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7" r:id="rId2"/>
    <p:sldId id="258" r:id="rId3"/>
    <p:sldId id="259" r:id="rId4"/>
    <p:sldId id="261" r:id="rId5"/>
    <p:sldId id="324" r:id="rId6"/>
    <p:sldId id="262" r:id="rId7"/>
    <p:sldId id="305" r:id="rId8"/>
    <p:sldId id="325" r:id="rId9"/>
    <p:sldId id="306" r:id="rId10"/>
    <p:sldId id="330" r:id="rId11"/>
    <p:sldId id="308" r:id="rId12"/>
    <p:sldId id="326" r:id="rId13"/>
    <p:sldId id="307" r:id="rId14"/>
    <p:sldId id="331" r:id="rId15"/>
    <p:sldId id="309" r:id="rId16"/>
    <p:sldId id="310" r:id="rId17"/>
    <p:sldId id="327" r:id="rId18"/>
    <p:sldId id="328" r:id="rId19"/>
    <p:sldId id="332" r:id="rId20"/>
    <p:sldId id="322"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00" d="100"/>
          <a:sy n="100" d="100"/>
        </p:scale>
        <p:origin x="-946" y="-259"/>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71C67D0-BF6D-4BC9-8AB2-DD324B4C27B2}" type="datetimeFigureOut">
              <a:rPr lang="en-US" smtClean="0"/>
              <a:t>3/8/2024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F1DBBB8-306B-4893-95DF-9F9CF9182B5F}" type="slidenum">
              <a:rPr lang="en-US" smtClean="0"/>
              <a:t>‹#›</a:t>
            </a:fld>
            <a:endParaRPr lang="en-US"/>
          </a:p>
        </p:txBody>
      </p:sp>
    </p:spTree>
    <p:extLst>
      <p:ext uri="{BB962C8B-B14F-4D97-AF65-F5344CB8AC3E}">
        <p14:creationId xmlns:p14="http://schemas.microsoft.com/office/powerpoint/2010/main" val="2372196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DBBB8-306B-4893-95DF-9F9CF9182B5F}" type="slidenum">
              <a:rPr lang="en-US" smtClean="0"/>
              <a:t>5</a:t>
            </a:fld>
            <a:endParaRPr lang="en-US"/>
          </a:p>
        </p:txBody>
      </p:sp>
    </p:spTree>
    <p:extLst>
      <p:ext uri="{BB962C8B-B14F-4D97-AF65-F5344CB8AC3E}">
        <p14:creationId xmlns:p14="http://schemas.microsoft.com/office/powerpoint/2010/main" val="1044392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DBBB8-306B-4893-95DF-9F9CF9182B5F}" type="slidenum">
              <a:rPr lang="en-US" smtClean="0"/>
              <a:t>7</a:t>
            </a:fld>
            <a:endParaRPr lang="en-US"/>
          </a:p>
        </p:txBody>
      </p:sp>
    </p:spTree>
    <p:extLst>
      <p:ext uri="{BB962C8B-B14F-4D97-AF65-F5344CB8AC3E}">
        <p14:creationId xmlns:p14="http://schemas.microsoft.com/office/powerpoint/2010/main" val="910985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DBBB8-306B-4893-95DF-9F9CF9182B5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9109856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F1DBBB8-306B-4893-95DF-9F9CF9182B5F}" type="slidenum">
              <a:rPr lang="en-US" smtClean="0"/>
              <a:t>12</a:t>
            </a:fld>
            <a:endParaRPr lang="en-US"/>
          </a:p>
        </p:txBody>
      </p:sp>
    </p:spTree>
    <p:extLst>
      <p:ext uri="{BB962C8B-B14F-4D97-AF65-F5344CB8AC3E}">
        <p14:creationId xmlns:p14="http://schemas.microsoft.com/office/powerpoint/2010/main" val="18748271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C5BD3-70EF-4C81-AC92-C9BD14DB92A2}" type="slidenum">
              <a:rPr lang="en-US" smtClean="0"/>
              <a:t>13</a:t>
            </a:fld>
            <a:endParaRPr lang="en-US"/>
          </a:p>
        </p:txBody>
      </p:sp>
    </p:spTree>
    <p:extLst>
      <p:ext uri="{BB962C8B-B14F-4D97-AF65-F5344CB8AC3E}">
        <p14:creationId xmlns:p14="http://schemas.microsoft.com/office/powerpoint/2010/main" val="221671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C5BD3-70EF-4C81-AC92-C9BD14DB92A2}" type="slidenum">
              <a:rPr lang="en-US" smtClean="0"/>
              <a:t>15</a:t>
            </a:fld>
            <a:endParaRPr lang="en-US"/>
          </a:p>
        </p:txBody>
      </p:sp>
    </p:spTree>
    <p:extLst>
      <p:ext uri="{BB962C8B-B14F-4D97-AF65-F5344CB8AC3E}">
        <p14:creationId xmlns:p14="http://schemas.microsoft.com/office/powerpoint/2010/main" val="22167174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C5BD3-70EF-4C81-AC92-C9BD14DB92A2}" type="slidenum">
              <a:rPr lang="en-US" smtClean="0"/>
              <a:t>16</a:t>
            </a:fld>
            <a:endParaRPr lang="en-US"/>
          </a:p>
        </p:txBody>
      </p:sp>
    </p:spTree>
    <p:extLst>
      <p:ext uri="{BB962C8B-B14F-4D97-AF65-F5344CB8AC3E}">
        <p14:creationId xmlns:p14="http://schemas.microsoft.com/office/powerpoint/2010/main" val="22167174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25C5BD3-70EF-4C81-AC92-C9BD14DB92A2}"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216717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9D722A52-DCF9-4790-BCF7-59F758A67F20}" type="slidenum">
              <a:rPr lang="ko-KR" altLang="en-US" smtClean="0"/>
              <a:t>20</a:t>
            </a:fld>
            <a:endParaRPr lang="ko-KR" altLang="en-US"/>
          </a:p>
        </p:txBody>
      </p:sp>
    </p:spTree>
    <p:extLst>
      <p:ext uri="{BB962C8B-B14F-4D97-AF65-F5344CB8AC3E}">
        <p14:creationId xmlns:p14="http://schemas.microsoft.com/office/powerpoint/2010/main" val="21006185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E368EA8-DEC9-4FE3-9F8B-F710FC85428F}"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36997007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68EA8-DEC9-4FE3-9F8B-F710FC85428F}"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37925226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68EA8-DEC9-4FE3-9F8B-F710FC85428F}"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3426432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slide layout">
    <p:bg>
      <p:bgPr>
        <a:solidFill>
          <a:schemeClr val="accent1"/>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xmlns="" id="{276371D3-4FF4-4780-8DCC-1A9DD3FBADB1}"/>
              </a:ext>
            </a:extLst>
          </p:cNvPr>
          <p:cNvSpPr/>
          <p:nvPr/>
        </p:nvSpPr>
        <p:spPr>
          <a:xfrm>
            <a:off x="3" y="7742"/>
            <a:ext cx="9148145" cy="5143500"/>
          </a:xfrm>
          <a:custGeom>
            <a:avLst/>
            <a:gdLst>
              <a:gd name="connsiteX0" fmla="*/ 488332 w 18296289"/>
              <a:gd name="connsiteY0" fmla="*/ 6 h 10287000"/>
              <a:gd name="connsiteX1" fmla="*/ 716342 w 18296289"/>
              <a:gd name="connsiteY1" fmla="*/ 6 h 10287000"/>
              <a:gd name="connsiteX2" fmla="*/ 716342 w 18296289"/>
              <a:gd name="connsiteY2" fmla="*/ 10287000 h 10287000"/>
              <a:gd name="connsiteX3" fmla="*/ 488332 w 18296289"/>
              <a:gd name="connsiteY3" fmla="*/ 10287000 h 10287000"/>
              <a:gd name="connsiteX4" fmla="*/ 0 w 18296289"/>
              <a:gd name="connsiteY4" fmla="*/ 6 h 10287000"/>
              <a:gd name="connsiteX5" fmla="*/ 228011 w 18296289"/>
              <a:gd name="connsiteY5" fmla="*/ 6 h 10287000"/>
              <a:gd name="connsiteX6" fmla="*/ 228011 w 18296289"/>
              <a:gd name="connsiteY6" fmla="*/ 10287000 h 10287000"/>
              <a:gd name="connsiteX7" fmla="*/ 0 w 18296289"/>
              <a:gd name="connsiteY7" fmla="*/ 10287000 h 10287000"/>
              <a:gd name="connsiteX8" fmla="*/ 976663 w 18296289"/>
              <a:gd name="connsiteY8" fmla="*/ 5 h 10287000"/>
              <a:gd name="connsiteX9" fmla="*/ 1204675 w 18296289"/>
              <a:gd name="connsiteY9" fmla="*/ 5 h 10287000"/>
              <a:gd name="connsiteX10" fmla="*/ 1204675 w 18296289"/>
              <a:gd name="connsiteY10" fmla="*/ 10287000 h 10287000"/>
              <a:gd name="connsiteX11" fmla="*/ 976663 w 18296289"/>
              <a:gd name="connsiteY11" fmla="*/ 10287000 h 10287000"/>
              <a:gd name="connsiteX12" fmla="*/ 1464995 w 18296289"/>
              <a:gd name="connsiteY12" fmla="*/ 5 h 10287000"/>
              <a:gd name="connsiteX13" fmla="*/ 1693006 w 18296289"/>
              <a:gd name="connsiteY13" fmla="*/ 5 h 10287000"/>
              <a:gd name="connsiteX14" fmla="*/ 1693006 w 18296289"/>
              <a:gd name="connsiteY14" fmla="*/ 10287000 h 10287000"/>
              <a:gd name="connsiteX15" fmla="*/ 1464995 w 18296289"/>
              <a:gd name="connsiteY15" fmla="*/ 10287000 h 10287000"/>
              <a:gd name="connsiteX16" fmla="*/ 1953326 w 18296289"/>
              <a:gd name="connsiteY16" fmla="*/ 5 h 10287000"/>
              <a:gd name="connsiteX17" fmla="*/ 2181338 w 18296289"/>
              <a:gd name="connsiteY17" fmla="*/ 5 h 10287000"/>
              <a:gd name="connsiteX18" fmla="*/ 2181338 w 18296289"/>
              <a:gd name="connsiteY18" fmla="*/ 10287000 h 10287000"/>
              <a:gd name="connsiteX19" fmla="*/ 1953326 w 18296289"/>
              <a:gd name="connsiteY19" fmla="*/ 10287000 h 10287000"/>
              <a:gd name="connsiteX20" fmla="*/ 2441658 w 18296289"/>
              <a:gd name="connsiteY20" fmla="*/ 5 h 10287000"/>
              <a:gd name="connsiteX21" fmla="*/ 2669670 w 18296289"/>
              <a:gd name="connsiteY21" fmla="*/ 5 h 10287000"/>
              <a:gd name="connsiteX22" fmla="*/ 2669670 w 18296289"/>
              <a:gd name="connsiteY22" fmla="*/ 10287000 h 10287000"/>
              <a:gd name="connsiteX23" fmla="*/ 2441658 w 18296289"/>
              <a:gd name="connsiteY23" fmla="*/ 10287000 h 10287000"/>
              <a:gd name="connsiteX24" fmla="*/ 2929991 w 18296289"/>
              <a:gd name="connsiteY24" fmla="*/ 5 h 10287000"/>
              <a:gd name="connsiteX25" fmla="*/ 3158002 w 18296289"/>
              <a:gd name="connsiteY25" fmla="*/ 5 h 10287000"/>
              <a:gd name="connsiteX26" fmla="*/ 3158002 w 18296289"/>
              <a:gd name="connsiteY26" fmla="*/ 10287000 h 10287000"/>
              <a:gd name="connsiteX27" fmla="*/ 2929991 w 18296289"/>
              <a:gd name="connsiteY27" fmla="*/ 10287000 h 10287000"/>
              <a:gd name="connsiteX28" fmla="*/ 3418323 w 18296289"/>
              <a:gd name="connsiteY28" fmla="*/ 5 h 10287000"/>
              <a:gd name="connsiteX29" fmla="*/ 3646334 w 18296289"/>
              <a:gd name="connsiteY29" fmla="*/ 5 h 10287000"/>
              <a:gd name="connsiteX30" fmla="*/ 3646334 w 18296289"/>
              <a:gd name="connsiteY30" fmla="*/ 10287000 h 10287000"/>
              <a:gd name="connsiteX31" fmla="*/ 3418323 w 18296289"/>
              <a:gd name="connsiteY31" fmla="*/ 10287000 h 10287000"/>
              <a:gd name="connsiteX32" fmla="*/ 3906655 w 18296289"/>
              <a:gd name="connsiteY32" fmla="*/ 5 h 10287000"/>
              <a:gd name="connsiteX33" fmla="*/ 4134665 w 18296289"/>
              <a:gd name="connsiteY33" fmla="*/ 5 h 10287000"/>
              <a:gd name="connsiteX34" fmla="*/ 4134665 w 18296289"/>
              <a:gd name="connsiteY34" fmla="*/ 10287000 h 10287000"/>
              <a:gd name="connsiteX35" fmla="*/ 3906655 w 18296289"/>
              <a:gd name="connsiteY35" fmla="*/ 10287000 h 10287000"/>
              <a:gd name="connsiteX36" fmla="*/ 4394985 w 18296289"/>
              <a:gd name="connsiteY36" fmla="*/ 4 h 10287000"/>
              <a:gd name="connsiteX37" fmla="*/ 4622994 w 18296289"/>
              <a:gd name="connsiteY37" fmla="*/ 4 h 10287000"/>
              <a:gd name="connsiteX38" fmla="*/ 4622994 w 18296289"/>
              <a:gd name="connsiteY38" fmla="*/ 10287000 h 10287000"/>
              <a:gd name="connsiteX39" fmla="*/ 4394985 w 18296289"/>
              <a:gd name="connsiteY39" fmla="*/ 10287000 h 10287000"/>
              <a:gd name="connsiteX40" fmla="*/ 4883318 w 18296289"/>
              <a:gd name="connsiteY40" fmla="*/ 4 h 10287000"/>
              <a:gd name="connsiteX41" fmla="*/ 5111327 w 18296289"/>
              <a:gd name="connsiteY41" fmla="*/ 4 h 10287000"/>
              <a:gd name="connsiteX42" fmla="*/ 5111327 w 18296289"/>
              <a:gd name="connsiteY42" fmla="*/ 10287000 h 10287000"/>
              <a:gd name="connsiteX43" fmla="*/ 4883318 w 18296289"/>
              <a:gd name="connsiteY43" fmla="*/ 10287000 h 10287000"/>
              <a:gd name="connsiteX44" fmla="*/ 5371649 w 18296289"/>
              <a:gd name="connsiteY44" fmla="*/ 4 h 10287000"/>
              <a:gd name="connsiteX45" fmla="*/ 5599660 w 18296289"/>
              <a:gd name="connsiteY45" fmla="*/ 4 h 10287000"/>
              <a:gd name="connsiteX46" fmla="*/ 5599660 w 18296289"/>
              <a:gd name="connsiteY46" fmla="*/ 10287000 h 10287000"/>
              <a:gd name="connsiteX47" fmla="*/ 5371649 w 18296289"/>
              <a:gd name="connsiteY47" fmla="*/ 10287000 h 10287000"/>
              <a:gd name="connsiteX48" fmla="*/ 5859980 w 18296289"/>
              <a:gd name="connsiteY48" fmla="*/ 4 h 10287000"/>
              <a:gd name="connsiteX49" fmla="*/ 6087990 w 18296289"/>
              <a:gd name="connsiteY49" fmla="*/ 4 h 10287000"/>
              <a:gd name="connsiteX50" fmla="*/ 6087990 w 18296289"/>
              <a:gd name="connsiteY50" fmla="*/ 10287000 h 10287000"/>
              <a:gd name="connsiteX51" fmla="*/ 5859980 w 18296289"/>
              <a:gd name="connsiteY51" fmla="*/ 10287000 h 10287000"/>
              <a:gd name="connsiteX52" fmla="*/ 6348314 w 18296289"/>
              <a:gd name="connsiteY52" fmla="*/ 4 h 10287000"/>
              <a:gd name="connsiteX53" fmla="*/ 6576324 w 18296289"/>
              <a:gd name="connsiteY53" fmla="*/ 4 h 10287000"/>
              <a:gd name="connsiteX54" fmla="*/ 6576324 w 18296289"/>
              <a:gd name="connsiteY54" fmla="*/ 10287000 h 10287000"/>
              <a:gd name="connsiteX55" fmla="*/ 6348314 w 18296289"/>
              <a:gd name="connsiteY55" fmla="*/ 10287000 h 10287000"/>
              <a:gd name="connsiteX56" fmla="*/ 6836644 w 18296289"/>
              <a:gd name="connsiteY56" fmla="*/ 4 h 10287000"/>
              <a:gd name="connsiteX57" fmla="*/ 7064654 w 18296289"/>
              <a:gd name="connsiteY57" fmla="*/ 4 h 10287000"/>
              <a:gd name="connsiteX58" fmla="*/ 7064654 w 18296289"/>
              <a:gd name="connsiteY58" fmla="*/ 10287000 h 10287000"/>
              <a:gd name="connsiteX59" fmla="*/ 6836644 w 18296289"/>
              <a:gd name="connsiteY59" fmla="*/ 10287000 h 10287000"/>
              <a:gd name="connsiteX60" fmla="*/ 7324976 w 18296289"/>
              <a:gd name="connsiteY60" fmla="*/ 3 h 10287000"/>
              <a:gd name="connsiteX61" fmla="*/ 7552987 w 18296289"/>
              <a:gd name="connsiteY61" fmla="*/ 3 h 10287000"/>
              <a:gd name="connsiteX62" fmla="*/ 7552987 w 18296289"/>
              <a:gd name="connsiteY62" fmla="*/ 10287000 h 10287000"/>
              <a:gd name="connsiteX63" fmla="*/ 7324976 w 18296289"/>
              <a:gd name="connsiteY63" fmla="*/ 10287000 h 10287000"/>
              <a:gd name="connsiteX64" fmla="*/ 7813308 w 18296289"/>
              <a:gd name="connsiteY64" fmla="*/ 3 h 10287000"/>
              <a:gd name="connsiteX65" fmla="*/ 8041318 w 18296289"/>
              <a:gd name="connsiteY65" fmla="*/ 3 h 10287000"/>
              <a:gd name="connsiteX66" fmla="*/ 8041318 w 18296289"/>
              <a:gd name="connsiteY66" fmla="*/ 10287000 h 10287000"/>
              <a:gd name="connsiteX67" fmla="*/ 7813308 w 18296289"/>
              <a:gd name="connsiteY67" fmla="*/ 10287000 h 10287000"/>
              <a:gd name="connsiteX68" fmla="*/ 8301639 w 18296289"/>
              <a:gd name="connsiteY68" fmla="*/ 3 h 10287000"/>
              <a:gd name="connsiteX69" fmla="*/ 8529649 w 18296289"/>
              <a:gd name="connsiteY69" fmla="*/ 3 h 10287000"/>
              <a:gd name="connsiteX70" fmla="*/ 8529649 w 18296289"/>
              <a:gd name="connsiteY70" fmla="*/ 10287000 h 10287000"/>
              <a:gd name="connsiteX71" fmla="*/ 8301639 w 18296289"/>
              <a:gd name="connsiteY71" fmla="*/ 10287000 h 10287000"/>
              <a:gd name="connsiteX72" fmla="*/ 8789970 w 18296289"/>
              <a:gd name="connsiteY72" fmla="*/ 3 h 10287000"/>
              <a:gd name="connsiteX73" fmla="*/ 9017981 w 18296289"/>
              <a:gd name="connsiteY73" fmla="*/ 3 h 10287000"/>
              <a:gd name="connsiteX74" fmla="*/ 9017981 w 18296289"/>
              <a:gd name="connsiteY74" fmla="*/ 10287000 h 10287000"/>
              <a:gd name="connsiteX75" fmla="*/ 8789970 w 18296289"/>
              <a:gd name="connsiteY75" fmla="*/ 10287000 h 10287000"/>
              <a:gd name="connsiteX76" fmla="*/ 9278302 w 18296289"/>
              <a:gd name="connsiteY76" fmla="*/ 3 h 10287000"/>
              <a:gd name="connsiteX77" fmla="*/ 9506313 w 18296289"/>
              <a:gd name="connsiteY77" fmla="*/ 3 h 10287000"/>
              <a:gd name="connsiteX78" fmla="*/ 9506313 w 18296289"/>
              <a:gd name="connsiteY78" fmla="*/ 10287000 h 10287000"/>
              <a:gd name="connsiteX79" fmla="*/ 9278302 w 18296289"/>
              <a:gd name="connsiteY79" fmla="*/ 10287000 h 10287000"/>
              <a:gd name="connsiteX80" fmla="*/ 9766634 w 18296289"/>
              <a:gd name="connsiteY80" fmla="*/ 3 h 10287000"/>
              <a:gd name="connsiteX81" fmla="*/ 9994645 w 18296289"/>
              <a:gd name="connsiteY81" fmla="*/ 3 h 10287000"/>
              <a:gd name="connsiteX82" fmla="*/ 9994645 w 18296289"/>
              <a:gd name="connsiteY82" fmla="*/ 10287000 h 10287000"/>
              <a:gd name="connsiteX83" fmla="*/ 9766634 w 18296289"/>
              <a:gd name="connsiteY83" fmla="*/ 10287000 h 10287000"/>
              <a:gd name="connsiteX84" fmla="*/ 10254966 w 18296289"/>
              <a:gd name="connsiteY84" fmla="*/ 3 h 10287000"/>
              <a:gd name="connsiteX85" fmla="*/ 10482977 w 18296289"/>
              <a:gd name="connsiteY85" fmla="*/ 3 h 10287000"/>
              <a:gd name="connsiteX86" fmla="*/ 10482977 w 18296289"/>
              <a:gd name="connsiteY86" fmla="*/ 10287000 h 10287000"/>
              <a:gd name="connsiteX87" fmla="*/ 10254966 w 18296289"/>
              <a:gd name="connsiteY87" fmla="*/ 10287000 h 10287000"/>
              <a:gd name="connsiteX88" fmla="*/ 10743298 w 18296289"/>
              <a:gd name="connsiteY88" fmla="*/ 2 h 10287000"/>
              <a:gd name="connsiteX89" fmla="*/ 10971309 w 18296289"/>
              <a:gd name="connsiteY89" fmla="*/ 2 h 10287000"/>
              <a:gd name="connsiteX90" fmla="*/ 10971309 w 18296289"/>
              <a:gd name="connsiteY90" fmla="*/ 10287000 h 10287000"/>
              <a:gd name="connsiteX91" fmla="*/ 10743298 w 18296289"/>
              <a:gd name="connsiteY91" fmla="*/ 10287000 h 10287000"/>
              <a:gd name="connsiteX92" fmla="*/ 11231630 w 18296289"/>
              <a:gd name="connsiteY92" fmla="*/ 2 h 10287000"/>
              <a:gd name="connsiteX93" fmla="*/ 11459641 w 18296289"/>
              <a:gd name="connsiteY93" fmla="*/ 2 h 10287000"/>
              <a:gd name="connsiteX94" fmla="*/ 11459641 w 18296289"/>
              <a:gd name="connsiteY94" fmla="*/ 10287000 h 10287000"/>
              <a:gd name="connsiteX95" fmla="*/ 11231630 w 18296289"/>
              <a:gd name="connsiteY95" fmla="*/ 10287000 h 10287000"/>
              <a:gd name="connsiteX96" fmla="*/ 11719962 w 18296289"/>
              <a:gd name="connsiteY96" fmla="*/ 2 h 10287000"/>
              <a:gd name="connsiteX97" fmla="*/ 11947973 w 18296289"/>
              <a:gd name="connsiteY97" fmla="*/ 2 h 10287000"/>
              <a:gd name="connsiteX98" fmla="*/ 11947973 w 18296289"/>
              <a:gd name="connsiteY98" fmla="*/ 10287000 h 10287000"/>
              <a:gd name="connsiteX99" fmla="*/ 11719962 w 18296289"/>
              <a:gd name="connsiteY99" fmla="*/ 10287000 h 10287000"/>
              <a:gd name="connsiteX100" fmla="*/ 12208294 w 18296289"/>
              <a:gd name="connsiteY100" fmla="*/ 2 h 10287000"/>
              <a:gd name="connsiteX101" fmla="*/ 12436305 w 18296289"/>
              <a:gd name="connsiteY101" fmla="*/ 2 h 10287000"/>
              <a:gd name="connsiteX102" fmla="*/ 12436305 w 18296289"/>
              <a:gd name="connsiteY102" fmla="*/ 10287000 h 10287000"/>
              <a:gd name="connsiteX103" fmla="*/ 12208294 w 18296289"/>
              <a:gd name="connsiteY103" fmla="*/ 10287000 h 10287000"/>
              <a:gd name="connsiteX104" fmla="*/ 12696626 w 18296289"/>
              <a:gd name="connsiteY104" fmla="*/ 2 h 10287000"/>
              <a:gd name="connsiteX105" fmla="*/ 12924637 w 18296289"/>
              <a:gd name="connsiteY105" fmla="*/ 2 h 10287000"/>
              <a:gd name="connsiteX106" fmla="*/ 12924637 w 18296289"/>
              <a:gd name="connsiteY106" fmla="*/ 10287000 h 10287000"/>
              <a:gd name="connsiteX107" fmla="*/ 12696626 w 18296289"/>
              <a:gd name="connsiteY107" fmla="*/ 10287000 h 10287000"/>
              <a:gd name="connsiteX108" fmla="*/ 13184958 w 18296289"/>
              <a:gd name="connsiteY108" fmla="*/ 2 h 10287000"/>
              <a:gd name="connsiteX109" fmla="*/ 13412969 w 18296289"/>
              <a:gd name="connsiteY109" fmla="*/ 2 h 10287000"/>
              <a:gd name="connsiteX110" fmla="*/ 13412969 w 18296289"/>
              <a:gd name="connsiteY110" fmla="*/ 10287000 h 10287000"/>
              <a:gd name="connsiteX111" fmla="*/ 13184958 w 18296289"/>
              <a:gd name="connsiteY111" fmla="*/ 10287000 h 10287000"/>
              <a:gd name="connsiteX112" fmla="*/ 13673290 w 18296289"/>
              <a:gd name="connsiteY112" fmla="*/ 1 h 10287000"/>
              <a:gd name="connsiteX113" fmla="*/ 13901301 w 18296289"/>
              <a:gd name="connsiteY113" fmla="*/ 1 h 10287000"/>
              <a:gd name="connsiteX114" fmla="*/ 13901301 w 18296289"/>
              <a:gd name="connsiteY114" fmla="*/ 10287000 h 10287000"/>
              <a:gd name="connsiteX115" fmla="*/ 13673290 w 18296289"/>
              <a:gd name="connsiteY115" fmla="*/ 10287000 h 10287000"/>
              <a:gd name="connsiteX116" fmla="*/ 14161622 w 18296289"/>
              <a:gd name="connsiteY116" fmla="*/ 1 h 10287000"/>
              <a:gd name="connsiteX117" fmla="*/ 14389633 w 18296289"/>
              <a:gd name="connsiteY117" fmla="*/ 1 h 10287000"/>
              <a:gd name="connsiteX118" fmla="*/ 14389633 w 18296289"/>
              <a:gd name="connsiteY118" fmla="*/ 10287000 h 10287000"/>
              <a:gd name="connsiteX119" fmla="*/ 14161622 w 18296289"/>
              <a:gd name="connsiteY119" fmla="*/ 10287000 h 10287000"/>
              <a:gd name="connsiteX120" fmla="*/ 14649954 w 18296289"/>
              <a:gd name="connsiteY120" fmla="*/ 1 h 10287000"/>
              <a:gd name="connsiteX121" fmla="*/ 14877965 w 18296289"/>
              <a:gd name="connsiteY121" fmla="*/ 1 h 10287000"/>
              <a:gd name="connsiteX122" fmla="*/ 14877965 w 18296289"/>
              <a:gd name="connsiteY122" fmla="*/ 10287000 h 10287000"/>
              <a:gd name="connsiteX123" fmla="*/ 14649954 w 18296289"/>
              <a:gd name="connsiteY123" fmla="*/ 10287000 h 10287000"/>
              <a:gd name="connsiteX124" fmla="*/ 15138286 w 18296289"/>
              <a:gd name="connsiteY124" fmla="*/ 1 h 10287000"/>
              <a:gd name="connsiteX125" fmla="*/ 15366297 w 18296289"/>
              <a:gd name="connsiteY125" fmla="*/ 1 h 10287000"/>
              <a:gd name="connsiteX126" fmla="*/ 15366297 w 18296289"/>
              <a:gd name="connsiteY126" fmla="*/ 10287000 h 10287000"/>
              <a:gd name="connsiteX127" fmla="*/ 15138286 w 18296289"/>
              <a:gd name="connsiteY127" fmla="*/ 10287000 h 10287000"/>
              <a:gd name="connsiteX128" fmla="*/ 15626618 w 18296289"/>
              <a:gd name="connsiteY128" fmla="*/ 1 h 10287000"/>
              <a:gd name="connsiteX129" fmla="*/ 15854629 w 18296289"/>
              <a:gd name="connsiteY129" fmla="*/ 1 h 10287000"/>
              <a:gd name="connsiteX130" fmla="*/ 15854629 w 18296289"/>
              <a:gd name="connsiteY130" fmla="*/ 10287000 h 10287000"/>
              <a:gd name="connsiteX131" fmla="*/ 15626618 w 18296289"/>
              <a:gd name="connsiteY131" fmla="*/ 10287000 h 10287000"/>
              <a:gd name="connsiteX132" fmla="*/ 16114950 w 18296289"/>
              <a:gd name="connsiteY132" fmla="*/ 1 h 10287000"/>
              <a:gd name="connsiteX133" fmla="*/ 16342961 w 18296289"/>
              <a:gd name="connsiteY133" fmla="*/ 1 h 10287000"/>
              <a:gd name="connsiteX134" fmla="*/ 16342961 w 18296289"/>
              <a:gd name="connsiteY134" fmla="*/ 10287000 h 10287000"/>
              <a:gd name="connsiteX135" fmla="*/ 16114950 w 18296289"/>
              <a:gd name="connsiteY135" fmla="*/ 10287000 h 10287000"/>
              <a:gd name="connsiteX136" fmla="*/ 16603282 w 18296289"/>
              <a:gd name="connsiteY136" fmla="*/ 1 h 10287000"/>
              <a:gd name="connsiteX137" fmla="*/ 16831293 w 18296289"/>
              <a:gd name="connsiteY137" fmla="*/ 1 h 10287000"/>
              <a:gd name="connsiteX138" fmla="*/ 16831293 w 18296289"/>
              <a:gd name="connsiteY138" fmla="*/ 10287000 h 10287000"/>
              <a:gd name="connsiteX139" fmla="*/ 16603282 w 18296289"/>
              <a:gd name="connsiteY139" fmla="*/ 10287000 h 10287000"/>
              <a:gd name="connsiteX140" fmla="*/ 17091615 w 18296289"/>
              <a:gd name="connsiteY140" fmla="*/ 0 h 10287000"/>
              <a:gd name="connsiteX141" fmla="*/ 17319625 w 18296289"/>
              <a:gd name="connsiteY141" fmla="*/ 0 h 10287000"/>
              <a:gd name="connsiteX142" fmla="*/ 17319625 w 18296289"/>
              <a:gd name="connsiteY142" fmla="*/ 10287000 h 10287000"/>
              <a:gd name="connsiteX143" fmla="*/ 17091615 w 18296289"/>
              <a:gd name="connsiteY143" fmla="*/ 10287000 h 10287000"/>
              <a:gd name="connsiteX144" fmla="*/ 17579947 w 18296289"/>
              <a:gd name="connsiteY144" fmla="*/ 0 h 10287000"/>
              <a:gd name="connsiteX145" fmla="*/ 17807957 w 18296289"/>
              <a:gd name="connsiteY145" fmla="*/ 0 h 10287000"/>
              <a:gd name="connsiteX146" fmla="*/ 17807957 w 18296289"/>
              <a:gd name="connsiteY146" fmla="*/ 10287000 h 10287000"/>
              <a:gd name="connsiteX147" fmla="*/ 17579947 w 18296289"/>
              <a:gd name="connsiteY147" fmla="*/ 10287000 h 10287000"/>
              <a:gd name="connsiteX148" fmla="*/ 18068279 w 18296289"/>
              <a:gd name="connsiteY148" fmla="*/ 0 h 10287000"/>
              <a:gd name="connsiteX149" fmla="*/ 18296289 w 18296289"/>
              <a:gd name="connsiteY149" fmla="*/ 0 h 10287000"/>
              <a:gd name="connsiteX150" fmla="*/ 18296289 w 18296289"/>
              <a:gd name="connsiteY150" fmla="*/ 10287000 h 10287000"/>
              <a:gd name="connsiteX151" fmla="*/ 18068279 w 18296289"/>
              <a:gd name="connsiteY151"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296289" h="10287000">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accent1">
              <a:lumMod val="90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Rectangle 40">
            <a:extLst>
              <a:ext uri="{FF2B5EF4-FFF2-40B4-BE49-F238E27FC236}">
                <a16:creationId xmlns:a16="http://schemas.microsoft.com/office/drawing/2014/main" xmlns="" id="{36F11E1C-D40B-4E44-841A-CDC5A1A8CE5D}"/>
              </a:ext>
            </a:extLst>
          </p:cNvPr>
          <p:cNvSpPr/>
          <p:nvPr userDrawn="1"/>
        </p:nvSpPr>
        <p:spPr>
          <a:xfrm>
            <a:off x="0" y="4252659"/>
            <a:ext cx="9144000" cy="890843"/>
          </a:xfrm>
          <a:prstGeom prst="rect">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28710814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Style slide layout">
    <p:bg>
      <p:bgPr>
        <a:solidFill>
          <a:schemeClr val="accent1"/>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EAF96E15-0CE0-49CA-8B27-4146CE72FB89}"/>
              </a:ext>
            </a:extLst>
          </p:cNvPr>
          <p:cNvSpPr>
            <a:spLocks noGrp="1"/>
          </p:cNvSpPr>
          <p:nvPr>
            <p:ph type="body" sz="quarter" idx="10" hasCustomPrompt="1"/>
          </p:nvPr>
        </p:nvSpPr>
        <p:spPr>
          <a:xfrm>
            <a:off x="242647" y="215443"/>
            <a:ext cx="8679898" cy="543185"/>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690274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Break Slide layout">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954185"/>
      </p:ext>
    </p:extLst>
  </p:cSld>
  <p:clrMapOvr>
    <a:masterClrMapping/>
  </p:clrMapOvr>
  <p:extLst mod="1">
    <p:ext uri="{DCECCB84-F9BA-43D5-87BE-67443E8EF086}">
      <p15:sldGuideLst xmlns:p15="http://schemas.microsoft.com/office/powerpoint/2012/main" xmlns="">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xmlns="" id="{E5BFE49F-B5E6-4A85-B42A-DBDD013F84AA}"/>
              </a:ext>
            </a:extLst>
          </p:cNvPr>
          <p:cNvSpPr>
            <a:spLocks noGrp="1"/>
          </p:cNvSpPr>
          <p:nvPr>
            <p:ph type="body" sz="quarter" idx="10" hasCustomPrompt="1"/>
          </p:nvPr>
        </p:nvSpPr>
        <p:spPr>
          <a:xfrm>
            <a:off x="242647" y="215443"/>
            <a:ext cx="8679898" cy="543185"/>
          </a:xfrm>
          <a:prstGeom prst="rect">
            <a:avLst/>
          </a:prstGeom>
        </p:spPr>
        <p:txBody>
          <a:bodyPr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5608901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E368EA8-DEC9-4FE3-9F8B-F710FC85428F}"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15552384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E368EA8-DEC9-4FE3-9F8B-F710FC85428F}" type="datetimeFigureOut">
              <a:rPr lang="en-US" smtClean="0"/>
              <a:t>3/8/2024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36791653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E368EA8-DEC9-4FE3-9F8B-F710FC85428F}"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2874529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E368EA8-DEC9-4FE3-9F8B-F710FC85428F}" type="datetimeFigureOut">
              <a:rPr lang="en-US" smtClean="0"/>
              <a:t>3/8/2024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25341824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E368EA8-DEC9-4FE3-9F8B-F710FC85428F}" type="datetimeFigureOut">
              <a:rPr lang="en-US" smtClean="0"/>
              <a:t>3/8/2024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28236032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E368EA8-DEC9-4FE3-9F8B-F710FC85428F}" type="datetimeFigureOut">
              <a:rPr lang="en-US" smtClean="0"/>
              <a:t>3/8/2024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3662623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68EA8-DEC9-4FE3-9F8B-F710FC85428F}"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3788875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E368EA8-DEC9-4FE3-9F8B-F710FC85428F}" type="datetimeFigureOut">
              <a:rPr lang="en-US" smtClean="0"/>
              <a:t>3/8/2024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09665A8-C410-4D08-9D2C-02EA13BD341C}" type="slidenum">
              <a:rPr lang="en-US" smtClean="0"/>
              <a:t>‹#›</a:t>
            </a:fld>
            <a:endParaRPr lang="en-US"/>
          </a:p>
        </p:txBody>
      </p:sp>
    </p:spTree>
    <p:extLst>
      <p:ext uri="{BB962C8B-B14F-4D97-AF65-F5344CB8AC3E}">
        <p14:creationId xmlns:p14="http://schemas.microsoft.com/office/powerpoint/2010/main" val="3140170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E368EA8-DEC9-4FE3-9F8B-F710FC85428F}" type="datetimeFigureOut">
              <a:rPr lang="en-US" smtClean="0"/>
              <a:t>3/8/2024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09665A8-C410-4D08-9D2C-02EA13BD341C}" type="slidenum">
              <a:rPr lang="en-US" smtClean="0"/>
              <a:t>‹#›</a:t>
            </a:fld>
            <a:endParaRPr lang="en-US"/>
          </a:p>
        </p:txBody>
      </p:sp>
    </p:spTree>
    <p:extLst>
      <p:ext uri="{BB962C8B-B14F-4D97-AF65-F5344CB8AC3E}">
        <p14:creationId xmlns:p14="http://schemas.microsoft.com/office/powerpoint/2010/main" val="42084430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 name="Picture 117" descr="Thơ châm biếm thói đời, thơ châm biếm người nhiều chuyện"/>
          <p:cNvPicPr/>
          <p:nvPr/>
        </p:nvPicPr>
        <p:blipFill>
          <a:blip r:embed="rId2">
            <a:extLst>
              <a:ext uri="{28A0092B-C50C-407E-A947-70E740481C1C}">
                <a14:useLocalDpi xmlns:a14="http://schemas.microsoft.com/office/drawing/2010/main" val="0"/>
              </a:ext>
            </a:extLst>
          </a:blip>
          <a:srcRect/>
          <a:stretch>
            <a:fillRect/>
          </a:stretch>
        </p:blipFill>
        <p:spPr bwMode="auto">
          <a:xfrm>
            <a:off x="0" y="2876550"/>
            <a:ext cx="9136380" cy="2266950"/>
          </a:xfrm>
          <a:prstGeom prst="rect">
            <a:avLst/>
          </a:prstGeom>
          <a:noFill/>
          <a:ln>
            <a:noFill/>
          </a:ln>
          <a:scene3d>
            <a:camera prst="orthographicFront"/>
            <a:lightRig rig="threePt" dir="t"/>
          </a:scene3d>
          <a:sp3d>
            <a:bevelT/>
          </a:sp3d>
        </p:spPr>
      </p:pic>
      <p:pic>
        <p:nvPicPr>
          <p:cNvPr id="119" name="Picture 118" descr="Thơ Trào Phúng Là Gì ? 58+ Bài Thơ Trào Phúng Hay Nhất"/>
          <p:cNvPicPr/>
          <p:nvPr/>
        </p:nvPicPr>
        <p:blipFill>
          <a:blip r:embed="rId3">
            <a:extLst>
              <a:ext uri="{28A0092B-C50C-407E-A947-70E740481C1C}">
                <a14:useLocalDpi xmlns:a14="http://schemas.microsoft.com/office/drawing/2010/main" val="0"/>
              </a:ext>
            </a:extLst>
          </a:blip>
          <a:srcRect/>
          <a:stretch>
            <a:fillRect/>
          </a:stretch>
        </p:blipFill>
        <p:spPr bwMode="auto">
          <a:xfrm>
            <a:off x="22860" y="1"/>
            <a:ext cx="9113520" cy="2282190"/>
          </a:xfrm>
          <a:prstGeom prst="rect">
            <a:avLst/>
          </a:prstGeom>
          <a:noFill/>
          <a:ln>
            <a:noFill/>
          </a:ln>
          <a:scene3d>
            <a:camera prst="obliqueTopLeft"/>
            <a:lightRig rig="threePt" dir="t"/>
          </a:scene3d>
          <a:sp3d>
            <a:bevelT w="101600" prst="riblet"/>
          </a:sp3d>
        </p:spPr>
      </p:pic>
      <p:sp>
        <p:nvSpPr>
          <p:cNvPr id="3" name="Rectangle 2"/>
          <p:cNvSpPr/>
          <p:nvPr/>
        </p:nvSpPr>
        <p:spPr>
          <a:xfrm>
            <a:off x="22860" y="1607820"/>
            <a:ext cx="9121140" cy="1371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lnSpc>
                <a:spcPct val="107000"/>
              </a:lnSpc>
            </a:pPr>
            <a:r>
              <a:rPr lang="en-US" sz="3200" b="1" dirty="0" smtClean="0">
                <a:solidFill>
                  <a:prstClr val="white"/>
                </a:solidFill>
                <a:latin typeface="Times New Roman"/>
                <a:ea typeface="Calibri"/>
                <a:cs typeface="Times New Roman"/>
              </a:rPr>
              <a:t>THỰC </a:t>
            </a:r>
            <a:r>
              <a:rPr lang="en-US" sz="3200" b="1" dirty="0">
                <a:solidFill>
                  <a:prstClr val="white"/>
                </a:solidFill>
                <a:latin typeface="Times New Roman"/>
                <a:ea typeface="Calibri"/>
                <a:cs typeface="Times New Roman"/>
              </a:rPr>
              <a:t>HÀNH TIẾNG </a:t>
            </a:r>
            <a:r>
              <a:rPr lang="en-US" sz="3200" b="1" dirty="0" smtClean="0">
                <a:solidFill>
                  <a:prstClr val="white"/>
                </a:solidFill>
                <a:latin typeface="Times New Roman"/>
                <a:ea typeface="Calibri"/>
                <a:cs typeface="Times New Roman"/>
              </a:rPr>
              <a:t>VIỆT:</a:t>
            </a:r>
            <a:endParaRPr lang="en-US" sz="3200" dirty="0">
              <a:solidFill>
                <a:prstClr val="white"/>
              </a:solidFill>
              <a:latin typeface="Times New Roman"/>
              <a:ea typeface="Calibri"/>
              <a:cs typeface="Times New Roman"/>
            </a:endParaRPr>
          </a:p>
          <a:p>
            <a:pPr lvl="0" algn="ctr">
              <a:lnSpc>
                <a:spcPct val="107000"/>
              </a:lnSpc>
            </a:pPr>
            <a:r>
              <a:rPr lang="en-US" sz="3200" b="1" dirty="0" smtClean="0">
                <a:solidFill>
                  <a:prstClr val="white"/>
                </a:solidFill>
                <a:latin typeface="Times New Roman"/>
                <a:ea typeface="Calibri"/>
                <a:cs typeface="Times New Roman"/>
              </a:rPr>
              <a:t>  </a:t>
            </a:r>
            <a:r>
              <a:rPr lang="en-US" sz="3200" b="1" dirty="0">
                <a:solidFill>
                  <a:prstClr val="white"/>
                </a:solidFill>
                <a:latin typeface="Times New Roman"/>
                <a:ea typeface="Calibri"/>
                <a:cs typeface="Times New Roman"/>
              </a:rPr>
              <a:t>BIỆN PHÁP TU TỪ NÓI MỈA</a:t>
            </a:r>
            <a:endParaRPr lang="en-US" sz="3200" dirty="0">
              <a:solidFill>
                <a:prstClr val="white"/>
              </a:solidFill>
              <a:latin typeface="Times New Roman"/>
              <a:ea typeface="Calibri"/>
              <a:cs typeface="Times New Roman"/>
            </a:endParaRPr>
          </a:p>
        </p:txBody>
      </p:sp>
    </p:spTree>
    <p:extLst>
      <p:ext uri="{BB962C8B-B14F-4D97-AF65-F5344CB8AC3E}">
        <p14:creationId xmlns:p14="http://schemas.microsoft.com/office/powerpoint/2010/main" val="840744132"/>
      </p:ext>
    </p:extLst>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FBBA7C49-B00B-4442-ADE4-5B7DC91DA9B1}"/>
              </a:ext>
            </a:extLst>
          </p:cNvPr>
          <p:cNvSpPr txBox="1"/>
          <p:nvPr/>
        </p:nvSpPr>
        <p:spPr>
          <a:xfrm>
            <a:off x="0" y="99060"/>
            <a:ext cx="4689656" cy="492443"/>
          </a:xfrm>
          <a:prstGeom prst="rect">
            <a:avLst/>
          </a:prstGeom>
          <a:noFill/>
        </p:spPr>
        <p:txBody>
          <a:bodyPr wrap="square" lIns="48000" tIns="0" rIns="24000" bIns="0" rtlCol="0">
            <a:spAutoFit/>
          </a:bodyPr>
          <a:lstStyle/>
          <a:p>
            <a:r>
              <a:rPr lang="en-US" altLang="ko-KR" sz="3200" b="1" dirty="0" smtClean="0">
                <a:solidFill>
                  <a:schemeClr val="bg1"/>
                </a:solidFill>
                <a:latin typeface="Times New Roman" pitchFamily="18" charset="0"/>
                <a:ea typeface="Cambria" pitchFamily="18" charset="0"/>
                <a:cs typeface="Times New Roman" pitchFamily="18" charset="0"/>
              </a:rPr>
              <a:t>BÀI TẬP 1 (SGK/ 42,43)</a:t>
            </a:r>
            <a:endParaRPr lang="ko-KR" altLang="en-US" sz="3200" b="1" dirty="0">
              <a:solidFill>
                <a:schemeClr val="bg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4470"/>
            <a:ext cx="4800600" cy="2247900"/>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6985"/>
            <a:ext cx="4419600" cy="513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4519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89062190"/>
              </p:ext>
            </p:extLst>
          </p:nvPr>
        </p:nvGraphicFramePr>
        <p:xfrm>
          <a:off x="104052" y="1047749"/>
          <a:ext cx="8963748" cy="4002613"/>
        </p:xfrm>
        <a:graphic>
          <a:graphicData uri="http://schemas.openxmlformats.org/drawingml/2006/table">
            <a:tbl>
              <a:tblPr firstRow="1" firstCol="1" bandRow="1"/>
              <a:tblGrid>
                <a:gridCol w="762000"/>
                <a:gridCol w="5026659"/>
                <a:gridCol w="3175089"/>
              </a:tblGrid>
              <a:tr h="222368">
                <a:tc>
                  <a:txBody>
                    <a:bodyPr/>
                    <a:lstStyle/>
                    <a:p>
                      <a:pPr algn="ctr">
                        <a:spcAft>
                          <a:spcPts val="0"/>
                        </a:spcAft>
                      </a:pPr>
                      <a:r>
                        <a:rPr lang="en-US" sz="1400" b="1" dirty="0" err="1">
                          <a:effectLst/>
                          <a:latin typeface="Times New Roman"/>
                          <a:ea typeface="Calibri"/>
                        </a:rPr>
                        <a:t>Phần</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US" sz="1400" b="1" dirty="0" err="1">
                          <a:effectLst/>
                          <a:latin typeface="Times New Roman"/>
                          <a:ea typeface="Calibri"/>
                        </a:rPr>
                        <a:t>Biểu</a:t>
                      </a:r>
                      <a:r>
                        <a:rPr lang="en-US" sz="1400" b="1" dirty="0">
                          <a:effectLst/>
                          <a:latin typeface="Times New Roman"/>
                          <a:ea typeface="Calibri"/>
                        </a:rPr>
                        <a:t> </a:t>
                      </a:r>
                      <a:r>
                        <a:rPr lang="en-US" sz="1400" b="1" dirty="0" err="1">
                          <a:effectLst/>
                          <a:latin typeface="Times New Roman"/>
                          <a:ea typeface="Calibri"/>
                        </a:rPr>
                        <a:t>hiện</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c>
                  <a:txBody>
                    <a:bodyPr/>
                    <a:lstStyle/>
                    <a:p>
                      <a:pPr algn="ctr">
                        <a:spcAft>
                          <a:spcPts val="0"/>
                        </a:spcAft>
                      </a:pPr>
                      <a:r>
                        <a:rPr lang="en-US" sz="1400" b="1">
                          <a:effectLst/>
                          <a:latin typeface="Times New Roman"/>
                          <a:ea typeface="Calibri"/>
                        </a:rPr>
                        <a:t>Tác dụng</a:t>
                      </a:r>
                      <a:endParaRPr lang="en-US" sz="140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8D08D"/>
                    </a:solidFill>
                  </a:tcPr>
                </a:tc>
              </a:tr>
              <a:tr h="667102">
                <a:tc rowSpan="2">
                  <a:txBody>
                    <a:bodyPr/>
                    <a:lstStyle/>
                    <a:p>
                      <a:pPr algn="ctr">
                        <a:spcAft>
                          <a:spcPts val="0"/>
                        </a:spcAft>
                      </a:pPr>
                      <a:r>
                        <a:rPr lang="en-US" sz="1400" b="1" dirty="0">
                          <a:effectLst/>
                          <a:latin typeface="Times New Roman"/>
                          <a:ea typeface="Calibri"/>
                        </a:rPr>
                        <a:t>a</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just">
                        <a:spcAft>
                          <a:spcPts val="0"/>
                        </a:spcAft>
                      </a:pPr>
                      <a:r>
                        <a:rPr lang="en-US" sz="1400" i="1" dirty="0">
                          <a:effectLst/>
                          <a:latin typeface="Times New Roman"/>
                          <a:ea typeface="Calibri"/>
                        </a:rPr>
                        <a:t>- </a:t>
                      </a:r>
                      <a:r>
                        <a:rPr lang="en-US" sz="1400" i="1" dirty="0" err="1">
                          <a:effectLst/>
                          <a:latin typeface="Times New Roman"/>
                          <a:ea typeface="Calibri"/>
                        </a:rPr>
                        <a:t>Thế</a:t>
                      </a:r>
                      <a:r>
                        <a:rPr lang="en-US" sz="1400" i="1" dirty="0">
                          <a:effectLst/>
                          <a:latin typeface="Times New Roman"/>
                          <a:ea typeface="Calibri"/>
                        </a:rPr>
                        <a:t> </a:t>
                      </a:r>
                      <a:r>
                        <a:rPr lang="en-US" sz="1400" i="1" dirty="0" err="1">
                          <a:effectLst/>
                          <a:latin typeface="Times New Roman"/>
                          <a:ea typeface="Calibri"/>
                        </a:rPr>
                        <a:t>sao</a:t>
                      </a:r>
                      <a:r>
                        <a:rPr lang="en-US" sz="1400" i="1" dirty="0">
                          <a:effectLst/>
                          <a:latin typeface="Times New Roman"/>
                          <a:ea typeface="Calibri"/>
                        </a:rPr>
                        <a:t> </a:t>
                      </a:r>
                      <a:r>
                        <a:rPr lang="en-US" sz="1400" i="1" dirty="0" err="1">
                          <a:effectLst/>
                          <a:latin typeface="Times New Roman"/>
                          <a:ea typeface="Calibri"/>
                        </a:rPr>
                        <a:t>bác</a:t>
                      </a:r>
                      <a:r>
                        <a:rPr lang="en-US" sz="1400" i="1" dirty="0">
                          <a:effectLst/>
                          <a:latin typeface="Times New Roman"/>
                          <a:ea typeface="Calibri"/>
                        </a:rPr>
                        <a:t> </a:t>
                      </a:r>
                      <a:r>
                        <a:rPr lang="en-US" sz="1400" i="1" dirty="0" err="1">
                          <a:effectLst/>
                          <a:latin typeface="Times New Roman"/>
                          <a:ea typeface="Calibri"/>
                        </a:rPr>
                        <a:t>cũng</a:t>
                      </a:r>
                      <a:r>
                        <a:rPr lang="en-US" sz="1400" i="1" dirty="0">
                          <a:effectLst/>
                          <a:latin typeface="Times New Roman"/>
                          <a:ea typeface="Calibri"/>
                        </a:rPr>
                        <a:t> </a:t>
                      </a:r>
                      <a:r>
                        <a:rPr lang="en-US" sz="1400" i="1" dirty="0" err="1">
                          <a:effectLst/>
                          <a:latin typeface="Times New Roman"/>
                          <a:ea typeface="Calibri"/>
                        </a:rPr>
                        <a:t>chủ</a:t>
                      </a:r>
                      <a:r>
                        <a:rPr lang="en-US" sz="1400" i="1" dirty="0">
                          <a:effectLst/>
                          <a:latin typeface="Times New Roman"/>
                          <a:ea typeface="Calibri"/>
                        </a:rPr>
                        <a:t> </a:t>
                      </a:r>
                      <a:r>
                        <a:rPr lang="en-US" sz="1400" i="1" dirty="0" err="1">
                          <a:effectLst/>
                          <a:latin typeface="Times New Roman"/>
                          <a:ea typeface="Calibri"/>
                        </a:rPr>
                        <a:t>trương</a:t>
                      </a:r>
                      <a:r>
                        <a:rPr lang="en-US" sz="1400" i="1" dirty="0">
                          <a:effectLst/>
                          <a:latin typeface="Times New Roman"/>
                          <a:ea typeface="Calibri"/>
                        </a:rPr>
                        <a:t> </a:t>
                      </a:r>
                      <a:r>
                        <a:rPr lang="en-US" sz="1400" i="1" dirty="0" err="1">
                          <a:effectLst/>
                          <a:latin typeface="Times New Roman"/>
                          <a:ea typeface="Calibri"/>
                        </a:rPr>
                        <a:t>cải</a:t>
                      </a:r>
                      <a:r>
                        <a:rPr lang="en-US" sz="1400" i="1" dirty="0">
                          <a:effectLst/>
                          <a:latin typeface="Times New Roman"/>
                          <a:ea typeface="Calibri"/>
                        </a:rPr>
                        <a:t> </a:t>
                      </a:r>
                      <a:r>
                        <a:rPr lang="en-US" sz="1400" i="1" dirty="0" err="1">
                          <a:effectLst/>
                          <a:latin typeface="Times New Roman"/>
                          <a:ea typeface="Calibri"/>
                        </a:rPr>
                        <a:t>cách</a:t>
                      </a:r>
                      <a:r>
                        <a:rPr lang="en-US" sz="1400" i="1" dirty="0">
                          <a:effectLst/>
                          <a:latin typeface="Times New Roman"/>
                          <a:ea typeface="Calibri"/>
                        </a:rPr>
                        <a:t> </a:t>
                      </a:r>
                      <a:r>
                        <a:rPr lang="en-US" sz="1400" i="1" dirty="0" err="1">
                          <a:effectLst/>
                          <a:latin typeface="Times New Roman"/>
                          <a:ea typeface="Calibri"/>
                        </a:rPr>
                        <a:t>trong</a:t>
                      </a:r>
                      <a:r>
                        <a:rPr lang="en-US" sz="1400" i="1" dirty="0">
                          <a:effectLst/>
                          <a:latin typeface="Times New Roman"/>
                          <a:ea typeface="Calibri"/>
                        </a:rPr>
                        <a:t> </a:t>
                      </a:r>
                      <a:r>
                        <a:rPr lang="en-US" sz="1400" i="1" dirty="0" err="1">
                          <a:effectLst/>
                          <a:latin typeface="Times New Roman"/>
                          <a:ea typeface="Calibri"/>
                        </a:rPr>
                        <a:t>báo</a:t>
                      </a:r>
                      <a:r>
                        <a:rPr lang="en-US" sz="1400" i="1" dirty="0">
                          <a:effectLst/>
                          <a:latin typeface="Times New Roman"/>
                          <a:ea typeface="Calibri"/>
                        </a:rPr>
                        <a:t> </a:t>
                      </a:r>
                      <a:r>
                        <a:rPr lang="en-US" sz="1400" i="1" dirty="0" err="1">
                          <a:effectLst/>
                          <a:latin typeface="Times New Roman"/>
                          <a:ea typeface="Calibri"/>
                        </a:rPr>
                        <a:t>của</a:t>
                      </a:r>
                      <a:r>
                        <a:rPr lang="en-US" sz="1400" i="1" dirty="0">
                          <a:effectLst/>
                          <a:latin typeface="Times New Roman"/>
                          <a:ea typeface="Calibri"/>
                        </a:rPr>
                        <a:t> </a:t>
                      </a:r>
                      <a:r>
                        <a:rPr lang="en-US" sz="1400" i="1" dirty="0" err="1">
                          <a:effectLst/>
                          <a:latin typeface="Times New Roman"/>
                          <a:ea typeface="Calibri"/>
                        </a:rPr>
                        <a:t>bác</a:t>
                      </a:r>
                      <a:r>
                        <a:rPr lang="en-US" sz="1400" i="1" dirty="0">
                          <a:effectLst/>
                          <a:latin typeface="Times New Roman"/>
                          <a:ea typeface="Calibri"/>
                        </a:rPr>
                        <a:t>?</a:t>
                      </a:r>
                      <a:endParaRPr lang="en-US" sz="1400" dirty="0">
                        <a:effectLst/>
                        <a:latin typeface="Times New Roman"/>
                        <a:ea typeface="Calibri"/>
                      </a:endParaRPr>
                    </a:p>
                    <a:p>
                      <a:pPr algn="just">
                        <a:spcAft>
                          <a:spcPts val="0"/>
                        </a:spcAft>
                      </a:pPr>
                      <a:r>
                        <a:rPr lang="en-US" sz="1400" i="1" dirty="0">
                          <a:effectLst/>
                          <a:latin typeface="Times New Roman"/>
                          <a:ea typeface="Calibri"/>
                        </a:rPr>
                        <a:t>…</a:t>
                      </a:r>
                      <a:endParaRPr lang="en-US" sz="1400" dirty="0">
                        <a:effectLst/>
                        <a:latin typeface="Times New Roman"/>
                        <a:ea typeface="Calibri"/>
                      </a:endParaRPr>
                    </a:p>
                    <a:p>
                      <a:pPr algn="just">
                        <a:spcAft>
                          <a:spcPts val="0"/>
                        </a:spcAft>
                      </a:pPr>
                      <a:r>
                        <a:rPr lang="en-US" sz="1400" i="1" dirty="0">
                          <a:effectLst/>
                          <a:latin typeface="Times New Roman"/>
                          <a:ea typeface="Calibri"/>
                        </a:rPr>
                        <a:t>- </a:t>
                      </a:r>
                      <a:r>
                        <a:rPr lang="en-US" sz="1400" i="1" dirty="0" err="1">
                          <a:effectLst/>
                          <a:latin typeface="Times New Roman"/>
                          <a:ea typeface="Calibri"/>
                        </a:rPr>
                        <a:t>Đối</a:t>
                      </a:r>
                      <a:r>
                        <a:rPr lang="en-US" sz="1400" i="1" dirty="0">
                          <a:effectLst/>
                          <a:latin typeface="Times New Roman"/>
                          <a:ea typeface="Calibri"/>
                        </a:rPr>
                        <a:t> </a:t>
                      </a:r>
                      <a:r>
                        <a:rPr lang="en-US" sz="1400" i="1" dirty="0" err="1">
                          <a:effectLst/>
                          <a:latin typeface="Times New Roman"/>
                          <a:ea typeface="Calibri"/>
                        </a:rPr>
                        <a:t>với</a:t>
                      </a:r>
                      <a:r>
                        <a:rPr lang="en-US" sz="1400" i="1" dirty="0">
                          <a:effectLst/>
                          <a:latin typeface="Times New Roman"/>
                          <a:ea typeface="Calibri"/>
                        </a:rPr>
                        <a:t> </a:t>
                      </a:r>
                      <a:r>
                        <a:rPr lang="en-US" sz="1400" i="1" dirty="0" err="1">
                          <a:effectLst/>
                          <a:latin typeface="Times New Roman"/>
                          <a:ea typeface="Calibri"/>
                        </a:rPr>
                        <a:t>tôi</a:t>
                      </a:r>
                      <a:r>
                        <a:rPr lang="en-US" sz="1400" i="1" dirty="0">
                          <a:effectLst/>
                          <a:latin typeface="Times New Roman"/>
                          <a:ea typeface="Calibri"/>
                        </a:rPr>
                        <a:t> </a:t>
                      </a:r>
                      <a:r>
                        <a:rPr lang="en-US" sz="1400" i="1" dirty="0" err="1">
                          <a:effectLst/>
                          <a:latin typeface="Times New Roman"/>
                          <a:ea typeface="Calibri"/>
                        </a:rPr>
                        <a:t>ấy</a:t>
                      </a:r>
                      <a:r>
                        <a:rPr lang="en-US" sz="1400" i="1" dirty="0">
                          <a:effectLst/>
                          <a:latin typeface="Times New Roman"/>
                          <a:ea typeface="Calibri"/>
                        </a:rPr>
                        <a:t> à?... </a:t>
                      </a:r>
                      <a:r>
                        <a:rPr lang="en-US" sz="1400" i="1" dirty="0" err="1">
                          <a:effectLst/>
                          <a:latin typeface="Times New Roman"/>
                          <a:ea typeface="Calibri"/>
                        </a:rPr>
                        <a:t>Đàn</a:t>
                      </a:r>
                      <a:r>
                        <a:rPr lang="en-US" sz="1400" i="1" dirty="0">
                          <a:effectLst/>
                          <a:latin typeface="Times New Roman"/>
                          <a:ea typeface="Calibri"/>
                        </a:rPr>
                        <a:t> </a:t>
                      </a:r>
                      <a:r>
                        <a:rPr lang="en-US" sz="1400" i="1" dirty="0" err="1">
                          <a:effectLst/>
                          <a:latin typeface="Times New Roman"/>
                          <a:ea typeface="Calibri"/>
                        </a:rPr>
                        <a:t>bà</a:t>
                      </a:r>
                      <a:r>
                        <a:rPr lang="en-US" sz="1400" i="1" dirty="0">
                          <a:effectLst/>
                          <a:latin typeface="Times New Roman"/>
                          <a:ea typeface="Calibri"/>
                        </a:rPr>
                        <a:t> </a:t>
                      </a:r>
                      <a:r>
                        <a:rPr lang="en-US" sz="1400" i="1" dirty="0" err="1">
                          <a:effectLst/>
                          <a:latin typeface="Times New Roman"/>
                          <a:ea typeface="Calibri"/>
                        </a:rPr>
                        <a:t>cứ</a:t>
                      </a:r>
                      <a:r>
                        <a:rPr lang="en-US" sz="1400" i="1" dirty="0">
                          <a:effectLst/>
                          <a:latin typeface="Times New Roman"/>
                          <a:ea typeface="Calibri"/>
                        </a:rPr>
                        <a:t> </a:t>
                      </a:r>
                      <a:r>
                        <a:rPr lang="en-US" sz="1400" i="1" dirty="0" err="1">
                          <a:effectLst/>
                          <a:latin typeface="Times New Roman"/>
                          <a:ea typeface="Calibri"/>
                        </a:rPr>
                        <a:t>nhốt</a:t>
                      </a:r>
                      <a:r>
                        <a:rPr lang="en-US" sz="1400" i="1" dirty="0">
                          <a:effectLst/>
                          <a:latin typeface="Times New Roman"/>
                          <a:ea typeface="Calibri"/>
                        </a:rPr>
                        <a:t> </a:t>
                      </a:r>
                      <a:r>
                        <a:rPr lang="en-US" sz="1400" i="1" dirty="0" err="1">
                          <a:effectLst/>
                          <a:latin typeface="Times New Roman"/>
                          <a:ea typeface="Calibri"/>
                        </a:rPr>
                        <a:t>trong</a:t>
                      </a:r>
                      <a:r>
                        <a:rPr lang="en-US" sz="1400" i="1" dirty="0">
                          <a:effectLst/>
                          <a:latin typeface="Times New Roman"/>
                          <a:ea typeface="Calibri"/>
                        </a:rPr>
                        <a:t> </a:t>
                      </a:r>
                      <a:r>
                        <a:rPr lang="en-US" sz="1400" i="1" dirty="0" err="1">
                          <a:effectLst/>
                          <a:latin typeface="Times New Roman"/>
                          <a:ea typeface="Calibri"/>
                        </a:rPr>
                        <a:t>buồng</a:t>
                      </a:r>
                      <a:r>
                        <a:rPr lang="en-US" sz="1400" i="1" dirty="0">
                          <a:effectLst/>
                          <a:latin typeface="Times New Roman"/>
                          <a:ea typeface="Calibri"/>
                        </a:rPr>
                        <a:t>. </a:t>
                      </a:r>
                      <a:r>
                        <a:rPr lang="en-US" sz="1400" i="1" dirty="0" err="1">
                          <a:effectLst/>
                          <a:latin typeface="Times New Roman"/>
                          <a:ea typeface="Calibri"/>
                        </a:rPr>
                        <a:t>Mợ</a:t>
                      </a:r>
                      <a:r>
                        <a:rPr lang="en-US" sz="1400" i="1" dirty="0">
                          <a:effectLst/>
                          <a:latin typeface="Times New Roman"/>
                          <a:ea typeface="Calibri"/>
                        </a:rPr>
                        <a:t> </a:t>
                      </a:r>
                      <a:r>
                        <a:rPr lang="en-US" sz="1400" i="1" dirty="0" err="1">
                          <a:effectLst/>
                          <a:latin typeface="Times New Roman"/>
                          <a:ea typeface="Calibri"/>
                        </a:rPr>
                        <a:t>hiểu</a:t>
                      </a:r>
                      <a:r>
                        <a:rPr lang="en-US" sz="1400" i="1" dirty="0">
                          <a:effectLst/>
                          <a:latin typeface="Times New Roman"/>
                          <a:ea typeface="Calibri"/>
                        </a:rPr>
                        <a:t> </a:t>
                      </a:r>
                      <a:r>
                        <a:rPr lang="en-US" sz="1400" i="1" dirty="0" err="1">
                          <a:effectLst/>
                          <a:latin typeface="Times New Roman"/>
                          <a:ea typeface="Calibri"/>
                        </a:rPr>
                        <a:t>chưa</a:t>
                      </a:r>
                      <a:r>
                        <a:rPr lang="en-US" sz="1400" i="1" dirty="0">
                          <a:effectLst/>
                          <a:latin typeface="Times New Roman"/>
                          <a:ea typeface="Calibri"/>
                        </a:rPr>
                        <a:t>?</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222368">
                <a:tc vMerge="1">
                  <a:txBody>
                    <a:bodyPr/>
                    <a:lstStyle/>
                    <a:p>
                      <a:endParaRPr lang="en-US"/>
                    </a:p>
                  </a:txBody>
                  <a:tcPr/>
                </a:tc>
                <a:tc>
                  <a:txBody>
                    <a:bodyPr/>
                    <a:lstStyle/>
                    <a:p>
                      <a:pPr algn="just">
                        <a:spcAft>
                          <a:spcPts val="0"/>
                        </a:spcAft>
                      </a:pPr>
                      <a:r>
                        <a:rPr lang="en-US" sz="1400" dirty="0">
                          <a:effectLst/>
                          <a:latin typeface="Times New Roman"/>
                          <a:ea typeface="Calibri"/>
                        </a:rPr>
                        <a:t>……………………………….</a:t>
                      </a: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en-US" sz="1400">
                          <a:effectLst/>
                          <a:latin typeface="Times New Roman"/>
                          <a:ea typeface="Calibri"/>
                        </a:rPr>
                        <a:t>………………………………………….</a:t>
                      </a: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667102">
                <a:tc rowSpan="2">
                  <a:txBody>
                    <a:bodyPr/>
                    <a:lstStyle/>
                    <a:p>
                      <a:pPr algn="ctr">
                        <a:spcAft>
                          <a:spcPts val="0"/>
                        </a:spcAft>
                      </a:pPr>
                      <a:r>
                        <a:rPr lang="en-US" sz="1400" b="1" dirty="0">
                          <a:effectLst/>
                          <a:latin typeface="Times New Roman"/>
                          <a:ea typeface="Calibri"/>
                        </a:rPr>
                        <a:t>b</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just">
                        <a:spcAft>
                          <a:spcPts val="0"/>
                        </a:spcAft>
                      </a:pPr>
                      <a:r>
                        <a:rPr lang="en-US" sz="1400" i="1" dirty="0">
                          <a:effectLst/>
                          <a:latin typeface="Times New Roman"/>
                          <a:ea typeface="Calibri"/>
                        </a:rPr>
                        <a:t>A-</a:t>
                      </a:r>
                      <a:r>
                        <a:rPr lang="en-US" sz="1400" i="1" dirty="0" err="1">
                          <a:effectLst/>
                          <a:latin typeface="Times New Roman"/>
                          <a:ea typeface="Calibri"/>
                        </a:rPr>
                        <a:t>mê</a:t>
                      </a:r>
                      <a:r>
                        <a:rPr lang="en-US" sz="1400" i="1" dirty="0">
                          <a:effectLst/>
                          <a:latin typeface="Times New Roman"/>
                          <a:ea typeface="Calibri"/>
                        </a:rPr>
                        <a:t>-li –a </a:t>
                      </a:r>
                      <a:r>
                        <a:rPr lang="en-US" sz="1400" i="1" dirty="0" err="1">
                          <a:effectLst/>
                          <a:latin typeface="Times New Roman"/>
                          <a:ea typeface="Calibri"/>
                        </a:rPr>
                        <a:t>rất</a:t>
                      </a:r>
                      <a:r>
                        <a:rPr lang="en-US" sz="1400" i="1" dirty="0">
                          <a:effectLst/>
                          <a:latin typeface="Times New Roman"/>
                          <a:ea typeface="Calibri"/>
                        </a:rPr>
                        <a:t> </a:t>
                      </a:r>
                      <a:r>
                        <a:rPr lang="en-US" sz="1400" i="1" dirty="0" err="1">
                          <a:effectLst/>
                          <a:latin typeface="Times New Roman"/>
                          <a:ea typeface="Calibri"/>
                        </a:rPr>
                        <a:t>tán</a:t>
                      </a:r>
                      <a:r>
                        <a:rPr lang="en-US" sz="1400" i="1" dirty="0">
                          <a:effectLst/>
                          <a:latin typeface="Times New Roman"/>
                          <a:ea typeface="Calibri"/>
                        </a:rPr>
                        <a:t> </a:t>
                      </a:r>
                      <a:r>
                        <a:rPr lang="en-US" sz="1400" i="1" dirty="0" err="1">
                          <a:effectLst/>
                          <a:latin typeface="Times New Roman"/>
                          <a:ea typeface="Calibri"/>
                        </a:rPr>
                        <a:t>thành</a:t>
                      </a:r>
                      <a:r>
                        <a:rPr lang="en-US" sz="1400" i="1" dirty="0">
                          <a:effectLst/>
                          <a:latin typeface="Times New Roman"/>
                          <a:ea typeface="Calibri"/>
                        </a:rPr>
                        <a:t> </a:t>
                      </a:r>
                      <a:r>
                        <a:rPr lang="en-US" sz="1400" i="1" dirty="0" err="1">
                          <a:effectLst/>
                          <a:latin typeface="Times New Roman"/>
                          <a:ea typeface="Calibri"/>
                        </a:rPr>
                        <a:t>cuộc</a:t>
                      </a:r>
                      <a:r>
                        <a:rPr lang="en-US" sz="1400" i="1" dirty="0">
                          <a:effectLst/>
                          <a:latin typeface="Times New Roman"/>
                          <a:ea typeface="Calibri"/>
                        </a:rPr>
                        <a:t> </a:t>
                      </a:r>
                      <a:r>
                        <a:rPr lang="en-US" sz="1400" i="1" dirty="0" err="1">
                          <a:effectLst/>
                          <a:latin typeface="Times New Roman"/>
                          <a:ea typeface="Calibri"/>
                        </a:rPr>
                        <a:t>hôn</a:t>
                      </a:r>
                      <a:r>
                        <a:rPr lang="en-US" sz="1400" i="1" dirty="0">
                          <a:effectLst/>
                          <a:latin typeface="Times New Roman"/>
                          <a:ea typeface="Calibri"/>
                        </a:rPr>
                        <a:t> </a:t>
                      </a:r>
                      <a:r>
                        <a:rPr lang="en-US" sz="1400" i="1" dirty="0" err="1">
                          <a:effectLst/>
                          <a:latin typeface="Times New Roman"/>
                          <a:ea typeface="Calibri"/>
                        </a:rPr>
                        <a:t>nhân</a:t>
                      </a:r>
                      <a:r>
                        <a:rPr lang="en-US" sz="1400" i="1" dirty="0">
                          <a:effectLst/>
                          <a:latin typeface="Times New Roman"/>
                          <a:ea typeface="Calibri"/>
                        </a:rPr>
                        <a:t> </a:t>
                      </a:r>
                      <a:r>
                        <a:rPr lang="en-US" sz="1400" i="1" dirty="0" err="1">
                          <a:effectLst/>
                          <a:latin typeface="Times New Roman"/>
                          <a:ea typeface="Calibri"/>
                        </a:rPr>
                        <a:t>của</a:t>
                      </a:r>
                      <a:r>
                        <a:rPr lang="en-US" sz="1400" i="1" dirty="0">
                          <a:effectLst/>
                          <a:latin typeface="Times New Roman"/>
                          <a:ea typeface="Calibri"/>
                        </a:rPr>
                        <a:t> </a:t>
                      </a:r>
                      <a:r>
                        <a:rPr lang="en-US" sz="1400" i="1" dirty="0" err="1">
                          <a:effectLst/>
                          <a:latin typeface="Times New Roman"/>
                          <a:ea typeface="Calibri"/>
                        </a:rPr>
                        <a:t>anh</a:t>
                      </a:r>
                      <a:r>
                        <a:rPr lang="en-US" sz="1400" i="1" dirty="0">
                          <a:effectLst/>
                          <a:latin typeface="Times New Roman"/>
                          <a:ea typeface="Calibri"/>
                        </a:rPr>
                        <a:t> </a:t>
                      </a:r>
                      <a:r>
                        <a:rPr lang="en-US" sz="1400" i="1" dirty="0" err="1">
                          <a:effectLst/>
                          <a:latin typeface="Times New Roman"/>
                          <a:ea typeface="Calibri"/>
                        </a:rPr>
                        <a:t>trai,đúng</a:t>
                      </a:r>
                      <a:r>
                        <a:rPr lang="en-US" sz="1400" i="1" dirty="0">
                          <a:effectLst/>
                          <a:latin typeface="Times New Roman"/>
                          <a:ea typeface="Calibri"/>
                        </a:rPr>
                        <a:t> </a:t>
                      </a:r>
                      <a:r>
                        <a:rPr lang="en-US" sz="1400" i="1" dirty="0" err="1">
                          <a:effectLst/>
                          <a:latin typeface="Times New Roman"/>
                          <a:ea typeface="Calibri"/>
                        </a:rPr>
                        <a:t>như</a:t>
                      </a:r>
                      <a:r>
                        <a:rPr lang="en-US" sz="1400" i="1" dirty="0">
                          <a:effectLst/>
                          <a:latin typeface="Times New Roman"/>
                          <a:ea typeface="Calibri"/>
                        </a:rPr>
                        <a:t> </a:t>
                      </a:r>
                      <a:r>
                        <a:rPr lang="en-US" sz="1400" i="1" dirty="0" err="1">
                          <a:effectLst/>
                          <a:latin typeface="Times New Roman"/>
                          <a:ea typeface="Calibri"/>
                        </a:rPr>
                        <a:t>tính</a:t>
                      </a:r>
                      <a:r>
                        <a:rPr lang="en-US" sz="1400" i="1" dirty="0">
                          <a:effectLst/>
                          <a:latin typeface="Times New Roman"/>
                          <a:ea typeface="Calibri"/>
                        </a:rPr>
                        <a:t> </a:t>
                      </a:r>
                      <a:r>
                        <a:rPr lang="en-US" sz="1400" i="1" dirty="0" err="1">
                          <a:effectLst/>
                          <a:latin typeface="Times New Roman"/>
                          <a:ea typeface="Calibri"/>
                        </a:rPr>
                        <a:t>tình</a:t>
                      </a:r>
                      <a:r>
                        <a:rPr lang="en-US" sz="1400" i="1" dirty="0">
                          <a:effectLst/>
                          <a:latin typeface="Times New Roman"/>
                          <a:ea typeface="Calibri"/>
                        </a:rPr>
                        <a:t> </a:t>
                      </a:r>
                      <a:r>
                        <a:rPr lang="en-US" sz="1400" i="1" dirty="0" err="1">
                          <a:effectLst/>
                          <a:latin typeface="Times New Roman"/>
                          <a:ea typeface="Calibri"/>
                        </a:rPr>
                        <a:t>khôn</a:t>
                      </a:r>
                      <a:r>
                        <a:rPr lang="en-US" sz="1400" i="1" dirty="0">
                          <a:effectLst/>
                          <a:latin typeface="Times New Roman"/>
                          <a:ea typeface="Calibri"/>
                        </a:rPr>
                        <a:t> </a:t>
                      </a:r>
                      <a:r>
                        <a:rPr lang="en-US" sz="1400" i="1" dirty="0" err="1">
                          <a:effectLst/>
                          <a:latin typeface="Times New Roman"/>
                          <a:ea typeface="Calibri"/>
                        </a:rPr>
                        <a:t>ngoan</a:t>
                      </a:r>
                      <a:r>
                        <a:rPr lang="en-US" sz="1400" i="1" dirty="0">
                          <a:effectLst/>
                          <a:latin typeface="Times New Roman"/>
                          <a:ea typeface="Calibri"/>
                        </a:rPr>
                        <a:t> </a:t>
                      </a:r>
                      <a:r>
                        <a:rPr lang="en-US" sz="1400" i="1" dirty="0" err="1">
                          <a:effectLst/>
                          <a:latin typeface="Times New Roman"/>
                          <a:ea typeface="Calibri"/>
                        </a:rPr>
                        <a:t>của</a:t>
                      </a:r>
                      <a:r>
                        <a:rPr lang="en-US" sz="1400" i="1" dirty="0">
                          <a:effectLst/>
                          <a:latin typeface="Times New Roman"/>
                          <a:ea typeface="Calibri"/>
                        </a:rPr>
                        <a:t> </a:t>
                      </a:r>
                      <a:r>
                        <a:rPr lang="en-US" sz="1400" i="1" dirty="0" err="1">
                          <a:effectLst/>
                          <a:latin typeface="Times New Roman"/>
                          <a:ea typeface="Calibri"/>
                        </a:rPr>
                        <a:t>một</a:t>
                      </a:r>
                      <a:r>
                        <a:rPr lang="en-US" sz="1400" i="1" dirty="0">
                          <a:effectLst/>
                          <a:latin typeface="Times New Roman"/>
                          <a:ea typeface="Calibri"/>
                        </a:rPr>
                        <a:t> </a:t>
                      </a:r>
                      <a:r>
                        <a:rPr lang="en-US" sz="1400" i="1" dirty="0" err="1">
                          <a:effectLst/>
                          <a:latin typeface="Times New Roman"/>
                          <a:ea typeface="Calibri"/>
                        </a:rPr>
                        <a:t>thiếu</a:t>
                      </a:r>
                      <a:r>
                        <a:rPr lang="en-US" sz="1400" i="1" dirty="0">
                          <a:effectLst/>
                          <a:latin typeface="Times New Roman"/>
                          <a:ea typeface="Calibri"/>
                        </a:rPr>
                        <a:t> </a:t>
                      </a:r>
                      <a:r>
                        <a:rPr lang="en-US" sz="1400" i="1" dirty="0" err="1">
                          <a:effectLst/>
                          <a:latin typeface="Times New Roman"/>
                          <a:ea typeface="Calibri"/>
                        </a:rPr>
                        <a:t>nữ</a:t>
                      </a:r>
                      <a:r>
                        <a:rPr lang="en-US" sz="1400" i="1" dirty="0">
                          <a:effectLst/>
                          <a:latin typeface="Times New Roman"/>
                          <a:ea typeface="Calibri"/>
                        </a:rPr>
                        <a:t> </a:t>
                      </a:r>
                      <a:r>
                        <a:rPr lang="en-US" sz="1400" i="1" dirty="0" err="1">
                          <a:effectLst/>
                          <a:latin typeface="Times New Roman"/>
                          <a:ea typeface="Calibri"/>
                        </a:rPr>
                        <a:t>trẻ</a:t>
                      </a:r>
                      <a:r>
                        <a:rPr lang="en-US" sz="1400" i="1" dirty="0">
                          <a:effectLst/>
                          <a:latin typeface="Times New Roman"/>
                          <a:ea typeface="Calibri"/>
                        </a:rPr>
                        <a:t> </a:t>
                      </a:r>
                      <a:r>
                        <a:rPr lang="en-US" sz="1400" i="1" dirty="0" err="1">
                          <a:effectLst/>
                          <a:latin typeface="Times New Roman"/>
                          <a:ea typeface="Calibri"/>
                        </a:rPr>
                        <a:t>tuổi</a:t>
                      </a:r>
                      <a:r>
                        <a:rPr lang="en-US" sz="1400" i="1" dirty="0">
                          <a:effectLst/>
                          <a:latin typeface="Times New Roman"/>
                          <a:ea typeface="Calibri"/>
                        </a:rPr>
                        <a:t> </a:t>
                      </a:r>
                      <a:r>
                        <a:rPr lang="en-US" sz="1400" i="1" dirty="0" err="1">
                          <a:effectLst/>
                          <a:latin typeface="Times New Roman"/>
                          <a:ea typeface="Calibri"/>
                        </a:rPr>
                        <a:t>như</a:t>
                      </a:r>
                      <a:r>
                        <a:rPr lang="en-US" sz="1400" i="1" dirty="0">
                          <a:effectLst/>
                          <a:latin typeface="Times New Roman"/>
                          <a:ea typeface="Calibri"/>
                        </a:rPr>
                        <a:t> </a:t>
                      </a:r>
                      <a:r>
                        <a:rPr lang="en-US" sz="1400" i="1" dirty="0" err="1">
                          <a:effectLst/>
                          <a:latin typeface="Times New Roman"/>
                          <a:ea typeface="Calibri"/>
                        </a:rPr>
                        <a:t>cô</a:t>
                      </a:r>
                      <a:r>
                        <a:rPr lang="en-US" sz="1400" i="1" dirty="0">
                          <a:effectLst/>
                          <a:latin typeface="Times New Roman"/>
                          <a:ea typeface="Calibri"/>
                        </a:rPr>
                        <a:t> ta.</a:t>
                      </a:r>
                      <a:endParaRPr lang="en-US" sz="1400" dirty="0">
                        <a:effectLst/>
                        <a:latin typeface="Times New Roman"/>
                        <a:ea typeface="Calibri"/>
                      </a:endParaRPr>
                    </a:p>
                    <a:p>
                      <a:pPr algn="r">
                        <a:spcAft>
                          <a:spcPts val="0"/>
                        </a:spcAft>
                      </a:pPr>
                      <a:r>
                        <a:rPr lang="en-US" sz="1400" i="1" dirty="0">
                          <a:effectLst/>
                          <a:latin typeface="Times New Roman"/>
                          <a:ea typeface="Calibri"/>
                        </a:rPr>
                        <a:t>(</a:t>
                      </a:r>
                      <a:r>
                        <a:rPr lang="en-US" sz="1400" dirty="0" err="1">
                          <a:effectLst/>
                          <a:latin typeface="Times New Roman"/>
                          <a:ea typeface="Calibri"/>
                        </a:rPr>
                        <a:t>Uy</a:t>
                      </a:r>
                      <a:r>
                        <a:rPr lang="en-US" sz="1400" dirty="0">
                          <a:effectLst/>
                          <a:latin typeface="Times New Roman"/>
                          <a:ea typeface="Calibri"/>
                        </a:rPr>
                        <a:t>- li-am </a:t>
                      </a:r>
                      <a:r>
                        <a:rPr lang="en-US" sz="1400" dirty="0" err="1">
                          <a:effectLst/>
                          <a:latin typeface="Times New Roman"/>
                          <a:ea typeface="Calibri"/>
                        </a:rPr>
                        <a:t>Thác</a:t>
                      </a:r>
                      <a:r>
                        <a:rPr lang="en-US" sz="1400" dirty="0">
                          <a:effectLst/>
                          <a:latin typeface="Times New Roman"/>
                          <a:ea typeface="Calibri"/>
                        </a:rPr>
                        <a:t> –</a:t>
                      </a:r>
                      <a:r>
                        <a:rPr lang="en-US" sz="1400" dirty="0" err="1">
                          <a:effectLst/>
                          <a:latin typeface="Times New Roman"/>
                          <a:ea typeface="Calibri"/>
                        </a:rPr>
                        <a:t>cơ</a:t>
                      </a:r>
                      <a:r>
                        <a:rPr lang="en-US" sz="1400" dirty="0">
                          <a:effectLst/>
                          <a:latin typeface="Times New Roman"/>
                          <a:ea typeface="Calibri"/>
                        </a:rPr>
                        <a:t> –</a:t>
                      </a:r>
                      <a:r>
                        <a:rPr lang="en-US" sz="1400" dirty="0" err="1">
                          <a:effectLst/>
                          <a:latin typeface="Times New Roman"/>
                          <a:ea typeface="Calibri"/>
                        </a:rPr>
                        <a:t>rây</a:t>
                      </a:r>
                      <a:r>
                        <a:rPr lang="en-US" sz="1400" i="1" dirty="0">
                          <a:effectLst/>
                          <a:latin typeface="Times New Roman"/>
                          <a:ea typeface="Calibri"/>
                        </a:rPr>
                        <a:t>, </a:t>
                      </a:r>
                      <a:r>
                        <a:rPr lang="en-US" sz="1400" i="1" dirty="0" err="1">
                          <a:effectLst/>
                          <a:latin typeface="Times New Roman"/>
                          <a:ea typeface="Calibri"/>
                        </a:rPr>
                        <a:t>Hội</a:t>
                      </a:r>
                      <a:r>
                        <a:rPr lang="en-US" sz="1400" i="1" dirty="0">
                          <a:effectLst/>
                          <a:latin typeface="Times New Roman"/>
                          <a:ea typeface="Calibri"/>
                        </a:rPr>
                        <a:t> </a:t>
                      </a:r>
                      <a:r>
                        <a:rPr lang="en-US" sz="1400" i="1" dirty="0" err="1">
                          <a:effectLst/>
                          <a:latin typeface="Times New Roman"/>
                          <a:ea typeface="Calibri"/>
                        </a:rPr>
                        <a:t>chợ</a:t>
                      </a:r>
                      <a:r>
                        <a:rPr lang="en-US" sz="1400" i="1" dirty="0">
                          <a:effectLst/>
                          <a:latin typeface="Times New Roman"/>
                          <a:ea typeface="Calibri"/>
                        </a:rPr>
                        <a:t> </a:t>
                      </a:r>
                      <a:r>
                        <a:rPr lang="en-US" sz="1400" i="1" dirty="0" err="1">
                          <a:effectLst/>
                          <a:latin typeface="Times New Roman"/>
                          <a:ea typeface="Calibri"/>
                        </a:rPr>
                        <a:t>phù</a:t>
                      </a:r>
                      <a:r>
                        <a:rPr lang="en-US" sz="1400" i="1" dirty="0">
                          <a:effectLst/>
                          <a:latin typeface="Times New Roman"/>
                          <a:ea typeface="Calibri"/>
                        </a:rPr>
                        <a:t> </a:t>
                      </a:r>
                      <a:r>
                        <a:rPr lang="en-US" sz="1400" i="1" dirty="0" err="1">
                          <a:effectLst/>
                          <a:latin typeface="Times New Roman"/>
                          <a:ea typeface="Calibri"/>
                        </a:rPr>
                        <a:t>hoa</a:t>
                      </a:r>
                      <a:r>
                        <a:rPr lang="en-US" sz="1400" i="1" dirty="0">
                          <a:effectLst/>
                          <a:latin typeface="Times New Roman"/>
                          <a:ea typeface="Calibri"/>
                        </a:rPr>
                        <a:t>)</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222368">
                <a:tc vMerge="1">
                  <a:txBody>
                    <a:bodyPr/>
                    <a:lstStyle/>
                    <a:p>
                      <a:endParaRPr lang="en-US"/>
                    </a:p>
                  </a:txBody>
                  <a:tcPr/>
                </a:tc>
                <a:tc>
                  <a:txBody>
                    <a:bodyPr/>
                    <a:lstStyle/>
                    <a:p>
                      <a:pPr algn="just">
                        <a:spcAft>
                          <a:spcPts val="0"/>
                        </a:spcAft>
                      </a:pPr>
                      <a:r>
                        <a:rPr lang="en-US" sz="1400" dirty="0">
                          <a:effectLst/>
                          <a:latin typeface="Times New Roman"/>
                          <a:ea typeface="Calibri"/>
                        </a:rPr>
                        <a:t>……………………………….</a:t>
                      </a: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en-US" sz="1400">
                          <a:effectLst/>
                          <a:latin typeface="Times New Roman"/>
                          <a:ea typeface="Calibri"/>
                        </a:rPr>
                        <a:t>………………………………………….</a:t>
                      </a: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444733">
                <a:tc rowSpan="2">
                  <a:txBody>
                    <a:bodyPr/>
                    <a:lstStyle/>
                    <a:p>
                      <a:pPr algn="ctr">
                        <a:spcAft>
                          <a:spcPts val="0"/>
                        </a:spcAft>
                      </a:pPr>
                      <a:r>
                        <a:rPr lang="en-US" sz="1400" b="1" dirty="0">
                          <a:effectLst/>
                          <a:latin typeface="Times New Roman"/>
                          <a:ea typeface="Calibri"/>
                        </a:rPr>
                        <a:t>c</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just">
                        <a:spcAft>
                          <a:spcPts val="0"/>
                        </a:spcAft>
                      </a:pPr>
                      <a:r>
                        <a:rPr lang="en-US" sz="1400" i="1" dirty="0" err="1">
                          <a:effectLst/>
                          <a:latin typeface="Times New Roman"/>
                          <a:ea typeface="Calibri"/>
                        </a:rPr>
                        <a:t>Mỗi</a:t>
                      </a:r>
                      <a:r>
                        <a:rPr lang="en-US" sz="1400" i="1" dirty="0">
                          <a:effectLst/>
                          <a:latin typeface="Times New Roman"/>
                          <a:ea typeface="Calibri"/>
                        </a:rPr>
                        <a:t> </a:t>
                      </a:r>
                      <a:r>
                        <a:rPr lang="en-US" sz="1400" i="1" dirty="0" err="1">
                          <a:effectLst/>
                          <a:latin typeface="Times New Roman"/>
                          <a:ea typeface="Calibri"/>
                        </a:rPr>
                        <a:t>khi</a:t>
                      </a:r>
                      <a:r>
                        <a:rPr lang="en-US" sz="1400" i="1" dirty="0">
                          <a:effectLst/>
                          <a:latin typeface="Times New Roman"/>
                          <a:ea typeface="Calibri"/>
                        </a:rPr>
                        <a:t> </a:t>
                      </a:r>
                      <a:r>
                        <a:rPr lang="en-US" sz="1400" i="1" dirty="0" err="1">
                          <a:effectLst/>
                          <a:latin typeface="Times New Roman"/>
                          <a:ea typeface="Calibri"/>
                        </a:rPr>
                        <a:t>xuống</a:t>
                      </a:r>
                      <a:r>
                        <a:rPr lang="en-US" sz="1400" i="1" dirty="0">
                          <a:effectLst/>
                          <a:latin typeface="Times New Roman"/>
                          <a:ea typeface="Calibri"/>
                        </a:rPr>
                        <a:t> </a:t>
                      </a:r>
                      <a:r>
                        <a:rPr lang="en-US" sz="1400" i="1" dirty="0" err="1">
                          <a:effectLst/>
                          <a:latin typeface="Times New Roman"/>
                          <a:ea typeface="Calibri"/>
                        </a:rPr>
                        <a:t>nhà</a:t>
                      </a:r>
                      <a:r>
                        <a:rPr lang="en-US" sz="1400" i="1" dirty="0">
                          <a:effectLst/>
                          <a:latin typeface="Times New Roman"/>
                          <a:ea typeface="Calibri"/>
                        </a:rPr>
                        <a:t> </a:t>
                      </a:r>
                      <a:r>
                        <a:rPr lang="en-US" sz="1400" i="1" dirty="0" err="1">
                          <a:effectLst/>
                          <a:latin typeface="Times New Roman"/>
                          <a:ea typeface="Calibri"/>
                        </a:rPr>
                        <a:t>ăn</a:t>
                      </a:r>
                      <a:r>
                        <a:rPr lang="en-US" sz="1400" i="1" dirty="0">
                          <a:effectLst/>
                          <a:latin typeface="Times New Roman"/>
                          <a:ea typeface="Calibri"/>
                        </a:rPr>
                        <a:t> </a:t>
                      </a:r>
                      <a:r>
                        <a:rPr lang="en-US" sz="1400" i="1" dirty="0" err="1">
                          <a:effectLst/>
                          <a:latin typeface="Times New Roman"/>
                          <a:ea typeface="Calibri"/>
                        </a:rPr>
                        <a:t>cơm</a:t>
                      </a:r>
                      <a:r>
                        <a:rPr lang="en-US" sz="1400" i="1" dirty="0">
                          <a:effectLst/>
                          <a:latin typeface="Times New Roman"/>
                          <a:ea typeface="Calibri"/>
                        </a:rPr>
                        <a:t>. …</a:t>
                      </a:r>
                      <a:r>
                        <a:rPr lang="en-US" sz="1400" i="1" dirty="0" err="1">
                          <a:effectLst/>
                          <a:latin typeface="Times New Roman"/>
                          <a:ea typeface="Calibri"/>
                        </a:rPr>
                        <a:t>đôi</a:t>
                      </a:r>
                      <a:r>
                        <a:rPr lang="en-US" sz="1400" i="1" dirty="0">
                          <a:effectLst/>
                          <a:latin typeface="Times New Roman"/>
                          <a:ea typeface="Calibri"/>
                        </a:rPr>
                        <a:t> </a:t>
                      </a:r>
                      <a:r>
                        <a:rPr lang="en-US" sz="1400" i="1" dirty="0" err="1">
                          <a:effectLst/>
                          <a:latin typeface="Times New Roman"/>
                          <a:ea typeface="Calibri"/>
                        </a:rPr>
                        <a:t>ngựa</a:t>
                      </a:r>
                      <a:r>
                        <a:rPr lang="en-US" sz="1400" i="1" dirty="0">
                          <a:effectLst/>
                          <a:latin typeface="Times New Roman"/>
                          <a:ea typeface="Calibri"/>
                        </a:rPr>
                        <a:t> </a:t>
                      </a:r>
                      <a:r>
                        <a:rPr lang="en-US" sz="1400" i="1" dirty="0" err="1">
                          <a:effectLst/>
                          <a:latin typeface="Times New Roman"/>
                          <a:ea typeface="Calibri"/>
                        </a:rPr>
                        <a:t>xám</a:t>
                      </a:r>
                      <a:r>
                        <a:rPr lang="en-US" sz="1400" i="1" dirty="0">
                          <a:effectLst/>
                          <a:latin typeface="Times New Roman"/>
                          <a:ea typeface="Calibri"/>
                        </a:rPr>
                        <a:t> </a:t>
                      </a:r>
                      <a:r>
                        <a:rPr lang="en-US" sz="1400" i="1" dirty="0" err="1">
                          <a:effectLst/>
                          <a:latin typeface="Times New Roman"/>
                          <a:ea typeface="Calibri"/>
                        </a:rPr>
                        <a:t>của</a:t>
                      </a:r>
                      <a:r>
                        <a:rPr lang="en-US" sz="1400" i="1" dirty="0">
                          <a:effectLst/>
                          <a:latin typeface="Times New Roman"/>
                          <a:ea typeface="Calibri"/>
                        </a:rPr>
                        <a:t> </a:t>
                      </a:r>
                      <a:r>
                        <a:rPr lang="en-US" sz="1400" i="1" dirty="0" err="1">
                          <a:effectLst/>
                          <a:latin typeface="Times New Roman"/>
                          <a:ea typeface="Calibri"/>
                        </a:rPr>
                        <a:t>mình</a:t>
                      </a:r>
                      <a:r>
                        <a:rPr lang="en-US" sz="1400" i="1" dirty="0">
                          <a:effectLst/>
                          <a:latin typeface="Times New Roman"/>
                          <a:ea typeface="Calibri"/>
                        </a:rPr>
                        <a:t>).</a:t>
                      </a:r>
                      <a:endParaRPr lang="en-US" sz="1400" dirty="0">
                        <a:effectLst/>
                        <a:latin typeface="Times New Roman"/>
                        <a:ea typeface="Calibri"/>
                      </a:endParaRPr>
                    </a:p>
                    <a:p>
                      <a:pPr algn="r">
                        <a:spcAft>
                          <a:spcPts val="0"/>
                        </a:spcAft>
                      </a:pPr>
                      <a:r>
                        <a:rPr lang="en-US" sz="1400" i="1" dirty="0">
                          <a:effectLst/>
                          <a:latin typeface="Times New Roman"/>
                          <a:ea typeface="Calibri"/>
                        </a:rPr>
                        <a:t>(</a:t>
                      </a:r>
                      <a:r>
                        <a:rPr lang="en-US" sz="1400" dirty="0" err="1">
                          <a:effectLst/>
                          <a:latin typeface="Times New Roman"/>
                          <a:ea typeface="Calibri"/>
                        </a:rPr>
                        <a:t>Uy</a:t>
                      </a:r>
                      <a:r>
                        <a:rPr lang="en-US" sz="1400" dirty="0">
                          <a:effectLst/>
                          <a:latin typeface="Times New Roman"/>
                          <a:ea typeface="Calibri"/>
                        </a:rPr>
                        <a:t>- li-am </a:t>
                      </a:r>
                      <a:r>
                        <a:rPr lang="en-US" sz="1400" dirty="0" err="1">
                          <a:effectLst/>
                          <a:latin typeface="Times New Roman"/>
                          <a:ea typeface="Calibri"/>
                        </a:rPr>
                        <a:t>Thác</a:t>
                      </a:r>
                      <a:r>
                        <a:rPr lang="en-US" sz="1400" dirty="0">
                          <a:effectLst/>
                          <a:latin typeface="Times New Roman"/>
                          <a:ea typeface="Calibri"/>
                        </a:rPr>
                        <a:t> –</a:t>
                      </a:r>
                      <a:r>
                        <a:rPr lang="en-US" sz="1400" dirty="0" err="1">
                          <a:effectLst/>
                          <a:latin typeface="Times New Roman"/>
                          <a:ea typeface="Calibri"/>
                        </a:rPr>
                        <a:t>cơ</a:t>
                      </a:r>
                      <a:r>
                        <a:rPr lang="en-US" sz="1400" dirty="0">
                          <a:effectLst/>
                          <a:latin typeface="Times New Roman"/>
                          <a:ea typeface="Calibri"/>
                        </a:rPr>
                        <a:t> –</a:t>
                      </a:r>
                      <a:r>
                        <a:rPr lang="en-US" sz="1400" dirty="0" err="1">
                          <a:effectLst/>
                          <a:latin typeface="Times New Roman"/>
                          <a:ea typeface="Calibri"/>
                        </a:rPr>
                        <a:t>rây</a:t>
                      </a:r>
                      <a:r>
                        <a:rPr lang="en-US" sz="1400" i="1" dirty="0">
                          <a:effectLst/>
                          <a:latin typeface="Times New Roman"/>
                          <a:ea typeface="Calibri"/>
                        </a:rPr>
                        <a:t>, </a:t>
                      </a:r>
                      <a:r>
                        <a:rPr lang="en-US" sz="1400" i="1" dirty="0" err="1">
                          <a:effectLst/>
                          <a:latin typeface="Times New Roman"/>
                          <a:ea typeface="Calibri"/>
                        </a:rPr>
                        <a:t>Hội</a:t>
                      </a:r>
                      <a:r>
                        <a:rPr lang="en-US" sz="1400" i="1" dirty="0">
                          <a:effectLst/>
                          <a:latin typeface="Times New Roman"/>
                          <a:ea typeface="Calibri"/>
                        </a:rPr>
                        <a:t> </a:t>
                      </a:r>
                      <a:r>
                        <a:rPr lang="en-US" sz="1400" i="1" dirty="0" err="1">
                          <a:effectLst/>
                          <a:latin typeface="Times New Roman"/>
                          <a:ea typeface="Calibri"/>
                        </a:rPr>
                        <a:t>chợ</a:t>
                      </a:r>
                      <a:r>
                        <a:rPr lang="en-US" sz="1400" i="1" dirty="0">
                          <a:effectLst/>
                          <a:latin typeface="Times New Roman"/>
                          <a:ea typeface="Calibri"/>
                        </a:rPr>
                        <a:t> </a:t>
                      </a:r>
                      <a:r>
                        <a:rPr lang="en-US" sz="1400" i="1" dirty="0" err="1">
                          <a:effectLst/>
                          <a:latin typeface="Times New Roman"/>
                          <a:ea typeface="Calibri"/>
                        </a:rPr>
                        <a:t>phù</a:t>
                      </a:r>
                      <a:r>
                        <a:rPr lang="en-US" sz="1400" i="1" dirty="0">
                          <a:effectLst/>
                          <a:latin typeface="Times New Roman"/>
                          <a:ea typeface="Calibri"/>
                        </a:rPr>
                        <a:t> </a:t>
                      </a:r>
                      <a:r>
                        <a:rPr lang="en-US" sz="1400" i="1" dirty="0" err="1">
                          <a:effectLst/>
                          <a:latin typeface="Times New Roman"/>
                          <a:ea typeface="Calibri"/>
                        </a:rPr>
                        <a:t>hoa</a:t>
                      </a:r>
                      <a:r>
                        <a:rPr lang="en-US" sz="1400" i="1" dirty="0">
                          <a:effectLst/>
                          <a:latin typeface="Times New Roman"/>
                          <a:ea typeface="Calibri"/>
                        </a:rPr>
                        <a:t>)</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222368">
                <a:tc vMerge="1">
                  <a:txBody>
                    <a:bodyPr/>
                    <a:lstStyle/>
                    <a:p>
                      <a:endParaRPr lang="en-US"/>
                    </a:p>
                  </a:txBody>
                  <a:tcPr/>
                </a:tc>
                <a:tc>
                  <a:txBody>
                    <a:bodyPr/>
                    <a:lstStyle/>
                    <a:p>
                      <a:pPr algn="just">
                        <a:spcAft>
                          <a:spcPts val="0"/>
                        </a:spcAft>
                      </a:pPr>
                      <a:r>
                        <a:rPr lang="en-US" sz="1400" dirty="0">
                          <a:effectLst/>
                          <a:latin typeface="Times New Roman"/>
                          <a:ea typeface="Calibri"/>
                        </a:rPr>
                        <a:t>……………………………….</a:t>
                      </a: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en-US" sz="1400" dirty="0">
                          <a:effectLst/>
                          <a:latin typeface="Times New Roman"/>
                          <a:ea typeface="Calibri"/>
                        </a:rPr>
                        <a:t>………………………………………….</a:t>
                      </a: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1111836">
                <a:tc rowSpan="2">
                  <a:txBody>
                    <a:bodyPr/>
                    <a:lstStyle/>
                    <a:p>
                      <a:pPr algn="ctr">
                        <a:spcAft>
                          <a:spcPts val="0"/>
                        </a:spcAft>
                      </a:pPr>
                      <a:r>
                        <a:rPr lang="en-US" sz="1400" b="1" dirty="0">
                          <a:effectLst/>
                          <a:latin typeface="Times New Roman"/>
                          <a:ea typeface="Calibri"/>
                        </a:rPr>
                        <a:t>d</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gridSpan="2">
                  <a:txBody>
                    <a:bodyPr/>
                    <a:lstStyle/>
                    <a:p>
                      <a:pPr algn="ctr">
                        <a:spcAft>
                          <a:spcPts val="0"/>
                        </a:spcAft>
                      </a:pPr>
                      <a:r>
                        <a:rPr lang="vi-VN" sz="1400" i="1" dirty="0">
                          <a:effectLst/>
                          <a:latin typeface="Times New Roman"/>
                          <a:ea typeface="Calibri"/>
                        </a:rPr>
                        <a:t>Tri phủ Xuân Trường được mấy niên,</a:t>
                      </a:r>
                      <a:endParaRPr lang="en-US" sz="1400" dirty="0">
                        <a:effectLst/>
                        <a:latin typeface="Times New Roman"/>
                        <a:ea typeface="Calibri"/>
                      </a:endParaRPr>
                    </a:p>
                    <a:p>
                      <a:pPr algn="just">
                        <a:spcAft>
                          <a:spcPts val="0"/>
                        </a:spcAft>
                      </a:pPr>
                      <a:r>
                        <a:rPr lang="en-US" sz="1400" i="1" dirty="0">
                          <a:effectLst/>
                          <a:latin typeface="Times New Roman"/>
                          <a:ea typeface="Calibri"/>
                        </a:rPr>
                        <a:t>                              </a:t>
                      </a:r>
                      <a:r>
                        <a:rPr lang="vi-VN" sz="1400" i="1" dirty="0">
                          <a:effectLst/>
                          <a:latin typeface="Times New Roman"/>
                          <a:ea typeface="Calibri"/>
                        </a:rPr>
                        <a:t>Nhờ trời hạt ấy cũng bình yên.</a:t>
                      </a:r>
                      <a:endParaRPr lang="en-US" sz="1400" dirty="0">
                        <a:effectLst/>
                        <a:latin typeface="Times New Roman"/>
                        <a:ea typeface="Calibri"/>
                      </a:endParaRPr>
                    </a:p>
                    <a:p>
                      <a:pPr algn="ctr">
                        <a:spcAft>
                          <a:spcPts val="0"/>
                        </a:spcAft>
                      </a:pPr>
                      <a:r>
                        <a:rPr lang="vi-VN" sz="1400" i="1" dirty="0">
                          <a:effectLst/>
                          <a:latin typeface="Times New Roman"/>
                          <a:ea typeface="Calibri"/>
                        </a:rPr>
                        <a:t> Chữ “thôi” chữ “cứu” không phê đến,</a:t>
                      </a:r>
                      <a:endParaRPr lang="en-US" sz="1400" dirty="0">
                        <a:effectLst/>
                        <a:latin typeface="Times New Roman"/>
                        <a:ea typeface="Calibri"/>
                      </a:endParaRPr>
                    </a:p>
                    <a:p>
                      <a:pPr algn="just">
                        <a:spcAft>
                          <a:spcPts val="0"/>
                        </a:spcAft>
                      </a:pPr>
                      <a:r>
                        <a:rPr lang="en-US" sz="1400" i="1" dirty="0">
                          <a:effectLst/>
                          <a:latin typeface="Times New Roman"/>
                          <a:ea typeface="Calibri"/>
                        </a:rPr>
                        <a:t>                             </a:t>
                      </a:r>
                      <a:r>
                        <a:rPr lang="vi-VN" sz="1400" i="1" dirty="0">
                          <a:effectLst/>
                          <a:latin typeface="Times New Roman"/>
                          <a:ea typeface="Calibri"/>
                        </a:rPr>
                        <a:t>Ông chỉ quen phê một chữ “tiền”!</a:t>
                      </a:r>
                      <a:endParaRPr lang="en-US" sz="1400" dirty="0">
                        <a:effectLst/>
                        <a:latin typeface="Times New Roman"/>
                        <a:ea typeface="Calibri"/>
                      </a:endParaRPr>
                    </a:p>
                    <a:p>
                      <a:pPr algn="r">
                        <a:spcAft>
                          <a:spcPts val="0"/>
                        </a:spcAft>
                      </a:pPr>
                      <a:r>
                        <a:rPr lang="en-US" sz="1400" i="1" dirty="0">
                          <a:effectLst/>
                          <a:latin typeface="Times New Roman"/>
                          <a:ea typeface="Calibri"/>
                        </a:rPr>
                        <a:t>( </a:t>
                      </a:r>
                      <a:r>
                        <a:rPr lang="en-US" sz="1400" dirty="0" err="1">
                          <a:effectLst/>
                          <a:latin typeface="Times New Roman"/>
                          <a:ea typeface="Calibri"/>
                        </a:rPr>
                        <a:t>Trần</a:t>
                      </a:r>
                      <a:r>
                        <a:rPr lang="en-US" sz="1400" dirty="0">
                          <a:effectLst/>
                          <a:latin typeface="Times New Roman"/>
                          <a:ea typeface="Calibri"/>
                        </a:rPr>
                        <a:t> </a:t>
                      </a:r>
                      <a:r>
                        <a:rPr lang="en-US" sz="1400" dirty="0" err="1">
                          <a:effectLst/>
                          <a:latin typeface="Times New Roman"/>
                          <a:ea typeface="Calibri"/>
                        </a:rPr>
                        <a:t>Tế</a:t>
                      </a:r>
                      <a:r>
                        <a:rPr lang="en-US" sz="1400" dirty="0">
                          <a:effectLst/>
                          <a:latin typeface="Times New Roman"/>
                          <a:ea typeface="Calibri"/>
                        </a:rPr>
                        <a:t> </a:t>
                      </a:r>
                      <a:r>
                        <a:rPr lang="en-US" sz="1400" dirty="0" err="1">
                          <a:effectLst/>
                          <a:latin typeface="Times New Roman"/>
                          <a:ea typeface="Calibri"/>
                        </a:rPr>
                        <a:t>Xương</a:t>
                      </a:r>
                      <a:r>
                        <a:rPr lang="en-US" sz="1400" i="1" dirty="0">
                          <a:effectLst/>
                          <a:latin typeface="Times New Roman"/>
                          <a:ea typeface="Calibri"/>
                        </a:rPr>
                        <a:t>, </a:t>
                      </a:r>
                      <a:r>
                        <a:rPr lang="en-US" sz="1400" i="1" dirty="0" err="1">
                          <a:effectLst/>
                          <a:latin typeface="Times New Roman"/>
                          <a:ea typeface="Calibri"/>
                        </a:rPr>
                        <a:t>Bỡn</a:t>
                      </a:r>
                      <a:r>
                        <a:rPr lang="en-US" sz="1400" i="1" dirty="0">
                          <a:effectLst/>
                          <a:latin typeface="Times New Roman"/>
                          <a:ea typeface="Calibri"/>
                        </a:rPr>
                        <a:t> t</a:t>
                      </a:r>
                      <a:r>
                        <a:rPr lang="vi-VN" sz="1400" i="1" dirty="0">
                          <a:effectLst/>
                          <a:latin typeface="Times New Roman"/>
                          <a:ea typeface="Calibri"/>
                        </a:rPr>
                        <a:t>ri phủ Xuân Trường</a:t>
                      </a:r>
                      <a:r>
                        <a:rPr lang="en-US" sz="1400" i="1" dirty="0">
                          <a:effectLst/>
                          <a:latin typeface="Times New Roman"/>
                          <a:ea typeface="Calibri"/>
                        </a:rPr>
                        <a:t>)</a:t>
                      </a:r>
                      <a:endParaRPr lang="en-US" sz="1400" dirty="0">
                        <a:effectLst/>
                        <a:latin typeface="Times New Roman"/>
                        <a:ea typeface="Calibri"/>
                      </a:endParaRP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hMerge="1">
                  <a:txBody>
                    <a:bodyPr/>
                    <a:lstStyle/>
                    <a:p>
                      <a:endParaRPr lang="en-US"/>
                    </a:p>
                  </a:txBody>
                  <a:tcPr/>
                </a:tc>
              </a:tr>
              <a:tr h="222368">
                <a:tc vMerge="1">
                  <a:txBody>
                    <a:bodyPr/>
                    <a:lstStyle/>
                    <a:p>
                      <a:endParaRPr lang="en-US"/>
                    </a:p>
                  </a:txBody>
                  <a:tcPr/>
                </a:tc>
                <a:tc>
                  <a:txBody>
                    <a:bodyPr/>
                    <a:lstStyle/>
                    <a:p>
                      <a:pPr algn="just">
                        <a:spcAft>
                          <a:spcPts val="0"/>
                        </a:spcAft>
                      </a:pPr>
                      <a:r>
                        <a:rPr lang="en-US" sz="1400">
                          <a:effectLst/>
                          <a:latin typeface="Times New Roman"/>
                          <a:ea typeface="Calibri"/>
                        </a:rPr>
                        <a:t>……………………………….</a:t>
                      </a: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just">
                        <a:spcAft>
                          <a:spcPts val="0"/>
                        </a:spcAft>
                      </a:pPr>
                      <a:r>
                        <a:rPr lang="en-US" sz="1400" dirty="0">
                          <a:effectLst/>
                          <a:latin typeface="Times New Roman"/>
                          <a:ea typeface="Calibri"/>
                        </a:rPr>
                        <a:t>………………………………………….</a:t>
                      </a:r>
                    </a:p>
                  </a:txBody>
                  <a:tcPr marL="65271" marR="6527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3" name="Rectangle 1"/>
          <p:cNvSpPr>
            <a:spLocks noChangeArrowheads="1"/>
          </p:cNvSpPr>
          <p:nvPr/>
        </p:nvSpPr>
        <p:spPr bwMode="auto">
          <a:xfrm>
            <a:off x="76200" y="552078"/>
            <a:ext cx="8868775"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Chỉ</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ra</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và</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phân</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tích</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tác</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dụng</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của</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biện</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pháp</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tu</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từ</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nói</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mỉa</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trong</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các</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trường</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hợp</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sau</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b="0"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276600" y="133349"/>
            <a:ext cx="3324821" cy="461665"/>
          </a:xfrm>
          <a:prstGeom prst="rect">
            <a:avLst/>
          </a:prstGeom>
          <a:noFill/>
        </p:spPr>
        <p:txBody>
          <a:bodyPr wrap="none" rtlCol="0">
            <a:spAutoFit/>
          </a:bodyPr>
          <a:lstStyle/>
          <a:p>
            <a:r>
              <a:rPr lang="en-US" sz="2400" b="1" dirty="0" smtClean="0">
                <a:solidFill>
                  <a:schemeClr val="bg1"/>
                </a:solidFill>
                <a:latin typeface="Times New Roman" pitchFamily="18" charset="0"/>
                <a:cs typeface="Times New Roman" pitchFamily="18" charset="0"/>
              </a:rPr>
              <a:t>PHIẾU HỌC TẬP SỐ 2</a:t>
            </a:r>
            <a:endParaRPr lang="en-US" sz="24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335871068"/>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670560" y="361950"/>
            <a:ext cx="69772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b="1" dirty="0" err="1" smtClean="0">
                <a:solidFill>
                  <a:schemeClr val="bg1"/>
                </a:solidFill>
                <a:latin typeface="Times New Roman" pitchFamily="18" charset="0"/>
                <a:ea typeface="Calibri" pitchFamily="34" charset="0"/>
                <a:cs typeface="Times New Roman" pitchFamily="18" charset="0"/>
              </a:rPr>
              <a:t>T</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ác</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dụng</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của</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biện</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pháp</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tu</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từ</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nói</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mỉa</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trong</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các</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trường</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hợp</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sau</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b="0"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TextBox 4"/>
          <p:cNvSpPr txBox="1"/>
          <p:nvPr/>
        </p:nvSpPr>
        <p:spPr>
          <a:xfrm>
            <a:off x="3238500" y="0"/>
            <a:ext cx="3324821" cy="461665"/>
          </a:xfrm>
          <a:prstGeom prst="rect">
            <a:avLst/>
          </a:prstGeom>
          <a:noFill/>
        </p:spPr>
        <p:txBody>
          <a:bodyPr wrap="none" rtlCol="0">
            <a:spAutoFit/>
          </a:bodyPr>
          <a:lstStyle/>
          <a:p>
            <a:r>
              <a:rPr lang="en-US" sz="2400" b="1" dirty="0" smtClean="0">
                <a:solidFill>
                  <a:schemeClr val="bg1"/>
                </a:solidFill>
                <a:latin typeface="Times New Roman" pitchFamily="18" charset="0"/>
                <a:cs typeface="Times New Roman" pitchFamily="18" charset="0"/>
              </a:rPr>
              <a:t>PHIẾU HỌC TẬP SỐ 2</a:t>
            </a:r>
            <a:endParaRPr lang="en-US" sz="2400" b="1" dirty="0">
              <a:solidFill>
                <a:schemeClr val="bg1"/>
              </a:solidFill>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685115"/>
            <a:ext cx="8991600" cy="4401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491971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3238500" y="0"/>
            <a:ext cx="3324821" cy="461665"/>
          </a:xfrm>
          <a:prstGeom prst="rect">
            <a:avLst/>
          </a:prstGeom>
          <a:noFill/>
        </p:spPr>
        <p:txBody>
          <a:bodyPr wrap="none" rtlCol="0">
            <a:spAutoFit/>
          </a:bodyPr>
          <a:lstStyle/>
          <a:p>
            <a:r>
              <a:rPr lang="en-US" sz="2400" b="1" dirty="0" smtClean="0">
                <a:solidFill>
                  <a:schemeClr val="bg1"/>
                </a:solidFill>
                <a:latin typeface="Times New Roman" pitchFamily="18" charset="0"/>
                <a:cs typeface="Times New Roman" pitchFamily="18" charset="0"/>
              </a:rPr>
              <a:t>PHIẾU HỌC TẬP SỐ 2</a:t>
            </a:r>
            <a:endParaRPr lang="en-US" sz="2400" b="1" dirty="0">
              <a:solidFill>
                <a:schemeClr val="bg1"/>
              </a:solidFill>
              <a:latin typeface="Times New Roman" pitchFamily="18" charset="0"/>
              <a:cs typeface="Times New Roman" pitchFamily="18" charset="0"/>
            </a:endParaRPr>
          </a:p>
        </p:txBody>
      </p:sp>
      <p:sp>
        <p:nvSpPr>
          <p:cNvPr id="17" name="Rectangle 1"/>
          <p:cNvSpPr>
            <a:spLocks noChangeArrowheads="1"/>
          </p:cNvSpPr>
          <p:nvPr/>
        </p:nvSpPr>
        <p:spPr bwMode="auto">
          <a:xfrm>
            <a:off x="670560" y="461665"/>
            <a:ext cx="69772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457200" algn="l" defTabSz="914400" rtl="0" eaLnBrk="0" fontAlgn="base" latinLnBrk="0" hangingPunct="0">
              <a:lnSpc>
                <a:spcPct val="100000"/>
              </a:lnSpc>
              <a:spcBef>
                <a:spcPct val="0"/>
              </a:spcBef>
              <a:spcAft>
                <a:spcPct val="0"/>
              </a:spcAft>
              <a:buClrTx/>
              <a:buSzTx/>
              <a:buFontTx/>
              <a:buNone/>
              <a:tabLst/>
            </a:pPr>
            <a:r>
              <a:rPr lang="en-US" b="1" dirty="0" err="1" smtClean="0">
                <a:solidFill>
                  <a:schemeClr val="bg1"/>
                </a:solidFill>
                <a:latin typeface="Times New Roman" pitchFamily="18" charset="0"/>
                <a:ea typeface="Calibri" pitchFamily="34" charset="0"/>
                <a:cs typeface="Times New Roman" pitchFamily="18" charset="0"/>
              </a:rPr>
              <a:t>T</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ác</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dụng</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của</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biện</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pháp</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tu</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từ</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nói</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mỉa</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trong</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các</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trường</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hợp</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 </a:t>
            </a:r>
            <a:r>
              <a:rPr kumimoji="0" lang="en-US" b="1" i="0" u="none" strike="noStrike" cap="none" normalizeH="0" baseline="0" dirty="0" err="1" smtClean="0">
                <a:ln>
                  <a:noFill/>
                </a:ln>
                <a:solidFill>
                  <a:schemeClr val="bg1"/>
                </a:solidFill>
                <a:effectLst/>
                <a:latin typeface="Times New Roman" pitchFamily="18" charset="0"/>
                <a:ea typeface="Calibri" pitchFamily="34" charset="0"/>
                <a:cs typeface="Times New Roman" pitchFamily="18" charset="0"/>
              </a:rPr>
              <a:t>sau</a:t>
            </a:r>
            <a:r>
              <a:rPr kumimoji="0" lang="en-US" b="1" i="0" u="none" strike="noStrike" cap="none" normalizeH="0" baseline="0" dirty="0" smtClean="0">
                <a:ln>
                  <a:noFill/>
                </a:ln>
                <a:solidFill>
                  <a:schemeClr val="bg1"/>
                </a:solidFill>
                <a:effectLst/>
                <a:latin typeface="Times New Roman" pitchFamily="18" charset="0"/>
                <a:ea typeface="Calibri" pitchFamily="34" charset="0"/>
                <a:cs typeface="Times New Roman" pitchFamily="18" charset="0"/>
              </a:rPr>
              <a:t>:</a:t>
            </a:r>
            <a:endParaRPr kumimoji="0" lang="en-US" b="0" i="0" u="none" strike="noStrike" cap="none" normalizeH="0" baseline="0" dirty="0" smtClean="0">
              <a:ln>
                <a:noFill/>
              </a:ln>
              <a:solidFill>
                <a:schemeClr val="bg1"/>
              </a:solidFill>
              <a:effectLst/>
              <a:latin typeface="Arial" pitchFamily="34" charset="0"/>
              <a:cs typeface="Arial" pitchFamily="34" charset="0"/>
            </a:endParaRPr>
          </a:p>
          <a:p>
            <a:pPr marL="0" marR="0" lvl="0" indent="45720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841980"/>
            <a:ext cx="8991600" cy="4244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534127"/>
      </p:ext>
    </p:extLst>
  </p:cSld>
  <p:clrMapOvr>
    <a:masterClrMapping/>
  </p:clrMapOvr>
  <p:transition spd="slow">
    <p:randomBar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FBBA7C49-B00B-4442-ADE4-5B7DC91DA9B1}"/>
              </a:ext>
            </a:extLst>
          </p:cNvPr>
          <p:cNvSpPr txBox="1"/>
          <p:nvPr/>
        </p:nvSpPr>
        <p:spPr>
          <a:xfrm>
            <a:off x="0" y="99060"/>
            <a:ext cx="4689656" cy="492443"/>
          </a:xfrm>
          <a:prstGeom prst="rect">
            <a:avLst/>
          </a:prstGeom>
          <a:noFill/>
        </p:spPr>
        <p:txBody>
          <a:bodyPr wrap="square" lIns="48000" tIns="0" rIns="24000" bIns="0" rtlCol="0">
            <a:spAutoFit/>
          </a:bodyPr>
          <a:lstStyle/>
          <a:p>
            <a:r>
              <a:rPr lang="en-US" altLang="ko-KR" sz="3200" b="1" dirty="0" smtClean="0">
                <a:solidFill>
                  <a:prstClr val="white"/>
                </a:solidFill>
                <a:latin typeface="Times New Roman" pitchFamily="18" charset="0"/>
                <a:ea typeface="Cambria" pitchFamily="18" charset="0"/>
                <a:cs typeface="Times New Roman" pitchFamily="18" charset="0"/>
              </a:rPr>
              <a:t>BÀI TẬP 2 (SGK/ 43)</a:t>
            </a:r>
            <a:endParaRPr lang="ko-KR" altLang="en-US" sz="3200" b="1" dirty="0">
              <a:solidFill>
                <a:prstClr val="white"/>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4470"/>
            <a:ext cx="4800600" cy="2247900"/>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6985"/>
            <a:ext cx="4419600" cy="513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2050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36824" y="57150"/>
            <a:ext cx="2802819" cy="400110"/>
          </a:xfrm>
          <a:prstGeom prst="rect">
            <a:avLst/>
          </a:prstGeom>
        </p:spPr>
        <p:txBody>
          <a:bodyPr wrap="none">
            <a:spAutoFit/>
          </a:bodyPr>
          <a:lstStyle/>
          <a:p>
            <a:pPr algn="ctr">
              <a:spcAft>
                <a:spcPts val="0"/>
              </a:spcAft>
            </a:pPr>
            <a:r>
              <a:rPr lang="en-US" sz="2000" b="1" dirty="0">
                <a:solidFill>
                  <a:schemeClr val="bg1"/>
                </a:solidFill>
                <a:latin typeface="Times New Roman"/>
                <a:ea typeface="Calibri"/>
              </a:rPr>
              <a:t>PHIẾU HỌC TẬP SỐ 3</a:t>
            </a:r>
            <a:endParaRPr lang="en-US" sz="2000" dirty="0">
              <a:solidFill>
                <a:schemeClr val="bg1"/>
              </a:solidFill>
              <a:effectLst/>
              <a:latin typeface="Times New Roman"/>
              <a:ea typeface="Calibri"/>
            </a:endParaRPr>
          </a:p>
        </p:txBody>
      </p:sp>
      <p:sp>
        <p:nvSpPr>
          <p:cNvPr id="3" name="Rectangle 2"/>
          <p:cNvSpPr/>
          <p:nvPr/>
        </p:nvSpPr>
        <p:spPr>
          <a:xfrm>
            <a:off x="76200" y="361950"/>
            <a:ext cx="8991600" cy="369332"/>
          </a:xfrm>
          <a:prstGeom prst="rect">
            <a:avLst/>
          </a:prstGeom>
        </p:spPr>
        <p:txBody>
          <a:bodyPr wrap="square">
            <a:spAutoFit/>
          </a:bodyPr>
          <a:lstStyle/>
          <a:p>
            <a:pPr algn="just">
              <a:spcAft>
                <a:spcPts val="0"/>
              </a:spcAft>
            </a:pPr>
            <a:r>
              <a:rPr lang="en-US" b="1" dirty="0" err="1">
                <a:solidFill>
                  <a:schemeClr val="bg1"/>
                </a:solidFill>
                <a:latin typeface="Times New Roman"/>
                <a:ea typeface="Calibri"/>
              </a:rPr>
              <a:t>Chỉ</a:t>
            </a:r>
            <a:r>
              <a:rPr lang="en-US" b="1" dirty="0">
                <a:solidFill>
                  <a:schemeClr val="bg1"/>
                </a:solidFill>
                <a:latin typeface="Times New Roman"/>
                <a:ea typeface="Calibri"/>
              </a:rPr>
              <a:t> </a:t>
            </a:r>
            <a:r>
              <a:rPr lang="en-US" b="1" dirty="0" err="1">
                <a:solidFill>
                  <a:schemeClr val="bg1"/>
                </a:solidFill>
                <a:latin typeface="Times New Roman"/>
                <a:ea typeface="Calibri"/>
              </a:rPr>
              <a:t>ra</a:t>
            </a:r>
            <a:r>
              <a:rPr lang="en-US" b="1" dirty="0">
                <a:solidFill>
                  <a:schemeClr val="bg1"/>
                </a:solidFill>
                <a:latin typeface="Times New Roman"/>
                <a:ea typeface="Calibri"/>
              </a:rPr>
              <a:t> </a:t>
            </a:r>
            <a:r>
              <a:rPr lang="en-US" b="1" dirty="0" err="1">
                <a:solidFill>
                  <a:schemeClr val="bg1"/>
                </a:solidFill>
                <a:latin typeface="Times New Roman"/>
                <a:ea typeface="Calibri"/>
              </a:rPr>
              <a:t>và</a:t>
            </a:r>
            <a:r>
              <a:rPr lang="en-US" b="1" dirty="0">
                <a:solidFill>
                  <a:schemeClr val="bg1"/>
                </a:solidFill>
                <a:latin typeface="Times New Roman"/>
                <a:ea typeface="Calibri"/>
              </a:rPr>
              <a:t> </a:t>
            </a:r>
            <a:r>
              <a:rPr lang="en-US" b="1" dirty="0" err="1">
                <a:solidFill>
                  <a:schemeClr val="bg1"/>
                </a:solidFill>
                <a:latin typeface="Times New Roman"/>
                <a:ea typeface="Calibri"/>
              </a:rPr>
              <a:t>phân</a:t>
            </a:r>
            <a:r>
              <a:rPr lang="en-US" b="1" dirty="0">
                <a:solidFill>
                  <a:schemeClr val="bg1"/>
                </a:solidFill>
                <a:latin typeface="Times New Roman"/>
                <a:ea typeface="Calibri"/>
              </a:rPr>
              <a:t> </a:t>
            </a:r>
            <a:r>
              <a:rPr lang="en-US" b="1" dirty="0" err="1">
                <a:solidFill>
                  <a:schemeClr val="bg1"/>
                </a:solidFill>
                <a:latin typeface="Times New Roman"/>
                <a:ea typeface="Calibri"/>
              </a:rPr>
              <a:t>tích</a:t>
            </a:r>
            <a:r>
              <a:rPr lang="en-US" b="1" dirty="0">
                <a:solidFill>
                  <a:schemeClr val="bg1"/>
                </a:solidFill>
                <a:latin typeface="Times New Roman"/>
                <a:ea typeface="Calibri"/>
              </a:rPr>
              <a:t> </a:t>
            </a:r>
            <a:r>
              <a:rPr lang="en-US" b="1" dirty="0" err="1">
                <a:solidFill>
                  <a:schemeClr val="bg1"/>
                </a:solidFill>
                <a:latin typeface="Times New Roman"/>
                <a:ea typeface="Calibri"/>
              </a:rPr>
              <a:t>tác</a:t>
            </a:r>
            <a:r>
              <a:rPr lang="en-US" b="1" dirty="0">
                <a:solidFill>
                  <a:schemeClr val="bg1"/>
                </a:solidFill>
                <a:latin typeface="Times New Roman"/>
                <a:ea typeface="Calibri"/>
              </a:rPr>
              <a:t> </a:t>
            </a:r>
            <a:r>
              <a:rPr lang="en-US" b="1" dirty="0" err="1">
                <a:solidFill>
                  <a:schemeClr val="bg1"/>
                </a:solidFill>
                <a:latin typeface="Times New Roman"/>
                <a:ea typeface="Calibri"/>
              </a:rPr>
              <a:t>dụng</a:t>
            </a:r>
            <a:r>
              <a:rPr lang="en-US" b="1" dirty="0">
                <a:solidFill>
                  <a:schemeClr val="bg1"/>
                </a:solidFill>
                <a:latin typeface="Times New Roman"/>
                <a:ea typeface="Calibri"/>
              </a:rPr>
              <a:t> </a:t>
            </a:r>
            <a:r>
              <a:rPr lang="en-US" b="1" dirty="0" err="1">
                <a:solidFill>
                  <a:schemeClr val="bg1"/>
                </a:solidFill>
                <a:latin typeface="Times New Roman"/>
                <a:ea typeface="Calibri"/>
              </a:rPr>
              <a:t>của</a:t>
            </a:r>
            <a:r>
              <a:rPr lang="en-US" b="1" dirty="0">
                <a:solidFill>
                  <a:schemeClr val="bg1"/>
                </a:solidFill>
                <a:latin typeface="Times New Roman"/>
                <a:ea typeface="Calibri"/>
              </a:rPr>
              <a:t> </a:t>
            </a:r>
            <a:r>
              <a:rPr lang="en-US" b="1" dirty="0" err="1">
                <a:solidFill>
                  <a:schemeClr val="bg1"/>
                </a:solidFill>
                <a:latin typeface="Times New Roman"/>
                <a:ea typeface="Calibri"/>
              </a:rPr>
              <a:t>biện</a:t>
            </a:r>
            <a:r>
              <a:rPr lang="en-US" b="1" dirty="0">
                <a:solidFill>
                  <a:schemeClr val="bg1"/>
                </a:solidFill>
                <a:latin typeface="Times New Roman"/>
                <a:ea typeface="Calibri"/>
              </a:rPr>
              <a:t> </a:t>
            </a:r>
            <a:r>
              <a:rPr lang="en-US" b="1" dirty="0" err="1">
                <a:solidFill>
                  <a:schemeClr val="bg1"/>
                </a:solidFill>
                <a:latin typeface="Times New Roman"/>
                <a:ea typeface="Calibri"/>
              </a:rPr>
              <a:t>pháp</a:t>
            </a:r>
            <a:r>
              <a:rPr lang="en-US" b="1" dirty="0">
                <a:solidFill>
                  <a:schemeClr val="bg1"/>
                </a:solidFill>
                <a:latin typeface="Times New Roman"/>
                <a:ea typeface="Calibri"/>
              </a:rPr>
              <a:t> </a:t>
            </a:r>
            <a:r>
              <a:rPr lang="en-US" b="1" dirty="0" err="1">
                <a:solidFill>
                  <a:schemeClr val="bg1"/>
                </a:solidFill>
                <a:latin typeface="Times New Roman"/>
                <a:ea typeface="Calibri"/>
              </a:rPr>
              <a:t>tu</a:t>
            </a:r>
            <a:r>
              <a:rPr lang="en-US" b="1" dirty="0">
                <a:solidFill>
                  <a:schemeClr val="bg1"/>
                </a:solidFill>
                <a:latin typeface="Times New Roman"/>
                <a:ea typeface="Calibri"/>
              </a:rPr>
              <a:t> </a:t>
            </a:r>
            <a:r>
              <a:rPr lang="en-US" b="1" dirty="0" err="1">
                <a:solidFill>
                  <a:schemeClr val="bg1"/>
                </a:solidFill>
                <a:latin typeface="Times New Roman"/>
                <a:ea typeface="Calibri"/>
              </a:rPr>
              <a:t>từ</a:t>
            </a:r>
            <a:r>
              <a:rPr lang="en-US" b="1" dirty="0">
                <a:solidFill>
                  <a:schemeClr val="bg1"/>
                </a:solidFill>
                <a:latin typeface="Times New Roman"/>
                <a:ea typeface="Calibri"/>
              </a:rPr>
              <a:t> </a:t>
            </a:r>
            <a:r>
              <a:rPr lang="en-US" b="1" dirty="0" err="1">
                <a:solidFill>
                  <a:schemeClr val="bg1"/>
                </a:solidFill>
                <a:latin typeface="Times New Roman"/>
                <a:ea typeface="Calibri"/>
              </a:rPr>
              <a:t>nghịch</a:t>
            </a:r>
            <a:r>
              <a:rPr lang="en-US" b="1" dirty="0">
                <a:solidFill>
                  <a:schemeClr val="bg1"/>
                </a:solidFill>
                <a:latin typeface="Times New Roman"/>
                <a:ea typeface="Calibri"/>
              </a:rPr>
              <a:t> </a:t>
            </a:r>
            <a:r>
              <a:rPr lang="en-US" b="1" dirty="0" err="1">
                <a:solidFill>
                  <a:schemeClr val="bg1"/>
                </a:solidFill>
                <a:latin typeface="Times New Roman"/>
                <a:ea typeface="Calibri"/>
              </a:rPr>
              <a:t>ngữ</a:t>
            </a:r>
            <a:r>
              <a:rPr lang="en-US" b="1" dirty="0">
                <a:solidFill>
                  <a:schemeClr val="bg1"/>
                </a:solidFill>
                <a:latin typeface="Times New Roman"/>
                <a:ea typeface="Calibri"/>
              </a:rPr>
              <a:t> </a:t>
            </a:r>
            <a:r>
              <a:rPr lang="en-US" b="1" dirty="0" err="1">
                <a:solidFill>
                  <a:schemeClr val="bg1"/>
                </a:solidFill>
                <a:latin typeface="Times New Roman"/>
                <a:ea typeface="Calibri"/>
              </a:rPr>
              <a:t>trong</a:t>
            </a:r>
            <a:r>
              <a:rPr lang="en-US" b="1" dirty="0">
                <a:solidFill>
                  <a:schemeClr val="bg1"/>
                </a:solidFill>
                <a:latin typeface="Times New Roman"/>
                <a:ea typeface="Calibri"/>
              </a:rPr>
              <a:t> </a:t>
            </a:r>
            <a:r>
              <a:rPr lang="en-US" b="1" dirty="0" err="1">
                <a:solidFill>
                  <a:schemeClr val="bg1"/>
                </a:solidFill>
                <a:latin typeface="Times New Roman"/>
                <a:ea typeface="Calibri"/>
              </a:rPr>
              <a:t>các</a:t>
            </a:r>
            <a:r>
              <a:rPr lang="en-US" b="1" dirty="0">
                <a:solidFill>
                  <a:schemeClr val="bg1"/>
                </a:solidFill>
                <a:latin typeface="Times New Roman"/>
                <a:ea typeface="Calibri"/>
              </a:rPr>
              <a:t> </a:t>
            </a:r>
            <a:r>
              <a:rPr lang="en-US" b="1" dirty="0" err="1">
                <a:solidFill>
                  <a:schemeClr val="bg1"/>
                </a:solidFill>
                <a:latin typeface="Times New Roman"/>
                <a:ea typeface="Calibri"/>
              </a:rPr>
              <a:t>trường</a:t>
            </a:r>
            <a:r>
              <a:rPr lang="en-US" b="1" dirty="0">
                <a:solidFill>
                  <a:schemeClr val="bg1"/>
                </a:solidFill>
                <a:latin typeface="Times New Roman"/>
                <a:ea typeface="Calibri"/>
              </a:rPr>
              <a:t> </a:t>
            </a:r>
            <a:r>
              <a:rPr lang="en-US" b="1" dirty="0" err="1">
                <a:solidFill>
                  <a:schemeClr val="bg1"/>
                </a:solidFill>
                <a:latin typeface="Times New Roman"/>
                <a:ea typeface="Calibri"/>
              </a:rPr>
              <a:t>hợp</a:t>
            </a:r>
            <a:r>
              <a:rPr lang="en-US" b="1" dirty="0">
                <a:solidFill>
                  <a:schemeClr val="bg1"/>
                </a:solidFill>
                <a:latin typeface="Times New Roman"/>
                <a:ea typeface="Calibri"/>
              </a:rPr>
              <a:t> </a:t>
            </a:r>
            <a:r>
              <a:rPr lang="en-US" b="1" dirty="0" err="1">
                <a:solidFill>
                  <a:schemeClr val="bg1"/>
                </a:solidFill>
                <a:latin typeface="Times New Roman"/>
                <a:ea typeface="Calibri"/>
              </a:rPr>
              <a:t>sau</a:t>
            </a:r>
            <a:r>
              <a:rPr lang="en-US" b="1" dirty="0">
                <a:solidFill>
                  <a:schemeClr val="bg1"/>
                </a:solidFill>
                <a:latin typeface="Times New Roman"/>
                <a:ea typeface="Calibri"/>
              </a:rPr>
              <a:t>:</a:t>
            </a:r>
            <a:endParaRPr lang="en-US" dirty="0">
              <a:solidFill>
                <a:schemeClr val="bg1"/>
              </a:solidFill>
              <a:effectLst/>
              <a:latin typeface="Times New Roman"/>
              <a:ea typeface="Calibri"/>
            </a:endParaRPr>
          </a:p>
        </p:txBody>
      </p:sp>
      <p:graphicFrame>
        <p:nvGraphicFramePr>
          <p:cNvPr id="5" name="Table 4"/>
          <p:cNvGraphicFramePr>
            <a:graphicFrameLocks noGrp="1"/>
          </p:cNvGraphicFramePr>
          <p:nvPr>
            <p:extLst>
              <p:ext uri="{D42A27DB-BD31-4B8C-83A1-F6EECF244321}">
                <p14:modId xmlns:p14="http://schemas.microsoft.com/office/powerpoint/2010/main" val="2015140301"/>
              </p:ext>
            </p:extLst>
          </p:nvPr>
        </p:nvGraphicFramePr>
        <p:xfrm>
          <a:off x="152399" y="971550"/>
          <a:ext cx="8839201" cy="4038599"/>
        </p:xfrm>
        <a:graphic>
          <a:graphicData uri="http://schemas.openxmlformats.org/drawingml/2006/table">
            <a:tbl>
              <a:tblPr firstRow="1" firstCol="1" bandRow="1"/>
              <a:tblGrid>
                <a:gridCol w="1447801"/>
                <a:gridCol w="4194454"/>
                <a:gridCol w="3196946"/>
              </a:tblGrid>
              <a:tr h="483606">
                <a:tc>
                  <a:txBody>
                    <a:bodyPr/>
                    <a:lstStyle/>
                    <a:p>
                      <a:pPr algn="ctr">
                        <a:spcAft>
                          <a:spcPts val="0"/>
                        </a:spcAft>
                      </a:pPr>
                      <a:r>
                        <a:rPr lang="en-US" sz="1800" b="1" dirty="0" err="1">
                          <a:effectLst/>
                          <a:latin typeface="Times New Roman"/>
                          <a:ea typeface="Calibri"/>
                        </a:rPr>
                        <a:t>Phần</a:t>
                      </a:r>
                      <a:endParaRPr lang="en-US" sz="1800" dirty="0">
                        <a:effectLst/>
                        <a:latin typeface="Times New Roman"/>
                        <a:ea typeface="Calibri"/>
                      </a:endParaRP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en-US" sz="1800" b="1" dirty="0" err="1">
                          <a:effectLst/>
                          <a:latin typeface="Times New Roman"/>
                          <a:ea typeface="Calibri"/>
                        </a:rPr>
                        <a:t>Biểu</a:t>
                      </a:r>
                      <a:r>
                        <a:rPr lang="en-US" sz="1800" b="1" dirty="0">
                          <a:effectLst/>
                          <a:latin typeface="Times New Roman"/>
                          <a:ea typeface="Calibri"/>
                        </a:rPr>
                        <a:t> </a:t>
                      </a:r>
                      <a:r>
                        <a:rPr lang="en-US" sz="1800" b="1" dirty="0" err="1">
                          <a:effectLst/>
                          <a:latin typeface="Times New Roman"/>
                          <a:ea typeface="Calibri"/>
                        </a:rPr>
                        <a:t>hiện</a:t>
                      </a:r>
                      <a:endParaRPr lang="en-US" sz="1800" dirty="0">
                        <a:effectLst/>
                        <a:latin typeface="Times New Roman"/>
                        <a:ea typeface="Calibri"/>
                      </a:endParaRP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c>
                  <a:txBody>
                    <a:bodyPr/>
                    <a:lstStyle/>
                    <a:p>
                      <a:pPr algn="ctr">
                        <a:spcAft>
                          <a:spcPts val="0"/>
                        </a:spcAft>
                      </a:pPr>
                      <a:r>
                        <a:rPr lang="en-US" sz="1800" b="1">
                          <a:effectLst/>
                          <a:latin typeface="Times New Roman"/>
                          <a:ea typeface="Calibri"/>
                        </a:rPr>
                        <a:t>Tác dụng</a:t>
                      </a:r>
                      <a:endParaRPr lang="en-US" sz="1800">
                        <a:effectLst/>
                        <a:latin typeface="Times New Roman"/>
                        <a:ea typeface="Calibri"/>
                      </a:endParaRP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CAAC"/>
                    </a:solidFill>
                  </a:tcPr>
                </a:tc>
              </a:tr>
              <a:tr h="967210">
                <a:tc rowSpan="2">
                  <a:txBody>
                    <a:bodyPr/>
                    <a:lstStyle/>
                    <a:p>
                      <a:pPr algn="ctr">
                        <a:spcAft>
                          <a:spcPts val="0"/>
                        </a:spcAft>
                      </a:pPr>
                      <a:r>
                        <a:rPr lang="en-US" sz="1800" b="1" dirty="0">
                          <a:effectLst/>
                          <a:latin typeface="Times New Roman"/>
                          <a:ea typeface="Calibri"/>
                        </a:rPr>
                        <a:t>a</a:t>
                      </a:r>
                      <a:endParaRPr lang="en-US" sz="1800" dirty="0">
                        <a:effectLst/>
                        <a:latin typeface="Times New Roman"/>
                        <a:ea typeface="Calibri"/>
                      </a:endParaRP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algn="just">
                        <a:spcAft>
                          <a:spcPts val="0"/>
                        </a:spcAft>
                      </a:pPr>
                      <a:r>
                        <a:rPr lang="en-US" sz="1800" i="1" dirty="0" err="1">
                          <a:effectLst/>
                          <a:latin typeface="Times New Roman"/>
                          <a:ea typeface="Calibri"/>
                        </a:rPr>
                        <a:t>Thôi</a:t>
                      </a:r>
                      <a:r>
                        <a:rPr lang="en-US" sz="1800" i="1" dirty="0">
                          <a:effectLst/>
                          <a:latin typeface="Times New Roman"/>
                          <a:ea typeface="Calibri"/>
                        </a:rPr>
                        <a:t>! </a:t>
                      </a:r>
                      <a:r>
                        <a:rPr lang="en-US" sz="1800" i="1" dirty="0" err="1">
                          <a:effectLst/>
                          <a:latin typeface="Times New Roman"/>
                          <a:ea typeface="Calibri"/>
                        </a:rPr>
                        <a:t>Tôi</a:t>
                      </a:r>
                      <a:r>
                        <a:rPr lang="en-US" sz="1800" i="1" dirty="0">
                          <a:effectLst/>
                          <a:latin typeface="Times New Roman"/>
                          <a:ea typeface="Calibri"/>
                        </a:rPr>
                        <a:t> </a:t>
                      </a:r>
                      <a:r>
                        <a:rPr lang="en-US" sz="1800" i="1" dirty="0" err="1">
                          <a:effectLst/>
                          <a:latin typeface="Times New Roman"/>
                          <a:ea typeface="Calibri"/>
                        </a:rPr>
                        <a:t>đã</a:t>
                      </a:r>
                      <a:r>
                        <a:rPr lang="en-US" sz="1800" i="1" dirty="0">
                          <a:effectLst/>
                          <a:latin typeface="Times New Roman"/>
                          <a:ea typeface="Calibri"/>
                        </a:rPr>
                        <a:t> </a:t>
                      </a:r>
                      <a:r>
                        <a:rPr lang="en-US" sz="1800" i="1" dirty="0" err="1">
                          <a:effectLst/>
                          <a:latin typeface="Times New Roman"/>
                          <a:ea typeface="Calibri"/>
                        </a:rPr>
                        <a:t>nhất</a:t>
                      </a:r>
                      <a:r>
                        <a:rPr lang="en-US" sz="1800" i="1" dirty="0">
                          <a:effectLst/>
                          <a:latin typeface="Times New Roman"/>
                          <a:ea typeface="Calibri"/>
                        </a:rPr>
                        <a:t> </a:t>
                      </a:r>
                      <a:r>
                        <a:rPr lang="en-US" sz="1800" i="1" dirty="0" err="1">
                          <a:effectLst/>
                          <a:latin typeface="Times New Roman"/>
                          <a:ea typeface="Calibri"/>
                        </a:rPr>
                        <a:t>định</a:t>
                      </a:r>
                      <a:r>
                        <a:rPr lang="en-US" sz="1800" i="1" dirty="0">
                          <a:effectLst/>
                          <a:latin typeface="Times New Roman"/>
                          <a:ea typeface="Calibri"/>
                        </a:rPr>
                        <a:t>…</a:t>
                      </a:r>
                      <a:r>
                        <a:rPr lang="en-US" sz="1800" i="1" dirty="0" err="1">
                          <a:effectLst/>
                          <a:latin typeface="Times New Roman"/>
                          <a:ea typeface="Calibri"/>
                        </a:rPr>
                        <a:t>tôi</a:t>
                      </a:r>
                      <a:r>
                        <a:rPr lang="en-US" sz="1800" i="1" dirty="0">
                          <a:effectLst/>
                          <a:latin typeface="Times New Roman"/>
                          <a:ea typeface="Calibri"/>
                        </a:rPr>
                        <a:t> </a:t>
                      </a:r>
                      <a:r>
                        <a:rPr lang="en-US" sz="1800" i="1" dirty="0" err="1">
                          <a:effectLst/>
                          <a:latin typeface="Times New Roman"/>
                          <a:ea typeface="Calibri"/>
                        </a:rPr>
                        <a:t>nhất</a:t>
                      </a:r>
                      <a:r>
                        <a:rPr lang="en-US" sz="1800" i="1" dirty="0">
                          <a:effectLst/>
                          <a:latin typeface="Times New Roman"/>
                          <a:ea typeface="Calibri"/>
                        </a:rPr>
                        <a:t> </a:t>
                      </a:r>
                      <a:r>
                        <a:rPr lang="en-US" sz="1800" i="1" dirty="0" err="1">
                          <a:effectLst/>
                          <a:latin typeface="Times New Roman"/>
                          <a:ea typeface="Calibri"/>
                        </a:rPr>
                        <a:t>định</a:t>
                      </a:r>
                      <a:r>
                        <a:rPr lang="en-US" sz="1800" i="1" dirty="0">
                          <a:effectLst/>
                          <a:latin typeface="Times New Roman"/>
                          <a:ea typeface="Calibri"/>
                        </a:rPr>
                        <a:t> </a:t>
                      </a:r>
                      <a:r>
                        <a:rPr lang="en-US" sz="1800" i="1" dirty="0" err="1">
                          <a:effectLst/>
                          <a:latin typeface="Times New Roman"/>
                          <a:ea typeface="Calibri"/>
                        </a:rPr>
                        <a:t>thủ</a:t>
                      </a:r>
                      <a:r>
                        <a:rPr lang="en-US" sz="1800" i="1" dirty="0">
                          <a:effectLst/>
                          <a:latin typeface="Times New Roman"/>
                          <a:ea typeface="Calibri"/>
                        </a:rPr>
                        <a:t> </a:t>
                      </a:r>
                      <a:r>
                        <a:rPr lang="en-US" sz="1800" i="1" dirty="0" err="1">
                          <a:effectLst/>
                          <a:latin typeface="Times New Roman"/>
                          <a:ea typeface="Calibri"/>
                        </a:rPr>
                        <a:t>tiết</a:t>
                      </a:r>
                      <a:r>
                        <a:rPr lang="en-US" sz="1800" i="1" dirty="0">
                          <a:effectLst/>
                          <a:latin typeface="Times New Roman"/>
                          <a:ea typeface="Calibri"/>
                        </a:rPr>
                        <a:t> </a:t>
                      </a:r>
                      <a:r>
                        <a:rPr lang="en-US" sz="1800" i="1" dirty="0" err="1">
                          <a:effectLst/>
                          <a:latin typeface="Times New Roman"/>
                          <a:ea typeface="Calibri"/>
                        </a:rPr>
                        <a:t>với</a:t>
                      </a:r>
                      <a:r>
                        <a:rPr lang="en-US" sz="1800" i="1" dirty="0">
                          <a:effectLst/>
                          <a:latin typeface="Times New Roman"/>
                          <a:ea typeface="Calibri"/>
                        </a:rPr>
                        <a:t> </a:t>
                      </a:r>
                      <a:r>
                        <a:rPr lang="en-US" sz="1800" i="1" dirty="0" err="1">
                          <a:effectLst/>
                          <a:latin typeface="Times New Roman"/>
                          <a:ea typeface="Calibri"/>
                        </a:rPr>
                        <a:t>hai</a:t>
                      </a:r>
                      <a:r>
                        <a:rPr lang="en-US" sz="1800" i="1" dirty="0">
                          <a:effectLst/>
                          <a:latin typeface="Times New Roman"/>
                          <a:ea typeface="Calibri"/>
                        </a:rPr>
                        <a:t> </a:t>
                      </a:r>
                      <a:r>
                        <a:rPr lang="en-US" sz="1800" i="1" dirty="0" err="1">
                          <a:effectLst/>
                          <a:latin typeface="Times New Roman"/>
                          <a:ea typeface="Calibri"/>
                        </a:rPr>
                        <a:t>ông</a:t>
                      </a:r>
                      <a:r>
                        <a:rPr lang="en-US" sz="1800" i="1" dirty="0">
                          <a:effectLst/>
                          <a:latin typeface="Times New Roman"/>
                          <a:ea typeface="Calibri"/>
                        </a:rPr>
                        <a:t> </a:t>
                      </a:r>
                      <a:r>
                        <a:rPr lang="en-US" sz="1800" i="1" dirty="0" err="1">
                          <a:effectLst/>
                          <a:latin typeface="Times New Roman"/>
                          <a:ea typeface="Calibri"/>
                        </a:rPr>
                        <a:t>chồng</a:t>
                      </a:r>
                      <a:endParaRPr lang="en-US" sz="1800" dirty="0">
                        <a:effectLst/>
                        <a:latin typeface="Times New Roman"/>
                        <a:ea typeface="Calibri"/>
                      </a:endParaRPr>
                    </a:p>
                    <a:p>
                      <a:pPr algn="r">
                        <a:spcAft>
                          <a:spcPts val="0"/>
                        </a:spcAft>
                      </a:pPr>
                      <a:r>
                        <a:rPr lang="en-US" sz="1800" i="1" dirty="0">
                          <a:effectLst/>
                          <a:latin typeface="Times New Roman"/>
                          <a:ea typeface="Calibri"/>
                        </a:rPr>
                        <a:t>(</a:t>
                      </a:r>
                      <a:r>
                        <a:rPr lang="en-US" sz="1800" dirty="0" err="1">
                          <a:effectLst/>
                          <a:latin typeface="Times New Roman"/>
                          <a:ea typeface="Calibri"/>
                        </a:rPr>
                        <a:t>Vũ</a:t>
                      </a:r>
                      <a:r>
                        <a:rPr lang="en-US" sz="1800" dirty="0">
                          <a:effectLst/>
                          <a:latin typeface="Times New Roman"/>
                          <a:ea typeface="Calibri"/>
                        </a:rPr>
                        <a:t> </a:t>
                      </a:r>
                      <a:r>
                        <a:rPr lang="en-US" sz="1800" dirty="0" err="1">
                          <a:effectLst/>
                          <a:latin typeface="Times New Roman"/>
                          <a:ea typeface="Calibri"/>
                        </a:rPr>
                        <a:t>trọng</a:t>
                      </a:r>
                      <a:r>
                        <a:rPr lang="en-US" sz="1800" dirty="0">
                          <a:effectLst/>
                          <a:latin typeface="Times New Roman"/>
                          <a:ea typeface="Calibri"/>
                        </a:rPr>
                        <a:t> </a:t>
                      </a:r>
                      <a:r>
                        <a:rPr lang="en-US" sz="1800" dirty="0" err="1">
                          <a:effectLst/>
                          <a:latin typeface="Times New Roman"/>
                          <a:ea typeface="Calibri"/>
                        </a:rPr>
                        <a:t>Phụng</a:t>
                      </a:r>
                      <a:r>
                        <a:rPr lang="en-US" sz="1800" dirty="0">
                          <a:effectLst/>
                          <a:latin typeface="Times New Roman"/>
                          <a:ea typeface="Calibri"/>
                        </a:rPr>
                        <a:t>,</a:t>
                      </a:r>
                      <a:r>
                        <a:rPr lang="en-US" sz="1800" i="1" dirty="0">
                          <a:effectLst/>
                          <a:latin typeface="Times New Roman"/>
                          <a:ea typeface="Calibri"/>
                        </a:rPr>
                        <a:t> </a:t>
                      </a:r>
                      <a:r>
                        <a:rPr lang="en-US" sz="1800" i="1" dirty="0" err="1">
                          <a:effectLst/>
                          <a:latin typeface="Times New Roman"/>
                          <a:ea typeface="Calibri"/>
                        </a:rPr>
                        <a:t>Số</a:t>
                      </a:r>
                      <a:r>
                        <a:rPr lang="en-US" sz="1800" i="1" dirty="0">
                          <a:effectLst/>
                          <a:latin typeface="Times New Roman"/>
                          <a:ea typeface="Calibri"/>
                        </a:rPr>
                        <a:t> </a:t>
                      </a:r>
                      <a:r>
                        <a:rPr lang="en-US" sz="1800" i="1" dirty="0" err="1">
                          <a:effectLst/>
                          <a:latin typeface="Times New Roman"/>
                          <a:ea typeface="Calibri"/>
                        </a:rPr>
                        <a:t>đỏ</a:t>
                      </a:r>
                      <a:r>
                        <a:rPr lang="en-US" sz="1800" i="1" dirty="0">
                          <a:effectLst/>
                          <a:latin typeface="Times New Roman"/>
                          <a:ea typeface="Calibri"/>
                        </a:rPr>
                        <a:t>)</a:t>
                      </a:r>
                      <a:endParaRPr lang="en-US" sz="1800" dirty="0">
                        <a:effectLst/>
                        <a:latin typeface="Times New Roman"/>
                        <a:ea typeface="Calibri"/>
                      </a:endParaRP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r>
              <a:tr h="568483">
                <a:tc vMerge="1">
                  <a:txBody>
                    <a:bodyPr/>
                    <a:lstStyle/>
                    <a:p>
                      <a:endParaRPr lang="en-US"/>
                    </a:p>
                  </a:txBody>
                  <a:tcPr/>
                </a:tc>
                <a:tc>
                  <a:txBody>
                    <a:bodyPr/>
                    <a:lstStyle/>
                    <a:p>
                      <a:pPr algn="just">
                        <a:spcAft>
                          <a:spcPts val="0"/>
                        </a:spcAft>
                      </a:pPr>
                      <a:r>
                        <a:rPr lang="en-US" sz="1800" dirty="0">
                          <a:effectLst/>
                          <a:latin typeface="Times New Roman"/>
                          <a:ea typeface="Calibri"/>
                        </a:rPr>
                        <a:t>……………………………….</a:t>
                      </a: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spcAft>
                          <a:spcPts val="0"/>
                        </a:spcAft>
                      </a:pPr>
                      <a:r>
                        <a:rPr lang="en-US" sz="1800">
                          <a:effectLst/>
                          <a:latin typeface="Times New Roman"/>
                          <a:ea typeface="Calibri"/>
                        </a:rPr>
                        <a:t>………………………………………….</a:t>
                      </a: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r h="1450817">
                <a:tc rowSpan="2">
                  <a:txBody>
                    <a:bodyPr/>
                    <a:lstStyle/>
                    <a:p>
                      <a:pPr algn="ctr">
                        <a:spcAft>
                          <a:spcPts val="0"/>
                        </a:spcAft>
                      </a:pPr>
                      <a:r>
                        <a:rPr lang="en-US" sz="1800" b="1" dirty="0">
                          <a:effectLst/>
                          <a:latin typeface="Times New Roman"/>
                          <a:ea typeface="Calibri"/>
                        </a:rPr>
                        <a:t>b</a:t>
                      </a:r>
                      <a:endParaRPr lang="en-US" sz="1800" dirty="0">
                        <a:effectLst/>
                        <a:latin typeface="Times New Roman"/>
                        <a:ea typeface="Calibri"/>
                      </a:endParaRP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gridSpan="2">
                  <a:txBody>
                    <a:bodyPr/>
                    <a:lstStyle/>
                    <a:p>
                      <a:pPr algn="just">
                        <a:spcAft>
                          <a:spcPts val="0"/>
                        </a:spcAft>
                      </a:pPr>
                      <a:r>
                        <a:rPr lang="en-US" sz="1800" i="1" dirty="0" err="1">
                          <a:effectLst/>
                          <a:latin typeface="Times New Roman"/>
                          <a:ea typeface="Calibri"/>
                        </a:rPr>
                        <a:t>Tôi</a:t>
                      </a:r>
                      <a:r>
                        <a:rPr lang="en-US" sz="1800" i="1" dirty="0">
                          <a:effectLst/>
                          <a:latin typeface="Times New Roman"/>
                          <a:ea typeface="Calibri"/>
                        </a:rPr>
                        <a:t> </a:t>
                      </a:r>
                      <a:r>
                        <a:rPr lang="en-US" sz="1800" i="1" dirty="0" err="1">
                          <a:effectLst/>
                          <a:latin typeface="Times New Roman"/>
                          <a:ea typeface="Calibri"/>
                        </a:rPr>
                        <a:t>xin</a:t>
                      </a:r>
                      <a:r>
                        <a:rPr lang="en-US" sz="1800" i="1" dirty="0">
                          <a:effectLst/>
                          <a:latin typeface="Times New Roman"/>
                          <a:ea typeface="Calibri"/>
                        </a:rPr>
                        <a:t> </a:t>
                      </a:r>
                      <a:r>
                        <a:rPr lang="en-US" sz="1800" i="1" dirty="0" err="1">
                          <a:effectLst/>
                          <a:latin typeface="Times New Roman"/>
                          <a:ea typeface="Calibri"/>
                        </a:rPr>
                        <a:t>chịu</a:t>
                      </a:r>
                      <a:r>
                        <a:rPr lang="en-US" sz="1800" i="1" dirty="0">
                          <a:effectLst/>
                          <a:latin typeface="Times New Roman"/>
                          <a:ea typeface="Calibri"/>
                        </a:rPr>
                        <a:t> </a:t>
                      </a:r>
                      <a:r>
                        <a:rPr lang="en-US" sz="1800" i="1" dirty="0" err="1">
                          <a:effectLst/>
                          <a:latin typeface="Times New Roman"/>
                          <a:ea typeface="Calibri"/>
                        </a:rPr>
                        <a:t>một</a:t>
                      </a:r>
                      <a:r>
                        <a:rPr lang="en-US" sz="1800" i="1" dirty="0">
                          <a:effectLst/>
                          <a:latin typeface="Times New Roman"/>
                          <a:ea typeface="Calibri"/>
                        </a:rPr>
                        <a:t> </a:t>
                      </a:r>
                      <a:r>
                        <a:rPr lang="en-US" sz="1800" i="1" dirty="0" err="1">
                          <a:effectLst/>
                          <a:latin typeface="Times New Roman"/>
                          <a:ea typeface="Calibri"/>
                        </a:rPr>
                        <a:t>hình</a:t>
                      </a:r>
                      <a:r>
                        <a:rPr lang="en-US" sz="1800" i="1" dirty="0">
                          <a:effectLst/>
                          <a:latin typeface="Times New Roman"/>
                          <a:ea typeface="Calibri"/>
                        </a:rPr>
                        <a:t> </a:t>
                      </a:r>
                      <a:r>
                        <a:rPr lang="en-US" sz="1800" i="1" dirty="0" err="1">
                          <a:effectLst/>
                          <a:latin typeface="Times New Roman"/>
                          <a:ea typeface="Calibri"/>
                        </a:rPr>
                        <a:t>phạt</a:t>
                      </a:r>
                      <a:r>
                        <a:rPr lang="en-US" sz="1800" i="1" dirty="0">
                          <a:effectLst/>
                          <a:latin typeface="Times New Roman"/>
                          <a:ea typeface="Calibri"/>
                        </a:rPr>
                        <a:t> </a:t>
                      </a:r>
                      <a:r>
                        <a:rPr lang="en-US" sz="1800" i="1" dirty="0" err="1">
                          <a:effectLst/>
                          <a:latin typeface="Times New Roman"/>
                          <a:ea typeface="Calibri"/>
                        </a:rPr>
                        <a:t>êm</a:t>
                      </a:r>
                      <a:r>
                        <a:rPr lang="en-US" sz="1800" i="1" dirty="0">
                          <a:effectLst/>
                          <a:latin typeface="Times New Roman"/>
                          <a:ea typeface="Calibri"/>
                        </a:rPr>
                        <a:t> </a:t>
                      </a:r>
                      <a:r>
                        <a:rPr lang="en-US" sz="1800" i="1" dirty="0" err="1">
                          <a:effectLst/>
                          <a:latin typeface="Times New Roman"/>
                          <a:ea typeface="Calibri"/>
                        </a:rPr>
                        <a:t>đềm</a:t>
                      </a:r>
                      <a:r>
                        <a:rPr lang="en-US" sz="1800" i="1" dirty="0">
                          <a:effectLst/>
                          <a:latin typeface="Times New Roman"/>
                          <a:ea typeface="Calibri"/>
                        </a:rPr>
                        <a:t>:…</a:t>
                      </a:r>
                      <a:r>
                        <a:rPr lang="en-US" sz="1800" i="1" dirty="0" err="1">
                          <a:effectLst/>
                          <a:latin typeface="Times New Roman"/>
                          <a:ea typeface="Calibri"/>
                        </a:rPr>
                        <a:t>bằng</a:t>
                      </a:r>
                      <a:r>
                        <a:rPr lang="en-US" sz="1800" i="1" dirty="0">
                          <a:effectLst/>
                          <a:latin typeface="Times New Roman"/>
                          <a:ea typeface="Calibri"/>
                        </a:rPr>
                        <a:t> </a:t>
                      </a:r>
                      <a:r>
                        <a:rPr lang="en-US" sz="1800" i="1" dirty="0" err="1">
                          <a:effectLst/>
                          <a:latin typeface="Times New Roman"/>
                          <a:ea typeface="Calibri"/>
                        </a:rPr>
                        <a:t>một</a:t>
                      </a:r>
                      <a:r>
                        <a:rPr lang="en-US" sz="1800" i="1" dirty="0">
                          <a:effectLst/>
                          <a:latin typeface="Times New Roman"/>
                          <a:ea typeface="Calibri"/>
                        </a:rPr>
                        <a:t> </a:t>
                      </a:r>
                      <a:r>
                        <a:rPr lang="en-US" sz="1800" i="1" dirty="0" err="1">
                          <a:effectLst/>
                          <a:latin typeface="Times New Roman"/>
                          <a:ea typeface="Calibri"/>
                        </a:rPr>
                        <a:t>cái</a:t>
                      </a:r>
                      <a:r>
                        <a:rPr lang="en-US" sz="1800" i="1" dirty="0">
                          <a:effectLst/>
                          <a:latin typeface="Times New Roman"/>
                          <a:ea typeface="Calibri"/>
                        </a:rPr>
                        <a:t> </a:t>
                      </a:r>
                      <a:r>
                        <a:rPr lang="en-US" sz="1800" i="1" dirty="0" err="1">
                          <a:effectLst/>
                          <a:latin typeface="Times New Roman"/>
                          <a:ea typeface="Calibri"/>
                        </a:rPr>
                        <a:t>hôn</a:t>
                      </a:r>
                      <a:r>
                        <a:rPr lang="en-US" sz="1800" i="1" dirty="0">
                          <a:effectLst/>
                          <a:latin typeface="Times New Roman"/>
                          <a:ea typeface="Calibri"/>
                        </a:rPr>
                        <a:t> </a:t>
                      </a:r>
                      <a:r>
                        <a:rPr lang="en-US" sz="1800" i="1" dirty="0" err="1">
                          <a:effectLst/>
                          <a:latin typeface="Times New Roman"/>
                          <a:ea typeface="Calibri"/>
                        </a:rPr>
                        <a:t>trìu</a:t>
                      </a:r>
                      <a:r>
                        <a:rPr lang="en-US" sz="1800" i="1" dirty="0">
                          <a:effectLst/>
                          <a:latin typeface="Times New Roman"/>
                          <a:ea typeface="Calibri"/>
                        </a:rPr>
                        <a:t> </a:t>
                      </a:r>
                      <a:r>
                        <a:rPr lang="en-US" sz="1800" i="1" dirty="0" err="1">
                          <a:effectLst/>
                          <a:latin typeface="Times New Roman"/>
                          <a:ea typeface="Calibri"/>
                        </a:rPr>
                        <a:t>mến</a:t>
                      </a:r>
                      <a:r>
                        <a:rPr lang="en-US" sz="1800" i="1" dirty="0">
                          <a:effectLst/>
                          <a:latin typeface="Times New Roman"/>
                          <a:ea typeface="Calibri"/>
                        </a:rPr>
                        <a:t>”</a:t>
                      </a:r>
                      <a:endParaRPr lang="en-US" sz="1800" dirty="0">
                        <a:effectLst/>
                        <a:latin typeface="Times New Roman"/>
                        <a:ea typeface="Calibri"/>
                      </a:endParaRPr>
                    </a:p>
                    <a:p>
                      <a:pPr algn="r">
                        <a:spcAft>
                          <a:spcPts val="0"/>
                        </a:spcAft>
                      </a:pPr>
                      <a:r>
                        <a:rPr lang="en-US" sz="1800" i="1" dirty="0">
                          <a:effectLst/>
                          <a:latin typeface="Times New Roman"/>
                          <a:ea typeface="Calibri"/>
                        </a:rPr>
                        <a:t>(</a:t>
                      </a:r>
                      <a:r>
                        <a:rPr lang="en-US" sz="1800" dirty="0" err="1">
                          <a:effectLst/>
                          <a:latin typeface="Times New Roman"/>
                          <a:ea typeface="Calibri"/>
                        </a:rPr>
                        <a:t>Sếch</a:t>
                      </a:r>
                      <a:r>
                        <a:rPr lang="en-US" sz="1800" dirty="0">
                          <a:effectLst/>
                          <a:latin typeface="Times New Roman"/>
                          <a:ea typeface="Calibri"/>
                        </a:rPr>
                        <a:t>- </a:t>
                      </a:r>
                      <a:r>
                        <a:rPr lang="en-US" sz="1800" dirty="0" err="1">
                          <a:effectLst/>
                          <a:latin typeface="Times New Roman"/>
                          <a:ea typeface="Calibri"/>
                        </a:rPr>
                        <a:t>xpia</a:t>
                      </a:r>
                      <a:r>
                        <a:rPr lang="en-US" sz="1800" dirty="0">
                          <a:effectLst/>
                          <a:latin typeface="Times New Roman"/>
                          <a:ea typeface="Calibri"/>
                        </a:rPr>
                        <a:t>,</a:t>
                      </a:r>
                      <a:r>
                        <a:rPr lang="en-US" sz="1800" i="1" dirty="0">
                          <a:effectLst/>
                          <a:latin typeface="Times New Roman"/>
                          <a:ea typeface="Calibri"/>
                        </a:rPr>
                        <a:t> </a:t>
                      </a:r>
                      <a:r>
                        <a:rPr lang="en-US" sz="1800" i="1" dirty="0" err="1">
                          <a:effectLst/>
                          <a:latin typeface="Times New Roman"/>
                          <a:ea typeface="Calibri"/>
                        </a:rPr>
                        <a:t>Rô</a:t>
                      </a:r>
                      <a:r>
                        <a:rPr lang="en-US" sz="1800" i="1" dirty="0">
                          <a:effectLst/>
                          <a:latin typeface="Times New Roman"/>
                          <a:ea typeface="Calibri"/>
                        </a:rPr>
                        <a:t>-</a:t>
                      </a:r>
                      <a:r>
                        <a:rPr lang="en-US" sz="1800" i="1" dirty="0" err="1">
                          <a:effectLst/>
                          <a:latin typeface="Times New Roman"/>
                          <a:ea typeface="Calibri"/>
                        </a:rPr>
                        <a:t>mê</a:t>
                      </a:r>
                      <a:r>
                        <a:rPr lang="en-US" sz="1800" i="1" dirty="0">
                          <a:effectLst/>
                          <a:latin typeface="Times New Roman"/>
                          <a:ea typeface="Calibri"/>
                        </a:rPr>
                        <a:t>-ô </a:t>
                      </a:r>
                      <a:r>
                        <a:rPr lang="en-US" sz="1800" i="1" dirty="0" err="1">
                          <a:effectLst/>
                          <a:latin typeface="Times New Roman"/>
                          <a:ea typeface="Calibri"/>
                        </a:rPr>
                        <a:t>và</a:t>
                      </a:r>
                      <a:r>
                        <a:rPr lang="en-US" sz="1800" i="1" dirty="0">
                          <a:effectLst/>
                          <a:latin typeface="Times New Roman"/>
                          <a:ea typeface="Calibri"/>
                        </a:rPr>
                        <a:t> </a:t>
                      </a:r>
                      <a:r>
                        <a:rPr lang="en-US" sz="1800" i="1" dirty="0" err="1">
                          <a:effectLst/>
                          <a:latin typeface="Times New Roman"/>
                          <a:ea typeface="Calibri"/>
                        </a:rPr>
                        <a:t>Ju</a:t>
                      </a:r>
                      <a:r>
                        <a:rPr lang="en-US" sz="1800" i="1" dirty="0">
                          <a:effectLst/>
                          <a:latin typeface="Times New Roman"/>
                          <a:ea typeface="Calibri"/>
                        </a:rPr>
                        <a:t>-li-</a:t>
                      </a:r>
                      <a:r>
                        <a:rPr lang="en-US" sz="1800" i="1" dirty="0" err="1">
                          <a:effectLst/>
                          <a:latin typeface="Times New Roman"/>
                          <a:ea typeface="Calibri"/>
                        </a:rPr>
                        <a:t>ét</a:t>
                      </a:r>
                      <a:r>
                        <a:rPr lang="en-US" sz="1800" i="1" dirty="0">
                          <a:effectLst/>
                          <a:latin typeface="Times New Roman"/>
                          <a:ea typeface="Calibri"/>
                        </a:rPr>
                        <a:t>)</a:t>
                      </a:r>
                      <a:endParaRPr lang="en-US" sz="1800" dirty="0">
                        <a:effectLst/>
                        <a:latin typeface="Times New Roman"/>
                        <a:ea typeface="Calibri"/>
                      </a:endParaRPr>
                    </a:p>
                    <a:p>
                      <a:pPr algn="r">
                        <a:spcAft>
                          <a:spcPts val="0"/>
                        </a:spcAft>
                      </a:pPr>
                      <a:r>
                        <a:rPr lang="en-US" sz="1800" i="1" dirty="0">
                          <a:effectLst/>
                          <a:latin typeface="Times New Roman"/>
                          <a:ea typeface="Calibri"/>
                        </a:rPr>
                        <a:t> </a:t>
                      </a:r>
                      <a:endParaRPr lang="en-US" sz="1800" dirty="0">
                        <a:effectLst/>
                        <a:latin typeface="Times New Roman"/>
                        <a:ea typeface="Calibri"/>
                      </a:endParaRP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r>
              <a:tr h="568483">
                <a:tc vMerge="1">
                  <a:txBody>
                    <a:bodyPr/>
                    <a:lstStyle/>
                    <a:p>
                      <a:endParaRPr lang="en-US"/>
                    </a:p>
                  </a:txBody>
                  <a:tcPr/>
                </a:tc>
                <a:tc>
                  <a:txBody>
                    <a:bodyPr/>
                    <a:lstStyle/>
                    <a:p>
                      <a:pPr algn="just">
                        <a:spcAft>
                          <a:spcPts val="0"/>
                        </a:spcAft>
                      </a:pPr>
                      <a:r>
                        <a:rPr lang="en-US" sz="1800" dirty="0">
                          <a:effectLst/>
                          <a:latin typeface="Times New Roman"/>
                          <a:ea typeface="Calibri"/>
                        </a:rPr>
                        <a:t>……………………………….</a:t>
                      </a: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c>
                  <a:txBody>
                    <a:bodyPr/>
                    <a:lstStyle/>
                    <a:p>
                      <a:pPr algn="just">
                        <a:spcAft>
                          <a:spcPts val="0"/>
                        </a:spcAft>
                      </a:pPr>
                      <a:r>
                        <a:rPr lang="en-US" sz="1800" dirty="0">
                          <a:effectLst/>
                          <a:latin typeface="Times New Roman"/>
                          <a:ea typeface="Calibri"/>
                        </a:rPr>
                        <a:t>………………………………………….</a:t>
                      </a:r>
                    </a:p>
                  </a:txBody>
                  <a:tcPr marL="66706" marR="6670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2EFD9"/>
                    </a:solidFill>
                  </a:tcPr>
                </a:tc>
              </a:tr>
            </a:tbl>
          </a:graphicData>
        </a:graphic>
      </p:graphicFrame>
    </p:spTree>
    <p:extLst>
      <p:ext uri="{BB962C8B-B14F-4D97-AF65-F5344CB8AC3E}">
        <p14:creationId xmlns:p14="http://schemas.microsoft.com/office/powerpoint/2010/main" val="98696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036824" y="57150"/>
            <a:ext cx="2802819" cy="400110"/>
          </a:xfrm>
          <a:prstGeom prst="rect">
            <a:avLst/>
          </a:prstGeom>
        </p:spPr>
        <p:txBody>
          <a:bodyPr wrap="none">
            <a:spAutoFit/>
          </a:bodyPr>
          <a:lstStyle/>
          <a:p>
            <a:pPr algn="ctr">
              <a:spcAft>
                <a:spcPts val="0"/>
              </a:spcAft>
            </a:pPr>
            <a:r>
              <a:rPr lang="en-US" sz="2000" b="1" dirty="0">
                <a:solidFill>
                  <a:schemeClr val="bg1"/>
                </a:solidFill>
                <a:latin typeface="Times New Roman"/>
                <a:ea typeface="Calibri"/>
              </a:rPr>
              <a:t>PHIẾU HỌC TẬP SỐ 3</a:t>
            </a:r>
            <a:endParaRPr lang="en-US" sz="2000" dirty="0">
              <a:solidFill>
                <a:schemeClr val="bg1"/>
              </a:solidFill>
              <a:effectLst/>
              <a:latin typeface="Times New Roman"/>
              <a:ea typeface="Calibri"/>
            </a:endParaRPr>
          </a:p>
        </p:txBody>
      </p:sp>
      <p:sp>
        <p:nvSpPr>
          <p:cNvPr id="2" name="Rectangle 1"/>
          <p:cNvSpPr/>
          <p:nvPr/>
        </p:nvSpPr>
        <p:spPr>
          <a:xfrm>
            <a:off x="76200" y="422970"/>
            <a:ext cx="4314001" cy="369332"/>
          </a:xfrm>
          <a:prstGeom prst="rect">
            <a:avLst/>
          </a:prstGeom>
        </p:spPr>
        <p:txBody>
          <a:bodyPr wrap="none">
            <a:spAutoFit/>
          </a:bodyPr>
          <a:lstStyle/>
          <a:p>
            <a:r>
              <a:rPr lang="en-US" b="1" dirty="0" err="1" smtClean="0">
                <a:solidFill>
                  <a:prstClr val="white"/>
                </a:solidFill>
                <a:latin typeface="Times New Roman"/>
                <a:ea typeface="Calibri"/>
              </a:rPr>
              <a:t>Tác</a:t>
            </a:r>
            <a:r>
              <a:rPr lang="en-US" b="1" dirty="0" smtClean="0">
                <a:solidFill>
                  <a:prstClr val="white"/>
                </a:solidFill>
                <a:latin typeface="Times New Roman"/>
                <a:ea typeface="Calibri"/>
              </a:rPr>
              <a:t> </a:t>
            </a:r>
            <a:r>
              <a:rPr lang="en-US" b="1" dirty="0" err="1">
                <a:solidFill>
                  <a:prstClr val="white"/>
                </a:solidFill>
                <a:latin typeface="Times New Roman"/>
                <a:ea typeface="Calibri"/>
              </a:rPr>
              <a:t>dụng</a:t>
            </a:r>
            <a:r>
              <a:rPr lang="en-US" b="1" dirty="0">
                <a:solidFill>
                  <a:prstClr val="white"/>
                </a:solidFill>
                <a:latin typeface="Times New Roman"/>
                <a:ea typeface="Calibri"/>
              </a:rPr>
              <a:t> </a:t>
            </a:r>
            <a:r>
              <a:rPr lang="en-US" b="1" dirty="0" err="1">
                <a:solidFill>
                  <a:prstClr val="white"/>
                </a:solidFill>
                <a:latin typeface="Times New Roman"/>
                <a:ea typeface="Calibri"/>
              </a:rPr>
              <a:t>của</a:t>
            </a:r>
            <a:r>
              <a:rPr lang="en-US" b="1" dirty="0">
                <a:solidFill>
                  <a:prstClr val="white"/>
                </a:solidFill>
                <a:latin typeface="Times New Roman"/>
                <a:ea typeface="Calibri"/>
              </a:rPr>
              <a:t> </a:t>
            </a:r>
            <a:r>
              <a:rPr lang="en-US" b="1" dirty="0" err="1">
                <a:solidFill>
                  <a:prstClr val="white"/>
                </a:solidFill>
                <a:latin typeface="Times New Roman"/>
                <a:ea typeface="Calibri"/>
              </a:rPr>
              <a:t>biện</a:t>
            </a:r>
            <a:r>
              <a:rPr lang="en-US" b="1" dirty="0">
                <a:solidFill>
                  <a:prstClr val="white"/>
                </a:solidFill>
                <a:latin typeface="Times New Roman"/>
                <a:ea typeface="Calibri"/>
              </a:rPr>
              <a:t> </a:t>
            </a:r>
            <a:r>
              <a:rPr lang="en-US" b="1" dirty="0" err="1">
                <a:solidFill>
                  <a:prstClr val="white"/>
                </a:solidFill>
                <a:latin typeface="Times New Roman"/>
                <a:ea typeface="Calibri"/>
              </a:rPr>
              <a:t>pháp</a:t>
            </a:r>
            <a:r>
              <a:rPr lang="en-US" b="1" dirty="0">
                <a:solidFill>
                  <a:prstClr val="white"/>
                </a:solidFill>
                <a:latin typeface="Times New Roman"/>
                <a:ea typeface="Calibri"/>
              </a:rPr>
              <a:t> </a:t>
            </a:r>
            <a:r>
              <a:rPr lang="en-US" b="1" dirty="0" err="1">
                <a:solidFill>
                  <a:prstClr val="white"/>
                </a:solidFill>
                <a:latin typeface="Times New Roman"/>
                <a:ea typeface="Calibri"/>
              </a:rPr>
              <a:t>tu</a:t>
            </a:r>
            <a:r>
              <a:rPr lang="en-US" b="1" dirty="0">
                <a:solidFill>
                  <a:prstClr val="white"/>
                </a:solidFill>
                <a:latin typeface="Times New Roman"/>
                <a:ea typeface="Calibri"/>
              </a:rPr>
              <a:t> </a:t>
            </a:r>
            <a:r>
              <a:rPr lang="en-US" b="1" dirty="0" err="1">
                <a:solidFill>
                  <a:prstClr val="white"/>
                </a:solidFill>
                <a:latin typeface="Times New Roman"/>
                <a:ea typeface="Calibri"/>
              </a:rPr>
              <a:t>từ</a:t>
            </a:r>
            <a:r>
              <a:rPr lang="en-US" b="1" dirty="0">
                <a:solidFill>
                  <a:prstClr val="white"/>
                </a:solidFill>
                <a:latin typeface="Times New Roman"/>
                <a:ea typeface="Calibri"/>
              </a:rPr>
              <a:t> </a:t>
            </a:r>
            <a:r>
              <a:rPr lang="en-US" b="1" dirty="0" err="1">
                <a:solidFill>
                  <a:prstClr val="white"/>
                </a:solidFill>
                <a:latin typeface="Times New Roman"/>
                <a:ea typeface="Calibri"/>
              </a:rPr>
              <a:t>nghịch</a:t>
            </a:r>
            <a:r>
              <a:rPr lang="en-US" b="1" dirty="0">
                <a:solidFill>
                  <a:prstClr val="white"/>
                </a:solidFill>
                <a:latin typeface="Times New Roman"/>
                <a:ea typeface="Calibri"/>
              </a:rPr>
              <a:t> </a:t>
            </a:r>
            <a:r>
              <a:rPr lang="en-US" b="1" dirty="0" err="1">
                <a:solidFill>
                  <a:prstClr val="white"/>
                </a:solidFill>
                <a:latin typeface="Times New Roman"/>
                <a:ea typeface="Calibri"/>
              </a:rPr>
              <a:t>ngữ</a:t>
            </a:r>
            <a:r>
              <a:rPr lang="en-US" b="1" dirty="0">
                <a:solidFill>
                  <a:prstClr val="white"/>
                </a:solidFill>
                <a:latin typeface="Times New Roman"/>
                <a:ea typeface="Calibri"/>
              </a:rPr>
              <a:t> </a:t>
            </a:r>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792302"/>
            <a:ext cx="8915400" cy="4217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7173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wheel(1)">
                                      <p:cBhvr>
                                        <p:cTn id="7"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57150"/>
            <a:ext cx="8915400" cy="3662541"/>
          </a:xfrm>
          <a:prstGeom prst="rect">
            <a:avLst/>
          </a:prstGeom>
        </p:spPr>
        <p:txBody>
          <a:bodyPr wrap="square">
            <a:spAutoFit/>
          </a:bodyPr>
          <a:lstStyle/>
          <a:p>
            <a:pPr lvl="0" algn="just"/>
            <a:r>
              <a:rPr lang="en-US" sz="3200" b="1" dirty="0" smtClean="0">
                <a:solidFill>
                  <a:srgbClr val="C00000"/>
                </a:solidFill>
                <a:latin typeface="Times New Roman" pitchFamily="18" charset="0"/>
                <a:cs typeface="Times New Roman" pitchFamily="18" charset="0"/>
              </a:rPr>
              <a:t>BÀI TẬP 3 (SGK/43) </a:t>
            </a:r>
            <a:endParaRPr lang="en-US" sz="3200" b="1" dirty="0">
              <a:solidFill>
                <a:srgbClr val="C00000"/>
              </a:solidFill>
              <a:latin typeface="Times New Roman" pitchFamily="18" charset="0"/>
              <a:cs typeface="Times New Roman" pitchFamily="18" charset="0"/>
            </a:endParaRPr>
          </a:p>
          <a:p>
            <a:pPr lvl="0" indent="457200" algn="just"/>
            <a:r>
              <a:rPr lang="en-US" sz="2000" dirty="0" err="1">
                <a:solidFill>
                  <a:prstClr val="white"/>
                </a:solidFill>
                <a:latin typeface="Times New Roman" pitchFamily="18" charset="0"/>
                <a:cs typeface="Times New Roman" pitchFamily="18" charset="0"/>
              </a:rPr>
              <a:t>Trong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hai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ngữ</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liệu</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đã</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cho</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ngữ</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liệu</a:t>
            </a:r>
            <a:r>
              <a:rPr lang="en-US" sz="2000" dirty="0">
                <a:solidFill>
                  <a:prstClr val="white"/>
                </a:solidFill>
                <a:latin typeface="Times New Roman" pitchFamily="18" charset="0"/>
                <a:cs typeface="Times New Roman" pitchFamily="18" charset="0"/>
              </a:rPr>
              <a:t> a </a:t>
            </a:r>
            <a:r>
              <a:rPr lang="en-US" sz="2000" dirty="0" err="1">
                <a:solidFill>
                  <a:prstClr val="white"/>
                </a:solidFill>
                <a:latin typeface="Times New Roman" pitchFamily="18" charset="0"/>
                <a:cs typeface="Times New Roman" pitchFamily="18" charset="0"/>
              </a:rPr>
              <a:t>sử</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dụng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biện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pháp</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tu</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từ</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nói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mỉa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thể</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hiện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trong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cách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nói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nghịch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ngữ</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biểu</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thị</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thái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độ</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mỉa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mai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giễu</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cợt</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của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người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viết</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trước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sự</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nghịch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lí</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của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nhân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vật</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tôi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Trường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hợp</a:t>
            </a:r>
            <a:r>
              <a:rPr lang="en-US" sz="2000" dirty="0">
                <a:solidFill>
                  <a:prstClr val="white"/>
                </a:solidFill>
                <a:latin typeface="Times New Roman" pitchFamily="18" charset="0"/>
                <a:cs typeface="Times New Roman" pitchFamily="18" charset="0"/>
              </a:rPr>
              <a:t> b </a:t>
            </a:r>
            <a:r>
              <a:rPr lang="en-US" sz="2000" dirty="0" err="1">
                <a:solidFill>
                  <a:prstClr val="white"/>
                </a:solidFill>
                <a:latin typeface="Times New Roman" pitchFamily="18" charset="0"/>
                <a:cs typeface="Times New Roman" pitchFamily="18" charset="0"/>
              </a:rPr>
              <a:t>không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thể</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hiện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thái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độ</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mỉa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mai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châm</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biếm</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vì</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vậy</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không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gọi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là</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nói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mỉa</a:t>
            </a:r>
            <a:r>
              <a:rPr lang="en-US" sz="2000" dirty="0">
                <a:solidFill>
                  <a:prstClr val="white"/>
                </a:solidFill>
                <a:latin typeface="Times New Roman" pitchFamily="18" charset="0"/>
                <a:cs typeface="Times New Roman" pitchFamily="18" charset="0"/>
              </a:rPr>
              <a:t>.</a:t>
            </a:r>
          </a:p>
          <a:p>
            <a:pPr lvl="0" indent="457200" algn="just"/>
            <a:r>
              <a:rPr lang="en-US" sz="2000" b="1" dirty="0" err="1">
                <a:solidFill>
                  <a:prstClr val="white"/>
                </a:solidFill>
                <a:latin typeface="Times New Roman" pitchFamily="18" charset="0"/>
                <a:cs typeface="Times New Roman" pitchFamily="18" charset="0"/>
              </a:rPr>
              <a:t>Căn</a:t>
            </a:r>
            <a:r>
              <a:rPr lang="en-US" sz="2000" b="1" dirty="0">
                <a:solidFill>
                  <a:prstClr val="white"/>
                </a:solidFill>
                <a:latin typeface="Times New Roman" pitchFamily="18" charset="0"/>
                <a:cs typeface="Times New Roman" pitchFamily="18" charset="0"/>
              </a:rPr>
              <a:t> </a:t>
            </a:r>
            <a:r>
              <a:rPr lang="en-US" sz="2000" b="1" dirty="0" err="1">
                <a:solidFill>
                  <a:prstClr val="white"/>
                </a:solidFill>
                <a:latin typeface="Times New Roman" pitchFamily="18" charset="0"/>
                <a:cs typeface="Times New Roman" pitchFamily="18" charset="0"/>
              </a:rPr>
              <a:t>cứ</a:t>
            </a:r>
            <a:r>
              <a:rPr lang="en-US" sz="2000" b="1" dirty="0">
                <a:solidFill>
                  <a:prstClr val="white"/>
                </a:solidFill>
                <a:latin typeface="Times New Roman" pitchFamily="18" charset="0"/>
                <a:cs typeface="Times New Roman" pitchFamily="18" charset="0"/>
              </a:rPr>
              <a:t> </a:t>
            </a:r>
            <a:r>
              <a:rPr lang="en-US" sz="2000" b="1" dirty="0" err="1">
                <a:solidFill>
                  <a:prstClr val="white"/>
                </a:solidFill>
                <a:latin typeface="Times New Roman" pitchFamily="18" charset="0"/>
                <a:cs typeface="Times New Roman" pitchFamily="18" charset="0"/>
              </a:rPr>
              <a:t>nhận</a:t>
            </a:r>
            <a:r>
              <a:rPr lang="en-US" sz="2000" b="1" dirty="0">
                <a:solidFill>
                  <a:prstClr val="white"/>
                </a:solidFill>
                <a:latin typeface="Times New Roman" pitchFamily="18" charset="0"/>
                <a:cs typeface="Times New Roman" pitchFamily="18" charset="0"/>
              </a:rPr>
              <a:t> </a:t>
            </a:r>
            <a:r>
              <a:rPr lang="en-US" sz="2000" b="1" dirty="0" err="1">
                <a:solidFill>
                  <a:prstClr val="white"/>
                </a:solidFill>
                <a:latin typeface="Times New Roman" pitchFamily="18" charset="0"/>
                <a:cs typeface="Times New Roman" pitchFamily="18" charset="0"/>
              </a:rPr>
              <a:t>định</a:t>
            </a:r>
            <a:r>
              <a:rPr lang="en-US" sz="2000" b="1" dirty="0">
                <a:solidFill>
                  <a:prstClr val="white"/>
                </a:solidFill>
                <a:latin typeface="Times New Roman" pitchFamily="18" charset="0"/>
                <a:cs typeface="Times New Roman" pitchFamily="18" charset="0"/>
              </a:rPr>
              <a:t>: </a:t>
            </a:r>
          </a:p>
          <a:p>
            <a:pPr lvl="0" indent="457200" algn="just"/>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Bối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cảnh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và</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ngữ</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cảnh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của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câu</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nói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Tác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giả</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sử</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dụng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cách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nói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mỉa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để</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phản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ánh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và</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phê</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phán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lối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sống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giả</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tạo</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trong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xã</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hội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lúc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bấy</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giờ</a:t>
            </a:r>
            <a:r>
              <a:rPr lang="en-US" sz="2000" dirty="0">
                <a:solidFill>
                  <a:prstClr val="white"/>
                </a:solidFill>
                <a:latin typeface="Times New Roman" pitchFamily="18" charset="0"/>
                <a:cs typeface="Times New Roman" pitchFamily="18" charset="0"/>
              </a:rPr>
              <a:t>.</a:t>
            </a:r>
          </a:p>
          <a:p>
            <a:pPr lvl="0" indent="457200" algn="just"/>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Mục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đích</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của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lời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nói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Bộc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lộ</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sự</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châm</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biếm</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với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những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chuẩn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mực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đạo</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đức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giả</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mạo</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và</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sự</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đạo</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đức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giả</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của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nhân</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vật</a:t>
            </a:r>
            <a:r>
              <a:rPr lang="en-US" sz="2000" dirty="0">
                <a:solidFill>
                  <a:prstClr val="white"/>
                </a:solidFill>
                <a:latin typeface="Times New Roman" pitchFamily="18" charset="0"/>
                <a:cs typeface="Times New Roman" pitchFamily="18" charset="0"/>
              </a:rPr>
              <a:t>.</a:t>
            </a:r>
          </a:p>
          <a:p>
            <a:pPr lvl="0" indent="457200" algn="just"/>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Tác</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dụng</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của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lời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nói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Châm</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biếm</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mỉa</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mai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hài</a:t>
            </a:r>
            <a:r>
              <a:rPr lang="en-US" sz="2000" dirty="0">
                <a:solidFill>
                  <a:prstClr val="white"/>
                </a:solidFill>
                <a:latin typeface="Times New Roman" pitchFamily="18" charset="0"/>
                <a:cs typeface="Times New Roman" pitchFamily="18" charset="0"/>
              </a:rPr>
              <a:t> </a:t>
            </a:r>
            <a:r>
              <a:rPr lang="en-US" sz="2000" dirty="0" err="1">
                <a:solidFill>
                  <a:prstClr val="white"/>
                </a:solidFill>
                <a:latin typeface="Times New Roman" pitchFamily="18" charset="0"/>
                <a:cs typeface="Times New Roman" pitchFamily="18" charset="0"/>
              </a:rPr>
              <a:t>hước</a:t>
            </a:r>
            <a:r>
              <a:rPr lang="en-US" sz="2000" dirty="0">
                <a:solidFill>
                  <a:prstClr val="white"/>
                </a:solidFill>
                <a:latin typeface="Times New Roman" pitchFamily="18" charset="0"/>
                <a:cs typeface="Times New Roman" pitchFamily="18" charset="0"/>
              </a:rPr>
              <a:t>.</a:t>
            </a:r>
          </a:p>
        </p:txBody>
      </p:sp>
      <p:grpSp>
        <p:nvGrpSpPr>
          <p:cNvPr id="4" name="Group 3">
            <a:extLst>
              <a:ext uri="{FF2B5EF4-FFF2-40B4-BE49-F238E27FC236}">
                <a16:creationId xmlns:a16="http://schemas.microsoft.com/office/drawing/2014/main" xmlns="" id="{31F27109-B9F6-4669-B633-B3038D2645A7}"/>
              </a:ext>
            </a:extLst>
          </p:cNvPr>
          <p:cNvGrpSpPr/>
          <p:nvPr/>
        </p:nvGrpSpPr>
        <p:grpSpPr>
          <a:xfrm>
            <a:off x="2689958" y="3308309"/>
            <a:ext cx="3810000" cy="1835191"/>
            <a:chOff x="3960971" y="2767117"/>
            <a:chExt cx="4267200" cy="1321489"/>
          </a:xfrm>
        </p:grpSpPr>
        <p:sp>
          <p:nvSpPr>
            <p:cNvPr id="5" name="Freeform: Shape 113">
              <a:extLst>
                <a:ext uri="{FF2B5EF4-FFF2-40B4-BE49-F238E27FC236}">
                  <a16:creationId xmlns:a16="http://schemas.microsoft.com/office/drawing/2014/main" xmlns="" id="{222850DF-6339-45A0-9715-5EFBF62D4ECC}"/>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w="9525" cap="flat">
              <a:noFill/>
              <a:prstDash val="solid"/>
              <a:miter/>
            </a:ln>
          </p:spPr>
          <p:txBody>
            <a:bodyPr rtlCol="0" anchor="ctr"/>
            <a:lstStyle/>
            <a:p>
              <a:endParaRPr lang="en-US" sz="1200"/>
            </a:p>
          </p:txBody>
        </p:sp>
        <p:sp>
          <p:nvSpPr>
            <p:cNvPr id="6" name="Freeform: Shape 114">
              <a:extLst>
                <a:ext uri="{FF2B5EF4-FFF2-40B4-BE49-F238E27FC236}">
                  <a16:creationId xmlns:a16="http://schemas.microsoft.com/office/drawing/2014/main" xmlns="" id="{09F7AC77-C86D-41F2-941E-BD42FC797410}"/>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a:p>
          </p:txBody>
        </p:sp>
        <p:sp>
          <p:nvSpPr>
            <p:cNvPr id="7" name="Freeform: Shape 115">
              <a:extLst>
                <a:ext uri="{FF2B5EF4-FFF2-40B4-BE49-F238E27FC236}">
                  <a16:creationId xmlns:a16="http://schemas.microsoft.com/office/drawing/2014/main" xmlns="" id="{2B9C10CB-44CB-46F4-8C4A-2BD8013C237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noFill/>
              <a:prstDash val="solid"/>
              <a:miter/>
            </a:ln>
          </p:spPr>
          <p:txBody>
            <a:bodyPr rtlCol="0" anchor="ctr"/>
            <a:lstStyle/>
            <a:p>
              <a:endParaRPr lang="en-US" sz="1200" dirty="0"/>
            </a:p>
          </p:txBody>
        </p:sp>
        <p:sp>
          <p:nvSpPr>
            <p:cNvPr id="8" name="Freeform: Shape 116">
              <a:extLst>
                <a:ext uri="{FF2B5EF4-FFF2-40B4-BE49-F238E27FC236}">
                  <a16:creationId xmlns:a16="http://schemas.microsoft.com/office/drawing/2014/main" xmlns="" id="{8EB2E6BD-2396-48EF-BEFF-AD7EDF7F8A75}"/>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noFill/>
              <a:prstDash val="solid"/>
              <a:miter/>
            </a:ln>
          </p:spPr>
          <p:txBody>
            <a:bodyPr rtlCol="0" anchor="ctr"/>
            <a:lstStyle/>
            <a:p>
              <a:endParaRPr lang="en-US" sz="1200"/>
            </a:p>
          </p:txBody>
        </p:sp>
      </p:grpSp>
    </p:spTree>
    <p:extLst>
      <p:ext uri="{BB962C8B-B14F-4D97-AF65-F5344CB8AC3E}">
        <p14:creationId xmlns:p14="http://schemas.microsoft.com/office/powerpoint/2010/main" val="60285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p:cTn id="7"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2">
                                            <p:txEl>
                                              <p:pRg st="1" end="1"/>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 calcmode="lin" valueType="num">
                                      <p:cBhvr>
                                        <p:cTn id="12"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13"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14" dur="500"/>
                                        <p:tgtEl>
                                          <p:spTgt spid="2">
                                            <p:txEl>
                                              <p:pRg st="2" end="2"/>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p:cTn id="17" dur="500" fill="hold"/>
                                        <p:tgtEl>
                                          <p:spTgt spid="2">
                                            <p:txEl>
                                              <p:pRg st="3" end="3"/>
                                            </p:txEl>
                                          </p:spTgt>
                                        </p:tgtEl>
                                        <p:attrNameLst>
                                          <p:attrName>ppt_w</p:attrName>
                                        </p:attrNameLst>
                                      </p:cBhvr>
                                      <p:tavLst>
                                        <p:tav tm="0">
                                          <p:val>
                                            <p:fltVal val="0"/>
                                          </p:val>
                                        </p:tav>
                                        <p:tav tm="100000">
                                          <p:val>
                                            <p:strVal val="#ppt_w"/>
                                          </p:val>
                                        </p:tav>
                                      </p:tavLst>
                                    </p:anim>
                                    <p:anim calcmode="lin" valueType="num">
                                      <p:cBhvr>
                                        <p:cTn id="18" dur="500" fill="hold"/>
                                        <p:tgtEl>
                                          <p:spTgt spid="2">
                                            <p:txEl>
                                              <p:pRg st="3" end="3"/>
                                            </p:txEl>
                                          </p:spTgt>
                                        </p:tgtEl>
                                        <p:attrNameLst>
                                          <p:attrName>ppt_h</p:attrName>
                                        </p:attrNameLst>
                                      </p:cBhvr>
                                      <p:tavLst>
                                        <p:tav tm="0">
                                          <p:val>
                                            <p:fltVal val="0"/>
                                          </p:val>
                                        </p:tav>
                                        <p:tav tm="100000">
                                          <p:val>
                                            <p:strVal val="#ppt_h"/>
                                          </p:val>
                                        </p:tav>
                                      </p:tavLst>
                                    </p:anim>
                                    <p:animEffect transition="in" filter="fade">
                                      <p:cBhvr>
                                        <p:cTn id="19" dur="500"/>
                                        <p:tgtEl>
                                          <p:spTgt spid="2">
                                            <p:txEl>
                                              <p:pRg st="3" end="3"/>
                                            </p:txEl>
                                          </p:spTgt>
                                        </p:tgtEl>
                                      </p:cBhvr>
                                    </p:animEffect>
                                  </p:childTnLst>
                                </p:cTn>
                              </p:par>
                              <p:par>
                                <p:cTn id="20" presetID="53" presetClass="entr" presetSubtype="16" fill="hold" nodeType="with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 calcmode="lin" valueType="num">
                                      <p:cBhvr>
                                        <p:cTn id="22"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23"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24" dur="500"/>
                                        <p:tgtEl>
                                          <p:spTgt spid="2">
                                            <p:txEl>
                                              <p:pRg st="4" end="4"/>
                                            </p:txEl>
                                          </p:spTgt>
                                        </p:tgtEl>
                                      </p:cBhvr>
                                    </p:animEffect>
                                  </p:childTnLst>
                                </p:cTn>
                              </p:par>
                              <p:par>
                                <p:cTn id="25" presetID="53" presetClass="entr" presetSubtype="16"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p:cTn id="27" dur="500" fill="hold"/>
                                        <p:tgtEl>
                                          <p:spTgt spid="2">
                                            <p:txEl>
                                              <p:pRg st="5" end="5"/>
                                            </p:txEl>
                                          </p:spTgt>
                                        </p:tgtEl>
                                        <p:attrNameLst>
                                          <p:attrName>ppt_w</p:attrName>
                                        </p:attrNameLst>
                                      </p:cBhvr>
                                      <p:tavLst>
                                        <p:tav tm="0">
                                          <p:val>
                                            <p:fltVal val="0"/>
                                          </p:val>
                                        </p:tav>
                                        <p:tav tm="100000">
                                          <p:val>
                                            <p:strVal val="#ppt_w"/>
                                          </p:val>
                                        </p:tav>
                                      </p:tavLst>
                                    </p:anim>
                                    <p:anim calcmode="lin" valueType="num">
                                      <p:cBhvr>
                                        <p:cTn id="28" dur="500" fill="hold"/>
                                        <p:tgtEl>
                                          <p:spTgt spid="2">
                                            <p:txEl>
                                              <p:pRg st="5" end="5"/>
                                            </p:txEl>
                                          </p:spTgt>
                                        </p:tgtEl>
                                        <p:attrNameLst>
                                          <p:attrName>ppt_h</p:attrName>
                                        </p:attrNameLst>
                                      </p:cBhvr>
                                      <p:tavLst>
                                        <p:tav tm="0">
                                          <p:val>
                                            <p:fltVal val="0"/>
                                          </p:val>
                                        </p:tav>
                                        <p:tav tm="100000">
                                          <p:val>
                                            <p:strVal val="#ppt_h"/>
                                          </p:val>
                                        </p:tav>
                                      </p:tavLst>
                                    </p:anim>
                                    <p:animEffect transition="in" filter="fade">
                                      <p:cBhvr>
                                        <p:cTn id="29"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1626" y="2447792"/>
            <a:ext cx="4803775" cy="2906846"/>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0" y="95108"/>
            <a:ext cx="9144000" cy="1015663"/>
          </a:xfrm>
          <a:prstGeom prst="rect">
            <a:avLst/>
          </a:prstGeom>
          <a:noFill/>
          <a:scene3d>
            <a:camera prst="obliqueBottomRight"/>
            <a:lightRig rig="threePt" dir="t"/>
          </a:scene3d>
        </p:spPr>
        <p:txBody>
          <a:bodyPr wrap="square" rtlCol="0">
            <a:spAutoFit/>
          </a:bodyPr>
          <a:lstStyle/>
          <a:p>
            <a:pPr algn="ctr"/>
            <a:r>
              <a:rPr lang="en-US" sz="6000" b="1" dirty="0" smtClean="0">
                <a:solidFill>
                  <a:schemeClr val="bg1">
                    <a:lumMod val="95000"/>
                  </a:schemeClr>
                </a:solidFill>
                <a:latin typeface="Times New Roman" pitchFamily="18" charset="0"/>
                <a:cs typeface="Times New Roman" pitchFamily="18" charset="0"/>
              </a:rPr>
              <a:t>VẬN DỤNG</a:t>
            </a:r>
            <a:endParaRPr lang="en-US" sz="6000" b="1" dirty="0">
              <a:solidFill>
                <a:schemeClr val="bg1">
                  <a:lumMod val="95000"/>
                </a:schemeClr>
              </a:solidFill>
              <a:latin typeface="Times New Roman" pitchFamily="18" charset="0"/>
              <a:cs typeface="Times New Roman" pitchFamily="18" charset="0"/>
            </a:endParaRPr>
          </a:p>
        </p:txBody>
      </p:sp>
      <p:sp>
        <p:nvSpPr>
          <p:cNvPr id="2" name="Rectangle 1"/>
          <p:cNvSpPr/>
          <p:nvPr/>
        </p:nvSpPr>
        <p:spPr>
          <a:xfrm>
            <a:off x="152400" y="1110771"/>
            <a:ext cx="9135011" cy="1200329"/>
          </a:xfrm>
          <a:prstGeom prst="rect">
            <a:avLst/>
          </a:prstGeom>
        </p:spPr>
        <p:txBody>
          <a:bodyPr wrap="square">
            <a:spAutoFit/>
          </a:bodyPr>
          <a:lstStyle/>
          <a:p>
            <a:pPr algn="ctr"/>
            <a:r>
              <a:rPr lang="en-US" sz="3600" dirty="0" err="1" smtClean="0">
                <a:solidFill>
                  <a:schemeClr val="bg1"/>
                </a:solidFill>
                <a:latin typeface="Times New Roman"/>
                <a:ea typeface="Calibri"/>
              </a:rPr>
              <a:t>Viết</a:t>
            </a:r>
            <a:r>
              <a:rPr lang="en-US" sz="3600" dirty="0" smtClean="0">
                <a:solidFill>
                  <a:schemeClr val="bg1"/>
                </a:solidFill>
                <a:latin typeface="Times New Roman"/>
                <a:ea typeface="Calibri"/>
              </a:rPr>
              <a:t> </a:t>
            </a:r>
            <a:r>
              <a:rPr lang="en-US" sz="3600" dirty="0" err="1" smtClean="0">
                <a:solidFill>
                  <a:schemeClr val="bg1"/>
                </a:solidFill>
                <a:latin typeface="Times New Roman"/>
                <a:ea typeface="Calibri"/>
              </a:rPr>
              <a:t>một</a:t>
            </a:r>
            <a:r>
              <a:rPr lang="en-US" sz="3600" dirty="0" smtClean="0">
                <a:solidFill>
                  <a:schemeClr val="bg1"/>
                </a:solidFill>
                <a:latin typeface="Times New Roman"/>
                <a:ea typeface="Calibri"/>
              </a:rPr>
              <a:t> </a:t>
            </a:r>
            <a:r>
              <a:rPr lang="en-US" sz="3600" dirty="0" err="1">
                <a:solidFill>
                  <a:schemeClr val="bg1"/>
                </a:solidFill>
                <a:latin typeface="Times New Roman"/>
                <a:ea typeface="Calibri"/>
              </a:rPr>
              <a:t>đoạn</a:t>
            </a:r>
            <a:r>
              <a:rPr lang="en-US" sz="3600" dirty="0">
                <a:solidFill>
                  <a:schemeClr val="bg1"/>
                </a:solidFill>
                <a:latin typeface="Times New Roman"/>
                <a:ea typeface="Calibri"/>
              </a:rPr>
              <a:t> </a:t>
            </a:r>
            <a:r>
              <a:rPr lang="en-US" sz="3600" dirty="0" err="1">
                <a:solidFill>
                  <a:schemeClr val="bg1"/>
                </a:solidFill>
                <a:latin typeface="Times New Roman"/>
                <a:ea typeface="Calibri"/>
              </a:rPr>
              <a:t>văn</a:t>
            </a:r>
            <a:r>
              <a:rPr lang="en-US" sz="3600" dirty="0">
                <a:solidFill>
                  <a:schemeClr val="bg1"/>
                </a:solidFill>
                <a:latin typeface="Times New Roman"/>
                <a:ea typeface="Calibri"/>
              </a:rPr>
              <a:t> </a:t>
            </a:r>
            <a:r>
              <a:rPr lang="en-US" sz="3600" dirty="0" smtClean="0">
                <a:solidFill>
                  <a:schemeClr val="bg1"/>
                </a:solidFill>
                <a:latin typeface="Times New Roman"/>
                <a:ea typeface="Calibri"/>
              </a:rPr>
              <a:t>(khoảng200 </a:t>
            </a:r>
            <a:r>
              <a:rPr lang="en-US" sz="3600" dirty="0" err="1" smtClean="0">
                <a:solidFill>
                  <a:schemeClr val="bg1"/>
                </a:solidFill>
                <a:latin typeface="Times New Roman"/>
                <a:ea typeface="Calibri"/>
              </a:rPr>
              <a:t>từ</a:t>
            </a:r>
            <a:r>
              <a:rPr lang="en-US" sz="3600" dirty="0" smtClean="0">
                <a:solidFill>
                  <a:schemeClr val="bg1"/>
                </a:solidFill>
                <a:latin typeface="Times New Roman"/>
                <a:ea typeface="Calibri"/>
              </a:rPr>
              <a:t>) </a:t>
            </a:r>
            <a:r>
              <a:rPr lang="en-US" sz="3600" dirty="0" err="1" smtClean="0">
                <a:solidFill>
                  <a:schemeClr val="bg1"/>
                </a:solidFill>
                <a:latin typeface="Times New Roman"/>
                <a:ea typeface="Calibri"/>
              </a:rPr>
              <a:t>về</a:t>
            </a:r>
            <a:r>
              <a:rPr lang="en-US" sz="3600" dirty="0" smtClean="0">
                <a:solidFill>
                  <a:schemeClr val="bg1"/>
                </a:solidFill>
                <a:latin typeface="Times New Roman"/>
                <a:ea typeface="Calibri"/>
              </a:rPr>
              <a:t> </a:t>
            </a:r>
          </a:p>
          <a:p>
            <a:pPr algn="ctr"/>
            <a:r>
              <a:rPr lang="vi-VN" sz="3600" dirty="0" smtClean="0">
                <a:solidFill>
                  <a:schemeClr val="bg1"/>
                </a:solidFill>
                <a:latin typeface="Times New Roman"/>
                <a:ea typeface="Calibri"/>
              </a:rPr>
              <a:t>sự </a:t>
            </a:r>
            <a:r>
              <a:rPr lang="vi-VN" sz="3600" dirty="0">
                <a:solidFill>
                  <a:schemeClr val="bg1"/>
                </a:solidFill>
                <a:latin typeface="Times New Roman"/>
                <a:ea typeface="Calibri"/>
              </a:rPr>
              <a:t>khác biệt giữa tiểu thuyết và truyện ngắn</a:t>
            </a:r>
            <a:r>
              <a:rPr lang="en-US" sz="3600" dirty="0" smtClean="0">
                <a:solidFill>
                  <a:schemeClr val="bg1"/>
                </a:solidFill>
                <a:latin typeface="Times New Roman"/>
                <a:ea typeface="Calibri"/>
              </a:rPr>
              <a:t> </a:t>
            </a:r>
            <a:endParaRPr lang="en-US" sz="3600" dirty="0">
              <a:solidFill>
                <a:schemeClr val="bg1"/>
              </a:solidFill>
            </a:endParaRPr>
          </a:p>
        </p:txBody>
      </p:sp>
    </p:spTree>
    <p:extLst>
      <p:ext uri="{BB962C8B-B14F-4D97-AF65-F5344CB8AC3E}">
        <p14:creationId xmlns:p14="http://schemas.microsoft.com/office/powerpoint/2010/main" val="273775579"/>
      </p:ext>
    </p:extLst>
  </p:cSld>
  <p:clrMapOvr>
    <a:masterClrMapping/>
  </p:clrMapOvr>
  <p:transition spd="slow">
    <p:push dir="u"/>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8010" y="57150"/>
            <a:ext cx="3020442" cy="461665"/>
          </a:xfrm>
          <a:prstGeom prst="rect">
            <a:avLst/>
          </a:prstGeom>
        </p:spPr>
        <p:txBody>
          <a:bodyPr wrap="none">
            <a:spAutoFit/>
          </a:bodyPr>
          <a:lstStyle/>
          <a:p>
            <a:pPr algn="ctr"/>
            <a:r>
              <a:rPr lang="en-US" sz="2400" b="1" dirty="0" smtClean="0">
                <a:solidFill>
                  <a:schemeClr val="bg1"/>
                </a:solidFill>
                <a:latin typeface="Times New Roman"/>
                <a:ea typeface="Calibri"/>
              </a:rPr>
              <a:t>TỪ ĐỌC ĐẾN VIẾT </a:t>
            </a:r>
            <a:endParaRPr lang="en-US" sz="2400" dirty="0">
              <a:solidFill>
                <a:schemeClr val="bg1"/>
              </a:solidFill>
              <a:latin typeface="Times New Roman"/>
              <a:ea typeface="Calibri"/>
            </a:endParaRPr>
          </a:p>
        </p:txBody>
      </p:sp>
      <p:sp>
        <p:nvSpPr>
          <p:cNvPr id="4" name="Rectangle 3"/>
          <p:cNvSpPr/>
          <p:nvPr/>
        </p:nvSpPr>
        <p:spPr>
          <a:xfrm>
            <a:off x="76200" y="857370"/>
            <a:ext cx="9067800" cy="4021935"/>
          </a:xfrm>
          <a:prstGeom prst="rect">
            <a:avLst/>
          </a:prstGeom>
        </p:spPr>
        <p:txBody>
          <a:bodyPr wrap="square">
            <a:spAutoFit/>
          </a:bodyPr>
          <a:lstStyle/>
          <a:p>
            <a:pPr lvl="0" indent="457200" algn="just">
              <a:lnSpc>
                <a:spcPct val="107000"/>
              </a:lnSpc>
            </a:pPr>
            <a:r>
              <a:rPr lang="pt-BR" sz="2000" dirty="0">
                <a:solidFill>
                  <a:prstClr val="white"/>
                </a:solidFill>
                <a:latin typeface="Times New Roman"/>
                <a:ea typeface="Calibri"/>
                <a:cs typeface="Times New Roman"/>
              </a:rPr>
              <a:t>Tiểu thuyết và truyện ngắn là hai thể loại văn học có nhiều điểm khác biệt, thể hiện ở quy mô, bối cảnh, nhân vật, cốt truyện và sự kiện. Tiểu thuyết thường có quy mô lớn, tập trung vào việc phát triển nhân vật, cốt truyện phức tạp, và chi tiết mô tả sâu sắc. Ngược lại, truyện ngắn tập trung vào một sự kiện, tình huống, hoặc ý tưởng cụ thể, thường có quy mô nhỏ hơn và tập trung vào việc gây ấn tượng mạnh mẽ trong khoảng thời gian ngắn. Cấu trúc của tiểu thuyết thường phức tạp, có thể bao gồm nhiều nhân vật, hoàn cảnh, và diễn biến phức tạp. Trong khi đó, truyện ngắn thường tập trung vào một số nhân vật chính. Phương pháp diễn đạt trong tiểu thuyết thường linh hoạt và chi tiết, trong khi truyện ngắn thường sử dụng ngôn từ súc tích hơn. Có thể nói, tiểu thuyết và truyện ngắn đều là những thể loại văn học quan trọng, góp phần phản ánh hiện thực cuộc sống, đồng thời bày tỏ tư tưởng, tình cảm của nhà văn. Mỗi thể loại có những ưu điểm và nhược điểm riêng, phù hợp với những đối tượng độc giả khác nhau</a:t>
            </a:r>
            <a:r>
              <a:rPr lang="pt-BR" sz="2000" dirty="0" smtClean="0">
                <a:solidFill>
                  <a:prstClr val="white"/>
                </a:solidFill>
                <a:latin typeface="Times New Roman"/>
                <a:ea typeface="Calibri"/>
                <a:cs typeface="Times New Roman"/>
              </a:rPr>
              <a:t>.</a:t>
            </a:r>
            <a:endParaRPr lang="en-US" sz="2000" dirty="0">
              <a:solidFill>
                <a:prstClr val="white"/>
              </a:solidFill>
              <a:latin typeface="Times New Roman"/>
              <a:ea typeface="Calibri"/>
              <a:cs typeface="Times New Roman"/>
            </a:endParaRPr>
          </a:p>
        </p:txBody>
      </p:sp>
      <p:sp>
        <p:nvSpPr>
          <p:cNvPr id="5" name="TextBox 4"/>
          <p:cNvSpPr txBox="1"/>
          <p:nvPr/>
        </p:nvSpPr>
        <p:spPr>
          <a:xfrm>
            <a:off x="152400" y="444015"/>
            <a:ext cx="3886200" cy="400110"/>
          </a:xfrm>
          <a:prstGeom prst="rect">
            <a:avLst/>
          </a:prstGeom>
          <a:noFill/>
        </p:spPr>
        <p:txBody>
          <a:bodyPr wrap="square" rtlCol="0">
            <a:spAutoFit/>
          </a:bodyPr>
          <a:lstStyle/>
          <a:p>
            <a:r>
              <a:rPr lang="en-US" sz="2000" b="1" dirty="0" err="1" smtClean="0">
                <a:solidFill>
                  <a:schemeClr val="bg1"/>
                </a:solidFill>
                <a:latin typeface="Times New Roman" pitchFamily="18" charset="0"/>
                <a:cs typeface="Times New Roman" pitchFamily="18" charset="0"/>
              </a:rPr>
              <a:t>Đoạn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văn</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tham</a:t>
            </a:r>
            <a:r>
              <a:rPr lang="en-US" sz="2000" b="1" dirty="0" smtClean="0">
                <a:solidFill>
                  <a:schemeClr val="bg1"/>
                </a:solidFill>
                <a:latin typeface="Times New Roman" pitchFamily="18" charset="0"/>
                <a:cs typeface="Times New Roman" pitchFamily="18" charset="0"/>
              </a:rPr>
              <a:t> </a:t>
            </a:r>
            <a:r>
              <a:rPr lang="en-US" sz="2000" b="1" dirty="0" err="1" smtClean="0">
                <a:solidFill>
                  <a:schemeClr val="bg1"/>
                </a:solidFill>
                <a:latin typeface="Times New Roman" pitchFamily="18" charset="0"/>
                <a:cs typeface="Times New Roman" pitchFamily="18" charset="0"/>
              </a:rPr>
              <a:t>khảo</a:t>
            </a:r>
            <a:r>
              <a:rPr lang="en-US" sz="2000" b="1" dirty="0" smtClean="0">
                <a:solidFill>
                  <a:schemeClr val="bg1"/>
                </a:solidFill>
                <a:latin typeface="Times New Roman" pitchFamily="18" charset="0"/>
                <a:cs typeface="Times New Roman" pitchFamily="18" charset="0"/>
              </a:rPr>
              <a:t>:</a:t>
            </a:r>
            <a:endParaRPr lang="en-US" sz="2000" b="1" dirty="0">
              <a:solidFill>
                <a:schemeClr val="bg1"/>
              </a:solidFill>
              <a:latin typeface="Times New Roman" pitchFamily="18" charset="0"/>
              <a:cs typeface="Times New Roman" pitchFamily="18" charset="0"/>
            </a:endParaRPr>
          </a:p>
        </p:txBody>
      </p:sp>
    </p:spTree>
    <p:extLst>
      <p:ext uri="{BB962C8B-B14F-4D97-AF65-F5344CB8AC3E}">
        <p14:creationId xmlns:p14="http://schemas.microsoft.com/office/powerpoint/2010/main" val="192249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 name="Rectangle 168">
            <a:extLst>
              <a:ext uri="{FF2B5EF4-FFF2-40B4-BE49-F238E27FC236}">
                <a16:creationId xmlns:a16="http://schemas.microsoft.com/office/drawing/2014/main" xmlns="" id="{1F2EE7B8-F388-4721-93F9-22A69C7EBA74}"/>
              </a:ext>
            </a:extLst>
          </p:cNvPr>
          <p:cNvSpPr/>
          <p:nvPr/>
        </p:nvSpPr>
        <p:spPr>
          <a:xfrm>
            <a:off x="8722226" y="40"/>
            <a:ext cx="4572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0" name="Freeform: Shape 159">
            <a:extLst>
              <a:ext uri="{FF2B5EF4-FFF2-40B4-BE49-F238E27FC236}">
                <a16:creationId xmlns:a16="http://schemas.microsoft.com/office/drawing/2014/main" xmlns="" id="{EB84A709-C8AC-4938-A2D2-479A91F72D9C}"/>
              </a:ext>
            </a:extLst>
          </p:cNvPr>
          <p:cNvSpPr/>
          <p:nvPr/>
        </p:nvSpPr>
        <p:spPr>
          <a:xfrm rot="2082592">
            <a:off x="-336225" y="463946"/>
            <a:ext cx="3680756" cy="4233815"/>
          </a:xfrm>
          <a:custGeom>
            <a:avLst/>
            <a:gdLst>
              <a:gd name="connsiteX0" fmla="*/ 7329514 w 7361511"/>
              <a:gd name="connsiteY0" fmla="*/ 6454811 h 8467631"/>
              <a:gd name="connsiteX1" fmla="*/ 7361511 w 7361511"/>
              <a:gd name="connsiteY1" fmla="*/ 6501004 h 8467631"/>
              <a:gd name="connsiteX2" fmla="*/ 7329514 w 7361511"/>
              <a:gd name="connsiteY2" fmla="*/ 6523168 h 8467631"/>
              <a:gd name="connsiteX3" fmla="*/ 6718721 w 7361511"/>
              <a:gd name="connsiteY3" fmla="*/ 5573039 h 8467631"/>
              <a:gd name="connsiteX4" fmla="*/ 7003911 w 7361511"/>
              <a:gd name="connsiteY4" fmla="*/ 5984755 h 8467631"/>
              <a:gd name="connsiteX5" fmla="*/ 7003911 w 7361511"/>
              <a:gd name="connsiteY5" fmla="*/ 6748710 h 8467631"/>
              <a:gd name="connsiteX6" fmla="*/ 6718721 w 7361511"/>
              <a:gd name="connsiteY6" fmla="*/ 6946257 h 8467631"/>
              <a:gd name="connsiteX7" fmla="*/ 6107928 w 7361511"/>
              <a:gd name="connsiteY7" fmla="*/ 4691266 h 8467631"/>
              <a:gd name="connsiteX8" fmla="*/ 6393118 w 7361511"/>
              <a:gd name="connsiteY8" fmla="*/ 5102982 h 8467631"/>
              <a:gd name="connsiteX9" fmla="*/ 6393118 w 7361511"/>
              <a:gd name="connsiteY9" fmla="*/ 7171798 h 8467631"/>
              <a:gd name="connsiteX10" fmla="*/ 6107927 w 7361511"/>
              <a:gd name="connsiteY10" fmla="*/ 7369346 h 8467631"/>
              <a:gd name="connsiteX11" fmla="*/ 5497135 w 7361511"/>
              <a:gd name="connsiteY11" fmla="*/ 3809494 h 8467631"/>
              <a:gd name="connsiteX12" fmla="*/ 5782325 w 7361511"/>
              <a:gd name="connsiteY12" fmla="*/ 4221209 h 8467631"/>
              <a:gd name="connsiteX13" fmla="*/ 5782325 w 7361511"/>
              <a:gd name="connsiteY13" fmla="*/ 7594887 h 8467631"/>
              <a:gd name="connsiteX14" fmla="*/ 5497135 w 7361511"/>
              <a:gd name="connsiteY14" fmla="*/ 7792435 h 8467631"/>
              <a:gd name="connsiteX15" fmla="*/ 4886343 w 7361511"/>
              <a:gd name="connsiteY15" fmla="*/ 2927723 h 8467631"/>
              <a:gd name="connsiteX16" fmla="*/ 5171533 w 7361511"/>
              <a:gd name="connsiteY16" fmla="*/ 3339438 h 8467631"/>
              <a:gd name="connsiteX17" fmla="*/ 5171533 w 7361511"/>
              <a:gd name="connsiteY17" fmla="*/ 8017975 h 8467631"/>
              <a:gd name="connsiteX18" fmla="*/ 4886344 w 7361511"/>
              <a:gd name="connsiteY18" fmla="*/ 8215522 h 8467631"/>
              <a:gd name="connsiteX19" fmla="*/ 4275550 w 7361511"/>
              <a:gd name="connsiteY19" fmla="*/ 2045951 h 8467631"/>
              <a:gd name="connsiteX20" fmla="*/ 4560740 w 7361511"/>
              <a:gd name="connsiteY20" fmla="*/ 2457665 h 8467631"/>
              <a:gd name="connsiteX21" fmla="*/ 4560740 w 7361511"/>
              <a:gd name="connsiteY21" fmla="*/ 8441064 h 8467631"/>
              <a:gd name="connsiteX22" fmla="*/ 4522386 w 7361511"/>
              <a:gd name="connsiteY22" fmla="*/ 8467631 h 8467631"/>
              <a:gd name="connsiteX23" fmla="*/ 4275550 w 7361511"/>
              <a:gd name="connsiteY23" fmla="*/ 8111286 h 8467631"/>
              <a:gd name="connsiteX24" fmla="*/ 3664757 w 7361511"/>
              <a:gd name="connsiteY24" fmla="*/ 1164178 h 8467631"/>
              <a:gd name="connsiteX25" fmla="*/ 3949947 w 7361511"/>
              <a:gd name="connsiteY25" fmla="*/ 1575893 h 8467631"/>
              <a:gd name="connsiteX26" fmla="*/ 3949947 w 7361511"/>
              <a:gd name="connsiteY26" fmla="*/ 7641229 h 8467631"/>
              <a:gd name="connsiteX27" fmla="*/ 3664757 w 7361511"/>
              <a:gd name="connsiteY27" fmla="*/ 7229513 h 8467631"/>
              <a:gd name="connsiteX28" fmla="*/ 3053964 w 7361511"/>
              <a:gd name="connsiteY28" fmla="*/ 282405 h 8467631"/>
              <a:gd name="connsiteX29" fmla="*/ 3339155 w 7361511"/>
              <a:gd name="connsiteY29" fmla="*/ 694122 h 8467631"/>
              <a:gd name="connsiteX30" fmla="*/ 3339154 w 7361511"/>
              <a:gd name="connsiteY30" fmla="*/ 6759456 h 8467631"/>
              <a:gd name="connsiteX31" fmla="*/ 3053964 w 7361511"/>
              <a:gd name="connsiteY31" fmla="*/ 6347740 h 8467631"/>
              <a:gd name="connsiteX32" fmla="*/ 895983 w 7361511"/>
              <a:gd name="connsiteY32" fmla="*/ 1269266 h 8467631"/>
              <a:gd name="connsiteX33" fmla="*/ 895983 w 7361511"/>
              <a:gd name="connsiteY33" fmla="*/ 3232367 h 8467631"/>
              <a:gd name="connsiteX34" fmla="*/ 610794 w 7361511"/>
              <a:gd name="connsiteY34" fmla="*/ 2820653 h 8467631"/>
              <a:gd name="connsiteX35" fmla="*/ 610794 w 7361511"/>
              <a:gd name="connsiteY35" fmla="*/ 1466813 h 8467631"/>
              <a:gd name="connsiteX36" fmla="*/ 2728361 w 7361511"/>
              <a:gd name="connsiteY36" fmla="*/ 0 h 8467631"/>
              <a:gd name="connsiteX37" fmla="*/ 2728361 w 7361511"/>
              <a:gd name="connsiteY37" fmla="*/ 5877683 h 8467631"/>
              <a:gd name="connsiteX38" fmla="*/ 2443171 w 7361511"/>
              <a:gd name="connsiteY38" fmla="*/ 5465968 h 8467631"/>
              <a:gd name="connsiteX39" fmla="*/ 2443171 w 7361511"/>
              <a:gd name="connsiteY39" fmla="*/ 197548 h 8467631"/>
              <a:gd name="connsiteX40" fmla="*/ 0 w 7361511"/>
              <a:gd name="connsiteY40" fmla="*/ 1889902 h 8467631"/>
              <a:gd name="connsiteX41" fmla="*/ 285190 w 7361511"/>
              <a:gd name="connsiteY41" fmla="*/ 1692355 h 8467631"/>
              <a:gd name="connsiteX42" fmla="*/ 285190 w 7361511"/>
              <a:gd name="connsiteY42" fmla="*/ 2350594 h 8467631"/>
              <a:gd name="connsiteX43" fmla="*/ 0 w 7361511"/>
              <a:gd name="connsiteY43" fmla="*/ 1938879 h 8467631"/>
              <a:gd name="connsiteX44" fmla="*/ 2117569 w 7361511"/>
              <a:gd name="connsiteY44" fmla="*/ 423088 h 8467631"/>
              <a:gd name="connsiteX45" fmla="*/ 2117569 w 7361511"/>
              <a:gd name="connsiteY45" fmla="*/ 4995912 h 8467631"/>
              <a:gd name="connsiteX46" fmla="*/ 1832379 w 7361511"/>
              <a:gd name="connsiteY46" fmla="*/ 4584197 h 8467631"/>
              <a:gd name="connsiteX47" fmla="*/ 1832379 w 7361511"/>
              <a:gd name="connsiteY47" fmla="*/ 620636 h 8467631"/>
              <a:gd name="connsiteX48" fmla="*/ 1506777 w 7361511"/>
              <a:gd name="connsiteY48" fmla="*/ 846176 h 8467631"/>
              <a:gd name="connsiteX49" fmla="*/ 1506777 w 7361511"/>
              <a:gd name="connsiteY49" fmla="*/ 4114141 h 8467631"/>
              <a:gd name="connsiteX50" fmla="*/ 1221587 w 7361511"/>
              <a:gd name="connsiteY50" fmla="*/ 3702425 h 8467631"/>
              <a:gd name="connsiteX51" fmla="*/ 1221587 w 7361511"/>
              <a:gd name="connsiteY51" fmla="*/ 1043724 h 8467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361511" h="8467631">
                <a:moveTo>
                  <a:pt x="7329514" y="6454811"/>
                </a:moveTo>
                <a:lnTo>
                  <a:pt x="7361511" y="6501004"/>
                </a:lnTo>
                <a:lnTo>
                  <a:pt x="7329514" y="6523168"/>
                </a:lnTo>
                <a:close/>
                <a:moveTo>
                  <a:pt x="6718721" y="5573039"/>
                </a:moveTo>
                <a:lnTo>
                  <a:pt x="7003911" y="5984755"/>
                </a:lnTo>
                <a:lnTo>
                  <a:pt x="7003911" y="6748710"/>
                </a:lnTo>
                <a:lnTo>
                  <a:pt x="6718721" y="6946257"/>
                </a:lnTo>
                <a:close/>
                <a:moveTo>
                  <a:pt x="6107928" y="4691266"/>
                </a:moveTo>
                <a:lnTo>
                  <a:pt x="6393118" y="5102982"/>
                </a:lnTo>
                <a:lnTo>
                  <a:pt x="6393118" y="7171798"/>
                </a:lnTo>
                <a:lnTo>
                  <a:pt x="6107927" y="7369346"/>
                </a:lnTo>
                <a:close/>
                <a:moveTo>
                  <a:pt x="5497135" y="3809494"/>
                </a:moveTo>
                <a:lnTo>
                  <a:pt x="5782325" y="4221209"/>
                </a:lnTo>
                <a:lnTo>
                  <a:pt x="5782325" y="7594887"/>
                </a:lnTo>
                <a:lnTo>
                  <a:pt x="5497135" y="7792435"/>
                </a:lnTo>
                <a:close/>
                <a:moveTo>
                  <a:pt x="4886343" y="2927723"/>
                </a:moveTo>
                <a:lnTo>
                  <a:pt x="5171533" y="3339438"/>
                </a:lnTo>
                <a:lnTo>
                  <a:pt x="5171533" y="8017975"/>
                </a:lnTo>
                <a:lnTo>
                  <a:pt x="4886344" y="8215522"/>
                </a:lnTo>
                <a:close/>
                <a:moveTo>
                  <a:pt x="4275550" y="2045951"/>
                </a:moveTo>
                <a:lnTo>
                  <a:pt x="4560740" y="2457665"/>
                </a:lnTo>
                <a:lnTo>
                  <a:pt x="4560740" y="8441064"/>
                </a:lnTo>
                <a:lnTo>
                  <a:pt x="4522386" y="8467631"/>
                </a:lnTo>
                <a:lnTo>
                  <a:pt x="4275550" y="8111286"/>
                </a:lnTo>
                <a:close/>
                <a:moveTo>
                  <a:pt x="3664757" y="1164178"/>
                </a:moveTo>
                <a:lnTo>
                  <a:pt x="3949947" y="1575893"/>
                </a:lnTo>
                <a:lnTo>
                  <a:pt x="3949947" y="7641229"/>
                </a:lnTo>
                <a:lnTo>
                  <a:pt x="3664757" y="7229513"/>
                </a:lnTo>
                <a:close/>
                <a:moveTo>
                  <a:pt x="3053964" y="282405"/>
                </a:moveTo>
                <a:lnTo>
                  <a:pt x="3339155" y="694122"/>
                </a:lnTo>
                <a:lnTo>
                  <a:pt x="3339154" y="6759456"/>
                </a:lnTo>
                <a:lnTo>
                  <a:pt x="3053964" y="6347740"/>
                </a:lnTo>
                <a:close/>
                <a:moveTo>
                  <a:pt x="895983" y="1269266"/>
                </a:moveTo>
                <a:lnTo>
                  <a:pt x="895983" y="3232367"/>
                </a:lnTo>
                <a:lnTo>
                  <a:pt x="610794" y="2820653"/>
                </a:lnTo>
                <a:lnTo>
                  <a:pt x="610794" y="1466813"/>
                </a:lnTo>
                <a:close/>
                <a:moveTo>
                  <a:pt x="2728361" y="0"/>
                </a:moveTo>
                <a:lnTo>
                  <a:pt x="2728361" y="5877683"/>
                </a:lnTo>
                <a:lnTo>
                  <a:pt x="2443171" y="5465968"/>
                </a:lnTo>
                <a:lnTo>
                  <a:pt x="2443171" y="197548"/>
                </a:lnTo>
                <a:close/>
                <a:moveTo>
                  <a:pt x="0" y="1889902"/>
                </a:moveTo>
                <a:lnTo>
                  <a:pt x="285190" y="1692355"/>
                </a:lnTo>
                <a:lnTo>
                  <a:pt x="285190" y="2350594"/>
                </a:lnTo>
                <a:lnTo>
                  <a:pt x="0" y="1938879"/>
                </a:lnTo>
                <a:close/>
                <a:moveTo>
                  <a:pt x="2117569" y="423088"/>
                </a:moveTo>
                <a:lnTo>
                  <a:pt x="2117569" y="4995912"/>
                </a:lnTo>
                <a:lnTo>
                  <a:pt x="1832379" y="4584197"/>
                </a:lnTo>
                <a:lnTo>
                  <a:pt x="1832379" y="620636"/>
                </a:lnTo>
                <a:close/>
                <a:moveTo>
                  <a:pt x="1506777" y="846176"/>
                </a:moveTo>
                <a:lnTo>
                  <a:pt x="1506777" y="4114141"/>
                </a:lnTo>
                <a:lnTo>
                  <a:pt x="1221587" y="3702425"/>
                </a:lnTo>
                <a:lnTo>
                  <a:pt x="1221587" y="1043724"/>
                </a:lnTo>
                <a:close/>
              </a:path>
            </a:pathLst>
          </a:custGeom>
          <a:solidFill>
            <a:schemeClr val="accent1">
              <a:lumMod val="9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nvGrpSpPr>
          <p:cNvPr id="166" name="Group 165">
            <a:extLst>
              <a:ext uri="{FF2B5EF4-FFF2-40B4-BE49-F238E27FC236}">
                <a16:creationId xmlns:a16="http://schemas.microsoft.com/office/drawing/2014/main" xmlns="" id="{B69A2C4E-6FCC-4024-83C7-2C116167424C}"/>
              </a:ext>
            </a:extLst>
          </p:cNvPr>
          <p:cNvGrpSpPr/>
          <p:nvPr/>
        </p:nvGrpSpPr>
        <p:grpSpPr>
          <a:xfrm>
            <a:off x="4212668" y="1491929"/>
            <a:ext cx="4268297" cy="1289071"/>
            <a:chOff x="7772398" y="2945424"/>
            <a:chExt cx="8573316" cy="3319798"/>
          </a:xfrm>
        </p:grpSpPr>
        <p:sp>
          <p:nvSpPr>
            <p:cNvPr id="8" name="TextBox 7"/>
            <p:cNvSpPr txBox="1"/>
            <p:nvPr/>
          </p:nvSpPr>
          <p:spPr>
            <a:xfrm>
              <a:off x="9584176" y="2945424"/>
              <a:ext cx="6761538" cy="3319798"/>
            </a:xfrm>
            <a:prstGeom prst="rect">
              <a:avLst/>
            </a:prstGeom>
            <a:noFill/>
          </p:spPr>
          <p:txBody>
            <a:bodyPr wrap="square" rtlCol="0">
              <a:spAutoFit/>
            </a:bodyPr>
            <a:lstStyle/>
            <a:p>
              <a:pPr lvl="0" algn="just">
                <a:lnSpc>
                  <a:spcPct val="150000"/>
                </a:lnSpc>
              </a:pPr>
              <a:r>
                <a:rPr lang="en-US" b="1" dirty="0" err="1" smtClean="0">
                  <a:solidFill>
                    <a:schemeClr val="bg1"/>
                  </a:solidFill>
                  <a:latin typeface="Times New Roman" panose="02020603050405020304" pitchFamily="18" charset="0"/>
                  <a:cs typeface="Times New Roman" panose="02020603050405020304" pitchFamily="18" charset="0"/>
                </a:rPr>
                <a:t>Học</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sinh</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ghi</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nhớ</a:t>
              </a:r>
              <a:r>
                <a:rPr lang="en-US" b="1" dirty="0" smtClean="0">
                  <a:solidFill>
                    <a:schemeClr val="bg1"/>
                  </a:solidFill>
                  <a:latin typeface="Times New Roman" panose="02020603050405020304" pitchFamily="18" charset="0"/>
                  <a:cs typeface="Times New Roman" panose="02020603050405020304" pitchFamily="18" charset="0"/>
                </a:rPr>
                <a:t> đ</a:t>
              </a:r>
              <a:r>
                <a:rPr lang="vi-VN" b="1" dirty="0" smtClean="0">
                  <a:solidFill>
                    <a:schemeClr val="bg1"/>
                  </a:solidFill>
                  <a:latin typeface="Times New Roman" panose="02020603050405020304" pitchFamily="18" charset="0"/>
                  <a:cs typeface="Times New Roman" panose="02020603050405020304" pitchFamily="18" charset="0"/>
                </a:rPr>
                <a:t>ặc </a:t>
              </a:r>
              <a:r>
                <a:rPr lang="vi-VN" b="1" dirty="0">
                  <a:solidFill>
                    <a:schemeClr val="bg1"/>
                  </a:solidFill>
                  <a:latin typeface="Times New Roman" panose="02020603050405020304" pitchFamily="18" charset="0"/>
                  <a:cs typeface="Times New Roman" panose="02020603050405020304" pitchFamily="18" charset="0"/>
                </a:rPr>
                <a:t>điểm và tác dụng của biện pháp tu từ nói mỉa</a:t>
              </a:r>
              <a:r>
                <a:rPr lang="vi-VN" b="1" dirty="0" smtClean="0">
                  <a:solidFill>
                    <a:schemeClr val="bg1"/>
                  </a:solidFill>
                  <a:latin typeface="Times New Roman" panose="02020603050405020304" pitchFamily="18" charset="0"/>
                  <a:cs typeface="Times New Roman" panose="02020603050405020304" pitchFamily="18" charset="0"/>
                </a:rPr>
                <a:t>.</a:t>
              </a:r>
              <a:endParaRPr lang="en-US" b="1" dirty="0">
                <a:solidFill>
                  <a:schemeClr val="bg1"/>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7772398" y="2948092"/>
              <a:ext cx="1437144" cy="1981573"/>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1</a:t>
              </a:r>
              <a:endParaRPr lang="ko-KR" altLang="en-US" sz="4400" b="1" dirty="0">
                <a:solidFill>
                  <a:schemeClr val="bg1"/>
                </a:solidFill>
                <a:cs typeface="Arial" pitchFamily="34" charset="0"/>
              </a:endParaRPr>
            </a:p>
          </p:txBody>
        </p:sp>
      </p:grpSp>
      <p:sp>
        <p:nvSpPr>
          <p:cNvPr id="168" name="Freeform: Shape 167">
            <a:extLst>
              <a:ext uri="{FF2B5EF4-FFF2-40B4-BE49-F238E27FC236}">
                <a16:creationId xmlns:a16="http://schemas.microsoft.com/office/drawing/2014/main" xmlns="" id="{5234D4CF-C1FA-40A3-A0CF-9CDBD6DC754C}"/>
              </a:ext>
            </a:extLst>
          </p:cNvPr>
          <p:cNvSpPr/>
          <p:nvPr/>
        </p:nvSpPr>
        <p:spPr>
          <a:xfrm>
            <a:off x="609601" y="533400"/>
            <a:ext cx="1791578" cy="4076700"/>
          </a:xfrm>
          <a:custGeom>
            <a:avLst/>
            <a:gdLst>
              <a:gd name="connsiteX0" fmla="*/ 0 w 3583156"/>
              <a:gd name="connsiteY0" fmla="*/ 0 h 8153400"/>
              <a:gd name="connsiteX1" fmla="*/ 3583156 w 3583156"/>
              <a:gd name="connsiteY1" fmla="*/ 0 h 8153400"/>
              <a:gd name="connsiteX2" fmla="*/ 3583156 w 3583156"/>
              <a:gd name="connsiteY2" fmla="*/ 3894509 h 8153400"/>
              <a:gd name="connsiteX3" fmla="*/ 3443915 w 3583156"/>
              <a:gd name="connsiteY3" fmla="*/ 3894509 h 8153400"/>
              <a:gd name="connsiteX4" fmla="*/ 3443915 w 3583156"/>
              <a:gd name="connsiteY4" fmla="*/ 139241 h 8153400"/>
              <a:gd name="connsiteX5" fmla="*/ 139241 w 3583156"/>
              <a:gd name="connsiteY5" fmla="*/ 139241 h 8153400"/>
              <a:gd name="connsiteX6" fmla="*/ 139241 w 3583156"/>
              <a:gd name="connsiteY6" fmla="*/ 8014159 h 8153400"/>
              <a:gd name="connsiteX7" fmla="*/ 323849 w 3583156"/>
              <a:gd name="connsiteY7" fmla="*/ 8014159 h 8153400"/>
              <a:gd name="connsiteX8" fmla="*/ 323849 w 3583156"/>
              <a:gd name="connsiteY8" fmla="*/ 8153400 h 8153400"/>
              <a:gd name="connsiteX9" fmla="*/ 0 w 3583156"/>
              <a:gd name="connsiteY9" fmla="*/ 8153400 h 815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3156" h="8153400">
                <a:moveTo>
                  <a:pt x="0" y="0"/>
                </a:moveTo>
                <a:lnTo>
                  <a:pt x="3583156" y="0"/>
                </a:lnTo>
                <a:lnTo>
                  <a:pt x="3583156" y="3894509"/>
                </a:lnTo>
                <a:lnTo>
                  <a:pt x="3443915" y="3894509"/>
                </a:lnTo>
                <a:lnTo>
                  <a:pt x="3443915" y="139241"/>
                </a:lnTo>
                <a:lnTo>
                  <a:pt x="139241" y="139241"/>
                </a:lnTo>
                <a:lnTo>
                  <a:pt x="139241" y="8014159"/>
                </a:lnTo>
                <a:lnTo>
                  <a:pt x="323849" y="8014159"/>
                </a:lnTo>
                <a:lnTo>
                  <a:pt x="323849" y="8153400"/>
                </a:lnTo>
                <a:lnTo>
                  <a:pt x="0" y="81534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
        <p:nvSpPr>
          <p:cNvPr id="2" name="TextBox 1"/>
          <p:cNvSpPr txBox="1"/>
          <p:nvPr/>
        </p:nvSpPr>
        <p:spPr>
          <a:xfrm>
            <a:off x="2897640" y="399335"/>
            <a:ext cx="5389518" cy="830997"/>
          </a:xfrm>
          <a:prstGeom prst="rect">
            <a:avLst/>
          </a:prstGeom>
          <a:noFill/>
          <a:effectLst>
            <a:glow rad="101600">
              <a:schemeClr val="accent6">
                <a:satMod val="175000"/>
                <a:alpha val="40000"/>
              </a:schemeClr>
            </a:glow>
          </a:effectLst>
          <a:scene3d>
            <a:camera prst="orthographicFront"/>
            <a:lightRig rig="threePt" dir="t"/>
          </a:scene3d>
          <a:sp3d>
            <a:bevelT/>
          </a:sp3d>
        </p:spPr>
        <p:txBody>
          <a:bodyPr wrap="square" rtlCol="0" anchor="ctr">
            <a:spAutoFit/>
          </a:bodyPr>
          <a:lstStyle/>
          <a:p>
            <a:pPr lvl="0" algn="ctr"/>
            <a:r>
              <a:rPr lang="en-US" sz="4800" dirty="0" smtClean="0">
                <a:solidFill>
                  <a:schemeClr val="lt1"/>
                </a:solidFill>
                <a:latin typeface="Cambria" pitchFamily="18" charset="0"/>
                <a:ea typeface="Cambria" pitchFamily="18" charset="0"/>
              </a:rPr>
              <a:t>MỤC TIÊU BÀI HỌC</a:t>
            </a:r>
            <a:endParaRPr lang="en-US" sz="4800" dirty="0">
              <a:solidFill>
                <a:schemeClr val="lt1"/>
              </a:solidFill>
              <a:latin typeface="Cambria" pitchFamily="18" charset="0"/>
              <a:ea typeface="Cambria" pitchFamily="18" charset="0"/>
            </a:endParaRPr>
          </a:p>
        </p:txBody>
      </p:sp>
      <p:grpSp>
        <p:nvGrpSpPr>
          <p:cNvPr id="49" name="Group 48">
            <a:extLst>
              <a:ext uri="{FF2B5EF4-FFF2-40B4-BE49-F238E27FC236}">
                <a16:creationId xmlns:a16="http://schemas.microsoft.com/office/drawing/2014/main" xmlns="" id="{AB418A56-7D2A-4130-8498-5C5D15390FEB}"/>
              </a:ext>
            </a:extLst>
          </p:cNvPr>
          <p:cNvGrpSpPr/>
          <p:nvPr/>
        </p:nvGrpSpPr>
        <p:grpSpPr>
          <a:xfrm rot="20788243">
            <a:off x="2016318" y="2386277"/>
            <a:ext cx="1736351" cy="1605642"/>
            <a:chOff x="8479089" y="1262387"/>
            <a:chExt cx="6147593" cy="5684813"/>
          </a:xfrm>
        </p:grpSpPr>
        <p:grpSp>
          <p:nvGrpSpPr>
            <p:cNvPr id="50" name="Group 49">
              <a:extLst>
                <a:ext uri="{FF2B5EF4-FFF2-40B4-BE49-F238E27FC236}">
                  <a16:creationId xmlns:a16="http://schemas.microsoft.com/office/drawing/2014/main" xmlns="" id="{6B738F09-BE00-45D3-88A5-FDB1618D8D19}"/>
                </a:ext>
              </a:extLst>
            </p:cNvPr>
            <p:cNvGrpSpPr/>
            <p:nvPr/>
          </p:nvGrpSpPr>
          <p:grpSpPr>
            <a:xfrm rot="20275744" flipH="1">
              <a:off x="9114364" y="4275293"/>
              <a:ext cx="965714" cy="1155036"/>
              <a:chOff x="5704433" y="717502"/>
              <a:chExt cx="7365528" cy="8809481"/>
            </a:xfrm>
          </p:grpSpPr>
          <p:sp>
            <p:nvSpPr>
              <p:cNvPr id="139" name="Freeform: Shape 138">
                <a:extLst>
                  <a:ext uri="{FF2B5EF4-FFF2-40B4-BE49-F238E27FC236}">
                    <a16:creationId xmlns:a16="http://schemas.microsoft.com/office/drawing/2014/main" xmlns="" id="{B7DC8659-9D27-456B-9E4E-B4A13119D357}"/>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0" name="Freeform: Shape 139">
                <a:extLst>
                  <a:ext uri="{FF2B5EF4-FFF2-40B4-BE49-F238E27FC236}">
                    <a16:creationId xmlns:a16="http://schemas.microsoft.com/office/drawing/2014/main" xmlns="" id="{3A8E1560-9381-49AF-96E5-169BE3FD3DCE}"/>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1" name="Freeform: Shape 140">
                <a:extLst>
                  <a:ext uri="{FF2B5EF4-FFF2-40B4-BE49-F238E27FC236}">
                    <a16:creationId xmlns:a16="http://schemas.microsoft.com/office/drawing/2014/main" xmlns="" id="{585072EC-EAC1-4A8C-A727-218C44150C9A}"/>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2" name="Freeform: Shape 141">
                <a:extLst>
                  <a:ext uri="{FF2B5EF4-FFF2-40B4-BE49-F238E27FC236}">
                    <a16:creationId xmlns:a16="http://schemas.microsoft.com/office/drawing/2014/main" xmlns="" id="{2C63F105-6E15-46F1-9DCD-F9479B05DEE5}"/>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3" name="Freeform: Shape 142">
                <a:extLst>
                  <a:ext uri="{FF2B5EF4-FFF2-40B4-BE49-F238E27FC236}">
                    <a16:creationId xmlns:a16="http://schemas.microsoft.com/office/drawing/2014/main" xmlns="" id="{0430C843-00CE-447B-8F31-3A35BF7F4D19}"/>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4" name="Freeform: Shape 143">
                <a:extLst>
                  <a:ext uri="{FF2B5EF4-FFF2-40B4-BE49-F238E27FC236}">
                    <a16:creationId xmlns:a16="http://schemas.microsoft.com/office/drawing/2014/main" xmlns="" id="{230D7E1F-305A-450C-84D1-009E7FA1308B}"/>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5" name="Freeform: Shape 144">
                <a:extLst>
                  <a:ext uri="{FF2B5EF4-FFF2-40B4-BE49-F238E27FC236}">
                    <a16:creationId xmlns:a16="http://schemas.microsoft.com/office/drawing/2014/main" xmlns="" id="{7FDEF37D-0B4C-4463-837A-9B5CC6542C5E}"/>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1" name="Group 50">
              <a:extLst>
                <a:ext uri="{FF2B5EF4-FFF2-40B4-BE49-F238E27FC236}">
                  <a16:creationId xmlns:a16="http://schemas.microsoft.com/office/drawing/2014/main" xmlns="" id="{6700D410-542E-4490-AC2E-5733428A9F83}"/>
                </a:ext>
              </a:extLst>
            </p:cNvPr>
            <p:cNvGrpSpPr/>
            <p:nvPr/>
          </p:nvGrpSpPr>
          <p:grpSpPr>
            <a:xfrm rot="20275744" flipH="1">
              <a:off x="8479089" y="5341625"/>
              <a:ext cx="1416763" cy="1605575"/>
              <a:chOff x="5365048" y="479821"/>
              <a:chExt cx="8036930" cy="9108010"/>
            </a:xfrm>
          </p:grpSpPr>
          <p:sp>
            <p:nvSpPr>
              <p:cNvPr id="132" name="Freeform: Shape 131">
                <a:extLst>
                  <a:ext uri="{FF2B5EF4-FFF2-40B4-BE49-F238E27FC236}">
                    <a16:creationId xmlns:a16="http://schemas.microsoft.com/office/drawing/2014/main" xmlns="" id="{FC3E2579-7C0E-49CE-A38F-AD49B5FF5C18}"/>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3" name="Freeform: Shape 132">
                <a:extLst>
                  <a:ext uri="{FF2B5EF4-FFF2-40B4-BE49-F238E27FC236}">
                    <a16:creationId xmlns:a16="http://schemas.microsoft.com/office/drawing/2014/main" xmlns="" id="{F720685C-A63C-4EE8-A0F3-8B5F5E67F007}"/>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4" name="Freeform: Shape 133">
                <a:extLst>
                  <a:ext uri="{FF2B5EF4-FFF2-40B4-BE49-F238E27FC236}">
                    <a16:creationId xmlns:a16="http://schemas.microsoft.com/office/drawing/2014/main" xmlns="" id="{6DE35E59-3952-4EEF-909A-DF104EB419D6}"/>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5" name="Freeform: Shape 134">
                <a:extLst>
                  <a:ext uri="{FF2B5EF4-FFF2-40B4-BE49-F238E27FC236}">
                    <a16:creationId xmlns:a16="http://schemas.microsoft.com/office/drawing/2014/main" xmlns="" id="{501B19BB-6475-456B-B918-41FBADBDFD38}"/>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6" name="Freeform: Shape 135">
                <a:extLst>
                  <a:ext uri="{FF2B5EF4-FFF2-40B4-BE49-F238E27FC236}">
                    <a16:creationId xmlns:a16="http://schemas.microsoft.com/office/drawing/2014/main" xmlns="" id="{8C2EA56C-7A9A-4469-A4AE-1EA267D79667}"/>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7" name="Freeform: Shape 136">
                <a:extLst>
                  <a:ext uri="{FF2B5EF4-FFF2-40B4-BE49-F238E27FC236}">
                    <a16:creationId xmlns:a16="http://schemas.microsoft.com/office/drawing/2014/main" xmlns="" id="{86FA2514-C561-429A-BF52-4E36E2723D8C}"/>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8" name="Freeform: Shape 137">
                <a:extLst>
                  <a:ext uri="{FF2B5EF4-FFF2-40B4-BE49-F238E27FC236}">
                    <a16:creationId xmlns:a16="http://schemas.microsoft.com/office/drawing/2014/main" xmlns="" id="{E31D85F1-37B9-4685-82B7-A8D035891475}"/>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2" name="Group 51">
              <a:extLst>
                <a:ext uri="{FF2B5EF4-FFF2-40B4-BE49-F238E27FC236}">
                  <a16:creationId xmlns:a16="http://schemas.microsoft.com/office/drawing/2014/main" xmlns="" id="{F4632AC1-AF4C-4594-996E-7255A1A0B775}"/>
                </a:ext>
              </a:extLst>
            </p:cNvPr>
            <p:cNvGrpSpPr/>
            <p:nvPr/>
          </p:nvGrpSpPr>
          <p:grpSpPr>
            <a:xfrm rot="20275744" flipH="1">
              <a:off x="10278521" y="5974428"/>
              <a:ext cx="496268" cy="512648"/>
              <a:chOff x="5365048" y="1982197"/>
              <a:chExt cx="7362621" cy="7605634"/>
            </a:xfrm>
          </p:grpSpPr>
          <p:sp>
            <p:nvSpPr>
              <p:cNvPr id="125" name="Freeform: Shape 124">
                <a:extLst>
                  <a:ext uri="{FF2B5EF4-FFF2-40B4-BE49-F238E27FC236}">
                    <a16:creationId xmlns:a16="http://schemas.microsoft.com/office/drawing/2014/main" xmlns="" id="{89B70B08-F517-40CC-8C79-7C67CBA9FD67}"/>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6" name="Freeform: Shape 125">
                <a:extLst>
                  <a:ext uri="{FF2B5EF4-FFF2-40B4-BE49-F238E27FC236}">
                    <a16:creationId xmlns:a16="http://schemas.microsoft.com/office/drawing/2014/main" xmlns="" id="{5BD33883-AAD7-44F7-BD37-9B8ECADB67A7}"/>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7" name="Freeform: Shape 126">
                <a:extLst>
                  <a:ext uri="{FF2B5EF4-FFF2-40B4-BE49-F238E27FC236}">
                    <a16:creationId xmlns:a16="http://schemas.microsoft.com/office/drawing/2014/main" xmlns="" id="{307A9DD2-FFCD-4720-94D7-F30DB64636B8}"/>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8" name="Freeform: Shape 127">
                <a:extLst>
                  <a:ext uri="{FF2B5EF4-FFF2-40B4-BE49-F238E27FC236}">
                    <a16:creationId xmlns:a16="http://schemas.microsoft.com/office/drawing/2014/main" xmlns="" id="{AD2DFBBD-AAD1-447F-BB48-1B2BCB778C17}"/>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9" name="Freeform: Shape 128">
                <a:extLst>
                  <a:ext uri="{FF2B5EF4-FFF2-40B4-BE49-F238E27FC236}">
                    <a16:creationId xmlns:a16="http://schemas.microsoft.com/office/drawing/2014/main" xmlns="" id="{7E774126-BA1E-4A48-8286-FFA0F8E3F8D0}"/>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0" name="Freeform: Shape 129">
                <a:extLst>
                  <a:ext uri="{FF2B5EF4-FFF2-40B4-BE49-F238E27FC236}">
                    <a16:creationId xmlns:a16="http://schemas.microsoft.com/office/drawing/2014/main" xmlns="" id="{82E37550-39D3-476A-9D0C-CB0EE00DFCD5}"/>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1" name="Freeform: Shape 130">
                <a:extLst>
                  <a:ext uri="{FF2B5EF4-FFF2-40B4-BE49-F238E27FC236}">
                    <a16:creationId xmlns:a16="http://schemas.microsoft.com/office/drawing/2014/main" xmlns="" id="{5C742560-5EB7-40E4-8A20-8D18F0243DAB}"/>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3" name="Group 52">
              <a:extLst>
                <a:ext uri="{FF2B5EF4-FFF2-40B4-BE49-F238E27FC236}">
                  <a16:creationId xmlns:a16="http://schemas.microsoft.com/office/drawing/2014/main" xmlns="" id="{8524E513-E2C8-468A-A58A-CFC7E25F7891}"/>
                </a:ext>
              </a:extLst>
            </p:cNvPr>
            <p:cNvGrpSpPr/>
            <p:nvPr/>
          </p:nvGrpSpPr>
          <p:grpSpPr>
            <a:xfrm rot="20275744" flipH="1">
              <a:off x="11620616" y="3813253"/>
              <a:ext cx="1199247" cy="1359069"/>
              <a:chOff x="5365051" y="479822"/>
              <a:chExt cx="8036930" cy="9108006"/>
            </a:xfrm>
          </p:grpSpPr>
          <p:sp>
            <p:nvSpPr>
              <p:cNvPr id="118" name="Freeform: Shape 117">
                <a:extLst>
                  <a:ext uri="{FF2B5EF4-FFF2-40B4-BE49-F238E27FC236}">
                    <a16:creationId xmlns:a16="http://schemas.microsoft.com/office/drawing/2014/main" xmlns="" id="{2169EB12-DA5E-44B6-8F39-54A0F020640E}"/>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9" name="Freeform: Shape 118">
                <a:extLst>
                  <a:ext uri="{FF2B5EF4-FFF2-40B4-BE49-F238E27FC236}">
                    <a16:creationId xmlns:a16="http://schemas.microsoft.com/office/drawing/2014/main" xmlns="" id="{8C6E7EBD-1C9C-466A-AD4E-1DB6D8D8C9F9}"/>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0" name="Freeform: Shape 119">
                <a:extLst>
                  <a:ext uri="{FF2B5EF4-FFF2-40B4-BE49-F238E27FC236}">
                    <a16:creationId xmlns:a16="http://schemas.microsoft.com/office/drawing/2014/main" xmlns="" id="{570A29CA-6CC1-490C-9C31-08B6E00B3901}"/>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1" name="Freeform: Shape 120">
                <a:extLst>
                  <a:ext uri="{FF2B5EF4-FFF2-40B4-BE49-F238E27FC236}">
                    <a16:creationId xmlns:a16="http://schemas.microsoft.com/office/drawing/2014/main" xmlns="" id="{C891C4E6-CB29-4C2D-90B2-D70B47755178}"/>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2" name="Freeform: Shape 121">
                <a:extLst>
                  <a:ext uri="{FF2B5EF4-FFF2-40B4-BE49-F238E27FC236}">
                    <a16:creationId xmlns:a16="http://schemas.microsoft.com/office/drawing/2014/main" xmlns="" id="{1E1001C2-8267-477D-89A7-F90FDF5DB246}"/>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3" name="Freeform: Shape 122">
                <a:extLst>
                  <a:ext uri="{FF2B5EF4-FFF2-40B4-BE49-F238E27FC236}">
                    <a16:creationId xmlns:a16="http://schemas.microsoft.com/office/drawing/2014/main" xmlns="" id="{66729FEA-1322-4C15-BE3C-1C6A37D38183}"/>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4" name="Freeform: Shape 123">
                <a:extLst>
                  <a:ext uri="{FF2B5EF4-FFF2-40B4-BE49-F238E27FC236}">
                    <a16:creationId xmlns:a16="http://schemas.microsoft.com/office/drawing/2014/main" xmlns="" id="{9C27F096-CD01-4245-8DA2-8C084E2D4440}"/>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4" name="Group 53">
              <a:extLst>
                <a:ext uri="{FF2B5EF4-FFF2-40B4-BE49-F238E27FC236}">
                  <a16:creationId xmlns:a16="http://schemas.microsoft.com/office/drawing/2014/main" xmlns="" id="{78CEB3E5-BC80-48C6-8415-C2DFAE3BD223}"/>
                </a:ext>
              </a:extLst>
            </p:cNvPr>
            <p:cNvGrpSpPr/>
            <p:nvPr/>
          </p:nvGrpSpPr>
          <p:grpSpPr>
            <a:xfrm rot="20073958" flipH="1">
              <a:off x="10116519" y="4915091"/>
              <a:ext cx="1567652" cy="1079675"/>
              <a:chOff x="3667032" y="1708483"/>
              <a:chExt cx="8105829" cy="5582653"/>
            </a:xfrm>
          </p:grpSpPr>
          <p:sp>
            <p:nvSpPr>
              <p:cNvPr id="111" name="Freeform: Shape 110">
                <a:extLst>
                  <a:ext uri="{FF2B5EF4-FFF2-40B4-BE49-F238E27FC236}">
                    <a16:creationId xmlns:a16="http://schemas.microsoft.com/office/drawing/2014/main" xmlns="" id="{FCC0AB56-626B-44BB-897D-173DA3087149}"/>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Freeform: Shape 111">
                <a:extLst>
                  <a:ext uri="{FF2B5EF4-FFF2-40B4-BE49-F238E27FC236}">
                    <a16:creationId xmlns:a16="http://schemas.microsoft.com/office/drawing/2014/main" xmlns="" id="{9F5555B2-70BE-43DD-B410-FF80124DFB2B}"/>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3" name="Freeform: Shape 112">
                <a:extLst>
                  <a:ext uri="{FF2B5EF4-FFF2-40B4-BE49-F238E27FC236}">
                    <a16:creationId xmlns:a16="http://schemas.microsoft.com/office/drawing/2014/main" xmlns="" id="{7C6CB87F-E252-406E-BD88-096A9A34CCA3}"/>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4" name="Freeform: Shape 113">
                <a:extLst>
                  <a:ext uri="{FF2B5EF4-FFF2-40B4-BE49-F238E27FC236}">
                    <a16:creationId xmlns:a16="http://schemas.microsoft.com/office/drawing/2014/main" xmlns="" id="{F6737F00-F775-4784-B59F-E5F4A06D5344}"/>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5" name="Freeform: Shape 114">
                <a:extLst>
                  <a:ext uri="{FF2B5EF4-FFF2-40B4-BE49-F238E27FC236}">
                    <a16:creationId xmlns:a16="http://schemas.microsoft.com/office/drawing/2014/main" xmlns="" id="{58CF56DE-8CEC-4B4E-B918-C1DFB6A5FEE2}"/>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6" name="Freeform: Shape 115">
                <a:extLst>
                  <a:ext uri="{FF2B5EF4-FFF2-40B4-BE49-F238E27FC236}">
                    <a16:creationId xmlns:a16="http://schemas.microsoft.com/office/drawing/2014/main" xmlns="" id="{C0001AC1-5456-4312-AF36-914B7BB6D8B6}"/>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7" name="Freeform: Shape 116">
                <a:extLst>
                  <a:ext uri="{FF2B5EF4-FFF2-40B4-BE49-F238E27FC236}">
                    <a16:creationId xmlns:a16="http://schemas.microsoft.com/office/drawing/2014/main" xmlns="" id="{0DDF2BA6-4189-4AC4-AB05-6B7AB839F670}"/>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55" name="Group 54">
              <a:extLst>
                <a:ext uri="{FF2B5EF4-FFF2-40B4-BE49-F238E27FC236}">
                  <a16:creationId xmlns:a16="http://schemas.microsoft.com/office/drawing/2014/main" xmlns="" id="{3F94258E-8492-48DA-9616-17FFEA325B93}"/>
                </a:ext>
              </a:extLst>
            </p:cNvPr>
            <p:cNvGrpSpPr/>
            <p:nvPr/>
          </p:nvGrpSpPr>
          <p:grpSpPr>
            <a:xfrm rot="20073958" flipH="1">
              <a:off x="10286237" y="3877079"/>
              <a:ext cx="981094" cy="675699"/>
              <a:chOff x="3667032" y="1708483"/>
              <a:chExt cx="8105829" cy="5582653"/>
            </a:xfrm>
          </p:grpSpPr>
          <p:sp>
            <p:nvSpPr>
              <p:cNvPr id="104" name="Freeform: Shape 103">
                <a:extLst>
                  <a:ext uri="{FF2B5EF4-FFF2-40B4-BE49-F238E27FC236}">
                    <a16:creationId xmlns:a16="http://schemas.microsoft.com/office/drawing/2014/main" xmlns="" id="{BCDD47DD-FE7C-4A6C-9773-3FDD1269F05E}"/>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5" name="Freeform: Shape 104">
                <a:extLst>
                  <a:ext uri="{FF2B5EF4-FFF2-40B4-BE49-F238E27FC236}">
                    <a16:creationId xmlns:a16="http://schemas.microsoft.com/office/drawing/2014/main" xmlns="" id="{D14748D4-0EF0-46A5-BB1E-C3876C300683}"/>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6" name="Freeform: Shape 105">
                <a:extLst>
                  <a:ext uri="{FF2B5EF4-FFF2-40B4-BE49-F238E27FC236}">
                    <a16:creationId xmlns:a16="http://schemas.microsoft.com/office/drawing/2014/main" xmlns="" id="{00F5CC18-E877-471D-A6C7-D1E9B8FF8EB8}"/>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7" name="Freeform: Shape 106">
                <a:extLst>
                  <a:ext uri="{FF2B5EF4-FFF2-40B4-BE49-F238E27FC236}">
                    <a16:creationId xmlns:a16="http://schemas.microsoft.com/office/drawing/2014/main" xmlns="" id="{93F6DF02-1AEB-45DE-AFC1-367D8AD20521}"/>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8" name="Freeform: Shape 107">
                <a:extLst>
                  <a:ext uri="{FF2B5EF4-FFF2-40B4-BE49-F238E27FC236}">
                    <a16:creationId xmlns:a16="http://schemas.microsoft.com/office/drawing/2014/main" xmlns="" id="{950D4811-28B8-4155-B542-0267B4D7F6A8}"/>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9" name="Freeform: Shape 108">
                <a:extLst>
                  <a:ext uri="{FF2B5EF4-FFF2-40B4-BE49-F238E27FC236}">
                    <a16:creationId xmlns:a16="http://schemas.microsoft.com/office/drawing/2014/main" xmlns="" id="{C2E5FAA2-8A3B-44B6-BF6F-24890A7306F8}"/>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0" name="Freeform: Shape 109">
                <a:extLst>
                  <a:ext uri="{FF2B5EF4-FFF2-40B4-BE49-F238E27FC236}">
                    <a16:creationId xmlns:a16="http://schemas.microsoft.com/office/drawing/2014/main" xmlns="" id="{E490B12C-A200-46FA-BC51-A665EE4FFD8A}"/>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6" name="Group 55">
              <a:extLst>
                <a:ext uri="{FF2B5EF4-FFF2-40B4-BE49-F238E27FC236}">
                  <a16:creationId xmlns:a16="http://schemas.microsoft.com/office/drawing/2014/main" xmlns="" id="{E777C03F-1225-43D8-8EE3-6D63ADD53603}"/>
                </a:ext>
              </a:extLst>
            </p:cNvPr>
            <p:cNvGrpSpPr/>
            <p:nvPr/>
          </p:nvGrpSpPr>
          <p:grpSpPr>
            <a:xfrm rot="20275744" flipH="1">
              <a:off x="10178216" y="1637990"/>
              <a:ext cx="1416763" cy="1605575"/>
              <a:chOff x="5365048" y="479821"/>
              <a:chExt cx="8036930" cy="9108010"/>
            </a:xfrm>
          </p:grpSpPr>
          <p:sp>
            <p:nvSpPr>
              <p:cNvPr id="97" name="Freeform: Shape 96">
                <a:extLst>
                  <a:ext uri="{FF2B5EF4-FFF2-40B4-BE49-F238E27FC236}">
                    <a16:creationId xmlns:a16="http://schemas.microsoft.com/office/drawing/2014/main" xmlns="" id="{62E72525-178B-4FA0-84BF-CC01B581051B}"/>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8" name="Freeform: Shape 97">
                <a:extLst>
                  <a:ext uri="{FF2B5EF4-FFF2-40B4-BE49-F238E27FC236}">
                    <a16:creationId xmlns:a16="http://schemas.microsoft.com/office/drawing/2014/main" xmlns="" id="{69CC5269-8E33-44FE-9CE8-DB9A37AA8711}"/>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Freeform: Shape 98">
                <a:extLst>
                  <a:ext uri="{FF2B5EF4-FFF2-40B4-BE49-F238E27FC236}">
                    <a16:creationId xmlns:a16="http://schemas.microsoft.com/office/drawing/2014/main" xmlns="" id="{6404344F-BCA1-4CF1-BE67-5C7679EB5426}"/>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Freeform: Shape 99">
                <a:extLst>
                  <a:ext uri="{FF2B5EF4-FFF2-40B4-BE49-F238E27FC236}">
                    <a16:creationId xmlns:a16="http://schemas.microsoft.com/office/drawing/2014/main" xmlns="" id="{6734C2D2-F60A-42DD-B42B-64384E825774}"/>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Freeform: Shape 100">
                <a:extLst>
                  <a:ext uri="{FF2B5EF4-FFF2-40B4-BE49-F238E27FC236}">
                    <a16:creationId xmlns:a16="http://schemas.microsoft.com/office/drawing/2014/main" xmlns="" id="{426592D0-DC86-4FEE-A0C6-1D7DA6412183}"/>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Freeform: Shape 101">
                <a:extLst>
                  <a:ext uri="{FF2B5EF4-FFF2-40B4-BE49-F238E27FC236}">
                    <a16:creationId xmlns:a16="http://schemas.microsoft.com/office/drawing/2014/main" xmlns="" id="{0B87A9A3-74F6-420F-AFBC-CC0A40DFF155}"/>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 name="Freeform: Shape 102">
                <a:extLst>
                  <a:ext uri="{FF2B5EF4-FFF2-40B4-BE49-F238E27FC236}">
                    <a16:creationId xmlns:a16="http://schemas.microsoft.com/office/drawing/2014/main" xmlns="" id="{71BAFB78-B42B-4B72-A936-0DCE58C642A8}"/>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7" name="Group 56">
              <a:extLst>
                <a:ext uri="{FF2B5EF4-FFF2-40B4-BE49-F238E27FC236}">
                  <a16:creationId xmlns:a16="http://schemas.microsoft.com/office/drawing/2014/main" xmlns="" id="{879CCFBB-54D7-4D4F-9064-405F738524D6}"/>
                </a:ext>
              </a:extLst>
            </p:cNvPr>
            <p:cNvGrpSpPr/>
            <p:nvPr/>
          </p:nvGrpSpPr>
          <p:grpSpPr>
            <a:xfrm rot="20275744" flipH="1">
              <a:off x="11852978" y="2424207"/>
              <a:ext cx="1074020" cy="1217154"/>
              <a:chOff x="5365048" y="479821"/>
              <a:chExt cx="8036930" cy="9108010"/>
            </a:xfrm>
          </p:grpSpPr>
          <p:sp>
            <p:nvSpPr>
              <p:cNvPr id="90" name="Freeform: Shape 89">
                <a:extLst>
                  <a:ext uri="{FF2B5EF4-FFF2-40B4-BE49-F238E27FC236}">
                    <a16:creationId xmlns:a16="http://schemas.microsoft.com/office/drawing/2014/main" xmlns="" id="{35B5626F-E6D7-4A94-BF42-F2FAB1CD8641}"/>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Freeform: Shape 90">
                <a:extLst>
                  <a:ext uri="{FF2B5EF4-FFF2-40B4-BE49-F238E27FC236}">
                    <a16:creationId xmlns:a16="http://schemas.microsoft.com/office/drawing/2014/main" xmlns="" id="{9434F757-486E-4106-A1E3-0218FEF3CCBA}"/>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Freeform: Shape 91">
                <a:extLst>
                  <a:ext uri="{FF2B5EF4-FFF2-40B4-BE49-F238E27FC236}">
                    <a16:creationId xmlns:a16="http://schemas.microsoft.com/office/drawing/2014/main" xmlns="" id="{107355F6-81D2-4D0A-B020-739E29AAB2E2}"/>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Freeform: Shape 92">
                <a:extLst>
                  <a:ext uri="{FF2B5EF4-FFF2-40B4-BE49-F238E27FC236}">
                    <a16:creationId xmlns:a16="http://schemas.microsoft.com/office/drawing/2014/main" xmlns="" id="{1AD154E2-89F2-432E-AA9B-7424E2761CD7}"/>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Freeform: Shape 93">
                <a:extLst>
                  <a:ext uri="{FF2B5EF4-FFF2-40B4-BE49-F238E27FC236}">
                    <a16:creationId xmlns:a16="http://schemas.microsoft.com/office/drawing/2014/main" xmlns="" id="{B6617580-2F50-45D1-B20C-A64020C0BDB1}"/>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Freeform: Shape 94">
                <a:extLst>
                  <a:ext uri="{FF2B5EF4-FFF2-40B4-BE49-F238E27FC236}">
                    <a16:creationId xmlns:a16="http://schemas.microsoft.com/office/drawing/2014/main" xmlns="" id="{A7D66DE4-00B6-4AC5-BD23-7E2CCEE95FD3}"/>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Freeform: Shape 95">
                <a:extLst>
                  <a:ext uri="{FF2B5EF4-FFF2-40B4-BE49-F238E27FC236}">
                    <a16:creationId xmlns:a16="http://schemas.microsoft.com/office/drawing/2014/main" xmlns="" id="{BAE1DCA4-A861-42AE-944C-5EC37A8C55AC}"/>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8" name="Group 57">
              <a:extLst>
                <a:ext uri="{FF2B5EF4-FFF2-40B4-BE49-F238E27FC236}">
                  <a16:creationId xmlns:a16="http://schemas.microsoft.com/office/drawing/2014/main" xmlns="" id="{E7342380-A1E7-43F3-9E43-7F9C32335906}"/>
                </a:ext>
              </a:extLst>
            </p:cNvPr>
            <p:cNvGrpSpPr/>
            <p:nvPr/>
          </p:nvGrpSpPr>
          <p:grpSpPr>
            <a:xfrm rot="21043784" flipH="1">
              <a:off x="12949687" y="4848328"/>
              <a:ext cx="885221" cy="609671"/>
              <a:chOff x="3667032" y="1708483"/>
              <a:chExt cx="8105829" cy="5582653"/>
            </a:xfrm>
          </p:grpSpPr>
          <p:sp>
            <p:nvSpPr>
              <p:cNvPr id="83" name="Freeform: Shape 82">
                <a:extLst>
                  <a:ext uri="{FF2B5EF4-FFF2-40B4-BE49-F238E27FC236}">
                    <a16:creationId xmlns:a16="http://schemas.microsoft.com/office/drawing/2014/main" xmlns="" id="{0FDD9D8A-523A-4FBA-A662-46E5AC35D20A}"/>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Freeform: Shape 83">
                <a:extLst>
                  <a:ext uri="{FF2B5EF4-FFF2-40B4-BE49-F238E27FC236}">
                    <a16:creationId xmlns:a16="http://schemas.microsoft.com/office/drawing/2014/main" xmlns="" id="{CCA98B03-5D1A-41C6-8201-E8104EFA2394}"/>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Freeform: Shape 84">
                <a:extLst>
                  <a:ext uri="{FF2B5EF4-FFF2-40B4-BE49-F238E27FC236}">
                    <a16:creationId xmlns:a16="http://schemas.microsoft.com/office/drawing/2014/main" xmlns="" id="{0E6C900F-9F37-4FAC-9D63-C787BA0181D0}"/>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Freeform: Shape 85">
                <a:extLst>
                  <a:ext uri="{FF2B5EF4-FFF2-40B4-BE49-F238E27FC236}">
                    <a16:creationId xmlns:a16="http://schemas.microsoft.com/office/drawing/2014/main" xmlns="" id="{645227E2-265B-4C48-BC65-812317D1C9EE}"/>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Freeform: Shape 86">
                <a:extLst>
                  <a:ext uri="{FF2B5EF4-FFF2-40B4-BE49-F238E27FC236}">
                    <a16:creationId xmlns:a16="http://schemas.microsoft.com/office/drawing/2014/main" xmlns="" id="{35B11BFA-D821-4CCB-A3C3-A8456C306E2D}"/>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Freeform: Shape 87">
                <a:extLst>
                  <a:ext uri="{FF2B5EF4-FFF2-40B4-BE49-F238E27FC236}">
                    <a16:creationId xmlns:a16="http://schemas.microsoft.com/office/drawing/2014/main" xmlns="" id="{161C27F5-BE5E-4C9E-B308-A6A0BD46730A}"/>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9" name="Freeform: Shape 88">
                <a:extLst>
                  <a:ext uri="{FF2B5EF4-FFF2-40B4-BE49-F238E27FC236}">
                    <a16:creationId xmlns:a16="http://schemas.microsoft.com/office/drawing/2014/main" xmlns="" id="{BEA7DB35-43EA-46C1-BFD9-305A3AD67D03}"/>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9" name="Group 58">
              <a:extLst>
                <a:ext uri="{FF2B5EF4-FFF2-40B4-BE49-F238E27FC236}">
                  <a16:creationId xmlns:a16="http://schemas.microsoft.com/office/drawing/2014/main" xmlns="" id="{CD81C25F-6C2B-4DFA-8B10-E10F977CFCD7}"/>
                </a:ext>
              </a:extLst>
            </p:cNvPr>
            <p:cNvGrpSpPr/>
            <p:nvPr/>
          </p:nvGrpSpPr>
          <p:grpSpPr>
            <a:xfrm rot="21043784" flipH="1">
              <a:off x="9098407" y="3250270"/>
              <a:ext cx="740471" cy="509978"/>
              <a:chOff x="3667032" y="1708483"/>
              <a:chExt cx="8105829" cy="5582653"/>
            </a:xfrm>
          </p:grpSpPr>
          <p:sp>
            <p:nvSpPr>
              <p:cNvPr id="76" name="Freeform: Shape 75">
                <a:extLst>
                  <a:ext uri="{FF2B5EF4-FFF2-40B4-BE49-F238E27FC236}">
                    <a16:creationId xmlns:a16="http://schemas.microsoft.com/office/drawing/2014/main" xmlns="" id="{AB0437A3-BE79-4F53-A9D4-DD75820D12FF}"/>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Freeform: Shape 76">
                <a:extLst>
                  <a:ext uri="{FF2B5EF4-FFF2-40B4-BE49-F238E27FC236}">
                    <a16:creationId xmlns:a16="http://schemas.microsoft.com/office/drawing/2014/main" xmlns="" id="{F6F73B6E-777C-47EE-A0F8-1D6AA17964BE}"/>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Freeform: Shape 77">
                <a:extLst>
                  <a:ext uri="{FF2B5EF4-FFF2-40B4-BE49-F238E27FC236}">
                    <a16:creationId xmlns:a16="http://schemas.microsoft.com/office/drawing/2014/main" xmlns="" id="{2BD1BA57-FC50-433A-B978-339684C0AA5F}"/>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Freeform: Shape 78">
                <a:extLst>
                  <a:ext uri="{FF2B5EF4-FFF2-40B4-BE49-F238E27FC236}">
                    <a16:creationId xmlns:a16="http://schemas.microsoft.com/office/drawing/2014/main" xmlns="" id="{D6C56A76-B71D-4348-9DFA-5DFE99CB0FF2}"/>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Freeform: Shape 79">
                <a:extLst>
                  <a:ext uri="{FF2B5EF4-FFF2-40B4-BE49-F238E27FC236}">
                    <a16:creationId xmlns:a16="http://schemas.microsoft.com/office/drawing/2014/main" xmlns="" id="{B0AF2679-7A3F-484E-9A5B-649D26E6218E}"/>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Freeform: Shape 80">
                <a:extLst>
                  <a:ext uri="{FF2B5EF4-FFF2-40B4-BE49-F238E27FC236}">
                    <a16:creationId xmlns:a16="http://schemas.microsoft.com/office/drawing/2014/main" xmlns="" id="{E242437E-E71E-492D-9572-EA09D1F965BE}"/>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Freeform: Shape 81">
                <a:extLst>
                  <a:ext uri="{FF2B5EF4-FFF2-40B4-BE49-F238E27FC236}">
                    <a16:creationId xmlns:a16="http://schemas.microsoft.com/office/drawing/2014/main" xmlns="" id="{527169D8-D601-475C-BFDC-E628F818BDC3}"/>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0" name="Group 59">
              <a:extLst>
                <a:ext uri="{FF2B5EF4-FFF2-40B4-BE49-F238E27FC236}">
                  <a16:creationId xmlns:a16="http://schemas.microsoft.com/office/drawing/2014/main" xmlns="" id="{321591C5-C04F-4C21-8ABD-82AA023FBA22}"/>
                </a:ext>
              </a:extLst>
            </p:cNvPr>
            <p:cNvGrpSpPr/>
            <p:nvPr/>
          </p:nvGrpSpPr>
          <p:grpSpPr>
            <a:xfrm rot="20275744" flipH="1">
              <a:off x="12999428" y="1262387"/>
              <a:ext cx="1627254" cy="1844118"/>
              <a:chOff x="5365048" y="479821"/>
              <a:chExt cx="8036930" cy="9108010"/>
            </a:xfrm>
          </p:grpSpPr>
          <p:sp>
            <p:nvSpPr>
              <p:cNvPr id="69" name="Freeform: Shape 68">
                <a:extLst>
                  <a:ext uri="{FF2B5EF4-FFF2-40B4-BE49-F238E27FC236}">
                    <a16:creationId xmlns:a16="http://schemas.microsoft.com/office/drawing/2014/main" xmlns="" id="{91255C69-2E23-4D49-9A54-EF2DC9B24D5E}"/>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Freeform: Shape 69">
                <a:extLst>
                  <a:ext uri="{FF2B5EF4-FFF2-40B4-BE49-F238E27FC236}">
                    <a16:creationId xmlns:a16="http://schemas.microsoft.com/office/drawing/2014/main" xmlns="" id="{098F8893-BA0E-411D-A35B-EF99CA6A4C5F}"/>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Freeform: Shape 70">
                <a:extLst>
                  <a:ext uri="{FF2B5EF4-FFF2-40B4-BE49-F238E27FC236}">
                    <a16:creationId xmlns:a16="http://schemas.microsoft.com/office/drawing/2014/main" xmlns="" id="{CB21944C-D3A3-40F6-8CEB-8CB9CA33C65B}"/>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Freeform: Shape 71">
                <a:extLst>
                  <a:ext uri="{FF2B5EF4-FFF2-40B4-BE49-F238E27FC236}">
                    <a16:creationId xmlns:a16="http://schemas.microsoft.com/office/drawing/2014/main" xmlns="" id="{A1212871-D3C6-450D-A8A2-D9EFD7F6BB32}"/>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Freeform: Shape 72">
                <a:extLst>
                  <a:ext uri="{FF2B5EF4-FFF2-40B4-BE49-F238E27FC236}">
                    <a16:creationId xmlns:a16="http://schemas.microsoft.com/office/drawing/2014/main" xmlns="" id="{6C02299B-C22A-4011-87B9-225C10BC1ACD}"/>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Freeform: Shape 73">
                <a:extLst>
                  <a:ext uri="{FF2B5EF4-FFF2-40B4-BE49-F238E27FC236}">
                    <a16:creationId xmlns:a16="http://schemas.microsoft.com/office/drawing/2014/main" xmlns="" id="{961FAA8A-DD86-4F31-A454-EADF3A7C00EA}"/>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Freeform: Shape 74">
                <a:extLst>
                  <a:ext uri="{FF2B5EF4-FFF2-40B4-BE49-F238E27FC236}">
                    <a16:creationId xmlns:a16="http://schemas.microsoft.com/office/drawing/2014/main" xmlns="" id="{20A9A607-097C-4648-BCA5-1140489E9E0F}"/>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61" name="Group 60">
              <a:extLst>
                <a:ext uri="{FF2B5EF4-FFF2-40B4-BE49-F238E27FC236}">
                  <a16:creationId xmlns:a16="http://schemas.microsoft.com/office/drawing/2014/main" xmlns="" id="{DD65AD6E-67BC-4A89-9CA4-98E433159BEC}"/>
                </a:ext>
              </a:extLst>
            </p:cNvPr>
            <p:cNvGrpSpPr/>
            <p:nvPr/>
          </p:nvGrpSpPr>
          <p:grpSpPr>
            <a:xfrm rot="19361629" flipH="1">
              <a:off x="13519304" y="3604291"/>
              <a:ext cx="825203" cy="568334"/>
              <a:chOff x="3667032" y="1708483"/>
              <a:chExt cx="8105829" cy="5582653"/>
            </a:xfrm>
          </p:grpSpPr>
          <p:sp>
            <p:nvSpPr>
              <p:cNvPr id="62" name="Freeform: Shape 61">
                <a:extLst>
                  <a:ext uri="{FF2B5EF4-FFF2-40B4-BE49-F238E27FC236}">
                    <a16:creationId xmlns:a16="http://schemas.microsoft.com/office/drawing/2014/main" xmlns="" id="{C4ECD2AB-45AE-4A6C-98B6-B63FE7018C62}"/>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Freeform: Shape 62">
                <a:extLst>
                  <a:ext uri="{FF2B5EF4-FFF2-40B4-BE49-F238E27FC236}">
                    <a16:creationId xmlns:a16="http://schemas.microsoft.com/office/drawing/2014/main" xmlns="" id="{EA7D0A7C-B0D0-42D3-AFB3-E76E5104D00C}"/>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Freeform: Shape 63">
                <a:extLst>
                  <a:ext uri="{FF2B5EF4-FFF2-40B4-BE49-F238E27FC236}">
                    <a16:creationId xmlns:a16="http://schemas.microsoft.com/office/drawing/2014/main" xmlns="" id="{A20C431C-78D2-4354-ACA6-A3D45C4F754A}"/>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Freeform: Shape 64">
                <a:extLst>
                  <a:ext uri="{FF2B5EF4-FFF2-40B4-BE49-F238E27FC236}">
                    <a16:creationId xmlns:a16="http://schemas.microsoft.com/office/drawing/2014/main" xmlns="" id="{A9C57BE7-E305-4D02-A27E-537823FFC665}"/>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Freeform: Shape 65">
                <a:extLst>
                  <a:ext uri="{FF2B5EF4-FFF2-40B4-BE49-F238E27FC236}">
                    <a16:creationId xmlns:a16="http://schemas.microsoft.com/office/drawing/2014/main" xmlns="" id="{E111D2B6-D3D7-4151-BFB3-655C8D2865C9}"/>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Freeform: Shape 66">
                <a:extLst>
                  <a:ext uri="{FF2B5EF4-FFF2-40B4-BE49-F238E27FC236}">
                    <a16:creationId xmlns:a16="http://schemas.microsoft.com/office/drawing/2014/main" xmlns="" id="{8CD3E767-D8CD-4CA8-BF25-F3504410C03C}"/>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Freeform: Shape 67">
                <a:extLst>
                  <a:ext uri="{FF2B5EF4-FFF2-40B4-BE49-F238E27FC236}">
                    <a16:creationId xmlns:a16="http://schemas.microsoft.com/office/drawing/2014/main" xmlns="" id="{DE135B22-61E9-4C0E-857C-E93DE1BDF251}"/>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146" name="Group 145">
            <a:extLst>
              <a:ext uri="{FF2B5EF4-FFF2-40B4-BE49-F238E27FC236}">
                <a16:creationId xmlns:a16="http://schemas.microsoft.com/office/drawing/2014/main" xmlns="" id="{7E1AA285-90AD-4A5E-BE92-EB69D454AF01}"/>
              </a:ext>
            </a:extLst>
          </p:cNvPr>
          <p:cNvGrpSpPr/>
          <p:nvPr/>
        </p:nvGrpSpPr>
        <p:grpSpPr>
          <a:xfrm>
            <a:off x="883899" y="3864475"/>
            <a:ext cx="2972428" cy="791024"/>
            <a:chOff x="3960971" y="2767117"/>
            <a:chExt cx="4267200" cy="1321489"/>
          </a:xfrm>
        </p:grpSpPr>
        <p:sp>
          <p:nvSpPr>
            <p:cNvPr id="147" name="Freeform: Shape 146">
              <a:extLst>
                <a:ext uri="{FF2B5EF4-FFF2-40B4-BE49-F238E27FC236}">
                  <a16:creationId xmlns:a16="http://schemas.microsoft.com/office/drawing/2014/main" xmlns="" id="{0372E30A-71E7-4290-9400-9976481B1E89}"/>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w="9525" cap="flat">
              <a:noFill/>
              <a:prstDash val="solid"/>
              <a:miter/>
            </a:ln>
          </p:spPr>
          <p:txBody>
            <a:bodyPr rtlCol="0" anchor="ctr"/>
            <a:lstStyle/>
            <a:p>
              <a:endParaRPr lang="en-US" sz="1200"/>
            </a:p>
          </p:txBody>
        </p:sp>
        <p:sp>
          <p:nvSpPr>
            <p:cNvPr id="148" name="Freeform: Shape 147">
              <a:extLst>
                <a:ext uri="{FF2B5EF4-FFF2-40B4-BE49-F238E27FC236}">
                  <a16:creationId xmlns:a16="http://schemas.microsoft.com/office/drawing/2014/main" xmlns="" id="{51C4A27E-D425-4D9B-B3E3-77B704ABD65D}"/>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a:p>
          </p:txBody>
        </p:sp>
        <p:sp>
          <p:nvSpPr>
            <p:cNvPr id="149" name="Freeform: Shape 148">
              <a:extLst>
                <a:ext uri="{FF2B5EF4-FFF2-40B4-BE49-F238E27FC236}">
                  <a16:creationId xmlns:a16="http://schemas.microsoft.com/office/drawing/2014/main" xmlns="" id="{037E5CFC-DBDF-4BA3-8214-83D6D0BA920A}"/>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noFill/>
              <a:prstDash val="solid"/>
              <a:miter/>
            </a:ln>
          </p:spPr>
          <p:txBody>
            <a:bodyPr rtlCol="0" anchor="ctr"/>
            <a:lstStyle/>
            <a:p>
              <a:endParaRPr lang="en-US" sz="1200" dirty="0"/>
            </a:p>
          </p:txBody>
        </p:sp>
        <p:sp>
          <p:nvSpPr>
            <p:cNvPr id="150" name="Freeform: Shape 149">
              <a:extLst>
                <a:ext uri="{FF2B5EF4-FFF2-40B4-BE49-F238E27FC236}">
                  <a16:creationId xmlns:a16="http://schemas.microsoft.com/office/drawing/2014/main" xmlns="" id="{E898D73C-C3C1-4B5F-8BBB-8FD378963F43}"/>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noFill/>
              <a:prstDash val="solid"/>
              <a:miter/>
            </a:ln>
          </p:spPr>
          <p:txBody>
            <a:bodyPr rtlCol="0" anchor="ctr"/>
            <a:lstStyle/>
            <a:p>
              <a:endParaRPr lang="en-US" sz="1200" dirty="0"/>
            </a:p>
          </p:txBody>
        </p:sp>
      </p:grpSp>
      <p:grpSp>
        <p:nvGrpSpPr>
          <p:cNvPr id="170" name="Group 169">
            <a:extLst>
              <a:ext uri="{FF2B5EF4-FFF2-40B4-BE49-F238E27FC236}">
                <a16:creationId xmlns:a16="http://schemas.microsoft.com/office/drawing/2014/main" xmlns="" id="{D83D594B-988D-450D-9AAB-D398E3BA5E67}"/>
              </a:ext>
            </a:extLst>
          </p:cNvPr>
          <p:cNvGrpSpPr/>
          <p:nvPr/>
        </p:nvGrpSpPr>
        <p:grpSpPr>
          <a:xfrm>
            <a:off x="4212668" y="3227632"/>
            <a:ext cx="4313717" cy="1341289"/>
            <a:chOff x="8018120" y="664983"/>
            <a:chExt cx="8627434" cy="2682578"/>
          </a:xfrm>
        </p:grpSpPr>
        <p:sp>
          <p:nvSpPr>
            <p:cNvPr id="173" name="TextBox 172">
              <a:extLst>
                <a:ext uri="{FF2B5EF4-FFF2-40B4-BE49-F238E27FC236}">
                  <a16:creationId xmlns:a16="http://schemas.microsoft.com/office/drawing/2014/main" xmlns="" id="{6F7B3717-3703-4ABB-80FB-53777B73E358}"/>
                </a:ext>
              </a:extLst>
            </p:cNvPr>
            <p:cNvSpPr txBox="1"/>
            <p:nvPr/>
          </p:nvSpPr>
          <p:spPr>
            <a:xfrm>
              <a:off x="9884016" y="669905"/>
              <a:ext cx="6761538" cy="2677656"/>
            </a:xfrm>
            <a:prstGeom prst="rect">
              <a:avLst/>
            </a:prstGeom>
            <a:noFill/>
          </p:spPr>
          <p:txBody>
            <a:bodyPr wrap="square" rtlCol="0">
              <a:spAutoFit/>
            </a:bodyPr>
            <a:lstStyle/>
            <a:p>
              <a:pPr lvl="0" algn="just">
                <a:lnSpc>
                  <a:spcPct val="150000"/>
                </a:lnSpc>
              </a:pPr>
              <a:r>
                <a:rPr lang="en-US" b="1" dirty="0" err="1" smtClean="0">
                  <a:solidFill>
                    <a:schemeClr val="bg1"/>
                  </a:solidFill>
                  <a:latin typeface="Times New Roman" panose="02020603050405020304" pitchFamily="18" charset="0"/>
                  <a:cs typeface="Times New Roman" panose="02020603050405020304" pitchFamily="18" charset="0"/>
                </a:rPr>
                <a:t>Học</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sinh</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thực</a:t>
              </a:r>
              <a:r>
                <a:rPr lang="en-US" b="1" dirty="0" smtClean="0">
                  <a:solidFill>
                    <a:schemeClr val="bg1"/>
                  </a:solidFill>
                  <a:latin typeface="Times New Roman" panose="02020603050405020304" pitchFamily="18" charset="0"/>
                  <a:cs typeface="Times New Roman" panose="02020603050405020304" pitchFamily="18" charset="0"/>
                </a:rPr>
                <a:t> </a:t>
              </a:r>
              <a:r>
                <a:rPr lang="en-US" b="1" dirty="0" err="1" smtClean="0">
                  <a:solidFill>
                    <a:schemeClr val="bg1"/>
                  </a:solidFill>
                  <a:latin typeface="Times New Roman" panose="02020603050405020304" pitchFamily="18" charset="0"/>
                  <a:cs typeface="Times New Roman" panose="02020603050405020304" pitchFamily="18" charset="0"/>
                </a:rPr>
                <a:t>hành</a:t>
              </a:r>
              <a:r>
                <a:rPr lang="en-US" b="1" dirty="0" smtClean="0">
                  <a:solidFill>
                    <a:schemeClr val="bg1"/>
                  </a:solidFill>
                  <a:latin typeface="Times New Roman" panose="02020603050405020304" pitchFamily="18" charset="0"/>
                  <a:cs typeface="Times New Roman" panose="02020603050405020304" pitchFamily="18" charset="0"/>
                </a:rPr>
                <a:t> </a:t>
              </a:r>
              <a:r>
                <a:rPr lang="vi-VN" b="1" dirty="0" smtClean="0">
                  <a:solidFill>
                    <a:schemeClr val="bg1"/>
                  </a:solidFill>
                  <a:latin typeface="Times New Roman" panose="02020603050405020304" pitchFamily="18" charset="0"/>
                  <a:cs typeface="Times New Roman" panose="02020603050405020304" pitchFamily="18" charset="0"/>
                </a:rPr>
                <a:t>hân </a:t>
              </a:r>
              <a:r>
                <a:rPr lang="vi-VN" b="1" dirty="0">
                  <a:solidFill>
                    <a:schemeClr val="bg1"/>
                  </a:solidFill>
                  <a:latin typeface="Times New Roman" panose="02020603050405020304" pitchFamily="18" charset="0"/>
                  <a:cs typeface="Times New Roman" panose="02020603050405020304" pitchFamily="18" charset="0"/>
                </a:rPr>
                <a:t>tích được đặc điểm và tác dụng của biện pháp tu từ nói </a:t>
              </a:r>
              <a:r>
                <a:rPr lang="vi-VN" b="1" dirty="0" smtClean="0">
                  <a:solidFill>
                    <a:schemeClr val="bg1"/>
                  </a:solidFill>
                  <a:latin typeface="Times New Roman" panose="02020603050405020304" pitchFamily="18" charset="0"/>
                  <a:cs typeface="Times New Roman" panose="02020603050405020304" pitchFamily="18" charset="0"/>
                </a:rPr>
                <a:t>mỉa</a:t>
              </a:r>
              <a:endParaRPr lang="en-US" dirty="0">
                <a:solidFill>
                  <a:schemeClr val="bg1"/>
                </a:solidFill>
                <a:latin typeface="Times New Roman" panose="02020603050405020304" pitchFamily="18" charset="0"/>
                <a:cs typeface="Times New Roman" panose="02020603050405020304" pitchFamily="18" charset="0"/>
              </a:endParaRPr>
            </a:p>
          </p:txBody>
        </p:sp>
        <p:sp>
          <p:nvSpPr>
            <p:cNvPr id="172" name="TextBox 171">
              <a:extLst>
                <a:ext uri="{FF2B5EF4-FFF2-40B4-BE49-F238E27FC236}">
                  <a16:creationId xmlns:a16="http://schemas.microsoft.com/office/drawing/2014/main" xmlns="" id="{80CC7526-C3E5-47B3-96C0-15195B9F61CE}"/>
                </a:ext>
              </a:extLst>
            </p:cNvPr>
            <p:cNvSpPr txBox="1"/>
            <p:nvPr/>
          </p:nvSpPr>
          <p:spPr>
            <a:xfrm>
              <a:off x="8018120" y="664983"/>
              <a:ext cx="1437144" cy="1538882"/>
            </a:xfrm>
            <a:prstGeom prst="rect">
              <a:avLst/>
            </a:prstGeom>
            <a:noFill/>
          </p:spPr>
          <p:txBody>
            <a:bodyPr wrap="square" lIns="108000" rIns="108000" rtlCol="0">
              <a:spAutoFit/>
            </a:bodyPr>
            <a:lstStyle/>
            <a:p>
              <a:pPr algn="ctr"/>
              <a:r>
                <a:rPr lang="en-US" altLang="ko-KR" sz="4400" b="1" dirty="0" smtClean="0">
                  <a:solidFill>
                    <a:schemeClr val="bg1"/>
                  </a:solidFill>
                  <a:cs typeface="Arial" pitchFamily="34" charset="0"/>
                </a:rPr>
                <a:t>2</a:t>
              </a:r>
              <a:endParaRPr lang="ko-KR" altLang="en-US" sz="4400" b="1" dirty="0">
                <a:solidFill>
                  <a:schemeClr val="bg1"/>
                </a:solidFill>
                <a:cs typeface="Arial" pitchFamily="34" charset="0"/>
              </a:endParaRPr>
            </a:p>
          </p:txBody>
        </p:sp>
      </p:grpSp>
    </p:spTree>
    <p:extLst>
      <p:ext uri="{BB962C8B-B14F-4D97-AF65-F5344CB8AC3E}">
        <p14:creationId xmlns:p14="http://schemas.microsoft.com/office/powerpoint/2010/main" val="379338308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6"/>
                                        </p:tgtEl>
                                        <p:attrNameLst>
                                          <p:attrName>style.visibility</p:attrName>
                                        </p:attrNameLst>
                                      </p:cBhvr>
                                      <p:to>
                                        <p:strVal val="visible"/>
                                      </p:to>
                                    </p:set>
                                    <p:animEffect transition="in" filter="wipe(down)">
                                      <p:cBhvr>
                                        <p:cTn id="12" dur="500"/>
                                        <p:tgtEl>
                                          <p:spTgt spid="166"/>
                                        </p:tgtEl>
                                      </p:cBhvr>
                                    </p:animEffect>
                                  </p:childTnLst>
                                </p:cTn>
                              </p:par>
                              <p:par>
                                <p:cTn id="13" presetID="22" presetClass="entr" presetSubtype="4" fill="hold" nodeType="withEffect">
                                  <p:stCondLst>
                                    <p:cond delay="0"/>
                                  </p:stCondLst>
                                  <p:childTnLst>
                                    <p:set>
                                      <p:cBhvr>
                                        <p:cTn id="14" dur="1" fill="hold">
                                          <p:stCondLst>
                                            <p:cond delay="0"/>
                                          </p:stCondLst>
                                        </p:cTn>
                                        <p:tgtEl>
                                          <p:spTgt spid="170"/>
                                        </p:tgtEl>
                                        <p:attrNameLst>
                                          <p:attrName>style.visibility</p:attrName>
                                        </p:attrNameLst>
                                      </p:cBhvr>
                                      <p:to>
                                        <p:strVal val="visible"/>
                                      </p:to>
                                    </p:set>
                                    <p:animEffect transition="in" filter="wipe(down)">
                                      <p:cBhvr>
                                        <p:cTn id="15" dur="500"/>
                                        <p:tgtEl>
                                          <p:spTgt spid="1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Freeform 10"/>
          <p:cNvSpPr/>
          <p:nvPr/>
        </p:nvSpPr>
        <p:spPr>
          <a:xfrm>
            <a:off x="594917" y="4119842"/>
            <a:ext cx="2871788" cy="887440"/>
          </a:xfrm>
          <a:custGeom>
            <a:avLst/>
            <a:gdLst>
              <a:gd name="connsiteX0" fmla="*/ 0 w 3114675"/>
              <a:gd name="connsiteY0" fmla="*/ 1143000 h 1143000"/>
              <a:gd name="connsiteX1" fmla="*/ 647700 w 3114675"/>
              <a:gd name="connsiteY1" fmla="*/ 28575 h 1143000"/>
              <a:gd name="connsiteX2" fmla="*/ 2457450 w 3114675"/>
              <a:gd name="connsiteY2" fmla="*/ 0 h 1143000"/>
              <a:gd name="connsiteX3" fmla="*/ 3114675 w 3114675"/>
              <a:gd name="connsiteY3" fmla="*/ 1047750 h 1143000"/>
              <a:gd name="connsiteX4" fmla="*/ 57150 w 3114675"/>
              <a:gd name="connsiteY4" fmla="*/ 1047750 h 1143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14675" h="1143000">
                <a:moveTo>
                  <a:pt x="0" y="1143000"/>
                </a:moveTo>
                <a:lnTo>
                  <a:pt x="647700" y="28575"/>
                </a:lnTo>
                <a:lnTo>
                  <a:pt x="2457450" y="0"/>
                </a:lnTo>
                <a:lnTo>
                  <a:pt x="3114675" y="1047750"/>
                </a:lnTo>
                <a:lnTo>
                  <a:pt x="57150" y="1047750"/>
                </a:lnTo>
              </a:path>
            </a:pathLst>
          </a:custGeom>
          <a:solidFill>
            <a:schemeClr val="tx1"/>
          </a:solidFill>
          <a:ln>
            <a:noFill/>
          </a:ln>
          <a:effectLst>
            <a:softEdge rad="12700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sz="2700"/>
          </a:p>
        </p:txBody>
      </p:sp>
      <p:grpSp>
        <p:nvGrpSpPr>
          <p:cNvPr id="5" name="Group 4"/>
          <p:cNvGrpSpPr/>
          <p:nvPr/>
        </p:nvGrpSpPr>
        <p:grpSpPr>
          <a:xfrm>
            <a:off x="1212572" y="2490395"/>
            <a:ext cx="1935240" cy="2515813"/>
            <a:chOff x="3491880" y="3356992"/>
            <a:chExt cx="2160240" cy="2808312"/>
          </a:xfrm>
        </p:grpSpPr>
        <p:sp>
          <p:nvSpPr>
            <p:cNvPr id="3" name="Rounded Rectangle 2"/>
            <p:cNvSpPr/>
            <p:nvPr/>
          </p:nvSpPr>
          <p:spPr>
            <a:xfrm>
              <a:off x="3491880" y="3356992"/>
              <a:ext cx="2160240" cy="2808312"/>
            </a:xfrm>
            <a:prstGeom prst="roundRect">
              <a:avLst>
                <a:gd name="adj" fmla="val 6085"/>
              </a:avLst>
            </a:prstGeom>
            <a:solidFill>
              <a:schemeClr val="accent1"/>
            </a:solidFill>
            <a:ln w="269875">
              <a:solidFill>
                <a:schemeClr val="tx1">
                  <a:lumMod val="75000"/>
                  <a:lumOff val="25000"/>
                </a:schemeClr>
              </a:solidFill>
            </a:ln>
            <a:scene3d>
              <a:camera prst="perspectiveRelaxed" fov="5700000">
                <a:rot lat="17373598" lon="0" rev="0"/>
              </a:camera>
              <a:lightRig rig="threePt" dir="t"/>
            </a:scene3d>
            <a:sp3d extrusionH="82550">
              <a:bevelT w="12700" h="254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4" name="Oval 3"/>
            <p:cNvSpPr/>
            <p:nvPr/>
          </p:nvSpPr>
          <p:spPr>
            <a:xfrm>
              <a:off x="4391981" y="5415869"/>
              <a:ext cx="360040" cy="720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8" name="Freeform 7"/>
          <p:cNvSpPr/>
          <p:nvPr/>
        </p:nvSpPr>
        <p:spPr>
          <a:xfrm>
            <a:off x="191474" y="2175897"/>
            <a:ext cx="3903152" cy="2418213"/>
          </a:xfrm>
          <a:custGeom>
            <a:avLst/>
            <a:gdLst>
              <a:gd name="connsiteX0" fmla="*/ 704850 w 4076700"/>
              <a:gd name="connsiteY0" fmla="*/ 3171825 h 3181350"/>
              <a:gd name="connsiteX1" fmla="*/ 3143250 w 4076700"/>
              <a:gd name="connsiteY1" fmla="*/ 3181350 h 3181350"/>
              <a:gd name="connsiteX2" fmla="*/ 4076700 w 4076700"/>
              <a:gd name="connsiteY2" fmla="*/ 0 h 3181350"/>
              <a:gd name="connsiteX3" fmla="*/ 0 w 4076700"/>
              <a:gd name="connsiteY3" fmla="*/ 0 h 3181350"/>
              <a:gd name="connsiteX4" fmla="*/ 704850 w 4076700"/>
              <a:gd name="connsiteY4" fmla="*/ 3171825 h 31813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76700" h="3181350">
                <a:moveTo>
                  <a:pt x="704850" y="3171825"/>
                </a:moveTo>
                <a:lnTo>
                  <a:pt x="3143250" y="3181350"/>
                </a:lnTo>
                <a:lnTo>
                  <a:pt x="4076700" y="0"/>
                </a:lnTo>
                <a:lnTo>
                  <a:pt x="0" y="0"/>
                </a:lnTo>
                <a:lnTo>
                  <a:pt x="704850" y="3171825"/>
                </a:lnTo>
                <a:close/>
              </a:path>
            </a:pathLst>
          </a:custGeom>
          <a:gradFill flip="none" rotWithShape="1">
            <a:gsLst>
              <a:gs pos="0">
                <a:schemeClr val="accent1">
                  <a:alpha val="40000"/>
                </a:schemeClr>
              </a:gs>
              <a:gs pos="60000">
                <a:schemeClr val="bg1">
                  <a:alpha val="50000"/>
                </a:schemeClr>
              </a:gs>
              <a:gs pos="100000">
                <a:schemeClr val="bg1">
                  <a:alpha val="0"/>
                </a:schemeClr>
              </a:gs>
            </a:gsLst>
            <a:lin ang="16200000" scaled="1"/>
            <a:tileRect/>
          </a:gradFill>
          <a:ln>
            <a:noFill/>
          </a:ln>
          <a:effectLst>
            <a:reflection blurRad="6350" stA="50000" endA="300" endPos="55000" dir="5400000" sy="-100000" algn="bl" rotWithShape="0"/>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nvGrpSpPr>
          <p:cNvPr id="105" name="Group 104">
            <a:extLst>
              <a:ext uri="{FF2B5EF4-FFF2-40B4-BE49-F238E27FC236}">
                <a16:creationId xmlns:a16="http://schemas.microsoft.com/office/drawing/2014/main" xmlns="" id="{CA2F6623-A14F-4FD6-B005-9700D467190F}"/>
              </a:ext>
            </a:extLst>
          </p:cNvPr>
          <p:cNvGrpSpPr/>
          <p:nvPr/>
        </p:nvGrpSpPr>
        <p:grpSpPr>
          <a:xfrm rot="490439" flipH="1">
            <a:off x="3720922" y="1216163"/>
            <a:ext cx="1135838" cy="1287212"/>
            <a:chOff x="5365048" y="479821"/>
            <a:chExt cx="8036930" cy="9108010"/>
          </a:xfrm>
          <a:solidFill>
            <a:schemeClr val="accent2"/>
          </a:solidFill>
          <a:effectLst>
            <a:outerShdw blurRad="50800" dist="38100" dir="5400000" algn="t" rotWithShape="0">
              <a:prstClr val="black">
                <a:alpha val="40000"/>
              </a:prstClr>
            </a:outerShdw>
          </a:effectLst>
        </p:grpSpPr>
        <p:sp>
          <p:nvSpPr>
            <p:cNvPr id="111" name="Freeform: Shape 110">
              <a:extLst>
                <a:ext uri="{FF2B5EF4-FFF2-40B4-BE49-F238E27FC236}">
                  <a16:creationId xmlns:a16="http://schemas.microsoft.com/office/drawing/2014/main" xmlns="" id="{92E5E59B-BE66-49A7-B5FE-A675D11618F7}"/>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4" name="Freeform: Shape 143">
              <a:extLst>
                <a:ext uri="{FF2B5EF4-FFF2-40B4-BE49-F238E27FC236}">
                  <a16:creationId xmlns:a16="http://schemas.microsoft.com/office/drawing/2014/main" xmlns="" id="{95B9F772-65A5-47A4-9F93-277F9156711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45" name="Freeform: Shape 144">
              <a:extLst>
                <a:ext uri="{FF2B5EF4-FFF2-40B4-BE49-F238E27FC236}">
                  <a16:creationId xmlns:a16="http://schemas.microsoft.com/office/drawing/2014/main" xmlns="" id="{1E7DA1DE-73AA-4873-AE53-0B24D03B9B4A}"/>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accent2">
                <a:lumMod val="5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6" name="Freeform: Shape 145">
              <a:extLst>
                <a:ext uri="{FF2B5EF4-FFF2-40B4-BE49-F238E27FC236}">
                  <a16:creationId xmlns:a16="http://schemas.microsoft.com/office/drawing/2014/main" xmlns="" id="{46B7DE31-BF08-4DE3-BBF6-E11CABFA18A5}"/>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7" name="Freeform: Shape 146">
              <a:extLst>
                <a:ext uri="{FF2B5EF4-FFF2-40B4-BE49-F238E27FC236}">
                  <a16:creationId xmlns:a16="http://schemas.microsoft.com/office/drawing/2014/main" xmlns="" id="{F338CE76-65F4-413D-B689-D91A07D400D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accent2">
                <a:lumMod val="75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9" name="Freeform: Shape 148">
              <a:extLst>
                <a:ext uri="{FF2B5EF4-FFF2-40B4-BE49-F238E27FC236}">
                  <a16:creationId xmlns:a16="http://schemas.microsoft.com/office/drawing/2014/main" xmlns="" id="{89889A0C-0D86-429C-917B-ACFE72D10C09}"/>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0" name="Freeform: Shape 149">
              <a:extLst>
                <a:ext uri="{FF2B5EF4-FFF2-40B4-BE49-F238E27FC236}">
                  <a16:creationId xmlns:a16="http://schemas.microsoft.com/office/drawing/2014/main" xmlns="" id="{BDB21B25-9C97-4F13-B1D6-1AF86BD60881}"/>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accent2">
                <a:lumMod val="60000"/>
                <a:lumOff val="4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5" name="Group 14">
            <a:extLst>
              <a:ext uri="{FF2B5EF4-FFF2-40B4-BE49-F238E27FC236}">
                <a16:creationId xmlns:a16="http://schemas.microsoft.com/office/drawing/2014/main" xmlns="" id="{68F94D4D-662B-44BA-B8CE-2FF65A9ED4D9}"/>
              </a:ext>
            </a:extLst>
          </p:cNvPr>
          <p:cNvGrpSpPr/>
          <p:nvPr/>
        </p:nvGrpSpPr>
        <p:grpSpPr>
          <a:xfrm>
            <a:off x="981831" y="2459637"/>
            <a:ext cx="2769715" cy="1870976"/>
            <a:chOff x="1833759" y="3643755"/>
            <a:chExt cx="4334877" cy="2928263"/>
          </a:xfrm>
          <a:solidFill>
            <a:schemeClr val="bg1"/>
          </a:solidFill>
          <a:effectLst>
            <a:outerShdw blurRad="50800" dist="38100" dir="8100000" algn="tr" rotWithShape="0">
              <a:prstClr val="black">
                <a:alpha val="40000"/>
              </a:prstClr>
            </a:outerShdw>
          </a:effectLst>
        </p:grpSpPr>
        <p:sp>
          <p:nvSpPr>
            <p:cNvPr id="68" name="Oval 67"/>
            <p:cNvSpPr/>
            <p:nvPr/>
          </p:nvSpPr>
          <p:spPr>
            <a:xfrm>
              <a:off x="2935813" y="4359988"/>
              <a:ext cx="627775" cy="6277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8" name="Oval 87"/>
            <p:cNvSpPr/>
            <p:nvPr/>
          </p:nvSpPr>
          <p:spPr>
            <a:xfrm rot="1674395" flipV="1">
              <a:off x="6001266" y="3735041"/>
              <a:ext cx="167370" cy="156958"/>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89" name="Oval 88"/>
            <p:cNvSpPr/>
            <p:nvPr/>
          </p:nvSpPr>
          <p:spPr>
            <a:xfrm rot="3427127" flipV="1">
              <a:off x="3709847" y="5109832"/>
              <a:ext cx="323556" cy="32355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1" name="Oval 90"/>
            <p:cNvSpPr/>
            <p:nvPr/>
          </p:nvSpPr>
          <p:spPr>
            <a:xfrm rot="1357576" flipV="1">
              <a:off x="3484424" y="5267574"/>
              <a:ext cx="182960" cy="1829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3" name="Oval 62"/>
            <p:cNvSpPr/>
            <p:nvPr/>
          </p:nvSpPr>
          <p:spPr>
            <a:xfrm>
              <a:off x="3709472" y="3759648"/>
              <a:ext cx="414902" cy="41490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 name="Oval 6"/>
            <p:cNvSpPr/>
            <p:nvPr/>
          </p:nvSpPr>
          <p:spPr>
            <a:xfrm rot="20700000">
              <a:off x="2356342" y="5533887"/>
              <a:ext cx="974431" cy="97443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3" name="Oval 32"/>
            <p:cNvSpPr/>
            <p:nvPr/>
          </p:nvSpPr>
          <p:spPr>
            <a:xfrm rot="20821637">
              <a:off x="3200975" y="5036131"/>
              <a:ext cx="974431" cy="97443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4" name="Oval 33"/>
            <p:cNvSpPr/>
            <p:nvPr/>
          </p:nvSpPr>
          <p:spPr>
            <a:xfrm rot="14329967">
              <a:off x="4052262" y="5562323"/>
              <a:ext cx="974431" cy="97443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5" name="Oval 34"/>
            <p:cNvSpPr/>
            <p:nvPr/>
          </p:nvSpPr>
          <p:spPr>
            <a:xfrm rot="5177028">
              <a:off x="4181696" y="4718512"/>
              <a:ext cx="811739" cy="8117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8" name="Oval 37"/>
            <p:cNvSpPr/>
            <p:nvPr/>
          </p:nvSpPr>
          <p:spPr>
            <a:xfrm rot="11551301">
              <a:off x="2108239" y="5056350"/>
              <a:ext cx="811739" cy="8117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39" name="Oval 38"/>
            <p:cNvSpPr/>
            <p:nvPr/>
          </p:nvSpPr>
          <p:spPr>
            <a:xfrm rot="1600492">
              <a:off x="4732373" y="4411106"/>
              <a:ext cx="811739" cy="811739"/>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0" name="Oval 39"/>
            <p:cNvSpPr/>
            <p:nvPr/>
          </p:nvSpPr>
          <p:spPr>
            <a:xfrm rot="2074166">
              <a:off x="3550760" y="4204083"/>
              <a:ext cx="627775" cy="627775"/>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2" name="Oval 41"/>
            <p:cNvSpPr/>
            <p:nvPr/>
          </p:nvSpPr>
          <p:spPr>
            <a:xfrm rot="4582526">
              <a:off x="4267719" y="3644413"/>
              <a:ext cx="974431" cy="974431"/>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43" name="Oval 42"/>
            <p:cNvSpPr/>
            <p:nvPr/>
          </p:nvSpPr>
          <p:spPr>
            <a:xfrm rot="17693314">
              <a:off x="4979297" y="3807952"/>
              <a:ext cx="627775" cy="627775"/>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Oval 52"/>
            <p:cNvSpPr/>
            <p:nvPr/>
          </p:nvSpPr>
          <p:spPr>
            <a:xfrm rot="4187020">
              <a:off x="3155392" y="4106323"/>
              <a:ext cx="363843" cy="36384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4" name="Oval 53"/>
            <p:cNvSpPr/>
            <p:nvPr/>
          </p:nvSpPr>
          <p:spPr>
            <a:xfrm rot="1357576">
              <a:off x="5382780" y="4747088"/>
              <a:ext cx="414902" cy="41490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5" name="Oval 54"/>
            <p:cNvSpPr/>
            <p:nvPr/>
          </p:nvSpPr>
          <p:spPr>
            <a:xfrm rot="15834631">
              <a:off x="1833759" y="5947674"/>
              <a:ext cx="403709" cy="40371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1" name="Oval 60"/>
            <p:cNvSpPr/>
            <p:nvPr/>
          </p:nvSpPr>
          <p:spPr>
            <a:xfrm>
              <a:off x="1911104" y="5226455"/>
              <a:ext cx="414902" cy="41490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4" name="Oval 63"/>
            <p:cNvSpPr/>
            <p:nvPr/>
          </p:nvSpPr>
          <p:spPr>
            <a:xfrm rot="2084131">
              <a:off x="3659929" y="6157116"/>
              <a:ext cx="414902" cy="41490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7" name="Oval 66"/>
            <p:cNvSpPr/>
            <p:nvPr/>
          </p:nvSpPr>
          <p:spPr>
            <a:xfrm rot="20242620" flipV="1">
              <a:off x="4356746" y="5669185"/>
              <a:ext cx="323556" cy="32355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69" name="Oval 68"/>
            <p:cNvSpPr/>
            <p:nvPr/>
          </p:nvSpPr>
          <p:spPr>
            <a:xfrm rot="4259599" flipV="1">
              <a:off x="5065661" y="3643755"/>
              <a:ext cx="323556" cy="32355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1" name="Oval 70"/>
            <p:cNvSpPr/>
            <p:nvPr/>
          </p:nvSpPr>
          <p:spPr>
            <a:xfrm rot="18981222" flipV="1">
              <a:off x="5694406" y="4354087"/>
              <a:ext cx="182960" cy="1829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2" name="Oval 71"/>
            <p:cNvSpPr/>
            <p:nvPr/>
          </p:nvSpPr>
          <p:spPr>
            <a:xfrm rot="18989564" flipV="1">
              <a:off x="3517919" y="4080099"/>
              <a:ext cx="182960" cy="1829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3" name="Oval 72"/>
            <p:cNvSpPr/>
            <p:nvPr/>
          </p:nvSpPr>
          <p:spPr>
            <a:xfrm flipV="1">
              <a:off x="4000009" y="6377375"/>
              <a:ext cx="182960" cy="1829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4" name="Oval 73"/>
            <p:cNvSpPr/>
            <p:nvPr/>
          </p:nvSpPr>
          <p:spPr>
            <a:xfrm rot="18981222" flipV="1">
              <a:off x="4962389" y="5403886"/>
              <a:ext cx="328240" cy="32824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1" name="Oval 80"/>
            <p:cNvSpPr/>
            <p:nvPr/>
          </p:nvSpPr>
          <p:spPr>
            <a:xfrm rot="2013011" flipV="1">
              <a:off x="5093761" y="3916688"/>
              <a:ext cx="180331" cy="170184"/>
            </a:xfrm>
            <a:prstGeom prst="rtTriangl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2" name="Oval 81"/>
            <p:cNvSpPr/>
            <p:nvPr/>
          </p:nvSpPr>
          <p:spPr>
            <a:xfrm rot="21326706" flipV="1">
              <a:off x="5650624" y="3666575"/>
              <a:ext cx="323556" cy="323556"/>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5" name="Oval 84"/>
            <p:cNvSpPr/>
            <p:nvPr/>
          </p:nvSpPr>
          <p:spPr>
            <a:xfrm rot="20616082" flipV="1">
              <a:off x="4009697" y="3654822"/>
              <a:ext cx="354610" cy="35461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92" name="Oval 91"/>
            <p:cNvSpPr/>
            <p:nvPr/>
          </p:nvSpPr>
          <p:spPr>
            <a:xfrm rot="13925549" flipV="1">
              <a:off x="5306163" y="5393204"/>
              <a:ext cx="323556" cy="32355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3" name="Oval 92"/>
            <p:cNvSpPr/>
            <p:nvPr/>
          </p:nvSpPr>
          <p:spPr>
            <a:xfrm flipV="1">
              <a:off x="4697542" y="4318715"/>
              <a:ext cx="182960" cy="1829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4" name="Oval 93"/>
            <p:cNvSpPr/>
            <p:nvPr/>
          </p:nvSpPr>
          <p:spPr>
            <a:xfrm rot="19098113" flipV="1">
              <a:off x="3475524" y="4964500"/>
              <a:ext cx="182960" cy="18296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5" name="Oval 94"/>
            <p:cNvSpPr/>
            <p:nvPr/>
          </p:nvSpPr>
          <p:spPr>
            <a:xfrm rot="1357576" flipV="1">
              <a:off x="3894298" y="6048725"/>
              <a:ext cx="323556" cy="32355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Oval 99"/>
            <p:cNvSpPr/>
            <p:nvPr/>
          </p:nvSpPr>
          <p:spPr>
            <a:xfrm rot="19876340" flipV="1">
              <a:off x="5047771" y="5013179"/>
              <a:ext cx="272312" cy="2723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3" name="Oval 102"/>
            <p:cNvSpPr/>
            <p:nvPr/>
          </p:nvSpPr>
          <p:spPr>
            <a:xfrm rot="16720534" flipV="1">
              <a:off x="4055831" y="4354832"/>
              <a:ext cx="354610" cy="35461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104" name="Oval 103"/>
            <p:cNvSpPr/>
            <p:nvPr/>
          </p:nvSpPr>
          <p:spPr>
            <a:xfrm rot="19876340" flipV="1">
              <a:off x="3889214" y="5353656"/>
              <a:ext cx="250048" cy="25004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5" name="Oval 124"/>
            <p:cNvSpPr/>
            <p:nvPr/>
          </p:nvSpPr>
          <p:spPr>
            <a:xfrm flipV="1">
              <a:off x="4581882" y="5288625"/>
              <a:ext cx="255830" cy="25583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6" name="Oval 125"/>
            <p:cNvSpPr/>
            <p:nvPr/>
          </p:nvSpPr>
          <p:spPr>
            <a:xfrm flipV="1">
              <a:off x="2389915" y="4683836"/>
              <a:ext cx="267754" cy="267754"/>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75" name="Oval 74"/>
            <p:cNvSpPr/>
            <p:nvPr/>
          </p:nvSpPr>
          <p:spPr>
            <a:xfrm rot="18837230" flipV="1">
              <a:off x="2970002" y="5732390"/>
              <a:ext cx="323556" cy="323556"/>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2" name="Rectangle 16">
            <a:extLst>
              <a:ext uri="{FF2B5EF4-FFF2-40B4-BE49-F238E27FC236}">
                <a16:creationId xmlns:a16="http://schemas.microsoft.com/office/drawing/2014/main" xmlns="" id="{567F2724-D05B-413A-B7D3-0356BAE33486}"/>
              </a:ext>
            </a:extLst>
          </p:cNvPr>
          <p:cNvSpPr/>
          <p:nvPr/>
        </p:nvSpPr>
        <p:spPr>
          <a:xfrm>
            <a:off x="2537693" y="3263381"/>
            <a:ext cx="164381" cy="104933"/>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3" name="Oval 21">
            <a:extLst>
              <a:ext uri="{FF2B5EF4-FFF2-40B4-BE49-F238E27FC236}">
                <a16:creationId xmlns:a16="http://schemas.microsoft.com/office/drawing/2014/main" xmlns="" id="{F3FD89C9-0883-4DDB-B687-E5E219F7E1F4}"/>
              </a:ext>
            </a:extLst>
          </p:cNvPr>
          <p:cNvSpPr>
            <a:spLocks noChangeAspect="1"/>
          </p:cNvSpPr>
          <p:nvPr/>
        </p:nvSpPr>
        <p:spPr>
          <a:xfrm>
            <a:off x="1752066" y="3097100"/>
            <a:ext cx="173187" cy="174635"/>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4" name="Donut 8">
            <a:extLst>
              <a:ext uri="{FF2B5EF4-FFF2-40B4-BE49-F238E27FC236}">
                <a16:creationId xmlns:a16="http://schemas.microsoft.com/office/drawing/2014/main" xmlns="" id="{E24BCA15-D9AE-4A7D-97AD-3821C86BEA2B}"/>
              </a:ext>
            </a:extLst>
          </p:cNvPr>
          <p:cNvSpPr/>
          <p:nvPr/>
        </p:nvSpPr>
        <p:spPr>
          <a:xfrm>
            <a:off x="2580691" y="2568471"/>
            <a:ext cx="167103" cy="199742"/>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15" name="Teardrop 6">
            <a:extLst>
              <a:ext uri="{FF2B5EF4-FFF2-40B4-BE49-F238E27FC236}">
                <a16:creationId xmlns:a16="http://schemas.microsoft.com/office/drawing/2014/main" xmlns="" id="{8ED76E2B-C76A-40ED-B611-9751996B0E6C}"/>
              </a:ext>
            </a:extLst>
          </p:cNvPr>
          <p:cNvSpPr/>
          <p:nvPr/>
        </p:nvSpPr>
        <p:spPr>
          <a:xfrm rot="8100000">
            <a:off x="1465477" y="4029993"/>
            <a:ext cx="169706" cy="164837"/>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7" name="Rounded Rectangle 7">
            <a:extLst>
              <a:ext uri="{FF2B5EF4-FFF2-40B4-BE49-F238E27FC236}">
                <a16:creationId xmlns:a16="http://schemas.microsoft.com/office/drawing/2014/main" xmlns="" id="{C59389E1-44D9-433D-90ED-9A8B48871880}"/>
              </a:ext>
            </a:extLst>
          </p:cNvPr>
          <p:cNvSpPr/>
          <p:nvPr/>
        </p:nvSpPr>
        <p:spPr>
          <a:xfrm>
            <a:off x="2017048" y="3699655"/>
            <a:ext cx="197134" cy="165244"/>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18" name="Rectangle 16">
            <a:extLst>
              <a:ext uri="{FF2B5EF4-FFF2-40B4-BE49-F238E27FC236}">
                <a16:creationId xmlns:a16="http://schemas.microsoft.com/office/drawing/2014/main" xmlns="" id="{BB501D02-58E1-4C57-9746-478FEBC76A24}"/>
              </a:ext>
            </a:extLst>
          </p:cNvPr>
          <p:cNvSpPr/>
          <p:nvPr/>
        </p:nvSpPr>
        <p:spPr>
          <a:xfrm rot="2700000">
            <a:off x="2099336" y="2920904"/>
            <a:ext cx="116822" cy="215629"/>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9" name="Rectangle 9">
            <a:extLst>
              <a:ext uri="{FF2B5EF4-FFF2-40B4-BE49-F238E27FC236}">
                <a16:creationId xmlns:a16="http://schemas.microsoft.com/office/drawing/2014/main" xmlns="" id="{06B9E90E-EBF7-47ED-9818-5F6BAC5DB54C}"/>
              </a:ext>
            </a:extLst>
          </p:cNvPr>
          <p:cNvSpPr/>
          <p:nvPr/>
        </p:nvSpPr>
        <p:spPr>
          <a:xfrm>
            <a:off x="2804558" y="3931597"/>
            <a:ext cx="196338" cy="178517"/>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20" name="Freeform 19">
            <a:extLst>
              <a:ext uri="{FF2B5EF4-FFF2-40B4-BE49-F238E27FC236}">
                <a16:creationId xmlns:a16="http://schemas.microsoft.com/office/drawing/2014/main" xmlns="" id="{D72B3ECF-A201-425E-9492-3B625D8EF7D7}"/>
              </a:ext>
            </a:extLst>
          </p:cNvPr>
          <p:cNvSpPr/>
          <p:nvPr/>
        </p:nvSpPr>
        <p:spPr>
          <a:xfrm>
            <a:off x="1473866" y="3449460"/>
            <a:ext cx="152185" cy="149745"/>
          </a:xfrm>
          <a:custGeom>
            <a:avLst/>
            <a:gdLst/>
            <a:ahLst/>
            <a:cxnLst/>
            <a:rect l="l" t="t" r="r" b="b"/>
            <a:pathLst>
              <a:path w="3214097" h="3162551">
                <a:moveTo>
                  <a:pt x="1014592" y="2306036"/>
                </a:moveTo>
                <a:cubicBezTo>
                  <a:pt x="854868" y="2306036"/>
                  <a:pt x="725386" y="2435518"/>
                  <a:pt x="725386" y="2595242"/>
                </a:cubicBezTo>
                <a:cubicBezTo>
                  <a:pt x="725386" y="2754966"/>
                  <a:pt x="854868" y="2884448"/>
                  <a:pt x="1014592" y="2884448"/>
                </a:cubicBezTo>
                <a:cubicBezTo>
                  <a:pt x="1174316" y="2884448"/>
                  <a:pt x="1303798" y="2754966"/>
                  <a:pt x="1303798" y="2595242"/>
                </a:cubicBezTo>
                <a:cubicBezTo>
                  <a:pt x="1303798" y="2435518"/>
                  <a:pt x="1174316" y="2306036"/>
                  <a:pt x="1014592" y="2306036"/>
                </a:cubicBezTo>
                <a:close/>
                <a:moveTo>
                  <a:pt x="481275" y="1691816"/>
                </a:moveTo>
                <a:cubicBezTo>
                  <a:pt x="321551" y="1691816"/>
                  <a:pt x="192069" y="1821298"/>
                  <a:pt x="192069" y="1981022"/>
                </a:cubicBezTo>
                <a:cubicBezTo>
                  <a:pt x="192069" y="2140746"/>
                  <a:pt x="321551" y="2270228"/>
                  <a:pt x="481275" y="2270228"/>
                </a:cubicBezTo>
                <a:cubicBezTo>
                  <a:pt x="640999" y="2270228"/>
                  <a:pt x="770481" y="2140746"/>
                  <a:pt x="770481" y="1981022"/>
                </a:cubicBezTo>
                <a:cubicBezTo>
                  <a:pt x="770481" y="1821298"/>
                  <a:pt x="640999" y="1691816"/>
                  <a:pt x="481275" y="1691816"/>
                </a:cubicBezTo>
                <a:close/>
                <a:moveTo>
                  <a:pt x="2764751" y="1113404"/>
                </a:moveTo>
                <a:cubicBezTo>
                  <a:pt x="2605027" y="1113404"/>
                  <a:pt x="2475545" y="1242886"/>
                  <a:pt x="2475545" y="1402610"/>
                </a:cubicBezTo>
                <a:cubicBezTo>
                  <a:pt x="2475545" y="1562334"/>
                  <a:pt x="2605027" y="1691816"/>
                  <a:pt x="2764751" y="1691816"/>
                </a:cubicBezTo>
                <a:cubicBezTo>
                  <a:pt x="2924475" y="1691816"/>
                  <a:pt x="3053957" y="1562334"/>
                  <a:pt x="3053957" y="1402610"/>
                </a:cubicBezTo>
                <a:cubicBezTo>
                  <a:pt x="3053957" y="1242886"/>
                  <a:pt x="2924475" y="1113404"/>
                  <a:pt x="2764751" y="1113404"/>
                </a:cubicBezTo>
                <a:close/>
                <a:moveTo>
                  <a:pt x="532503" y="881964"/>
                </a:moveTo>
                <a:cubicBezTo>
                  <a:pt x="372779" y="881964"/>
                  <a:pt x="243297" y="1011446"/>
                  <a:pt x="243297" y="1171170"/>
                </a:cubicBezTo>
                <a:cubicBezTo>
                  <a:pt x="243297" y="1330894"/>
                  <a:pt x="372779" y="1460376"/>
                  <a:pt x="532503" y="1460376"/>
                </a:cubicBezTo>
                <a:cubicBezTo>
                  <a:pt x="692227" y="1460376"/>
                  <a:pt x="821709" y="1330894"/>
                  <a:pt x="821709" y="1171170"/>
                </a:cubicBezTo>
                <a:cubicBezTo>
                  <a:pt x="821709" y="1011446"/>
                  <a:pt x="692227" y="881964"/>
                  <a:pt x="532503" y="881964"/>
                </a:cubicBezTo>
                <a:close/>
                <a:moveTo>
                  <a:pt x="1162143" y="321316"/>
                </a:moveTo>
                <a:cubicBezTo>
                  <a:pt x="1002419" y="321316"/>
                  <a:pt x="872937" y="450798"/>
                  <a:pt x="872937" y="610522"/>
                </a:cubicBezTo>
                <a:cubicBezTo>
                  <a:pt x="872937" y="770246"/>
                  <a:pt x="1002419" y="899728"/>
                  <a:pt x="1162143" y="899728"/>
                </a:cubicBezTo>
                <a:cubicBezTo>
                  <a:pt x="1321867" y="899728"/>
                  <a:pt x="1451349" y="770246"/>
                  <a:pt x="1451349" y="610522"/>
                </a:cubicBezTo>
                <a:cubicBezTo>
                  <a:pt x="1451349" y="450798"/>
                  <a:pt x="1321867" y="321316"/>
                  <a:pt x="1162143" y="321316"/>
                </a:cubicBezTo>
                <a:close/>
                <a:moveTo>
                  <a:pt x="1963447" y="177300"/>
                </a:moveTo>
                <a:cubicBezTo>
                  <a:pt x="1803723" y="177300"/>
                  <a:pt x="1674241" y="306782"/>
                  <a:pt x="1674241" y="466506"/>
                </a:cubicBezTo>
                <a:cubicBezTo>
                  <a:pt x="1674241" y="626230"/>
                  <a:pt x="1803723" y="755712"/>
                  <a:pt x="1963447" y="755712"/>
                </a:cubicBezTo>
                <a:cubicBezTo>
                  <a:pt x="2123171" y="755712"/>
                  <a:pt x="2252653" y="626230"/>
                  <a:pt x="2252653" y="466506"/>
                </a:cubicBezTo>
                <a:cubicBezTo>
                  <a:pt x="2252653" y="306782"/>
                  <a:pt x="2123171" y="177300"/>
                  <a:pt x="1963447" y="177300"/>
                </a:cubicBezTo>
                <a:close/>
                <a:moveTo>
                  <a:pt x="1752672" y="312"/>
                </a:moveTo>
                <a:cubicBezTo>
                  <a:pt x="1817888" y="-690"/>
                  <a:pt x="1885249" y="703"/>
                  <a:pt x="1954799" y="4657"/>
                </a:cubicBezTo>
                <a:cubicBezTo>
                  <a:pt x="2504015" y="53541"/>
                  <a:pt x="2975590" y="412975"/>
                  <a:pt x="3145244" y="944937"/>
                </a:cubicBezTo>
                <a:cubicBezTo>
                  <a:pt x="3412664" y="2126757"/>
                  <a:pt x="2837568" y="2017487"/>
                  <a:pt x="2506889" y="1867964"/>
                </a:cubicBezTo>
                <a:cubicBezTo>
                  <a:pt x="1580987" y="1673869"/>
                  <a:pt x="2725425" y="3197869"/>
                  <a:pt x="1014520" y="3161925"/>
                </a:cubicBezTo>
                <a:cubicBezTo>
                  <a:pt x="-14898" y="3061283"/>
                  <a:pt x="-138545" y="1873713"/>
                  <a:pt x="108747" y="1100212"/>
                </a:cubicBezTo>
                <a:cubicBezTo>
                  <a:pt x="278579" y="569148"/>
                  <a:pt x="774429" y="15339"/>
                  <a:pt x="1752672" y="31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sp>
        <p:nvSpPr>
          <p:cNvPr id="148" name="Donut 39">
            <a:extLst>
              <a:ext uri="{FF2B5EF4-FFF2-40B4-BE49-F238E27FC236}">
                <a16:creationId xmlns:a16="http://schemas.microsoft.com/office/drawing/2014/main" xmlns="" id="{0FC70545-D8D2-41DC-ABC0-37D0F3CB4956}"/>
              </a:ext>
            </a:extLst>
          </p:cNvPr>
          <p:cNvSpPr/>
          <p:nvPr/>
        </p:nvSpPr>
        <p:spPr>
          <a:xfrm>
            <a:off x="2858666" y="3159685"/>
            <a:ext cx="187376" cy="187376"/>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17" name="Text Placeholder 16">
            <a:extLst>
              <a:ext uri="{FF2B5EF4-FFF2-40B4-BE49-F238E27FC236}">
                <a16:creationId xmlns:a16="http://schemas.microsoft.com/office/drawing/2014/main" xmlns="" id="{14475C07-B69C-411B-860F-4603029F5F2B}"/>
              </a:ext>
            </a:extLst>
          </p:cNvPr>
          <p:cNvSpPr>
            <a:spLocks noGrp="1"/>
          </p:cNvSpPr>
          <p:nvPr>
            <p:ph type="body" sz="quarter" idx="10"/>
          </p:nvPr>
        </p:nvSpPr>
        <p:spPr>
          <a:xfrm>
            <a:off x="0" y="514350"/>
            <a:ext cx="9144000" cy="543185"/>
          </a:xfrm>
          <a:scene3d>
            <a:camera prst="perspectiveFront"/>
            <a:lightRig rig="threePt" dir="t"/>
          </a:scene3d>
        </p:spPr>
        <p:txBody>
          <a:bodyPr>
            <a:noAutofit/>
          </a:bodyPr>
          <a:lstStyle/>
          <a:p>
            <a:r>
              <a:rPr lang="en-US" sz="3000" b="1" dirty="0" smtClean="0">
                <a:latin typeface="Times New Roman" pitchFamily="18" charset="0"/>
                <a:ea typeface="Cambria" pitchFamily="18" charset="0"/>
                <a:cs typeface="Times New Roman" pitchFamily="18" charset="0"/>
              </a:rPr>
              <a:t>CẢM ƠN QUÝ THẦY CÔ </a:t>
            </a:r>
          </a:p>
          <a:p>
            <a:r>
              <a:rPr lang="en-US" sz="3000" b="1" dirty="0" smtClean="0">
                <a:latin typeface="Times New Roman" pitchFamily="18" charset="0"/>
                <a:ea typeface="Cambria" pitchFamily="18" charset="0"/>
                <a:cs typeface="Times New Roman" pitchFamily="18" charset="0"/>
              </a:rPr>
              <a:t>VÀ CÁC EM HỌC SINH ĐÃ CHÚ Ý LẮNG NGHE</a:t>
            </a:r>
            <a:endParaRPr lang="en-US" sz="3000" b="1" dirty="0">
              <a:latin typeface="Times New Roman" pitchFamily="18" charset="0"/>
              <a:ea typeface="Cambria" pitchFamily="18" charset="0"/>
              <a:cs typeface="Times New Roman" pitchFamily="18" charset="0"/>
            </a:endParaRPr>
          </a:p>
        </p:txBody>
      </p:sp>
    </p:spTree>
    <p:extLst>
      <p:ext uri="{BB962C8B-B14F-4D97-AF65-F5344CB8AC3E}">
        <p14:creationId xmlns:p14="http://schemas.microsoft.com/office/powerpoint/2010/main" val="36860793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xEl>
                                              <p:pRg st="0" end="0"/>
                                            </p:txEl>
                                          </p:spTgt>
                                        </p:tgtEl>
                                        <p:attrNameLst>
                                          <p:attrName>style.visibility</p:attrName>
                                        </p:attrNameLst>
                                      </p:cBhvr>
                                      <p:to>
                                        <p:strVal val="visible"/>
                                      </p:to>
                                    </p:set>
                                    <p:anim calcmode="lin" valueType="num">
                                      <p:cBhvr additive="base">
                                        <p:cTn id="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xEl>
                                              <p:pRg st="1" end="1"/>
                                            </p:txEl>
                                          </p:spTgt>
                                        </p:tgtEl>
                                        <p:attrNameLst>
                                          <p:attrName>style.visibility</p:attrName>
                                        </p:attrNameLst>
                                      </p:cBhvr>
                                      <p:to>
                                        <p:strVal val="visible"/>
                                      </p:to>
                                    </p:set>
                                    <p:anim calcmode="lin" valueType="num">
                                      <p:cBhvr additive="base">
                                        <p:cTn id="13" dur="500" fill="hold"/>
                                        <p:tgtEl>
                                          <p:spTgt spid="1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Freeform: Shape 110">
            <a:extLst>
              <a:ext uri="{FF2B5EF4-FFF2-40B4-BE49-F238E27FC236}">
                <a16:creationId xmlns:a16="http://schemas.microsoft.com/office/drawing/2014/main" xmlns="" id="{53465DD4-DFF5-4708-8E83-38FFA6677D34}"/>
              </a:ext>
            </a:extLst>
          </p:cNvPr>
          <p:cNvSpPr/>
          <p:nvPr/>
        </p:nvSpPr>
        <p:spPr>
          <a:xfrm>
            <a:off x="3" y="7742"/>
            <a:ext cx="9148145" cy="5143500"/>
          </a:xfrm>
          <a:custGeom>
            <a:avLst/>
            <a:gdLst>
              <a:gd name="connsiteX0" fmla="*/ 488332 w 18296289"/>
              <a:gd name="connsiteY0" fmla="*/ 6 h 10287000"/>
              <a:gd name="connsiteX1" fmla="*/ 716342 w 18296289"/>
              <a:gd name="connsiteY1" fmla="*/ 6 h 10287000"/>
              <a:gd name="connsiteX2" fmla="*/ 716342 w 18296289"/>
              <a:gd name="connsiteY2" fmla="*/ 10287000 h 10287000"/>
              <a:gd name="connsiteX3" fmla="*/ 488332 w 18296289"/>
              <a:gd name="connsiteY3" fmla="*/ 10287000 h 10287000"/>
              <a:gd name="connsiteX4" fmla="*/ 0 w 18296289"/>
              <a:gd name="connsiteY4" fmla="*/ 6 h 10287000"/>
              <a:gd name="connsiteX5" fmla="*/ 228011 w 18296289"/>
              <a:gd name="connsiteY5" fmla="*/ 6 h 10287000"/>
              <a:gd name="connsiteX6" fmla="*/ 228011 w 18296289"/>
              <a:gd name="connsiteY6" fmla="*/ 10287000 h 10287000"/>
              <a:gd name="connsiteX7" fmla="*/ 0 w 18296289"/>
              <a:gd name="connsiteY7" fmla="*/ 10287000 h 10287000"/>
              <a:gd name="connsiteX8" fmla="*/ 976663 w 18296289"/>
              <a:gd name="connsiteY8" fmla="*/ 5 h 10287000"/>
              <a:gd name="connsiteX9" fmla="*/ 1204675 w 18296289"/>
              <a:gd name="connsiteY9" fmla="*/ 5 h 10287000"/>
              <a:gd name="connsiteX10" fmla="*/ 1204675 w 18296289"/>
              <a:gd name="connsiteY10" fmla="*/ 10287000 h 10287000"/>
              <a:gd name="connsiteX11" fmla="*/ 976663 w 18296289"/>
              <a:gd name="connsiteY11" fmla="*/ 10287000 h 10287000"/>
              <a:gd name="connsiteX12" fmla="*/ 1464995 w 18296289"/>
              <a:gd name="connsiteY12" fmla="*/ 5 h 10287000"/>
              <a:gd name="connsiteX13" fmla="*/ 1693006 w 18296289"/>
              <a:gd name="connsiteY13" fmla="*/ 5 h 10287000"/>
              <a:gd name="connsiteX14" fmla="*/ 1693006 w 18296289"/>
              <a:gd name="connsiteY14" fmla="*/ 10287000 h 10287000"/>
              <a:gd name="connsiteX15" fmla="*/ 1464995 w 18296289"/>
              <a:gd name="connsiteY15" fmla="*/ 10287000 h 10287000"/>
              <a:gd name="connsiteX16" fmla="*/ 1953326 w 18296289"/>
              <a:gd name="connsiteY16" fmla="*/ 5 h 10287000"/>
              <a:gd name="connsiteX17" fmla="*/ 2181338 w 18296289"/>
              <a:gd name="connsiteY17" fmla="*/ 5 h 10287000"/>
              <a:gd name="connsiteX18" fmla="*/ 2181338 w 18296289"/>
              <a:gd name="connsiteY18" fmla="*/ 10287000 h 10287000"/>
              <a:gd name="connsiteX19" fmla="*/ 1953326 w 18296289"/>
              <a:gd name="connsiteY19" fmla="*/ 10287000 h 10287000"/>
              <a:gd name="connsiteX20" fmla="*/ 2441658 w 18296289"/>
              <a:gd name="connsiteY20" fmla="*/ 5 h 10287000"/>
              <a:gd name="connsiteX21" fmla="*/ 2669670 w 18296289"/>
              <a:gd name="connsiteY21" fmla="*/ 5 h 10287000"/>
              <a:gd name="connsiteX22" fmla="*/ 2669670 w 18296289"/>
              <a:gd name="connsiteY22" fmla="*/ 10287000 h 10287000"/>
              <a:gd name="connsiteX23" fmla="*/ 2441658 w 18296289"/>
              <a:gd name="connsiteY23" fmla="*/ 10287000 h 10287000"/>
              <a:gd name="connsiteX24" fmla="*/ 2929991 w 18296289"/>
              <a:gd name="connsiteY24" fmla="*/ 5 h 10287000"/>
              <a:gd name="connsiteX25" fmla="*/ 3158002 w 18296289"/>
              <a:gd name="connsiteY25" fmla="*/ 5 h 10287000"/>
              <a:gd name="connsiteX26" fmla="*/ 3158002 w 18296289"/>
              <a:gd name="connsiteY26" fmla="*/ 10287000 h 10287000"/>
              <a:gd name="connsiteX27" fmla="*/ 2929991 w 18296289"/>
              <a:gd name="connsiteY27" fmla="*/ 10287000 h 10287000"/>
              <a:gd name="connsiteX28" fmla="*/ 3418323 w 18296289"/>
              <a:gd name="connsiteY28" fmla="*/ 5 h 10287000"/>
              <a:gd name="connsiteX29" fmla="*/ 3646334 w 18296289"/>
              <a:gd name="connsiteY29" fmla="*/ 5 h 10287000"/>
              <a:gd name="connsiteX30" fmla="*/ 3646334 w 18296289"/>
              <a:gd name="connsiteY30" fmla="*/ 10287000 h 10287000"/>
              <a:gd name="connsiteX31" fmla="*/ 3418323 w 18296289"/>
              <a:gd name="connsiteY31" fmla="*/ 10287000 h 10287000"/>
              <a:gd name="connsiteX32" fmla="*/ 3906655 w 18296289"/>
              <a:gd name="connsiteY32" fmla="*/ 5 h 10287000"/>
              <a:gd name="connsiteX33" fmla="*/ 4134665 w 18296289"/>
              <a:gd name="connsiteY33" fmla="*/ 5 h 10287000"/>
              <a:gd name="connsiteX34" fmla="*/ 4134665 w 18296289"/>
              <a:gd name="connsiteY34" fmla="*/ 10287000 h 10287000"/>
              <a:gd name="connsiteX35" fmla="*/ 3906655 w 18296289"/>
              <a:gd name="connsiteY35" fmla="*/ 10287000 h 10287000"/>
              <a:gd name="connsiteX36" fmla="*/ 4394985 w 18296289"/>
              <a:gd name="connsiteY36" fmla="*/ 4 h 10287000"/>
              <a:gd name="connsiteX37" fmla="*/ 4622994 w 18296289"/>
              <a:gd name="connsiteY37" fmla="*/ 4 h 10287000"/>
              <a:gd name="connsiteX38" fmla="*/ 4622994 w 18296289"/>
              <a:gd name="connsiteY38" fmla="*/ 10287000 h 10287000"/>
              <a:gd name="connsiteX39" fmla="*/ 4394985 w 18296289"/>
              <a:gd name="connsiteY39" fmla="*/ 10287000 h 10287000"/>
              <a:gd name="connsiteX40" fmla="*/ 4883318 w 18296289"/>
              <a:gd name="connsiteY40" fmla="*/ 4 h 10287000"/>
              <a:gd name="connsiteX41" fmla="*/ 5111327 w 18296289"/>
              <a:gd name="connsiteY41" fmla="*/ 4 h 10287000"/>
              <a:gd name="connsiteX42" fmla="*/ 5111327 w 18296289"/>
              <a:gd name="connsiteY42" fmla="*/ 10287000 h 10287000"/>
              <a:gd name="connsiteX43" fmla="*/ 4883318 w 18296289"/>
              <a:gd name="connsiteY43" fmla="*/ 10287000 h 10287000"/>
              <a:gd name="connsiteX44" fmla="*/ 5371649 w 18296289"/>
              <a:gd name="connsiteY44" fmla="*/ 4 h 10287000"/>
              <a:gd name="connsiteX45" fmla="*/ 5599660 w 18296289"/>
              <a:gd name="connsiteY45" fmla="*/ 4 h 10287000"/>
              <a:gd name="connsiteX46" fmla="*/ 5599660 w 18296289"/>
              <a:gd name="connsiteY46" fmla="*/ 10287000 h 10287000"/>
              <a:gd name="connsiteX47" fmla="*/ 5371649 w 18296289"/>
              <a:gd name="connsiteY47" fmla="*/ 10287000 h 10287000"/>
              <a:gd name="connsiteX48" fmla="*/ 5859980 w 18296289"/>
              <a:gd name="connsiteY48" fmla="*/ 4 h 10287000"/>
              <a:gd name="connsiteX49" fmla="*/ 6087990 w 18296289"/>
              <a:gd name="connsiteY49" fmla="*/ 4 h 10287000"/>
              <a:gd name="connsiteX50" fmla="*/ 6087990 w 18296289"/>
              <a:gd name="connsiteY50" fmla="*/ 10287000 h 10287000"/>
              <a:gd name="connsiteX51" fmla="*/ 5859980 w 18296289"/>
              <a:gd name="connsiteY51" fmla="*/ 10287000 h 10287000"/>
              <a:gd name="connsiteX52" fmla="*/ 6348314 w 18296289"/>
              <a:gd name="connsiteY52" fmla="*/ 4 h 10287000"/>
              <a:gd name="connsiteX53" fmla="*/ 6576324 w 18296289"/>
              <a:gd name="connsiteY53" fmla="*/ 4 h 10287000"/>
              <a:gd name="connsiteX54" fmla="*/ 6576324 w 18296289"/>
              <a:gd name="connsiteY54" fmla="*/ 10287000 h 10287000"/>
              <a:gd name="connsiteX55" fmla="*/ 6348314 w 18296289"/>
              <a:gd name="connsiteY55" fmla="*/ 10287000 h 10287000"/>
              <a:gd name="connsiteX56" fmla="*/ 6836644 w 18296289"/>
              <a:gd name="connsiteY56" fmla="*/ 4 h 10287000"/>
              <a:gd name="connsiteX57" fmla="*/ 7064654 w 18296289"/>
              <a:gd name="connsiteY57" fmla="*/ 4 h 10287000"/>
              <a:gd name="connsiteX58" fmla="*/ 7064654 w 18296289"/>
              <a:gd name="connsiteY58" fmla="*/ 10287000 h 10287000"/>
              <a:gd name="connsiteX59" fmla="*/ 6836644 w 18296289"/>
              <a:gd name="connsiteY59" fmla="*/ 10287000 h 10287000"/>
              <a:gd name="connsiteX60" fmla="*/ 7324976 w 18296289"/>
              <a:gd name="connsiteY60" fmla="*/ 3 h 10287000"/>
              <a:gd name="connsiteX61" fmla="*/ 7552987 w 18296289"/>
              <a:gd name="connsiteY61" fmla="*/ 3 h 10287000"/>
              <a:gd name="connsiteX62" fmla="*/ 7552987 w 18296289"/>
              <a:gd name="connsiteY62" fmla="*/ 10287000 h 10287000"/>
              <a:gd name="connsiteX63" fmla="*/ 7324976 w 18296289"/>
              <a:gd name="connsiteY63" fmla="*/ 10287000 h 10287000"/>
              <a:gd name="connsiteX64" fmla="*/ 7813308 w 18296289"/>
              <a:gd name="connsiteY64" fmla="*/ 3 h 10287000"/>
              <a:gd name="connsiteX65" fmla="*/ 8041318 w 18296289"/>
              <a:gd name="connsiteY65" fmla="*/ 3 h 10287000"/>
              <a:gd name="connsiteX66" fmla="*/ 8041318 w 18296289"/>
              <a:gd name="connsiteY66" fmla="*/ 10287000 h 10287000"/>
              <a:gd name="connsiteX67" fmla="*/ 7813308 w 18296289"/>
              <a:gd name="connsiteY67" fmla="*/ 10287000 h 10287000"/>
              <a:gd name="connsiteX68" fmla="*/ 8301639 w 18296289"/>
              <a:gd name="connsiteY68" fmla="*/ 3 h 10287000"/>
              <a:gd name="connsiteX69" fmla="*/ 8529649 w 18296289"/>
              <a:gd name="connsiteY69" fmla="*/ 3 h 10287000"/>
              <a:gd name="connsiteX70" fmla="*/ 8529649 w 18296289"/>
              <a:gd name="connsiteY70" fmla="*/ 10287000 h 10287000"/>
              <a:gd name="connsiteX71" fmla="*/ 8301639 w 18296289"/>
              <a:gd name="connsiteY71" fmla="*/ 10287000 h 10287000"/>
              <a:gd name="connsiteX72" fmla="*/ 8789970 w 18296289"/>
              <a:gd name="connsiteY72" fmla="*/ 3 h 10287000"/>
              <a:gd name="connsiteX73" fmla="*/ 9017981 w 18296289"/>
              <a:gd name="connsiteY73" fmla="*/ 3 h 10287000"/>
              <a:gd name="connsiteX74" fmla="*/ 9017981 w 18296289"/>
              <a:gd name="connsiteY74" fmla="*/ 10287000 h 10287000"/>
              <a:gd name="connsiteX75" fmla="*/ 8789970 w 18296289"/>
              <a:gd name="connsiteY75" fmla="*/ 10287000 h 10287000"/>
              <a:gd name="connsiteX76" fmla="*/ 9278302 w 18296289"/>
              <a:gd name="connsiteY76" fmla="*/ 3 h 10287000"/>
              <a:gd name="connsiteX77" fmla="*/ 9506313 w 18296289"/>
              <a:gd name="connsiteY77" fmla="*/ 3 h 10287000"/>
              <a:gd name="connsiteX78" fmla="*/ 9506313 w 18296289"/>
              <a:gd name="connsiteY78" fmla="*/ 10287000 h 10287000"/>
              <a:gd name="connsiteX79" fmla="*/ 9278302 w 18296289"/>
              <a:gd name="connsiteY79" fmla="*/ 10287000 h 10287000"/>
              <a:gd name="connsiteX80" fmla="*/ 9766634 w 18296289"/>
              <a:gd name="connsiteY80" fmla="*/ 3 h 10287000"/>
              <a:gd name="connsiteX81" fmla="*/ 9994645 w 18296289"/>
              <a:gd name="connsiteY81" fmla="*/ 3 h 10287000"/>
              <a:gd name="connsiteX82" fmla="*/ 9994645 w 18296289"/>
              <a:gd name="connsiteY82" fmla="*/ 10287000 h 10287000"/>
              <a:gd name="connsiteX83" fmla="*/ 9766634 w 18296289"/>
              <a:gd name="connsiteY83" fmla="*/ 10287000 h 10287000"/>
              <a:gd name="connsiteX84" fmla="*/ 10254966 w 18296289"/>
              <a:gd name="connsiteY84" fmla="*/ 3 h 10287000"/>
              <a:gd name="connsiteX85" fmla="*/ 10482977 w 18296289"/>
              <a:gd name="connsiteY85" fmla="*/ 3 h 10287000"/>
              <a:gd name="connsiteX86" fmla="*/ 10482977 w 18296289"/>
              <a:gd name="connsiteY86" fmla="*/ 10287000 h 10287000"/>
              <a:gd name="connsiteX87" fmla="*/ 10254966 w 18296289"/>
              <a:gd name="connsiteY87" fmla="*/ 10287000 h 10287000"/>
              <a:gd name="connsiteX88" fmla="*/ 10743298 w 18296289"/>
              <a:gd name="connsiteY88" fmla="*/ 2 h 10287000"/>
              <a:gd name="connsiteX89" fmla="*/ 10971309 w 18296289"/>
              <a:gd name="connsiteY89" fmla="*/ 2 h 10287000"/>
              <a:gd name="connsiteX90" fmla="*/ 10971309 w 18296289"/>
              <a:gd name="connsiteY90" fmla="*/ 10287000 h 10287000"/>
              <a:gd name="connsiteX91" fmla="*/ 10743298 w 18296289"/>
              <a:gd name="connsiteY91" fmla="*/ 10287000 h 10287000"/>
              <a:gd name="connsiteX92" fmla="*/ 11231630 w 18296289"/>
              <a:gd name="connsiteY92" fmla="*/ 2 h 10287000"/>
              <a:gd name="connsiteX93" fmla="*/ 11459641 w 18296289"/>
              <a:gd name="connsiteY93" fmla="*/ 2 h 10287000"/>
              <a:gd name="connsiteX94" fmla="*/ 11459641 w 18296289"/>
              <a:gd name="connsiteY94" fmla="*/ 10287000 h 10287000"/>
              <a:gd name="connsiteX95" fmla="*/ 11231630 w 18296289"/>
              <a:gd name="connsiteY95" fmla="*/ 10287000 h 10287000"/>
              <a:gd name="connsiteX96" fmla="*/ 11719962 w 18296289"/>
              <a:gd name="connsiteY96" fmla="*/ 2 h 10287000"/>
              <a:gd name="connsiteX97" fmla="*/ 11947973 w 18296289"/>
              <a:gd name="connsiteY97" fmla="*/ 2 h 10287000"/>
              <a:gd name="connsiteX98" fmla="*/ 11947973 w 18296289"/>
              <a:gd name="connsiteY98" fmla="*/ 10287000 h 10287000"/>
              <a:gd name="connsiteX99" fmla="*/ 11719962 w 18296289"/>
              <a:gd name="connsiteY99" fmla="*/ 10287000 h 10287000"/>
              <a:gd name="connsiteX100" fmla="*/ 12208294 w 18296289"/>
              <a:gd name="connsiteY100" fmla="*/ 2 h 10287000"/>
              <a:gd name="connsiteX101" fmla="*/ 12436305 w 18296289"/>
              <a:gd name="connsiteY101" fmla="*/ 2 h 10287000"/>
              <a:gd name="connsiteX102" fmla="*/ 12436305 w 18296289"/>
              <a:gd name="connsiteY102" fmla="*/ 10287000 h 10287000"/>
              <a:gd name="connsiteX103" fmla="*/ 12208294 w 18296289"/>
              <a:gd name="connsiteY103" fmla="*/ 10287000 h 10287000"/>
              <a:gd name="connsiteX104" fmla="*/ 12696626 w 18296289"/>
              <a:gd name="connsiteY104" fmla="*/ 2 h 10287000"/>
              <a:gd name="connsiteX105" fmla="*/ 12924637 w 18296289"/>
              <a:gd name="connsiteY105" fmla="*/ 2 h 10287000"/>
              <a:gd name="connsiteX106" fmla="*/ 12924637 w 18296289"/>
              <a:gd name="connsiteY106" fmla="*/ 10287000 h 10287000"/>
              <a:gd name="connsiteX107" fmla="*/ 12696626 w 18296289"/>
              <a:gd name="connsiteY107" fmla="*/ 10287000 h 10287000"/>
              <a:gd name="connsiteX108" fmla="*/ 13184958 w 18296289"/>
              <a:gd name="connsiteY108" fmla="*/ 2 h 10287000"/>
              <a:gd name="connsiteX109" fmla="*/ 13412969 w 18296289"/>
              <a:gd name="connsiteY109" fmla="*/ 2 h 10287000"/>
              <a:gd name="connsiteX110" fmla="*/ 13412969 w 18296289"/>
              <a:gd name="connsiteY110" fmla="*/ 10287000 h 10287000"/>
              <a:gd name="connsiteX111" fmla="*/ 13184958 w 18296289"/>
              <a:gd name="connsiteY111" fmla="*/ 10287000 h 10287000"/>
              <a:gd name="connsiteX112" fmla="*/ 13673290 w 18296289"/>
              <a:gd name="connsiteY112" fmla="*/ 1 h 10287000"/>
              <a:gd name="connsiteX113" fmla="*/ 13901301 w 18296289"/>
              <a:gd name="connsiteY113" fmla="*/ 1 h 10287000"/>
              <a:gd name="connsiteX114" fmla="*/ 13901301 w 18296289"/>
              <a:gd name="connsiteY114" fmla="*/ 10287000 h 10287000"/>
              <a:gd name="connsiteX115" fmla="*/ 13673290 w 18296289"/>
              <a:gd name="connsiteY115" fmla="*/ 10287000 h 10287000"/>
              <a:gd name="connsiteX116" fmla="*/ 14161622 w 18296289"/>
              <a:gd name="connsiteY116" fmla="*/ 1 h 10287000"/>
              <a:gd name="connsiteX117" fmla="*/ 14389633 w 18296289"/>
              <a:gd name="connsiteY117" fmla="*/ 1 h 10287000"/>
              <a:gd name="connsiteX118" fmla="*/ 14389633 w 18296289"/>
              <a:gd name="connsiteY118" fmla="*/ 10287000 h 10287000"/>
              <a:gd name="connsiteX119" fmla="*/ 14161622 w 18296289"/>
              <a:gd name="connsiteY119" fmla="*/ 10287000 h 10287000"/>
              <a:gd name="connsiteX120" fmla="*/ 14649954 w 18296289"/>
              <a:gd name="connsiteY120" fmla="*/ 1 h 10287000"/>
              <a:gd name="connsiteX121" fmla="*/ 14877965 w 18296289"/>
              <a:gd name="connsiteY121" fmla="*/ 1 h 10287000"/>
              <a:gd name="connsiteX122" fmla="*/ 14877965 w 18296289"/>
              <a:gd name="connsiteY122" fmla="*/ 10287000 h 10287000"/>
              <a:gd name="connsiteX123" fmla="*/ 14649954 w 18296289"/>
              <a:gd name="connsiteY123" fmla="*/ 10287000 h 10287000"/>
              <a:gd name="connsiteX124" fmla="*/ 15138286 w 18296289"/>
              <a:gd name="connsiteY124" fmla="*/ 1 h 10287000"/>
              <a:gd name="connsiteX125" fmla="*/ 15366297 w 18296289"/>
              <a:gd name="connsiteY125" fmla="*/ 1 h 10287000"/>
              <a:gd name="connsiteX126" fmla="*/ 15366297 w 18296289"/>
              <a:gd name="connsiteY126" fmla="*/ 10287000 h 10287000"/>
              <a:gd name="connsiteX127" fmla="*/ 15138286 w 18296289"/>
              <a:gd name="connsiteY127" fmla="*/ 10287000 h 10287000"/>
              <a:gd name="connsiteX128" fmla="*/ 15626618 w 18296289"/>
              <a:gd name="connsiteY128" fmla="*/ 1 h 10287000"/>
              <a:gd name="connsiteX129" fmla="*/ 15854629 w 18296289"/>
              <a:gd name="connsiteY129" fmla="*/ 1 h 10287000"/>
              <a:gd name="connsiteX130" fmla="*/ 15854629 w 18296289"/>
              <a:gd name="connsiteY130" fmla="*/ 10287000 h 10287000"/>
              <a:gd name="connsiteX131" fmla="*/ 15626618 w 18296289"/>
              <a:gd name="connsiteY131" fmla="*/ 10287000 h 10287000"/>
              <a:gd name="connsiteX132" fmla="*/ 16114950 w 18296289"/>
              <a:gd name="connsiteY132" fmla="*/ 1 h 10287000"/>
              <a:gd name="connsiteX133" fmla="*/ 16342961 w 18296289"/>
              <a:gd name="connsiteY133" fmla="*/ 1 h 10287000"/>
              <a:gd name="connsiteX134" fmla="*/ 16342961 w 18296289"/>
              <a:gd name="connsiteY134" fmla="*/ 10287000 h 10287000"/>
              <a:gd name="connsiteX135" fmla="*/ 16114950 w 18296289"/>
              <a:gd name="connsiteY135" fmla="*/ 10287000 h 10287000"/>
              <a:gd name="connsiteX136" fmla="*/ 16603282 w 18296289"/>
              <a:gd name="connsiteY136" fmla="*/ 1 h 10287000"/>
              <a:gd name="connsiteX137" fmla="*/ 16831293 w 18296289"/>
              <a:gd name="connsiteY137" fmla="*/ 1 h 10287000"/>
              <a:gd name="connsiteX138" fmla="*/ 16831293 w 18296289"/>
              <a:gd name="connsiteY138" fmla="*/ 10287000 h 10287000"/>
              <a:gd name="connsiteX139" fmla="*/ 16603282 w 18296289"/>
              <a:gd name="connsiteY139" fmla="*/ 10287000 h 10287000"/>
              <a:gd name="connsiteX140" fmla="*/ 17091615 w 18296289"/>
              <a:gd name="connsiteY140" fmla="*/ 0 h 10287000"/>
              <a:gd name="connsiteX141" fmla="*/ 17319625 w 18296289"/>
              <a:gd name="connsiteY141" fmla="*/ 0 h 10287000"/>
              <a:gd name="connsiteX142" fmla="*/ 17319625 w 18296289"/>
              <a:gd name="connsiteY142" fmla="*/ 10287000 h 10287000"/>
              <a:gd name="connsiteX143" fmla="*/ 17091615 w 18296289"/>
              <a:gd name="connsiteY143" fmla="*/ 10287000 h 10287000"/>
              <a:gd name="connsiteX144" fmla="*/ 17579947 w 18296289"/>
              <a:gd name="connsiteY144" fmla="*/ 0 h 10287000"/>
              <a:gd name="connsiteX145" fmla="*/ 17807957 w 18296289"/>
              <a:gd name="connsiteY145" fmla="*/ 0 h 10287000"/>
              <a:gd name="connsiteX146" fmla="*/ 17807957 w 18296289"/>
              <a:gd name="connsiteY146" fmla="*/ 10287000 h 10287000"/>
              <a:gd name="connsiteX147" fmla="*/ 17579947 w 18296289"/>
              <a:gd name="connsiteY147" fmla="*/ 10287000 h 10287000"/>
              <a:gd name="connsiteX148" fmla="*/ 18068279 w 18296289"/>
              <a:gd name="connsiteY148" fmla="*/ 0 h 10287000"/>
              <a:gd name="connsiteX149" fmla="*/ 18296289 w 18296289"/>
              <a:gd name="connsiteY149" fmla="*/ 0 h 10287000"/>
              <a:gd name="connsiteX150" fmla="*/ 18296289 w 18296289"/>
              <a:gd name="connsiteY150" fmla="*/ 10287000 h 10287000"/>
              <a:gd name="connsiteX151" fmla="*/ 18068279 w 18296289"/>
              <a:gd name="connsiteY151" fmla="*/ 10287000 h 1028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Lst>
            <a:rect l="l" t="t" r="r" b="b"/>
            <a:pathLst>
              <a:path w="18296289" h="10287000">
                <a:moveTo>
                  <a:pt x="488332" y="6"/>
                </a:moveTo>
                <a:lnTo>
                  <a:pt x="716342" y="6"/>
                </a:lnTo>
                <a:lnTo>
                  <a:pt x="716342" y="10287000"/>
                </a:lnTo>
                <a:lnTo>
                  <a:pt x="488332" y="10287000"/>
                </a:lnTo>
                <a:close/>
                <a:moveTo>
                  <a:pt x="0" y="6"/>
                </a:moveTo>
                <a:lnTo>
                  <a:pt x="228011" y="6"/>
                </a:lnTo>
                <a:lnTo>
                  <a:pt x="228011" y="10287000"/>
                </a:lnTo>
                <a:lnTo>
                  <a:pt x="0" y="10287000"/>
                </a:lnTo>
                <a:close/>
                <a:moveTo>
                  <a:pt x="976663" y="5"/>
                </a:moveTo>
                <a:lnTo>
                  <a:pt x="1204675" y="5"/>
                </a:lnTo>
                <a:lnTo>
                  <a:pt x="1204675" y="10287000"/>
                </a:lnTo>
                <a:lnTo>
                  <a:pt x="976663" y="10287000"/>
                </a:lnTo>
                <a:close/>
                <a:moveTo>
                  <a:pt x="1464995" y="5"/>
                </a:moveTo>
                <a:lnTo>
                  <a:pt x="1693006" y="5"/>
                </a:lnTo>
                <a:lnTo>
                  <a:pt x="1693006" y="10287000"/>
                </a:lnTo>
                <a:lnTo>
                  <a:pt x="1464995" y="10287000"/>
                </a:lnTo>
                <a:close/>
                <a:moveTo>
                  <a:pt x="1953326" y="5"/>
                </a:moveTo>
                <a:lnTo>
                  <a:pt x="2181338" y="5"/>
                </a:lnTo>
                <a:lnTo>
                  <a:pt x="2181338" y="10287000"/>
                </a:lnTo>
                <a:lnTo>
                  <a:pt x="1953326" y="10287000"/>
                </a:lnTo>
                <a:close/>
                <a:moveTo>
                  <a:pt x="2441658" y="5"/>
                </a:moveTo>
                <a:lnTo>
                  <a:pt x="2669670" y="5"/>
                </a:lnTo>
                <a:lnTo>
                  <a:pt x="2669670" y="10287000"/>
                </a:lnTo>
                <a:lnTo>
                  <a:pt x="2441658" y="10287000"/>
                </a:lnTo>
                <a:close/>
                <a:moveTo>
                  <a:pt x="2929991" y="5"/>
                </a:moveTo>
                <a:lnTo>
                  <a:pt x="3158002" y="5"/>
                </a:lnTo>
                <a:lnTo>
                  <a:pt x="3158002" y="10287000"/>
                </a:lnTo>
                <a:lnTo>
                  <a:pt x="2929991" y="10287000"/>
                </a:lnTo>
                <a:close/>
                <a:moveTo>
                  <a:pt x="3418323" y="5"/>
                </a:moveTo>
                <a:lnTo>
                  <a:pt x="3646334" y="5"/>
                </a:lnTo>
                <a:lnTo>
                  <a:pt x="3646334" y="10287000"/>
                </a:lnTo>
                <a:lnTo>
                  <a:pt x="3418323" y="10287000"/>
                </a:lnTo>
                <a:close/>
                <a:moveTo>
                  <a:pt x="3906655" y="5"/>
                </a:moveTo>
                <a:lnTo>
                  <a:pt x="4134665" y="5"/>
                </a:lnTo>
                <a:lnTo>
                  <a:pt x="4134665" y="10287000"/>
                </a:lnTo>
                <a:lnTo>
                  <a:pt x="3906655" y="10287000"/>
                </a:lnTo>
                <a:close/>
                <a:moveTo>
                  <a:pt x="4394985" y="4"/>
                </a:moveTo>
                <a:lnTo>
                  <a:pt x="4622994" y="4"/>
                </a:lnTo>
                <a:lnTo>
                  <a:pt x="4622994" y="10287000"/>
                </a:lnTo>
                <a:lnTo>
                  <a:pt x="4394985" y="10287000"/>
                </a:lnTo>
                <a:close/>
                <a:moveTo>
                  <a:pt x="4883318" y="4"/>
                </a:moveTo>
                <a:lnTo>
                  <a:pt x="5111327" y="4"/>
                </a:lnTo>
                <a:lnTo>
                  <a:pt x="5111327" y="10287000"/>
                </a:lnTo>
                <a:lnTo>
                  <a:pt x="4883318" y="10287000"/>
                </a:lnTo>
                <a:close/>
                <a:moveTo>
                  <a:pt x="5371649" y="4"/>
                </a:moveTo>
                <a:lnTo>
                  <a:pt x="5599660" y="4"/>
                </a:lnTo>
                <a:lnTo>
                  <a:pt x="5599660" y="10287000"/>
                </a:lnTo>
                <a:lnTo>
                  <a:pt x="5371649" y="10287000"/>
                </a:lnTo>
                <a:close/>
                <a:moveTo>
                  <a:pt x="5859980" y="4"/>
                </a:moveTo>
                <a:lnTo>
                  <a:pt x="6087990" y="4"/>
                </a:lnTo>
                <a:lnTo>
                  <a:pt x="6087990" y="10287000"/>
                </a:lnTo>
                <a:lnTo>
                  <a:pt x="5859980" y="10287000"/>
                </a:lnTo>
                <a:close/>
                <a:moveTo>
                  <a:pt x="6348314" y="4"/>
                </a:moveTo>
                <a:lnTo>
                  <a:pt x="6576324" y="4"/>
                </a:lnTo>
                <a:lnTo>
                  <a:pt x="6576324" y="10287000"/>
                </a:lnTo>
                <a:lnTo>
                  <a:pt x="6348314" y="10287000"/>
                </a:lnTo>
                <a:close/>
                <a:moveTo>
                  <a:pt x="6836644" y="4"/>
                </a:moveTo>
                <a:lnTo>
                  <a:pt x="7064654" y="4"/>
                </a:lnTo>
                <a:lnTo>
                  <a:pt x="7064654" y="10287000"/>
                </a:lnTo>
                <a:lnTo>
                  <a:pt x="6836644" y="10287000"/>
                </a:lnTo>
                <a:close/>
                <a:moveTo>
                  <a:pt x="7324976" y="3"/>
                </a:moveTo>
                <a:lnTo>
                  <a:pt x="7552987" y="3"/>
                </a:lnTo>
                <a:lnTo>
                  <a:pt x="7552987" y="10287000"/>
                </a:lnTo>
                <a:lnTo>
                  <a:pt x="7324976" y="10287000"/>
                </a:lnTo>
                <a:close/>
                <a:moveTo>
                  <a:pt x="7813308" y="3"/>
                </a:moveTo>
                <a:lnTo>
                  <a:pt x="8041318" y="3"/>
                </a:lnTo>
                <a:lnTo>
                  <a:pt x="8041318" y="10287000"/>
                </a:lnTo>
                <a:lnTo>
                  <a:pt x="7813308" y="10287000"/>
                </a:lnTo>
                <a:close/>
                <a:moveTo>
                  <a:pt x="8301639" y="3"/>
                </a:moveTo>
                <a:lnTo>
                  <a:pt x="8529649" y="3"/>
                </a:lnTo>
                <a:lnTo>
                  <a:pt x="8529649" y="10287000"/>
                </a:lnTo>
                <a:lnTo>
                  <a:pt x="8301639" y="10287000"/>
                </a:lnTo>
                <a:close/>
                <a:moveTo>
                  <a:pt x="8789970" y="3"/>
                </a:moveTo>
                <a:lnTo>
                  <a:pt x="9017981" y="3"/>
                </a:lnTo>
                <a:lnTo>
                  <a:pt x="9017981" y="10287000"/>
                </a:lnTo>
                <a:lnTo>
                  <a:pt x="8789970" y="10287000"/>
                </a:lnTo>
                <a:close/>
                <a:moveTo>
                  <a:pt x="9278302" y="3"/>
                </a:moveTo>
                <a:lnTo>
                  <a:pt x="9506313" y="3"/>
                </a:lnTo>
                <a:lnTo>
                  <a:pt x="9506313" y="10287000"/>
                </a:lnTo>
                <a:lnTo>
                  <a:pt x="9278302" y="10287000"/>
                </a:lnTo>
                <a:close/>
                <a:moveTo>
                  <a:pt x="9766634" y="3"/>
                </a:moveTo>
                <a:lnTo>
                  <a:pt x="9994645" y="3"/>
                </a:lnTo>
                <a:lnTo>
                  <a:pt x="9994645" y="10287000"/>
                </a:lnTo>
                <a:lnTo>
                  <a:pt x="9766634" y="10287000"/>
                </a:lnTo>
                <a:close/>
                <a:moveTo>
                  <a:pt x="10254966" y="3"/>
                </a:moveTo>
                <a:lnTo>
                  <a:pt x="10482977" y="3"/>
                </a:lnTo>
                <a:lnTo>
                  <a:pt x="10482977" y="10287000"/>
                </a:lnTo>
                <a:lnTo>
                  <a:pt x="10254966" y="10287000"/>
                </a:lnTo>
                <a:close/>
                <a:moveTo>
                  <a:pt x="10743298" y="2"/>
                </a:moveTo>
                <a:lnTo>
                  <a:pt x="10971309" y="2"/>
                </a:lnTo>
                <a:lnTo>
                  <a:pt x="10971309" y="10287000"/>
                </a:lnTo>
                <a:lnTo>
                  <a:pt x="10743298" y="10287000"/>
                </a:lnTo>
                <a:close/>
                <a:moveTo>
                  <a:pt x="11231630" y="2"/>
                </a:moveTo>
                <a:lnTo>
                  <a:pt x="11459641" y="2"/>
                </a:lnTo>
                <a:lnTo>
                  <a:pt x="11459641" y="10287000"/>
                </a:lnTo>
                <a:lnTo>
                  <a:pt x="11231630" y="10287000"/>
                </a:lnTo>
                <a:close/>
                <a:moveTo>
                  <a:pt x="11719962" y="2"/>
                </a:moveTo>
                <a:lnTo>
                  <a:pt x="11947973" y="2"/>
                </a:lnTo>
                <a:lnTo>
                  <a:pt x="11947973" y="10287000"/>
                </a:lnTo>
                <a:lnTo>
                  <a:pt x="11719962" y="10287000"/>
                </a:lnTo>
                <a:close/>
                <a:moveTo>
                  <a:pt x="12208294" y="2"/>
                </a:moveTo>
                <a:lnTo>
                  <a:pt x="12436305" y="2"/>
                </a:lnTo>
                <a:lnTo>
                  <a:pt x="12436305" y="10287000"/>
                </a:lnTo>
                <a:lnTo>
                  <a:pt x="12208294" y="10287000"/>
                </a:lnTo>
                <a:close/>
                <a:moveTo>
                  <a:pt x="12696626" y="2"/>
                </a:moveTo>
                <a:lnTo>
                  <a:pt x="12924637" y="2"/>
                </a:lnTo>
                <a:lnTo>
                  <a:pt x="12924637" y="10287000"/>
                </a:lnTo>
                <a:lnTo>
                  <a:pt x="12696626" y="10287000"/>
                </a:lnTo>
                <a:close/>
                <a:moveTo>
                  <a:pt x="13184958" y="2"/>
                </a:moveTo>
                <a:lnTo>
                  <a:pt x="13412969" y="2"/>
                </a:lnTo>
                <a:lnTo>
                  <a:pt x="13412969" y="10287000"/>
                </a:lnTo>
                <a:lnTo>
                  <a:pt x="13184958" y="10287000"/>
                </a:lnTo>
                <a:close/>
                <a:moveTo>
                  <a:pt x="13673290" y="1"/>
                </a:moveTo>
                <a:lnTo>
                  <a:pt x="13901301" y="1"/>
                </a:lnTo>
                <a:lnTo>
                  <a:pt x="13901301" y="10287000"/>
                </a:lnTo>
                <a:lnTo>
                  <a:pt x="13673290" y="10287000"/>
                </a:lnTo>
                <a:close/>
                <a:moveTo>
                  <a:pt x="14161622" y="1"/>
                </a:moveTo>
                <a:lnTo>
                  <a:pt x="14389633" y="1"/>
                </a:lnTo>
                <a:lnTo>
                  <a:pt x="14389633" y="10287000"/>
                </a:lnTo>
                <a:lnTo>
                  <a:pt x="14161622" y="10287000"/>
                </a:lnTo>
                <a:close/>
                <a:moveTo>
                  <a:pt x="14649954" y="1"/>
                </a:moveTo>
                <a:lnTo>
                  <a:pt x="14877965" y="1"/>
                </a:lnTo>
                <a:lnTo>
                  <a:pt x="14877965" y="10287000"/>
                </a:lnTo>
                <a:lnTo>
                  <a:pt x="14649954" y="10287000"/>
                </a:lnTo>
                <a:close/>
                <a:moveTo>
                  <a:pt x="15138286" y="1"/>
                </a:moveTo>
                <a:lnTo>
                  <a:pt x="15366297" y="1"/>
                </a:lnTo>
                <a:lnTo>
                  <a:pt x="15366297" y="10287000"/>
                </a:lnTo>
                <a:lnTo>
                  <a:pt x="15138286" y="10287000"/>
                </a:lnTo>
                <a:close/>
                <a:moveTo>
                  <a:pt x="15626618" y="1"/>
                </a:moveTo>
                <a:lnTo>
                  <a:pt x="15854629" y="1"/>
                </a:lnTo>
                <a:lnTo>
                  <a:pt x="15854629" y="10287000"/>
                </a:lnTo>
                <a:lnTo>
                  <a:pt x="15626618" y="10287000"/>
                </a:lnTo>
                <a:close/>
                <a:moveTo>
                  <a:pt x="16114950" y="1"/>
                </a:moveTo>
                <a:lnTo>
                  <a:pt x="16342961" y="1"/>
                </a:lnTo>
                <a:lnTo>
                  <a:pt x="16342961" y="10287000"/>
                </a:lnTo>
                <a:lnTo>
                  <a:pt x="16114950" y="10287000"/>
                </a:lnTo>
                <a:close/>
                <a:moveTo>
                  <a:pt x="16603282" y="1"/>
                </a:moveTo>
                <a:lnTo>
                  <a:pt x="16831293" y="1"/>
                </a:lnTo>
                <a:lnTo>
                  <a:pt x="16831293" y="10287000"/>
                </a:lnTo>
                <a:lnTo>
                  <a:pt x="16603282" y="10287000"/>
                </a:lnTo>
                <a:close/>
                <a:moveTo>
                  <a:pt x="17091615" y="0"/>
                </a:moveTo>
                <a:lnTo>
                  <a:pt x="17319625" y="0"/>
                </a:lnTo>
                <a:lnTo>
                  <a:pt x="17319625" y="10287000"/>
                </a:lnTo>
                <a:lnTo>
                  <a:pt x="17091615" y="10287000"/>
                </a:lnTo>
                <a:close/>
                <a:moveTo>
                  <a:pt x="17579947" y="0"/>
                </a:moveTo>
                <a:lnTo>
                  <a:pt x="17807957" y="0"/>
                </a:lnTo>
                <a:lnTo>
                  <a:pt x="17807957" y="10287000"/>
                </a:lnTo>
                <a:lnTo>
                  <a:pt x="17579947" y="10287000"/>
                </a:lnTo>
                <a:close/>
                <a:moveTo>
                  <a:pt x="18068279" y="0"/>
                </a:moveTo>
                <a:lnTo>
                  <a:pt x="18296289" y="0"/>
                </a:lnTo>
                <a:lnTo>
                  <a:pt x="18296289" y="10287000"/>
                </a:lnTo>
                <a:lnTo>
                  <a:pt x="18068279" y="10287000"/>
                </a:lnTo>
                <a:close/>
              </a:path>
            </a:pathLst>
          </a:custGeom>
          <a:solidFill>
            <a:schemeClr val="bg1">
              <a:alpha val="1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110" name="Rectangle 109">
            <a:extLst>
              <a:ext uri="{FF2B5EF4-FFF2-40B4-BE49-F238E27FC236}">
                <a16:creationId xmlns:a16="http://schemas.microsoft.com/office/drawing/2014/main" xmlns="" id="{CEB9BB9F-1DB6-45C3-A6FE-8F093D9D5FD9}"/>
              </a:ext>
            </a:extLst>
          </p:cNvPr>
          <p:cNvSpPr/>
          <p:nvPr/>
        </p:nvSpPr>
        <p:spPr>
          <a:xfrm>
            <a:off x="1" y="0"/>
            <a:ext cx="2106632"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TextBox 3">
            <a:extLst>
              <a:ext uri="{FF2B5EF4-FFF2-40B4-BE49-F238E27FC236}">
                <a16:creationId xmlns:a16="http://schemas.microsoft.com/office/drawing/2014/main" xmlns="" id="{948A2979-A456-4286-B8FC-8FF4C0C58EFD}"/>
              </a:ext>
            </a:extLst>
          </p:cNvPr>
          <p:cNvSpPr txBox="1"/>
          <p:nvPr/>
        </p:nvSpPr>
        <p:spPr>
          <a:xfrm>
            <a:off x="4143377" y="2085942"/>
            <a:ext cx="5000625" cy="830997"/>
          </a:xfrm>
          <a:prstGeom prst="rect">
            <a:avLst/>
          </a:prstGeom>
          <a:noFill/>
        </p:spPr>
        <p:txBody>
          <a:bodyPr wrap="square" rtlCol="0" anchor="ctr">
            <a:spAutoFit/>
          </a:bodyPr>
          <a:lstStyle/>
          <a:p>
            <a:r>
              <a:rPr lang="en-US" altLang="ko-KR" sz="4800" dirty="0" smtClean="0">
                <a:solidFill>
                  <a:schemeClr val="bg1"/>
                </a:solidFill>
                <a:latin typeface="Cambria" pitchFamily="18" charset="0"/>
                <a:ea typeface="Cambria" pitchFamily="18" charset="0"/>
                <a:cs typeface="Arial" pitchFamily="34" charset="0"/>
              </a:rPr>
              <a:t>KHỞI ĐỘNG</a:t>
            </a:r>
            <a:endParaRPr lang="ko-KR" altLang="en-US" sz="4800" dirty="0">
              <a:solidFill>
                <a:schemeClr val="bg1"/>
              </a:solidFill>
              <a:latin typeface="Cambria" pitchFamily="18" charset="0"/>
              <a:cs typeface="Arial" pitchFamily="34" charset="0"/>
            </a:endParaRPr>
          </a:p>
        </p:txBody>
      </p:sp>
      <p:grpSp>
        <p:nvGrpSpPr>
          <p:cNvPr id="6" name="Group 5">
            <a:extLst>
              <a:ext uri="{FF2B5EF4-FFF2-40B4-BE49-F238E27FC236}">
                <a16:creationId xmlns:a16="http://schemas.microsoft.com/office/drawing/2014/main" xmlns="" id="{BF384FF8-8F72-4348-B6C6-0E1A01B1930B}"/>
              </a:ext>
            </a:extLst>
          </p:cNvPr>
          <p:cNvGrpSpPr/>
          <p:nvPr/>
        </p:nvGrpSpPr>
        <p:grpSpPr>
          <a:xfrm rot="20788243">
            <a:off x="1838245" y="1335492"/>
            <a:ext cx="1736351" cy="1605642"/>
            <a:chOff x="8479089" y="1262387"/>
            <a:chExt cx="6147593" cy="5684813"/>
          </a:xfrm>
        </p:grpSpPr>
        <p:grpSp>
          <p:nvGrpSpPr>
            <p:cNvPr id="7" name="Group 6">
              <a:extLst>
                <a:ext uri="{FF2B5EF4-FFF2-40B4-BE49-F238E27FC236}">
                  <a16:creationId xmlns:a16="http://schemas.microsoft.com/office/drawing/2014/main" xmlns="" id="{36204B64-8526-4B61-A8B5-E25EAB5B9AC2}"/>
                </a:ext>
              </a:extLst>
            </p:cNvPr>
            <p:cNvGrpSpPr/>
            <p:nvPr/>
          </p:nvGrpSpPr>
          <p:grpSpPr>
            <a:xfrm rot="20275744" flipH="1">
              <a:off x="9114364" y="4275293"/>
              <a:ext cx="965714" cy="1155036"/>
              <a:chOff x="5704433" y="717502"/>
              <a:chExt cx="7365528" cy="8809481"/>
            </a:xfrm>
          </p:grpSpPr>
          <p:sp>
            <p:nvSpPr>
              <p:cNvPr id="96" name="Freeform: Shape 95">
                <a:extLst>
                  <a:ext uri="{FF2B5EF4-FFF2-40B4-BE49-F238E27FC236}">
                    <a16:creationId xmlns:a16="http://schemas.microsoft.com/office/drawing/2014/main" xmlns="" id="{4C583B3B-CFCC-4297-9213-64738AD7179A}"/>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Freeform: Shape 96">
                <a:extLst>
                  <a:ext uri="{FF2B5EF4-FFF2-40B4-BE49-F238E27FC236}">
                    <a16:creationId xmlns:a16="http://schemas.microsoft.com/office/drawing/2014/main" xmlns="" id="{EB552930-4B1B-43E9-A809-9753F9AA577D}"/>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8" name="Freeform: Shape 97">
                <a:extLst>
                  <a:ext uri="{FF2B5EF4-FFF2-40B4-BE49-F238E27FC236}">
                    <a16:creationId xmlns:a16="http://schemas.microsoft.com/office/drawing/2014/main" xmlns="" id="{8FB87850-A979-4840-8BDA-266AFEADB5E2}"/>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Freeform: Shape 98">
                <a:extLst>
                  <a:ext uri="{FF2B5EF4-FFF2-40B4-BE49-F238E27FC236}">
                    <a16:creationId xmlns:a16="http://schemas.microsoft.com/office/drawing/2014/main" xmlns="" id="{D03EC990-949A-4320-955A-94EC80955A08}"/>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Freeform: Shape 99">
                <a:extLst>
                  <a:ext uri="{FF2B5EF4-FFF2-40B4-BE49-F238E27FC236}">
                    <a16:creationId xmlns:a16="http://schemas.microsoft.com/office/drawing/2014/main" xmlns="" id="{C638D00C-9430-4FDE-9AC1-2278342DFDD5}"/>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Freeform: Shape 100">
                <a:extLst>
                  <a:ext uri="{FF2B5EF4-FFF2-40B4-BE49-F238E27FC236}">
                    <a16:creationId xmlns:a16="http://schemas.microsoft.com/office/drawing/2014/main" xmlns="" id="{E75213F3-6F48-427A-A1CD-DEFA0614A3F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2" name="Freeform: Shape 101">
                <a:extLst>
                  <a:ext uri="{FF2B5EF4-FFF2-40B4-BE49-F238E27FC236}">
                    <a16:creationId xmlns:a16="http://schemas.microsoft.com/office/drawing/2014/main" xmlns="" id="{B6402CDE-35E8-4959-AC8C-436170A95AA6}"/>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8" name="Group 7">
              <a:extLst>
                <a:ext uri="{FF2B5EF4-FFF2-40B4-BE49-F238E27FC236}">
                  <a16:creationId xmlns:a16="http://schemas.microsoft.com/office/drawing/2014/main" xmlns="" id="{ECE27259-8B80-42E3-8FC7-94443B82E846}"/>
                </a:ext>
              </a:extLst>
            </p:cNvPr>
            <p:cNvGrpSpPr/>
            <p:nvPr/>
          </p:nvGrpSpPr>
          <p:grpSpPr>
            <a:xfrm rot="20275744" flipH="1">
              <a:off x="8479089" y="5341625"/>
              <a:ext cx="1416763" cy="1605575"/>
              <a:chOff x="5365048" y="479821"/>
              <a:chExt cx="8036930" cy="9108010"/>
            </a:xfrm>
          </p:grpSpPr>
          <p:sp>
            <p:nvSpPr>
              <p:cNvPr id="89" name="Freeform: Shape 88">
                <a:extLst>
                  <a:ext uri="{FF2B5EF4-FFF2-40B4-BE49-F238E27FC236}">
                    <a16:creationId xmlns:a16="http://schemas.microsoft.com/office/drawing/2014/main" xmlns="" id="{E8B54D8D-B988-425C-9437-0C864008F972}"/>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Freeform: Shape 89">
                <a:extLst>
                  <a:ext uri="{FF2B5EF4-FFF2-40B4-BE49-F238E27FC236}">
                    <a16:creationId xmlns:a16="http://schemas.microsoft.com/office/drawing/2014/main" xmlns="" id="{9128FD92-FAEC-4382-807C-38861F86E909}"/>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Freeform: Shape 90">
                <a:extLst>
                  <a:ext uri="{FF2B5EF4-FFF2-40B4-BE49-F238E27FC236}">
                    <a16:creationId xmlns:a16="http://schemas.microsoft.com/office/drawing/2014/main" xmlns="" id="{4FA940C5-1992-432F-8D50-6FE2D3AD1766}"/>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Freeform: Shape 91">
                <a:extLst>
                  <a:ext uri="{FF2B5EF4-FFF2-40B4-BE49-F238E27FC236}">
                    <a16:creationId xmlns:a16="http://schemas.microsoft.com/office/drawing/2014/main" xmlns="" id="{496ED3DB-B2E7-42CF-8C4D-C2C15E22C146}"/>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Freeform: Shape 92">
                <a:extLst>
                  <a:ext uri="{FF2B5EF4-FFF2-40B4-BE49-F238E27FC236}">
                    <a16:creationId xmlns:a16="http://schemas.microsoft.com/office/drawing/2014/main" xmlns="" id="{ABC786B8-63BD-479D-8326-F731406C807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Freeform: Shape 93">
                <a:extLst>
                  <a:ext uri="{FF2B5EF4-FFF2-40B4-BE49-F238E27FC236}">
                    <a16:creationId xmlns:a16="http://schemas.microsoft.com/office/drawing/2014/main" xmlns="" id="{6D801E22-4BCC-4747-B911-74057F55EEBA}"/>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5" name="Freeform: Shape 94">
                <a:extLst>
                  <a:ext uri="{FF2B5EF4-FFF2-40B4-BE49-F238E27FC236}">
                    <a16:creationId xmlns:a16="http://schemas.microsoft.com/office/drawing/2014/main" xmlns="" id="{FEB56ACF-2597-4BD5-806C-41416ADCD550}"/>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9" name="Group 8">
              <a:extLst>
                <a:ext uri="{FF2B5EF4-FFF2-40B4-BE49-F238E27FC236}">
                  <a16:creationId xmlns:a16="http://schemas.microsoft.com/office/drawing/2014/main" xmlns="" id="{908CFA48-282C-40F5-96A9-AFC2D25C5C6B}"/>
                </a:ext>
              </a:extLst>
            </p:cNvPr>
            <p:cNvGrpSpPr/>
            <p:nvPr/>
          </p:nvGrpSpPr>
          <p:grpSpPr>
            <a:xfrm rot="20275744" flipH="1">
              <a:off x="10278521" y="5974428"/>
              <a:ext cx="496268" cy="512648"/>
              <a:chOff x="5365048" y="1982197"/>
              <a:chExt cx="7362621" cy="7605634"/>
            </a:xfrm>
          </p:grpSpPr>
          <p:sp>
            <p:nvSpPr>
              <p:cNvPr id="82" name="Freeform: Shape 81">
                <a:extLst>
                  <a:ext uri="{FF2B5EF4-FFF2-40B4-BE49-F238E27FC236}">
                    <a16:creationId xmlns:a16="http://schemas.microsoft.com/office/drawing/2014/main" xmlns="" id="{7C467737-31B9-4E8B-A93B-B84D8CAEF908}"/>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Freeform: Shape 82">
                <a:extLst>
                  <a:ext uri="{FF2B5EF4-FFF2-40B4-BE49-F238E27FC236}">
                    <a16:creationId xmlns:a16="http://schemas.microsoft.com/office/drawing/2014/main" xmlns="" id="{16F22960-E4E4-43C9-8113-9FA9383190C5}"/>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Freeform: Shape 83">
                <a:extLst>
                  <a:ext uri="{FF2B5EF4-FFF2-40B4-BE49-F238E27FC236}">
                    <a16:creationId xmlns:a16="http://schemas.microsoft.com/office/drawing/2014/main" xmlns="" id="{898A5C06-5EE3-47AB-88DE-492CA5D83E8C}"/>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Freeform: Shape 84">
                <a:extLst>
                  <a:ext uri="{FF2B5EF4-FFF2-40B4-BE49-F238E27FC236}">
                    <a16:creationId xmlns:a16="http://schemas.microsoft.com/office/drawing/2014/main" xmlns="" id="{06CE4DE0-4C74-4D7F-9471-2868F5BB871E}"/>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Freeform: Shape 85">
                <a:extLst>
                  <a:ext uri="{FF2B5EF4-FFF2-40B4-BE49-F238E27FC236}">
                    <a16:creationId xmlns:a16="http://schemas.microsoft.com/office/drawing/2014/main" xmlns="" id="{BFD0D555-216B-4932-B9FE-ACE365A3AC9C}"/>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Freeform: Shape 86">
                <a:extLst>
                  <a:ext uri="{FF2B5EF4-FFF2-40B4-BE49-F238E27FC236}">
                    <a16:creationId xmlns:a16="http://schemas.microsoft.com/office/drawing/2014/main" xmlns="" id="{72A05CE5-77C4-4604-BBD2-E3B32A88C073}"/>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8" name="Freeform: Shape 87">
                <a:extLst>
                  <a:ext uri="{FF2B5EF4-FFF2-40B4-BE49-F238E27FC236}">
                    <a16:creationId xmlns:a16="http://schemas.microsoft.com/office/drawing/2014/main" xmlns="" id="{15AE40B2-8808-4881-9B09-246C1117A929}"/>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0" name="Group 9">
              <a:extLst>
                <a:ext uri="{FF2B5EF4-FFF2-40B4-BE49-F238E27FC236}">
                  <a16:creationId xmlns:a16="http://schemas.microsoft.com/office/drawing/2014/main" xmlns="" id="{4A1B9EA9-2301-4049-8D19-A3E9AC6530D0}"/>
                </a:ext>
              </a:extLst>
            </p:cNvPr>
            <p:cNvGrpSpPr/>
            <p:nvPr/>
          </p:nvGrpSpPr>
          <p:grpSpPr>
            <a:xfrm rot="20275744" flipH="1">
              <a:off x="11620616" y="3813253"/>
              <a:ext cx="1199247" cy="1359069"/>
              <a:chOff x="5365051" y="479822"/>
              <a:chExt cx="8036930" cy="9108006"/>
            </a:xfrm>
          </p:grpSpPr>
          <p:sp>
            <p:nvSpPr>
              <p:cNvPr id="75" name="Freeform: Shape 74">
                <a:extLst>
                  <a:ext uri="{FF2B5EF4-FFF2-40B4-BE49-F238E27FC236}">
                    <a16:creationId xmlns:a16="http://schemas.microsoft.com/office/drawing/2014/main" xmlns="" id="{C385D748-74BF-4D8D-ACC5-059C21D36D6F}"/>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Freeform: Shape 75">
                <a:extLst>
                  <a:ext uri="{FF2B5EF4-FFF2-40B4-BE49-F238E27FC236}">
                    <a16:creationId xmlns:a16="http://schemas.microsoft.com/office/drawing/2014/main" xmlns="" id="{FA352A5A-CE85-4D62-9A13-117CC7600B7F}"/>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Freeform: Shape 76">
                <a:extLst>
                  <a:ext uri="{FF2B5EF4-FFF2-40B4-BE49-F238E27FC236}">
                    <a16:creationId xmlns:a16="http://schemas.microsoft.com/office/drawing/2014/main" xmlns="" id="{9BACD9CB-C787-4B39-8554-DC98CFE2F3DB}"/>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Freeform: Shape 77">
                <a:extLst>
                  <a:ext uri="{FF2B5EF4-FFF2-40B4-BE49-F238E27FC236}">
                    <a16:creationId xmlns:a16="http://schemas.microsoft.com/office/drawing/2014/main" xmlns="" id="{25DF2450-FAF7-478C-AAE6-26251C8F2272}"/>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Freeform: Shape 78">
                <a:extLst>
                  <a:ext uri="{FF2B5EF4-FFF2-40B4-BE49-F238E27FC236}">
                    <a16:creationId xmlns:a16="http://schemas.microsoft.com/office/drawing/2014/main" xmlns="" id="{D3C4D7D3-B5BB-49DA-99E4-EF5F182C9875}"/>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Freeform: Shape 79">
                <a:extLst>
                  <a:ext uri="{FF2B5EF4-FFF2-40B4-BE49-F238E27FC236}">
                    <a16:creationId xmlns:a16="http://schemas.microsoft.com/office/drawing/2014/main" xmlns="" id="{3E026E30-9F88-4E52-A252-742503E17DA0}"/>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1" name="Freeform: Shape 80">
                <a:extLst>
                  <a:ext uri="{FF2B5EF4-FFF2-40B4-BE49-F238E27FC236}">
                    <a16:creationId xmlns:a16="http://schemas.microsoft.com/office/drawing/2014/main" xmlns="" id="{08C900B2-BEB8-4E65-8811-47A6121E6DED}"/>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1" name="Group 10">
              <a:extLst>
                <a:ext uri="{FF2B5EF4-FFF2-40B4-BE49-F238E27FC236}">
                  <a16:creationId xmlns:a16="http://schemas.microsoft.com/office/drawing/2014/main" xmlns="" id="{A976A94D-D5F5-4609-AF2D-3B882D9BC725}"/>
                </a:ext>
              </a:extLst>
            </p:cNvPr>
            <p:cNvGrpSpPr/>
            <p:nvPr/>
          </p:nvGrpSpPr>
          <p:grpSpPr>
            <a:xfrm rot="20073958" flipH="1">
              <a:off x="10116519" y="4915091"/>
              <a:ext cx="1567652" cy="1079675"/>
              <a:chOff x="3667032" y="1708483"/>
              <a:chExt cx="8105829" cy="5582653"/>
            </a:xfrm>
          </p:grpSpPr>
          <p:sp>
            <p:nvSpPr>
              <p:cNvPr id="68" name="Freeform: Shape 67">
                <a:extLst>
                  <a:ext uri="{FF2B5EF4-FFF2-40B4-BE49-F238E27FC236}">
                    <a16:creationId xmlns:a16="http://schemas.microsoft.com/office/drawing/2014/main" xmlns="" id="{740A6B72-633A-4964-96B3-9A148FF849E3}"/>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Freeform: Shape 68">
                <a:extLst>
                  <a:ext uri="{FF2B5EF4-FFF2-40B4-BE49-F238E27FC236}">
                    <a16:creationId xmlns:a16="http://schemas.microsoft.com/office/drawing/2014/main" xmlns="" id="{D40146B1-3180-4707-A6DC-BE5793CED9D6}"/>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Freeform: Shape 69">
                <a:extLst>
                  <a:ext uri="{FF2B5EF4-FFF2-40B4-BE49-F238E27FC236}">
                    <a16:creationId xmlns:a16="http://schemas.microsoft.com/office/drawing/2014/main" xmlns="" id="{C3449BE2-6176-4D30-83D2-ECFFDA807081}"/>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Freeform: Shape 70">
                <a:extLst>
                  <a:ext uri="{FF2B5EF4-FFF2-40B4-BE49-F238E27FC236}">
                    <a16:creationId xmlns:a16="http://schemas.microsoft.com/office/drawing/2014/main" xmlns="" id="{F690578B-BAFF-4522-B53E-124719FB9CB4}"/>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Freeform: Shape 71">
                <a:extLst>
                  <a:ext uri="{FF2B5EF4-FFF2-40B4-BE49-F238E27FC236}">
                    <a16:creationId xmlns:a16="http://schemas.microsoft.com/office/drawing/2014/main" xmlns="" id="{4AB707A8-EA14-46A6-8FC3-D68EA3DAE488}"/>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Freeform: Shape 72">
                <a:extLst>
                  <a:ext uri="{FF2B5EF4-FFF2-40B4-BE49-F238E27FC236}">
                    <a16:creationId xmlns:a16="http://schemas.microsoft.com/office/drawing/2014/main" xmlns="" id="{DFACE692-69BE-47D3-A277-BB3F38656D9D}"/>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4" name="Freeform: Shape 73">
                <a:extLst>
                  <a:ext uri="{FF2B5EF4-FFF2-40B4-BE49-F238E27FC236}">
                    <a16:creationId xmlns:a16="http://schemas.microsoft.com/office/drawing/2014/main" xmlns="" id="{954A49EC-DAF5-4715-9944-D53F451E73F1}"/>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2" name="Group 11">
              <a:extLst>
                <a:ext uri="{FF2B5EF4-FFF2-40B4-BE49-F238E27FC236}">
                  <a16:creationId xmlns:a16="http://schemas.microsoft.com/office/drawing/2014/main" xmlns="" id="{6007B31D-6309-4FEE-83CE-4452D872DECC}"/>
                </a:ext>
              </a:extLst>
            </p:cNvPr>
            <p:cNvGrpSpPr/>
            <p:nvPr/>
          </p:nvGrpSpPr>
          <p:grpSpPr>
            <a:xfrm rot="20073958" flipH="1">
              <a:off x="10286237" y="3877079"/>
              <a:ext cx="981094" cy="675699"/>
              <a:chOff x="3667032" y="1708483"/>
              <a:chExt cx="8105829" cy="5582653"/>
            </a:xfrm>
          </p:grpSpPr>
          <p:sp>
            <p:nvSpPr>
              <p:cNvPr id="61" name="Freeform: Shape 60">
                <a:extLst>
                  <a:ext uri="{FF2B5EF4-FFF2-40B4-BE49-F238E27FC236}">
                    <a16:creationId xmlns:a16="http://schemas.microsoft.com/office/drawing/2014/main" xmlns="" id="{1CB31229-7923-4315-A7F1-07E855DAD1F4}"/>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Freeform: Shape 61">
                <a:extLst>
                  <a:ext uri="{FF2B5EF4-FFF2-40B4-BE49-F238E27FC236}">
                    <a16:creationId xmlns:a16="http://schemas.microsoft.com/office/drawing/2014/main" xmlns="" id="{F7B98F86-BEAF-423D-975C-4B92B5FDC512}"/>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Freeform: Shape 62">
                <a:extLst>
                  <a:ext uri="{FF2B5EF4-FFF2-40B4-BE49-F238E27FC236}">
                    <a16:creationId xmlns:a16="http://schemas.microsoft.com/office/drawing/2014/main" xmlns="" id="{90F2BEF7-178D-4E9F-A397-45BE0BA52373}"/>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Freeform: Shape 63">
                <a:extLst>
                  <a:ext uri="{FF2B5EF4-FFF2-40B4-BE49-F238E27FC236}">
                    <a16:creationId xmlns:a16="http://schemas.microsoft.com/office/drawing/2014/main" xmlns="" id="{BA5D33CC-72BA-4ED3-929D-BBFA7047CAEB}"/>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Freeform: Shape 64">
                <a:extLst>
                  <a:ext uri="{FF2B5EF4-FFF2-40B4-BE49-F238E27FC236}">
                    <a16:creationId xmlns:a16="http://schemas.microsoft.com/office/drawing/2014/main" xmlns="" id="{3CC7AFB0-C00A-4EA5-882E-D3826B7397E3}"/>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Freeform: Shape 65">
                <a:extLst>
                  <a:ext uri="{FF2B5EF4-FFF2-40B4-BE49-F238E27FC236}">
                    <a16:creationId xmlns:a16="http://schemas.microsoft.com/office/drawing/2014/main" xmlns="" id="{19394C8E-A74F-4AF5-97C7-95FA1AE0B925}"/>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7" name="Freeform: Shape 66">
                <a:extLst>
                  <a:ext uri="{FF2B5EF4-FFF2-40B4-BE49-F238E27FC236}">
                    <a16:creationId xmlns:a16="http://schemas.microsoft.com/office/drawing/2014/main" xmlns="" id="{3B1FA5F8-EF79-4816-A8B5-F00DAEE0012E}"/>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3" name="Group 12">
              <a:extLst>
                <a:ext uri="{FF2B5EF4-FFF2-40B4-BE49-F238E27FC236}">
                  <a16:creationId xmlns:a16="http://schemas.microsoft.com/office/drawing/2014/main" xmlns="" id="{9906C50D-6583-4C6C-ABB6-604D442DC368}"/>
                </a:ext>
              </a:extLst>
            </p:cNvPr>
            <p:cNvGrpSpPr/>
            <p:nvPr/>
          </p:nvGrpSpPr>
          <p:grpSpPr>
            <a:xfrm rot="20275744" flipH="1">
              <a:off x="10178216" y="1637990"/>
              <a:ext cx="1416763" cy="1605575"/>
              <a:chOff x="5365048" y="479821"/>
              <a:chExt cx="8036930" cy="9108010"/>
            </a:xfrm>
          </p:grpSpPr>
          <p:sp>
            <p:nvSpPr>
              <p:cNvPr id="54" name="Freeform: Shape 53">
                <a:extLst>
                  <a:ext uri="{FF2B5EF4-FFF2-40B4-BE49-F238E27FC236}">
                    <a16:creationId xmlns:a16="http://schemas.microsoft.com/office/drawing/2014/main" xmlns="" id="{808F829E-4B0D-47BC-9880-012A7B65B548}"/>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5" name="Freeform: Shape 54">
                <a:extLst>
                  <a:ext uri="{FF2B5EF4-FFF2-40B4-BE49-F238E27FC236}">
                    <a16:creationId xmlns:a16="http://schemas.microsoft.com/office/drawing/2014/main" xmlns="" id="{8269D359-37D2-4469-A657-9DEA3B2D2262}"/>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6" name="Freeform: Shape 55">
                <a:extLst>
                  <a:ext uri="{FF2B5EF4-FFF2-40B4-BE49-F238E27FC236}">
                    <a16:creationId xmlns:a16="http://schemas.microsoft.com/office/drawing/2014/main" xmlns="" id="{467DC549-A083-4C11-B1F7-D33B745CEB70}"/>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7" name="Freeform: Shape 56">
                <a:extLst>
                  <a:ext uri="{FF2B5EF4-FFF2-40B4-BE49-F238E27FC236}">
                    <a16:creationId xmlns:a16="http://schemas.microsoft.com/office/drawing/2014/main" xmlns="" id="{F365A485-8177-48F1-9A43-F6CE27A2C7B7}"/>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8" name="Freeform: Shape 57">
                <a:extLst>
                  <a:ext uri="{FF2B5EF4-FFF2-40B4-BE49-F238E27FC236}">
                    <a16:creationId xmlns:a16="http://schemas.microsoft.com/office/drawing/2014/main" xmlns="" id="{989E9088-2ED8-4F34-BFA9-2DD62230872B}"/>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9" name="Freeform: Shape 58">
                <a:extLst>
                  <a:ext uri="{FF2B5EF4-FFF2-40B4-BE49-F238E27FC236}">
                    <a16:creationId xmlns:a16="http://schemas.microsoft.com/office/drawing/2014/main" xmlns="" id="{BE4B2C34-F66A-4F3B-AA9F-56FC53F89CEF}"/>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0" name="Freeform: Shape 59">
                <a:extLst>
                  <a:ext uri="{FF2B5EF4-FFF2-40B4-BE49-F238E27FC236}">
                    <a16:creationId xmlns:a16="http://schemas.microsoft.com/office/drawing/2014/main" xmlns="" id="{3167BC9F-BC21-4515-AE1E-1158D9F512BD}"/>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4" name="Group 13">
              <a:extLst>
                <a:ext uri="{FF2B5EF4-FFF2-40B4-BE49-F238E27FC236}">
                  <a16:creationId xmlns:a16="http://schemas.microsoft.com/office/drawing/2014/main" xmlns="" id="{35C7950D-0081-4FDD-96BF-00DC700C4892}"/>
                </a:ext>
              </a:extLst>
            </p:cNvPr>
            <p:cNvGrpSpPr/>
            <p:nvPr/>
          </p:nvGrpSpPr>
          <p:grpSpPr>
            <a:xfrm rot="20275744" flipH="1">
              <a:off x="11852978" y="2424207"/>
              <a:ext cx="1074020" cy="1217154"/>
              <a:chOff x="5365048" y="479821"/>
              <a:chExt cx="8036930" cy="9108010"/>
            </a:xfrm>
          </p:grpSpPr>
          <p:sp>
            <p:nvSpPr>
              <p:cNvPr id="47" name="Freeform: Shape 46">
                <a:extLst>
                  <a:ext uri="{FF2B5EF4-FFF2-40B4-BE49-F238E27FC236}">
                    <a16:creationId xmlns:a16="http://schemas.microsoft.com/office/drawing/2014/main" xmlns="" id="{1CA22296-76B6-4C9D-A610-6C234C29F810}"/>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8" name="Freeform: Shape 47">
                <a:extLst>
                  <a:ext uri="{FF2B5EF4-FFF2-40B4-BE49-F238E27FC236}">
                    <a16:creationId xmlns:a16="http://schemas.microsoft.com/office/drawing/2014/main" xmlns="" id="{86D450B3-B290-4F17-9A82-ABF9DF1DE5B0}"/>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9" name="Freeform: Shape 48">
                <a:extLst>
                  <a:ext uri="{FF2B5EF4-FFF2-40B4-BE49-F238E27FC236}">
                    <a16:creationId xmlns:a16="http://schemas.microsoft.com/office/drawing/2014/main" xmlns="" id="{65C16229-0C2F-41DC-BDD8-EC1081297450}"/>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0" name="Freeform: Shape 49">
                <a:extLst>
                  <a:ext uri="{FF2B5EF4-FFF2-40B4-BE49-F238E27FC236}">
                    <a16:creationId xmlns:a16="http://schemas.microsoft.com/office/drawing/2014/main" xmlns="" id="{0601B9C8-2FDF-477E-9898-91C87ECB21E0}"/>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1" name="Freeform: Shape 50">
                <a:extLst>
                  <a:ext uri="{FF2B5EF4-FFF2-40B4-BE49-F238E27FC236}">
                    <a16:creationId xmlns:a16="http://schemas.microsoft.com/office/drawing/2014/main" xmlns="" id="{EFB32CC0-4F88-4E41-9F2F-C9FCCAC1CBA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52" name="Freeform: Shape 51">
                <a:extLst>
                  <a:ext uri="{FF2B5EF4-FFF2-40B4-BE49-F238E27FC236}">
                    <a16:creationId xmlns:a16="http://schemas.microsoft.com/office/drawing/2014/main" xmlns="" id="{88873582-36C3-48D4-AD0B-DE9A6BF6252D}"/>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sp>
            <p:nvSpPr>
              <p:cNvPr id="53" name="Freeform: Shape 52">
                <a:extLst>
                  <a:ext uri="{FF2B5EF4-FFF2-40B4-BE49-F238E27FC236}">
                    <a16:creationId xmlns:a16="http://schemas.microsoft.com/office/drawing/2014/main" xmlns="" id="{450CDD60-666F-4A75-92B6-5F5B797CA585}"/>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5" name="Group 14">
              <a:extLst>
                <a:ext uri="{FF2B5EF4-FFF2-40B4-BE49-F238E27FC236}">
                  <a16:creationId xmlns:a16="http://schemas.microsoft.com/office/drawing/2014/main" xmlns="" id="{919CC631-F3D5-474F-8835-1087B1EC8E3C}"/>
                </a:ext>
              </a:extLst>
            </p:cNvPr>
            <p:cNvGrpSpPr/>
            <p:nvPr/>
          </p:nvGrpSpPr>
          <p:grpSpPr>
            <a:xfrm rot="21043784" flipH="1">
              <a:off x="12949687" y="4848328"/>
              <a:ext cx="885221" cy="609671"/>
              <a:chOff x="3667032" y="1708483"/>
              <a:chExt cx="8105829" cy="5582653"/>
            </a:xfrm>
          </p:grpSpPr>
          <p:sp>
            <p:nvSpPr>
              <p:cNvPr id="40" name="Freeform: Shape 39">
                <a:extLst>
                  <a:ext uri="{FF2B5EF4-FFF2-40B4-BE49-F238E27FC236}">
                    <a16:creationId xmlns:a16="http://schemas.microsoft.com/office/drawing/2014/main" xmlns="" id="{A7B7CA39-7C1C-432E-93DF-FAE40EA0AB39}"/>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1" name="Freeform: Shape 40">
                <a:extLst>
                  <a:ext uri="{FF2B5EF4-FFF2-40B4-BE49-F238E27FC236}">
                    <a16:creationId xmlns:a16="http://schemas.microsoft.com/office/drawing/2014/main" xmlns="" id="{640CE090-27A0-41ED-937D-63A8F2040B1C}"/>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Shape 41">
                <a:extLst>
                  <a:ext uri="{FF2B5EF4-FFF2-40B4-BE49-F238E27FC236}">
                    <a16:creationId xmlns:a16="http://schemas.microsoft.com/office/drawing/2014/main" xmlns="" id="{B9B6C874-B96E-479C-B875-CD48504853E6}"/>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3" name="Freeform: Shape 42">
                <a:extLst>
                  <a:ext uri="{FF2B5EF4-FFF2-40B4-BE49-F238E27FC236}">
                    <a16:creationId xmlns:a16="http://schemas.microsoft.com/office/drawing/2014/main" xmlns="" id="{94ADC981-020F-42C6-B668-1DF08572540E}"/>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4" name="Freeform: Shape 43">
                <a:extLst>
                  <a:ext uri="{FF2B5EF4-FFF2-40B4-BE49-F238E27FC236}">
                    <a16:creationId xmlns:a16="http://schemas.microsoft.com/office/drawing/2014/main" xmlns="" id="{7D9D223F-EDB4-45BE-B370-2D29C457CD68}"/>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5" name="Freeform: Shape 44">
                <a:extLst>
                  <a:ext uri="{FF2B5EF4-FFF2-40B4-BE49-F238E27FC236}">
                    <a16:creationId xmlns:a16="http://schemas.microsoft.com/office/drawing/2014/main" xmlns="" id="{79D71484-C93C-48F4-A2FE-561C923EA019}"/>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6" name="Freeform: Shape 45">
                <a:extLst>
                  <a:ext uri="{FF2B5EF4-FFF2-40B4-BE49-F238E27FC236}">
                    <a16:creationId xmlns:a16="http://schemas.microsoft.com/office/drawing/2014/main" xmlns="" id="{62E6484E-1FD7-43AF-AD13-0D31529E1F13}"/>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 name="Group 15">
              <a:extLst>
                <a:ext uri="{FF2B5EF4-FFF2-40B4-BE49-F238E27FC236}">
                  <a16:creationId xmlns:a16="http://schemas.microsoft.com/office/drawing/2014/main" xmlns="" id="{FC21BC80-4CA6-4B86-840F-9C3517060099}"/>
                </a:ext>
              </a:extLst>
            </p:cNvPr>
            <p:cNvGrpSpPr/>
            <p:nvPr/>
          </p:nvGrpSpPr>
          <p:grpSpPr>
            <a:xfrm rot="21043784" flipH="1">
              <a:off x="9098407" y="3250270"/>
              <a:ext cx="740471" cy="509978"/>
              <a:chOff x="3667032" y="1708483"/>
              <a:chExt cx="8105829" cy="5582653"/>
            </a:xfrm>
          </p:grpSpPr>
          <p:sp>
            <p:nvSpPr>
              <p:cNvPr id="33" name="Freeform: Shape 32">
                <a:extLst>
                  <a:ext uri="{FF2B5EF4-FFF2-40B4-BE49-F238E27FC236}">
                    <a16:creationId xmlns:a16="http://schemas.microsoft.com/office/drawing/2014/main" xmlns="" id="{FFC7FEB3-8A5C-467E-A3AA-5AD91CF423C5}"/>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4" name="Freeform: Shape 33">
                <a:extLst>
                  <a:ext uri="{FF2B5EF4-FFF2-40B4-BE49-F238E27FC236}">
                    <a16:creationId xmlns:a16="http://schemas.microsoft.com/office/drawing/2014/main" xmlns="" id="{071F25F0-0699-4A26-A1F3-ACBC2D108891}"/>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5" name="Freeform: Shape 34">
                <a:extLst>
                  <a:ext uri="{FF2B5EF4-FFF2-40B4-BE49-F238E27FC236}">
                    <a16:creationId xmlns:a16="http://schemas.microsoft.com/office/drawing/2014/main" xmlns="" id="{C6D21C08-5954-464C-9CFF-1F895A0B30A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6" name="Freeform: Shape 35">
                <a:extLst>
                  <a:ext uri="{FF2B5EF4-FFF2-40B4-BE49-F238E27FC236}">
                    <a16:creationId xmlns:a16="http://schemas.microsoft.com/office/drawing/2014/main" xmlns="" id="{E918EED3-9B79-4A7D-83FA-C87BD3E71C6D}"/>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7" name="Freeform: Shape 36">
                <a:extLst>
                  <a:ext uri="{FF2B5EF4-FFF2-40B4-BE49-F238E27FC236}">
                    <a16:creationId xmlns:a16="http://schemas.microsoft.com/office/drawing/2014/main" xmlns="" id="{01F6A468-F3F6-4D6A-B01D-EBA40414DE21}"/>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8" name="Freeform: Shape 37">
                <a:extLst>
                  <a:ext uri="{FF2B5EF4-FFF2-40B4-BE49-F238E27FC236}">
                    <a16:creationId xmlns:a16="http://schemas.microsoft.com/office/drawing/2014/main" xmlns="" id="{9AA2A404-4E51-4573-801E-16F593AE80CC}"/>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9" name="Freeform: Shape 38">
                <a:extLst>
                  <a:ext uri="{FF2B5EF4-FFF2-40B4-BE49-F238E27FC236}">
                    <a16:creationId xmlns:a16="http://schemas.microsoft.com/office/drawing/2014/main" xmlns="" id="{EA53B2F4-33BE-43E3-8D64-A0FDE9F5C1E9}"/>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7" name="Group 16">
              <a:extLst>
                <a:ext uri="{FF2B5EF4-FFF2-40B4-BE49-F238E27FC236}">
                  <a16:creationId xmlns:a16="http://schemas.microsoft.com/office/drawing/2014/main" xmlns="" id="{9B55A05E-2313-42CE-9400-F183431BF3F9}"/>
                </a:ext>
              </a:extLst>
            </p:cNvPr>
            <p:cNvGrpSpPr/>
            <p:nvPr/>
          </p:nvGrpSpPr>
          <p:grpSpPr>
            <a:xfrm rot="20275744" flipH="1">
              <a:off x="12999428" y="1262387"/>
              <a:ext cx="1627254" cy="1844118"/>
              <a:chOff x="5365048" y="479821"/>
              <a:chExt cx="8036930" cy="9108010"/>
            </a:xfrm>
          </p:grpSpPr>
          <p:sp>
            <p:nvSpPr>
              <p:cNvPr id="26" name="Freeform: Shape 25">
                <a:extLst>
                  <a:ext uri="{FF2B5EF4-FFF2-40B4-BE49-F238E27FC236}">
                    <a16:creationId xmlns:a16="http://schemas.microsoft.com/office/drawing/2014/main" xmlns="" id="{BBB9D8D4-3653-400C-B38B-A809350EA55B}"/>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7" name="Freeform: Shape 26">
                <a:extLst>
                  <a:ext uri="{FF2B5EF4-FFF2-40B4-BE49-F238E27FC236}">
                    <a16:creationId xmlns:a16="http://schemas.microsoft.com/office/drawing/2014/main" xmlns="" id="{D66409B5-9B20-43C9-B3DB-571E394DF553}"/>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8" name="Freeform: Shape 27">
                <a:extLst>
                  <a:ext uri="{FF2B5EF4-FFF2-40B4-BE49-F238E27FC236}">
                    <a16:creationId xmlns:a16="http://schemas.microsoft.com/office/drawing/2014/main" xmlns="" id="{4B534EBE-B982-4CAB-B96C-88E1B667719C}"/>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9" name="Freeform: Shape 28">
                <a:extLst>
                  <a:ext uri="{FF2B5EF4-FFF2-40B4-BE49-F238E27FC236}">
                    <a16:creationId xmlns:a16="http://schemas.microsoft.com/office/drawing/2014/main" xmlns="" id="{CD094AED-B320-4F63-B7FA-D1081B3FF00F}"/>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0" name="Freeform: Shape 29">
                <a:extLst>
                  <a:ext uri="{FF2B5EF4-FFF2-40B4-BE49-F238E27FC236}">
                    <a16:creationId xmlns:a16="http://schemas.microsoft.com/office/drawing/2014/main" xmlns="" id="{EF2CB90B-4C6F-428E-9A21-9CF239A6B313}"/>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1" name="Freeform: Shape 30">
                <a:extLst>
                  <a:ext uri="{FF2B5EF4-FFF2-40B4-BE49-F238E27FC236}">
                    <a16:creationId xmlns:a16="http://schemas.microsoft.com/office/drawing/2014/main" xmlns="" id="{7615928F-4E3C-4FFE-984D-F47A483C6061}"/>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32" name="Freeform: Shape 31">
                <a:extLst>
                  <a:ext uri="{FF2B5EF4-FFF2-40B4-BE49-F238E27FC236}">
                    <a16:creationId xmlns:a16="http://schemas.microsoft.com/office/drawing/2014/main" xmlns="" id="{39BB9543-19CA-4406-81F4-D68D2216F81C}"/>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8" name="Group 17">
              <a:extLst>
                <a:ext uri="{FF2B5EF4-FFF2-40B4-BE49-F238E27FC236}">
                  <a16:creationId xmlns:a16="http://schemas.microsoft.com/office/drawing/2014/main" xmlns="" id="{745340EC-00C1-432F-8176-FB2E0DFA2290}"/>
                </a:ext>
              </a:extLst>
            </p:cNvPr>
            <p:cNvGrpSpPr/>
            <p:nvPr/>
          </p:nvGrpSpPr>
          <p:grpSpPr>
            <a:xfrm rot="19361629" flipH="1">
              <a:off x="13519304" y="3604291"/>
              <a:ext cx="825203" cy="568334"/>
              <a:chOff x="3667032" y="1708483"/>
              <a:chExt cx="8105829" cy="5582653"/>
            </a:xfrm>
          </p:grpSpPr>
          <p:sp>
            <p:nvSpPr>
              <p:cNvPr id="19" name="Freeform: Shape 18">
                <a:extLst>
                  <a:ext uri="{FF2B5EF4-FFF2-40B4-BE49-F238E27FC236}">
                    <a16:creationId xmlns:a16="http://schemas.microsoft.com/office/drawing/2014/main" xmlns="" id="{F04E49FE-D0ED-43C8-819D-E94DC8A508F1}"/>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 name="Freeform: Shape 19">
                <a:extLst>
                  <a:ext uri="{FF2B5EF4-FFF2-40B4-BE49-F238E27FC236}">
                    <a16:creationId xmlns:a16="http://schemas.microsoft.com/office/drawing/2014/main" xmlns="" id="{627AFE97-C372-407E-A8A0-BB0A13BED5A1}"/>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 name="Freeform: Shape 20">
                <a:extLst>
                  <a:ext uri="{FF2B5EF4-FFF2-40B4-BE49-F238E27FC236}">
                    <a16:creationId xmlns:a16="http://schemas.microsoft.com/office/drawing/2014/main" xmlns="" id="{F525AA09-A326-49D7-B6E0-ECAC0B124933}"/>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 name="Freeform: Shape 21">
                <a:extLst>
                  <a:ext uri="{FF2B5EF4-FFF2-40B4-BE49-F238E27FC236}">
                    <a16:creationId xmlns:a16="http://schemas.microsoft.com/office/drawing/2014/main" xmlns="" id="{2F66879C-07FD-47BE-8986-8930C1432668}"/>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 name="Freeform: Shape 22">
                <a:extLst>
                  <a:ext uri="{FF2B5EF4-FFF2-40B4-BE49-F238E27FC236}">
                    <a16:creationId xmlns:a16="http://schemas.microsoft.com/office/drawing/2014/main" xmlns="" id="{9552601B-DD80-4CBD-8E72-A8FFEC43B9C8}"/>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4" name="Freeform: Shape 23">
                <a:extLst>
                  <a:ext uri="{FF2B5EF4-FFF2-40B4-BE49-F238E27FC236}">
                    <a16:creationId xmlns:a16="http://schemas.microsoft.com/office/drawing/2014/main" xmlns="" id="{F9FD31B1-D601-4BB7-BC68-1F3651E4EA79}"/>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5" name="Freeform: Shape 24">
                <a:extLst>
                  <a:ext uri="{FF2B5EF4-FFF2-40B4-BE49-F238E27FC236}">
                    <a16:creationId xmlns:a16="http://schemas.microsoft.com/office/drawing/2014/main" xmlns="" id="{D2D1A268-2B03-428F-BE26-4457DF672706}"/>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grpSp>
        <p:nvGrpSpPr>
          <p:cNvPr id="103" name="Group 102">
            <a:extLst>
              <a:ext uri="{FF2B5EF4-FFF2-40B4-BE49-F238E27FC236}">
                <a16:creationId xmlns:a16="http://schemas.microsoft.com/office/drawing/2014/main" xmlns="" id="{9BA00ECD-E6C3-42C4-BC64-161F1FF51D5E}"/>
              </a:ext>
            </a:extLst>
          </p:cNvPr>
          <p:cNvGrpSpPr/>
          <p:nvPr/>
        </p:nvGrpSpPr>
        <p:grpSpPr>
          <a:xfrm>
            <a:off x="1184649" y="3087637"/>
            <a:ext cx="1883314" cy="501188"/>
            <a:chOff x="3960971" y="2767117"/>
            <a:chExt cx="4267200" cy="1321489"/>
          </a:xfrm>
        </p:grpSpPr>
        <p:sp>
          <p:nvSpPr>
            <p:cNvPr id="104" name="Freeform: Shape 103">
              <a:extLst>
                <a:ext uri="{FF2B5EF4-FFF2-40B4-BE49-F238E27FC236}">
                  <a16:creationId xmlns:a16="http://schemas.microsoft.com/office/drawing/2014/main" xmlns="" id="{9225334A-DB95-4E49-A020-7240E8C1DEAC}"/>
                </a:ext>
              </a:extLst>
            </p:cNvPr>
            <p:cNvSpPr/>
            <p:nvPr/>
          </p:nvSpPr>
          <p:spPr>
            <a:xfrm>
              <a:off x="4049553" y="3359522"/>
              <a:ext cx="4086225" cy="657225"/>
            </a:xfrm>
            <a:custGeom>
              <a:avLst/>
              <a:gdLst>
                <a:gd name="connsiteX0" fmla="*/ 3881914 w 4086225"/>
                <a:gd name="connsiteY0" fmla="*/ 86622 h 657225"/>
                <a:gd name="connsiteX1" fmla="*/ 2049304 w 4086225"/>
                <a:gd name="connsiteY1" fmla="*/ 319032 h 657225"/>
                <a:gd name="connsiteX2" fmla="*/ 2049304 w 4086225"/>
                <a:gd name="connsiteY2" fmla="*/ 313317 h 657225"/>
                <a:gd name="connsiteX3" fmla="*/ 210979 w 4086225"/>
                <a:gd name="connsiteY3" fmla="*/ 78050 h 657225"/>
                <a:gd name="connsiteX4" fmla="*/ 7144 w 4086225"/>
                <a:gd name="connsiteY4" fmla="*/ 603830 h 657225"/>
                <a:gd name="connsiteX5" fmla="*/ 1779746 w 4086225"/>
                <a:gd name="connsiteY5" fmla="*/ 375230 h 657225"/>
                <a:gd name="connsiteX6" fmla="*/ 2043589 w 4086225"/>
                <a:gd name="connsiteY6" fmla="*/ 643835 h 657225"/>
                <a:gd name="connsiteX7" fmla="*/ 2043589 w 4086225"/>
                <a:gd name="connsiteY7" fmla="*/ 652407 h 657225"/>
                <a:gd name="connsiteX8" fmla="*/ 2312194 w 4086225"/>
                <a:gd name="connsiteY8" fmla="*/ 383802 h 657225"/>
                <a:gd name="connsiteX9" fmla="*/ 4084796 w 4086225"/>
                <a:gd name="connsiteY9" fmla="*/ 612402 h 657225"/>
                <a:gd name="connsiteX10" fmla="*/ 3881914 w 4086225"/>
                <a:gd name="connsiteY10" fmla="*/ 86622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086225" h="657225">
                  <a:moveTo>
                    <a:pt x="3881914" y="86622"/>
                  </a:moveTo>
                  <a:cubicBezTo>
                    <a:pt x="3555206" y="-1960"/>
                    <a:pt x="2711291" y="-80065"/>
                    <a:pt x="2049304" y="319032"/>
                  </a:cubicBezTo>
                  <a:lnTo>
                    <a:pt x="2049304" y="313317"/>
                  </a:lnTo>
                  <a:cubicBezTo>
                    <a:pt x="1385411" y="-88638"/>
                    <a:pt x="538639" y="-9580"/>
                    <a:pt x="210979" y="78050"/>
                  </a:cubicBezTo>
                  <a:cubicBezTo>
                    <a:pt x="210979" y="78050"/>
                    <a:pt x="17621" y="294267"/>
                    <a:pt x="7144" y="603830"/>
                  </a:cubicBezTo>
                  <a:lnTo>
                    <a:pt x="1779746" y="375230"/>
                  </a:lnTo>
                  <a:cubicBezTo>
                    <a:pt x="1779746" y="521915"/>
                    <a:pt x="1897856" y="640977"/>
                    <a:pt x="2043589" y="643835"/>
                  </a:cubicBezTo>
                  <a:lnTo>
                    <a:pt x="2043589" y="652407"/>
                  </a:lnTo>
                  <a:cubicBezTo>
                    <a:pt x="2192179" y="652407"/>
                    <a:pt x="2312194" y="532392"/>
                    <a:pt x="2312194" y="383802"/>
                  </a:cubicBezTo>
                  <a:lnTo>
                    <a:pt x="4084796" y="612402"/>
                  </a:lnTo>
                  <a:cubicBezTo>
                    <a:pt x="4076224" y="302840"/>
                    <a:pt x="3881914" y="86622"/>
                    <a:pt x="3881914" y="86622"/>
                  </a:cubicBezTo>
                  <a:close/>
                </a:path>
              </a:pathLst>
            </a:custGeom>
            <a:solidFill>
              <a:srgbClr val="F9F8F7"/>
            </a:solidFill>
            <a:ln w="9525" cap="flat">
              <a:noFill/>
              <a:prstDash val="solid"/>
              <a:miter/>
            </a:ln>
          </p:spPr>
          <p:txBody>
            <a:bodyPr rtlCol="0" anchor="ctr"/>
            <a:lstStyle/>
            <a:p>
              <a:endParaRPr lang="en-US" sz="1200"/>
            </a:p>
          </p:txBody>
        </p:sp>
        <p:sp>
          <p:nvSpPr>
            <p:cNvPr id="105" name="Freeform: Shape 104">
              <a:extLst>
                <a:ext uri="{FF2B5EF4-FFF2-40B4-BE49-F238E27FC236}">
                  <a16:creationId xmlns:a16="http://schemas.microsoft.com/office/drawing/2014/main" xmlns="" id="{08456589-A05E-4115-AA6E-3D8B70F0997B}"/>
                </a:ext>
              </a:extLst>
            </p:cNvPr>
            <p:cNvSpPr/>
            <p:nvPr/>
          </p:nvSpPr>
          <p:spPr>
            <a:xfrm>
              <a:off x="3960971" y="3698081"/>
              <a:ext cx="4267200" cy="390525"/>
            </a:xfrm>
            <a:custGeom>
              <a:avLst/>
              <a:gdLst>
                <a:gd name="connsiteX0" fmla="*/ 2127409 w 4267200"/>
                <a:gd name="connsiteY0" fmla="*/ 389096 h 390525"/>
                <a:gd name="connsiteX1" fmla="*/ 1806416 w 4267200"/>
                <a:gd name="connsiteY1" fmla="*/ 120491 h 390525"/>
                <a:gd name="connsiteX2" fmla="*/ 51911 w 4267200"/>
                <a:gd name="connsiteY2" fmla="*/ 330041 h 390525"/>
                <a:gd name="connsiteX3" fmla="*/ 7144 w 4267200"/>
                <a:gd name="connsiteY3" fmla="*/ 294799 h 390525"/>
                <a:gd name="connsiteX4" fmla="*/ 7144 w 4267200"/>
                <a:gd name="connsiteY4" fmla="*/ 251936 h 390525"/>
                <a:gd name="connsiteX5" fmla="*/ 51911 w 4267200"/>
                <a:gd name="connsiteY5" fmla="*/ 216694 h 390525"/>
                <a:gd name="connsiteX6" fmla="*/ 1859756 w 4267200"/>
                <a:gd name="connsiteY6" fmla="*/ 7144 h 390525"/>
                <a:gd name="connsiteX7" fmla="*/ 1915954 w 4267200"/>
                <a:gd name="connsiteY7" fmla="*/ 65246 h 390525"/>
                <a:gd name="connsiteX8" fmla="*/ 2127409 w 4267200"/>
                <a:gd name="connsiteY8" fmla="*/ 275749 h 390525"/>
                <a:gd name="connsiteX9" fmla="*/ 2338864 w 4267200"/>
                <a:gd name="connsiteY9" fmla="*/ 65246 h 390525"/>
                <a:gd name="connsiteX10" fmla="*/ 2395061 w 4267200"/>
                <a:gd name="connsiteY10" fmla="*/ 7144 h 390525"/>
                <a:gd name="connsiteX11" fmla="*/ 4231482 w 4267200"/>
                <a:gd name="connsiteY11" fmla="*/ 216694 h 390525"/>
                <a:gd name="connsiteX12" fmla="*/ 4266724 w 4267200"/>
                <a:gd name="connsiteY12" fmla="*/ 251936 h 390525"/>
                <a:gd name="connsiteX13" fmla="*/ 4266724 w 4267200"/>
                <a:gd name="connsiteY13" fmla="*/ 294799 h 390525"/>
                <a:gd name="connsiteX14" fmla="*/ 4231482 w 4267200"/>
                <a:gd name="connsiteY14" fmla="*/ 330041 h 390525"/>
                <a:gd name="connsiteX15" fmla="*/ 2448401 w 4267200"/>
                <a:gd name="connsiteY15" fmla="*/ 120491 h 390525"/>
                <a:gd name="connsiteX16" fmla="*/ 2127409 w 4267200"/>
                <a:gd name="connsiteY16" fmla="*/ 389096 h 390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67200" h="390525">
                  <a:moveTo>
                    <a:pt x="2127409" y="389096"/>
                  </a:moveTo>
                  <a:cubicBezTo>
                    <a:pt x="1967389" y="389096"/>
                    <a:pt x="1834039" y="272891"/>
                    <a:pt x="1806416" y="120491"/>
                  </a:cubicBezTo>
                  <a:lnTo>
                    <a:pt x="51911" y="330041"/>
                  </a:lnTo>
                  <a:cubicBezTo>
                    <a:pt x="31909" y="330041"/>
                    <a:pt x="7144" y="313849"/>
                    <a:pt x="7144" y="294799"/>
                  </a:cubicBezTo>
                  <a:lnTo>
                    <a:pt x="7144" y="251936"/>
                  </a:lnTo>
                  <a:cubicBezTo>
                    <a:pt x="7144" y="231934"/>
                    <a:pt x="32861" y="216694"/>
                    <a:pt x="51911" y="216694"/>
                  </a:cubicBezTo>
                  <a:lnTo>
                    <a:pt x="1859756" y="7144"/>
                  </a:lnTo>
                  <a:cubicBezTo>
                    <a:pt x="1891189" y="7144"/>
                    <a:pt x="1915954" y="32861"/>
                    <a:pt x="1915954" y="65246"/>
                  </a:cubicBezTo>
                  <a:cubicBezTo>
                    <a:pt x="1915954" y="181451"/>
                    <a:pt x="2011204" y="275749"/>
                    <a:pt x="2127409" y="275749"/>
                  </a:cubicBezTo>
                  <a:cubicBezTo>
                    <a:pt x="2243614" y="275749"/>
                    <a:pt x="2338864" y="181451"/>
                    <a:pt x="2338864" y="65246"/>
                  </a:cubicBezTo>
                  <a:cubicBezTo>
                    <a:pt x="2338864" y="33814"/>
                    <a:pt x="2363629" y="7144"/>
                    <a:pt x="2395061" y="7144"/>
                  </a:cubicBezTo>
                  <a:lnTo>
                    <a:pt x="4231482" y="216694"/>
                  </a:lnTo>
                  <a:cubicBezTo>
                    <a:pt x="4251484" y="216694"/>
                    <a:pt x="4266724" y="232886"/>
                    <a:pt x="4266724" y="251936"/>
                  </a:cubicBezTo>
                  <a:lnTo>
                    <a:pt x="4266724" y="294799"/>
                  </a:lnTo>
                  <a:cubicBezTo>
                    <a:pt x="4266724" y="314801"/>
                    <a:pt x="4250532" y="330041"/>
                    <a:pt x="4231482" y="330041"/>
                  </a:cubicBezTo>
                  <a:lnTo>
                    <a:pt x="2448401" y="120491"/>
                  </a:lnTo>
                  <a:cubicBezTo>
                    <a:pt x="2420779" y="272891"/>
                    <a:pt x="2287429" y="389096"/>
                    <a:pt x="2127409" y="389096"/>
                  </a:cubicBezTo>
                  <a:close/>
                </a:path>
              </a:pathLst>
            </a:custGeom>
            <a:solidFill>
              <a:schemeClr val="accent5">
                <a:lumMod val="50000"/>
              </a:schemeClr>
            </a:solidFill>
            <a:ln w="9525" cap="flat">
              <a:noFill/>
              <a:prstDash val="solid"/>
              <a:miter/>
            </a:ln>
          </p:spPr>
          <p:txBody>
            <a:bodyPr rtlCol="0" anchor="ctr"/>
            <a:lstStyle/>
            <a:p>
              <a:endParaRPr lang="en-US" sz="1200"/>
            </a:p>
          </p:txBody>
        </p:sp>
        <p:sp>
          <p:nvSpPr>
            <p:cNvPr id="106" name="Freeform: Shape 105">
              <a:extLst>
                <a:ext uri="{FF2B5EF4-FFF2-40B4-BE49-F238E27FC236}">
                  <a16:creationId xmlns:a16="http://schemas.microsoft.com/office/drawing/2014/main" xmlns="" id="{34BD87D8-6620-4AD2-8BF6-B1A84694179F}"/>
                </a:ext>
              </a:extLst>
            </p:cNvPr>
            <p:cNvSpPr/>
            <p:nvPr/>
          </p:nvSpPr>
          <p:spPr>
            <a:xfrm>
              <a:off x="6068849" y="2857621"/>
              <a:ext cx="1809750" cy="857250"/>
            </a:xfrm>
            <a:custGeom>
              <a:avLst/>
              <a:gdLst>
                <a:gd name="connsiteX0" fmla="*/ 1806416 w 1809750"/>
                <a:gd name="connsiteY0" fmla="*/ 463748 h 857250"/>
                <a:gd name="connsiteX1" fmla="*/ 423386 w 1809750"/>
                <a:gd name="connsiteY1" fmla="*/ 638056 h 857250"/>
                <a:gd name="connsiteX2" fmla="*/ 437674 w 1809750"/>
                <a:gd name="connsiteY2" fmla="*/ 632341 h 857250"/>
                <a:gd name="connsiteX3" fmla="*/ 1751171 w 1809750"/>
                <a:gd name="connsiteY3" fmla="*/ 395168 h 857250"/>
                <a:gd name="connsiteX4" fmla="*/ 1769269 w 1809750"/>
                <a:gd name="connsiteY4" fmla="*/ 375166 h 857250"/>
                <a:gd name="connsiteX5" fmla="*/ 1749266 w 1809750"/>
                <a:gd name="connsiteY5" fmla="*/ 357068 h 857250"/>
                <a:gd name="connsiteX6" fmla="*/ 421481 w 1809750"/>
                <a:gd name="connsiteY6" fmla="*/ 598051 h 857250"/>
                <a:gd name="connsiteX7" fmla="*/ 343376 w 1809750"/>
                <a:gd name="connsiteY7" fmla="*/ 631388 h 857250"/>
                <a:gd name="connsiteX8" fmla="*/ 1721644 w 1809750"/>
                <a:gd name="connsiteY8" fmla="*/ 305633 h 857250"/>
                <a:gd name="connsiteX9" fmla="*/ 1726406 w 1809750"/>
                <a:gd name="connsiteY9" fmla="*/ 300871 h 857250"/>
                <a:gd name="connsiteX10" fmla="*/ 1721644 w 1809750"/>
                <a:gd name="connsiteY10" fmla="*/ 296108 h 857250"/>
                <a:gd name="connsiteX11" fmla="*/ 381476 w 1809750"/>
                <a:gd name="connsiteY11" fmla="*/ 603766 h 857250"/>
                <a:gd name="connsiteX12" fmla="*/ 454819 w 1809750"/>
                <a:gd name="connsiteY12" fmla="*/ 566618 h 857250"/>
                <a:gd name="connsiteX13" fmla="*/ 1654016 w 1809750"/>
                <a:gd name="connsiteY13" fmla="*/ 252293 h 857250"/>
                <a:gd name="connsiteX14" fmla="*/ 1671161 w 1809750"/>
                <a:gd name="connsiteY14" fmla="*/ 232291 h 857250"/>
                <a:gd name="connsiteX15" fmla="*/ 1650206 w 1809750"/>
                <a:gd name="connsiteY15" fmla="*/ 214193 h 857250"/>
                <a:gd name="connsiteX16" fmla="*/ 435769 w 1809750"/>
                <a:gd name="connsiteY16" fmla="*/ 532328 h 857250"/>
                <a:gd name="connsiteX17" fmla="*/ 104299 w 1809750"/>
                <a:gd name="connsiteY17" fmla="*/ 725686 h 857250"/>
                <a:gd name="connsiteX18" fmla="*/ 1428274 w 1809750"/>
                <a:gd name="connsiteY18" fmla="*/ 17026 h 857250"/>
                <a:gd name="connsiteX19" fmla="*/ 1431131 w 1809750"/>
                <a:gd name="connsiteY19" fmla="*/ 10358 h 857250"/>
                <a:gd name="connsiteX20" fmla="*/ 1424464 w 1809750"/>
                <a:gd name="connsiteY20" fmla="*/ 7501 h 857250"/>
                <a:gd name="connsiteX21" fmla="*/ 57626 w 1809750"/>
                <a:gd name="connsiteY21" fmla="*/ 759023 h 857250"/>
                <a:gd name="connsiteX22" fmla="*/ 9049 w 1809750"/>
                <a:gd name="connsiteY22" fmla="*/ 799028 h 857250"/>
                <a:gd name="connsiteX23" fmla="*/ 21431 w 1809750"/>
                <a:gd name="connsiteY23" fmla="*/ 812363 h 857250"/>
                <a:gd name="connsiteX24" fmla="*/ 7144 w 1809750"/>
                <a:gd name="connsiteY24" fmla="*/ 823793 h 857250"/>
                <a:gd name="connsiteX25" fmla="*/ 31909 w 1809750"/>
                <a:gd name="connsiteY25" fmla="*/ 852368 h 857250"/>
                <a:gd name="connsiteX26" fmla="*/ 327184 w 1809750"/>
                <a:gd name="connsiteY26" fmla="*/ 679013 h 857250"/>
                <a:gd name="connsiteX27" fmla="*/ 330994 w 1809750"/>
                <a:gd name="connsiteY27" fmla="*/ 681871 h 857250"/>
                <a:gd name="connsiteX28" fmla="*/ 332899 w 1809750"/>
                <a:gd name="connsiteY28" fmla="*/ 681871 h 857250"/>
                <a:gd name="connsiteX29" fmla="*/ 1805464 w 1809750"/>
                <a:gd name="connsiteY29" fmla="*/ 472321 h 857250"/>
                <a:gd name="connsiteX30" fmla="*/ 1810226 w 1809750"/>
                <a:gd name="connsiteY30" fmla="*/ 467558 h 857250"/>
                <a:gd name="connsiteX31" fmla="*/ 1806416 w 1809750"/>
                <a:gd name="connsiteY31" fmla="*/ 463748 h 857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857250">
                  <a:moveTo>
                    <a:pt x="1806416" y="463748"/>
                  </a:moveTo>
                  <a:cubicBezTo>
                    <a:pt x="1798796" y="463748"/>
                    <a:pt x="1060609" y="411361"/>
                    <a:pt x="423386" y="638056"/>
                  </a:cubicBezTo>
                  <a:cubicBezTo>
                    <a:pt x="428149" y="636151"/>
                    <a:pt x="432911" y="634246"/>
                    <a:pt x="437674" y="632341"/>
                  </a:cubicBezTo>
                  <a:cubicBezTo>
                    <a:pt x="691039" y="529471"/>
                    <a:pt x="1122521" y="420886"/>
                    <a:pt x="1751171" y="395168"/>
                  </a:cubicBezTo>
                  <a:cubicBezTo>
                    <a:pt x="1761649" y="395168"/>
                    <a:pt x="1770221" y="385643"/>
                    <a:pt x="1769269" y="375166"/>
                  </a:cubicBezTo>
                  <a:cubicBezTo>
                    <a:pt x="1769269" y="364688"/>
                    <a:pt x="1759744" y="356116"/>
                    <a:pt x="1749266" y="357068"/>
                  </a:cubicBezTo>
                  <a:cubicBezTo>
                    <a:pt x="1114901" y="383738"/>
                    <a:pt x="676751" y="494228"/>
                    <a:pt x="421481" y="598051"/>
                  </a:cubicBezTo>
                  <a:cubicBezTo>
                    <a:pt x="393859" y="609481"/>
                    <a:pt x="368141" y="619958"/>
                    <a:pt x="343376" y="631388"/>
                  </a:cubicBezTo>
                  <a:cubicBezTo>
                    <a:pt x="999649" y="316111"/>
                    <a:pt x="1713071" y="305633"/>
                    <a:pt x="1721644" y="305633"/>
                  </a:cubicBezTo>
                  <a:cubicBezTo>
                    <a:pt x="1724501" y="305633"/>
                    <a:pt x="1726406" y="303728"/>
                    <a:pt x="1726406" y="300871"/>
                  </a:cubicBezTo>
                  <a:cubicBezTo>
                    <a:pt x="1726406" y="298013"/>
                    <a:pt x="1724501" y="296108"/>
                    <a:pt x="1721644" y="296108"/>
                  </a:cubicBezTo>
                  <a:cubicBezTo>
                    <a:pt x="1713071" y="296108"/>
                    <a:pt x="1027271" y="306586"/>
                    <a:pt x="381476" y="603766"/>
                  </a:cubicBezTo>
                  <a:cubicBezTo>
                    <a:pt x="404336" y="591383"/>
                    <a:pt x="429101" y="579001"/>
                    <a:pt x="454819" y="566618"/>
                  </a:cubicBezTo>
                  <a:cubicBezTo>
                    <a:pt x="708184" y="443746"/>
                    <a:pt x="1073944" y="298013"/>
                    <a:pt x="1654016" y="252293"/>
                  </a:cubicBezTo>
                  <a:cubicBezTo>
                    <a:pt x="1664494" y="251341"/>
                    <a:pt x="1672114" y="242768"/>
                    <a:pt x="1671161" y="232291"/>
                  </a:cubicBezTo>
                  <a:cubicBezTo>
                    <a:pt x="1670209" y="221813"/>
                    <a:pt x="1660684" y="214193"/>
                    <a:pt x="1650206" y="214193"/>
                  </a:cubicBezTo>
                  <a:cubicBezTo>
                    <a:pt x="1062514" y="259913"/>
                    <a:pt x="691991" y="407551"/>
                    <a:pt x="435769" y="532328"/>
                  </a:cubicBezTo>
                  <a:cubicBezTo>
                    <a:pt x="284321" y="605671"/>
                    <a:pt x="174784" y="676156"/>
                    <a:pt x="104299" y="725686"/>
                  </a:cubicBezTo>
                  <a:cubicBezTo>
                    <a:pt x="620554" y="206573"/>
                    <a:pt x="1420654" y="19883"/>
                    <a:pt x="1428274" y="17026"/>
                  </a:cubicBezTo>
                  <a:cubicBezTo>
                    <a:pt x="1431131" y="16073"/>
                    <a:pt x="1432084" y="13216"/>
                    <a:pt x="1431131" y="10358"/>
                  </a:cubicBezTo>
                  <a:cubicBezTo>
                    <a:pt x="1430179" y="7501"/>
                    <a:pt x="1427321" y="6548"/>
                    <a:pt x="1424464" y="7501"/>
                  </a:cubicBezTo>
                  <a:cubicBezTo>
                    <a:pt x="1415891" y="11311"/>
                    <a:pt x="573881" y="207526"/>
                    <a:pt x="57626" y="759023"/>
                  </a:cubicBezTo>
                  <a:cubicBezTo>
                    <a:pt x="27146" y="782836"/>
                    <a:pt x="10954" y="797123"/>
                    <a:pt x="9049" y="799028"/>
                  </a:cubicBezTo>
                  <a:lnTo>
                    <a:pt x="21431" y="812363"/>
                  </a:lnTo>
                  <a:cubicBezTo>
                    <a:pt x="12859" y="819031"/>
                    <a:pt x="8096" y="822841"/>
                    <a:pt x="7144" y="823793"/>
                  </a:cubicBezTo>
                  <a:lnTo>
                    <a:pt x="31909" y="852368"/>
                  </a:lnTo>
                  <a:cubicBezTo>
                    <a:pt x="32861" y="851416"/>
                    <a:pt x="126206" y="772358"/>
                    <a:pt x="327184" y="679013"/>
                  </a:cubicBezTo>
                  <a:cubicBezTo>
                    <a:pt x="328136" y="680918"/>
                    <a:pt x="329089" y="681871"/>
                    <a:pt x="330994" y="681871"/>
                  </a:cubicBezTo>
                  <a:cubicBezTo>
                    <a:pt x="331946" y="681871"/>
                    <a:pt x="332899" y="681871"/>
                    <a:pt x="332899" y="681871"/>
                  </a:cubicBezTo>
                  <a:cubicBezTo>
                    <a:pt x="986314" y="414218"/>
                    <a:pt x="1797844" y="472321"/>
                    <a:pt x="1805464" y="472321"/>
                  </a:cubicBezTo>
                  <a:cubicBezTo>
                    <a:pt x="1808321" y="472321"/>
                    <a:pt x="1810226" y="470416"/>
                    <a:pt x="1810226" y="467558"/>
                  </a:cubicBezTo>
                  <a:cubicBezTo>
                    <a:pt x="1811179" y="465653"/>
                    <a:pt x="1808321" y="463748"/>
                    <a:pt x="1806416" y="463748"/>
                  </a:cubicBezTo>
                  <a:close/>
                </a:path>
              </a:pathLst>
            </a:custGeom>
            <a:solidFill>
              <a:srgbClr val="F9F8F7"/>
            </a:solidFill>
            <a:ln w="9525" cap="flat">
              <a:noFill/>
              <a:prstDash val="solid"/>
              <a:miter/>
            </a:ln>
          </p:spPr>
          <p:txBody>
            <a:bodyPr rtlCol="0" anchor="ctr"/>
            <a:lstStyle/>
            <a:p>
              <a:endParaRPr lang="en-US" sz="1200" dirty="0"/>
            </a:p>
          </p:txBody>
        </p:sp>
        <p:sp>
          <p:nvSpPr>
            <p:cNvPr id="107" name="Freeform: Shape 106">
              <a:extLst>
                <a:ext uri="{FF2B5EF4-FFF2-40B4-BE49-F238E27FC236}">
                  <a16:creationId xmlns:a16="http://schemas.microsoft.com/office/drawing/2014/main" xmlns="" id="{E6FA30C5-9D63-4AE2-8F0F-D37B53E1C6B0}"/>
                </a:ext>
              </a:extLst>
            </p:cNvPr>
            <p:cNvSpPr/>
            <p:nvPr/>
          </p:nvSpPr>
          <p:spPr>
            <a:xfrm>
              <a:off x="4297199" y="2767117"/>
              <a:ext cx="1809750" cy="942975"/>
            </a:xfrm>
            <a:custGeom>
              <a:avLst/>
              <a:gdLst>
                <a:gd name="connsiteX0" fmla="*/ 1811179 w 1809750"/>
                <a:gd name="connsiteY0" fmla="*/ 915250 h 942975"/>
                <a:gd name="connsiteX1" fmla="*/ 1796891 w 1809750"/>
                <a:gd name="connsiteY1" fmla="*/ 903820 h 942975"/>
                <a:gd name="connsiteX2" fmla="*/ 1809274 w 1809750"/>
                <a:gd name="connsiteY2" fmla="*/ 890485 h 942975"/>
                <a:gd name="connsiteX3" fmla="*/ 1779746 w 1809750"/>
                <a:gd name="connsiteY3" fmla="*/ 865720 h 942975"/>
                <a:gd name="connsiteX4" fmla="*/ 451009 w 1809750"/>
                <a:gd name="connsiteY4" fmla="*/ 7517 h 942975"/>
                <a:gd name="connsiteX5" fmla="*/ 444341 w 1809750"/>
                <a:gd name="connsiteY5" fmla="*/ 9422 h 942975"/>
                <a:gd name="connsiteX6" fmla="*/ 446246 w 1809750"/>
                <a:gd name="connsiteY6" fmla="*/ 16090 h 942975"/>
                <a:gd name="connsiteX7" fmla="*/ 1745456 w 1809750"/>
                <a:gd name="connsiteY7" fmla="*/ 839050 h 942975"/>
                <a:gd name="connsiteX8" fmla="*/ 1381601 w 1809750"/>
                <a:gd name="connsiteY8" fmla="*/ 621880 h 942975"/>
                <a:gd name="connsiteX9" fmla="*/ 168116 w 1809750"/>
                <a:gd name="connsiteY9" fmla="*/ 304697 h 942975"/>
                <a:gd name="connsiteX10" fmla="*/ 147161 w 1809750"/>
                <a:gd name="connsiteY10" fmla="*/ 322795 h 942975"/>
                <a:gd name="connsiteX11" fmla="*/ 164306 w 1809750"/>
                <a:gd name="connsiteY11" fmla="*/ 342797 h 942975"/>
                <a:gd name="connsiteX12" fmla="*/ 1363504 w 1809750"/>
                <a:gd name="connsiteY12" fmla="*/ 657122 h 942975"/>
                <a:gd name="connsiteX13" fmla="*/ 1436846 w 1809750"/>
                <a:gd name="connsiteY13" fmla="*/ 694270 h 942975"/>
                <a:gd name="connsiteX14" fmla="*/ 97631 w 1809750"/>
                <a:gd name="connsiteY14" fmla="*/ 385660 h 942975"/>
                <a:gd name="connsiteX15" fmla="*/ 92869 w 1809750"/>
                <a:gd name="connsiteY15" fmla="*/ 390422 h 942975"/>
                <a:gd name="connsiteX16" fmla="*/ 97631 w 1809750"/>
                <a:gd name="connsiteY16" fmla="*/ 395185 h 942975"/>
                <a:gd name="connsiteX17" fmla="*/ 1475899 w 1809750"/>
                <a:gd name="connsiteY17" fmla="*/ 720940 h 942975"/>
                <a:gd name="connsiteX18" fmla="*/ 1397794 w 1809750"/>
                <a:gd name="connsiteY18" fmla="*/ 687602 h 942975"/>
                <a:gd name="connsiteX19" fmla="*/ 70009 w 1809750"/>
                <a:gd name="connsiteY19" fmla="*/ 446620 h 942975"/>
                <a:gd name="connsiteX20" fmla="*/ 50006 w 1809750"/>
                <a:gd name="connsiteY20" fmla="*/ 464717 h 942975"/>
                <a:gd name="connsiteX21" fmla="*/ 68104 w 1809750"/>
                <a:gd name="connsiteY21" fmla="*/ 484720 h 942975"/>
                <a:gd name="connsiteX22" fmla="*/ 1381601 w 1809750"/>
                <a:gd name="connsiteY22" fmla="*/ 721892 h 942975"/>
                <a:gd name="connsiteX23" fmla="*/ 1395889 w 1809750"/>
                <a:gd name="connsiteY23" fmla="*/ 727607 h 942975"/>
                <a:gd name="connsiteX24" fmla="*/ 11906 w 1809750"/>
                <a:gd name="connsiteY24" fmla="*/ 554252 h 942975"/>
                <a:gd name="connsiteX25" fmla="*/ 7144 w 1809750"/>
                <a:gd name="connsiteY25" fmla="*/ 559015 h 942975"/>
                <a:gd name="connsiteX26" fmla="*/ 11906 w 1809750"/>
                <a:gd name="connsiteY26" fmla="*/ 563777 h 942975"/>
                <a:gd name="connsiteX27" fmla="*/ 1484471 w 1809750"/>
                <a:gd name="connsiteY27" fmla="*/ 773327 h 942975"/>
                <a:gd name="connsiteX28" fmla="*/ 1486376 w 1809750"/>
                <a:gd name="connsiteY28" fmla="*/ 773327 h 942975"/>
                <a:gd name="connsiteX29" fmla="*/ 1490186 w 1809750"/>
                <a:gd name="connsiteY29" fmla="*/ 770470 h 942975"/>
                <a:gd name="connsiteX30" fmla="*/ 1785461 w 1809750"/>
                <a:gd name="connsiteY30" fmla="*/ 943825 h 942975"/>
                <a:gd name="connsiteX31" fmla="*/ 1811179 w 1809750"/>
                <a:gd name="connsiteY31" fmla="*/ 915250 h 9429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09750" h="942975">
                  <a:moveTo>
                    <a:pt x="1811179" y="915250"/>
                  </a:moveTo>
                  <a:cubicBezTo>
                    <a:pt x="1810226" y="914297"/>
                    <a:pt x="1805464" y="910487"/>
                    <a:pt x="1796891" y="903820"/>
                  </a:cubicBezTo>
                  <a:lnTo>
                    <a:pt x="1809274" y="890485"/>
                  </a:lnTo>
                  <a:cubicBezTo>
                    <a:pt x="1807369" y="889532"/>
                    <a:pt x="1797844" y="880007"/>
                    <a:pt x="1779746" y="865720"/>
                  </a:cubicBezTo>
                  <a:cubicBezTo>
                    <a:pt x="1303496" y="268502"/>
                    <a:pt x="459581" y="12280"/>
                    <a:pt x="451009" y="7517"/>
                  </a:cubicBezTo>
                  <a:cubicBezTo>
                    <a:pt x="448151" y="6565"/>
                    <a:pt x="446246" y="7517"/>
                    <a:pt x="444341" y="9422"/>
                  </a:cubicBezTo>
                  <a:cubicBezTo>
                    <a:pt x="443389" y="11327"/>
                    <a:pt x="444341" y="14185"/>
                    <a:pt x="446246" y="16090"/>
                  </a:cubicBezTo>
                  <a:cubicBezTo>
                    <a:pt x="453866" y="19900"/>
                    <a:pt x="1267301" y="266597"/>
                    <a:pt x="1745456" y="839050"/>
                  </a:cubicBezTo>
                  <a:cubicBezTo>
                    <a:pt x="1678781" y="789520"/>
                    <a:pt x="1558766" y="707605"/>
                    <a:pt x="1381601" y="621880"/>
                  </a:cubicBezTo>
                  <a:cubicBezTo>
                    <a:pt x="1126331" y="498055"/>
                    <a:pt x="754856" y="350417"/>
                    <a:pt x="168116" y="304697"/>
                  </a:cubicBezTo>
                  <a:cubicBezTo>
                    <a:pt x="157639" y="303745"/>
                    <a:pt x="148114" y="311365"/>
                    <a:pt x="147161" y="322795"/>
                  </a:cubicBezTo>
                  <a:cubicBezTo>
                    <a:pt x="146209" y="333272"/>
                    <a:pt x="153829" y="341845"/>
                    <a:pt x="164306" y="342797"/>
                  </a:cubicBezTo>
                  <a:cubicBezTo>
                    <a:pt x="744379" y="388517"/>
                    <a:pt x="1110139" y="534250"/>
                    <a:pt x="1363504" y="657122"/>
                  </a:cubicBezTo>
                  <a:cubicBezTo>
                    <a:pt x="1389221" y="669505"/>
                    <a:pt x="1413986" y="681887"/>
                    <a:pt x="1436846" y="694270"/>
                  </a:cubicBezTo>
                  <a:cubicBezTo>
                    <a:pt x="791051" y="396137"/>
                    <a:pt x="105251" y="385660"/>
                    <a:pt x="97631" y="385660"/>
                  </a:cubicBezTo>
                  <a:cubicBezTo>
                    <a:pt x="94774" y="385660"/>
                    <a:pt x="92869" y="387565"/>
                    <a:pt x="92869" y="390422"/>
                  </a:cubicBezTo>
                  <a:cubicBezTo>
                    <a:pt x="92869" y="393280"/>
                    <a:pt x="94774" y="395185"/>
                    <a:pt x="97631" y="395185"/>
                  </a:cubicBezTo>
                  <a:cubicBezTo>
                    <a:pt x="106204" y="395185"/>
                    <a:pt x="819626" y="405662"/>
                    <a:pt x="1475899" y="720940"/>
                  </a:cubicBezTo>
                  <a:cubicBezTo>
                    <a:pt x="1451134" y="710462"/>
                    <a:pt x="1425416" y="699032"/>
                    <a:pt x="1397794" y="687602"/>
                  </a:cubicBezTo>
                  <a:cubicBezTo>
                    <a:pt x="1141571" y="582827"/>
                    <a:pt x="704374" y="473290"/>
                    <a:pt x="70009" y="446620"/>
                  </a:cubicBezTo>
                  <a:cubicBezTo>
                    <a:pt x="59531" y="446620"/>
                    <a:pt x="50959" y="454240"/>
                    <a:pt x="50006" y="464717"/>
                  </a:cubicBezTo>
                  <a:cubicBezTo>
                    <a:pt x="50006" y="475195"/>
                    <a:pt x="57626" y="483767"/>
                    <a:pt x="68104" y="484720"/>
                  </a:cubicBezTo>
                  <a:cubicBezTo>
                    <a:pt x="695801" y="511390"/>
                    <a:pt x="1128236" y="619975"/>
                    <a:pt x="1381601" y="721892"/>
                  </a:cubicBezTo>
                  <a:cubicBezTo>
                    <a:pt x="1386364" y="723797"/>
                    <a:pt x="1391126" y="725702"/>
                    <a:pt x="1395889" y="727607"/>
                  </a:cubicBezTo>
                  <a:cubicBezTo>
                    <a:pt x="758666" y="501865"/>
                    <a:pt x="19526" y="554252"/>
                    <a:pt x="11906" y="554252"/>
                  </a:cubicBezTo>
                  <a:cubicBezTo>
                    <a:pt x="9049" y="554252"/>
                    <a:pt x="7144" y="556157"/>
                    <a:pt x="7144" y="559015"/>
                  </a:cubicBezTo>
                  <a:cubicBezTo>
                    <a:pt x="7144" y="561872"/>
                    <a:pt x="9049" y="563777"/>
                    <a:pt x="11906" y="563777"/>
                  </a:cubicBezTo>
                  <a:cubicBezTo>
                    <a:pt x="20479" y="563777"/>
                    <a:pt x="831056" y="505675"/>
                    <a:pt x="1484471" y="773327"/>
                  </a:cubicBezTo>
                  <a:cubicBezTo>
                    <a:pt x="1485424" y="773327"/>
                    <a:pt x="1486376" y="773327"/>
                    <a:pt x="1486376" y="773327"/>
                  </a:cubicBezTo>
                  <a:cubicBezTo>
                    <a:pt x="1488281" y="773327"/>
                    <a:pt x="1489234" y="772375"/>
                    <a:pt x="1490186" y="770470"/>
                  </a:cubicBezTo>
                  <a:cubicBezTo>
                    <a:pt x="1690211" y="863815"/>
                    <a:pt x="1783556" y="942872"/>
                    <a:pt x="1785461" y="943825"/>
                  </a:cubicBezTo>
                  <a:lnTo>
                    <a:pt x="1811179" y="915250"/>
                  </a:lnTo>
                  <a:close/>
                </a:path>
              </a:pathLst>
            </a:custGeom>
            <a:solidFill>
              <a:srgbClr val="F9F8F7"/>
            </a:solidFill>
            <a:ln w="9525" cap="flat">
              <a:noFill/>
              <a:prstDash val="solid"/>
              <a:miter/>
            </a:ln>
          </p:spPr>
          <p:txBody>
            <a:bodyPr rtlCol="0" anchor="ctr"/>
            <a:lstStyle/>
            <a:p>
              <a:endParaRPr lang="en-US" sz="1200"/>
            </a:p>
          </p:txBody>
        </p:sp>
      </p:grpSp>
      <p:sp>
        <p:nvSpPr>
          <p:cNvPr id="108" name="Freeform: Shape 107">
            <a:extLst>
              <a:ext uri="{FF2B5EF4-FFF2-40B4-BE49-F238E27FC236}">
                <a16:creationId xmlns:a16="http://schemas.microsoft.com/office/drawing/2014/main" xmlns="" id="{61913734-5F44-4CF8-A643-8B76A30E4B03}"/>
              </a:ext>
            </a:extLst>
          </p:cNvPr>
          <p:cNvSpPr/>
          <p:nvPr/>
        </p:nvSpPr>
        <p:spPr>
          <a:xfrm>
            <a:off x="997407" y="1622504"/>
            <a:ext cx="2283662" cy="2178907"/>
          </a:xfrm>
          <a:custGeom>
            <a:avLst/>
            <a:gdLst>
              <a:gd name="connsiteX0" fmla="*/ 0 w 4567324"/>
              <a:gd name="connsiteY0" fmla="*/ 0 h 4357814"/>
              <a:gd name="connsiteX1" fmla="*/ 2186363 w 4567324"/>
              <a:gd name="connsiteY1" fmla="*/ 0 h 4357814"/>
              <a:gd name="connsiteX2" fmla="*/ 2186363 w 4567324"/>
              <a:gd name="connsiteY2" fmla="*/ 195535 h 4357814"/>
              <a:gd name="connsiteX3" fmla="*/ 195535 w 4567324"/>
              <a:gd name="connsiteY3" fmla="*/ 195535 h 4357814"/>
              <a:gd name="connsiteX4" fmla="*/ 195535 w 4567324"/>
              <a:gd name="connsiteY4" fmla="*/ 4162279 h 4357814"/>
              <a:gd name="connsiteX5" fmla="*/ 4371789 w 4567324"/>
              <a:gd name="connsiteY5" fmla="*/ 4162279 h 4357814"/>
              <a:gd name="connsiteX6" fmla="*/ 4371789 w 4567324"/>
              <a:gd name="connsiteY6" fmla="*/ 1765145 h 4357814"/>
              <a:gd name="connsiteX7" fmla="*/ 4567324 w 4567324"/>
              <a:gd name="connsiteY7" fmla="*/ 1765145 h 4357814"/>
              <a:gd name="connsiteX8" fmla="*/ 4567324 w 4567324"/>
              <a:gd name="connsiteY8" fmla="*/ 4357814 h 4357814"/>
              <a:gd name="connsiteX9" fmla="*/ 0 w 4567324"/>
              <a:gd name="connsiteY9" fmla="*/ 4357814 h 4357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567324" h="4357814">
                <a:moveTo>
                  <a:pt x="0" y="0"/>
                </a:moveTo>
                <a:lnTo>
                  <a:pt x="2186363" y="0"/>
                </a:lnTo>
                <a:lnTo>
                  <a:pt x="2186363" y="195535"/>
                </a:lnTo>
                <a:lnTo>
                  <a:pt x="195535" y="195535"/>
                </a:lnTo>
                <a:lnTo>
                  <a:pt x="195535" y="4162279"/>
                </a:lnTo>
                <a:lnTo>
                  <a:pt x="4371789" y="4162279"/>
                </a:lnTo>
                <a:lnTo>
                  <a:pt x="4371789" y="1765145"/>
                </a:lnTo>
                <a:lnTo>
                  <a:pt x="4567324" y="1765145"/>
                </a:lnTo>
                <a:lnTo>
                  <a:pt x="4567324" y="4357814"/>
                </a:lnTo>
                <a:lnTo>
                  <a:pt x="0" y="435781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solidFill>
                <a:schemeClr val="tx1"/>
              </a:solidFill>
            </a:endParaRPr>
          </a:p>
        </p:txBody>
      </p:sp>
    </p:spTree>
    <p:extLst>
      <p:ext uri="{BB962C8B-B14F-4D97-AF65-F5344CB8AC3E}">
        <p14:creationId xmlns:p14="http://schemas.microsoft.com/office/powerpoint/2010/main" val="4041703064"/>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5729" y="24884"/>
            <a:ext cx="8915400" cy="369332"/>
          </a:xfrm>
          <a:prstGeom prst="rect">
            <a:avLst/>
          </a:prstGeom>
        </p:spPr>
        <p:txBody>
          <a:bodyPr wrap="square">
            <a:spAutoFit/>
          </a:bodyPr>
          <a:lstStyle/>
          <a:p>
            <a:r>
              <a:rPr lang="en-US" b="1" dirty="0" smtClean="0">
                <a:solidFill>
                  <a:schemeClr val="bg1"/>
                </a:solidFill>
                <a:latin typeface="Times New Roman"/>
                <a:ea typeface="Calibri"/>
              </a:rPr>
              <a:t>? HS </a:t>
            </a:r>
            <a:r>
              <a:rPr lang="en-US" b="1" dirty="0" err="1">
                <a:solidFill>
                  <a:schemeClr val="bg1"/>
                </a:solidFill>
                <a:latin typeface="Times New Roman"/>
                <a:ea typeface="Calibri"/>
              </a:rPr>
              <a:t>quan</a:t>
            </a:r>
            <a:r>
              <a:rPr lang="en-US" b="1" dirty="0">
                <a:solidFill>
                  <a:schemeClr val="bg1"/>
                </a:solidFill>
                <a:latin typeface="Times New Roman"/>
                <a:ea typeface="Calibri"/>
              </a:rPr>
              <a:t> </a:t>
            </a:r>
            <a:r>
              <a:rPr lang="en-US" b="1" dirty="0" err="1">
                <a:solidFill>
                  <a:schemeClr val="bg1"/>
                </a:solidFill>
                <a:latin typeface="Times New Roman"/>
                <a:ea typeface="Calibri"/>
              </a:rPr>
              <a:t>sát</a:t>
            </a:r>
            <a:r>
              <a:rPr lang="en-US" b="1" dirty="0">
                <a:solidFill>
                  <a:schemeClr val="bg1"/>
                </a:solidFill>
                <a:latin typeface="Times New Roman"/>
                <a:ea typeface="Calibri"/>
              </a:rPr>
              <a:t> </a:t>
            </a:r>
            <a:r>
              <a:rPr lang="en-US" b="1" dirty="0" err="1">
                <a:solidFill>
                  <a:schemeClr val="bg1"/>
                </a:solidFill>
                <a:latin typeface="Times New Roman"/>
                <a:ea typeface="Calibri"/>
              </a:rPr>
              <a:t>những</a:t>
            </a:r>
            <a:r>
              <a:rPr lang="en-US" b="1" dirty="0">
                <a:solidFill>
                  <a:schemeClr val="bg1"/>
                </a:solidFill>
                <a:latin typeface="Times New Roman"/>
                <a:ea typeface="Calibri"/>
              </a:rPr>
              <a:t> </a:t>
            </a:r>
            <a:r>
              <a:rPr lang="en-US" b="1" dirty="0" err="1">
                <a:solidFill>
                  <a:schemeClr val="bg1"/>
                </a:solidFill>
                <a:latin typeface="Times New Roman"/>
                <a:ea typeface="Calibri"/>
              </a:rPr>
              <a:t>ngữ</a:t>
            </a:r>
            <a:r>
              <a:rPr lang="en-US" b="1" dirty="0">
                <a:solidFill>
                  <a:schemeClr val="bg1"/>
                </a:solidFill>
                <a:latin typeface="Times New Roman"/>
                <a:ea typeface="Calibri"/>
              </a:rPr>
              <a:t> </a:t>
            </a:r>
            <a:r>
              <a:rPr lang="en-US" b="1" dirty="0" err="1">
                <a:solidFill>
                  <a:schemeClr val="bg1"/>
                </a:solidFill>
                <a:latin typeface="Times New Roman"/>
                <a:ea typeface="Calibri"/>
              </a:rPr>
              <a:t>liệu</a:t>
            </a:r>
            <a:r>
              <a:rPr lang="en-US" b="1" dirty="0">
                <a:solidFill>
                  <a:schemeClr val="bg1"/>
                </a:solidFill>
                <a:latin typeface="Times New Roman"/>
                <a:ea typeface="Calibri"/>
              </a:rPr>
              <a:t> </a:t>
            </a:r>
            <a:r>
              <a:rPr lang="en-US" b="1" dirty="0" err="1">
                <a:solidFill>
                  <a:schemeClr val="bg1"/>
                </a:solidFill>
                <a:latin typeface="Times New Roman"/>
                <a:ea typeface="Calibri"/>
              </a:rPr>
              <a:t>và</a:t>
            </a:r>
            <a:r>
              <a:rPr lang="en-US" b="1" dirty="0">
                <a:solidFill>
                  <a:schemeClr val="bg1"/>
                </a:solidFill>
                <a:latin typeface="Times New Roman"/>
                <a:ea typeface="Calibri"/>
              </a:rPr>
              <a:t> </a:t>
            </a:r>
            <a:r>
              <a:rPr lang="en-US" b="1" dirty="0" err="1">
                <a:solidFill>
                  <a:schemeClr val="bg1"/>
                </a:solidFill>
                <a:latin typeface="Times New Roman"/>
                <a:ea typeface="Calibri"/>
              </a:rPr>
              <a:t>trả</a:t>
            </a:r>
            <a:r>
              <a:rPr lang="en-US" b="1" dirty="0">
                <a:solidFill>
                  <a:schemeClr val="bg1"/>
                </a:solidFill>
                <a:latin typeface="Times New Roman"/>
                <a:ea typeface="Calibri"/>
              </a:rPr>
              <a:t> </a:t>
            </a:r>
            <a:r>
              <a:rPr lang="en-US" b="1" dirty="0" err="1">
                <a:solidFill>
                  <a:schemeClr val="bg1"/>
                </a:solidFill>
                <a:latin typeface="Times New Roman"/>
                <a:ea typeface="Calibri"/>
              </a:rPr>
              <a:t>lời</a:t>
            </a:r>
            <a:r>
              <a:rPr lang="en-US" b="1" dirty="0">
                <a:solidFill>
                  <a:schemeClr val="bg1"/>
                </a:solidFill>
                <a:latin typeface="Times New Roman"/>
                <a:ea typeface="Calibri"/>
              </a:rPr>
              <a:t> </a:t>
            </a:r>
            <a:r>
              <a:rPr lang="en-US" b="1" dirty="0" err="1">
                <a:solidFill>
                  <a:schemeClr val="bg1"/>
                </a:solidFill>
                <a:latin typeface="Times New Roman"/>
                <a:ea typeface="Calibri"/>
              </a:rPr>
              <a:t>câu</a:t>
            </a:r>
            <a:r>
              <a:rPr lang="en-US" b="1" dirty="0">
                <a:solidFill>
                  <a:schemeClr val="bg1"/>
                </a:solidFill>
                <a:latin typeface="Times New Roman"/>
                <a:ea typeface="Calibri"/>
              </a:rPr>
              <a:t> </a:t>
            </a:r>
            <a:r>
              <a:rPr lang="en-US" b="1" dirty="0" err="1" smtClean="0">
                <a:solidFill>
                  <a:schemeClr val="bg1"/>
                </a:solidFill>
                <a:latin typeface="Times New Roman"/>
                <a:ea typeface="Calibri"/>
              </a:rPr>
              <a:t>hỏi</a:t>
            </a:r>
            <a:r>
              <a:rPr lang="en-US" b="1" dirty="0" smtClean="0">
                <a:solidFill>
                  <a:schemeClr val="bg1"/>
                </a:solidFill>
                <a:latin typeface="Times New Roman"/>
                <a:ea typeface="Calibri"/>
              </a:rPr>
              <a:t>: </a:t>
            </a:r>
            <a:endParaRPr lang="en-US" dirty="0">
              <a:solidFill>
                <a:schemeClr val="bg1"/>
              </a:solidFill>
            </a:endParaRPr>
          </a:p>
        </p:txBody>
      </p:sp>
      <p:pic>
        <p:nvPicPr>
          <p:cNvPr id="27" name="Picture 26" descr="22,000+ Hình ảnh Câu Hỏi | Vector &amp; Png tải xuống miễn phí ..."/>
          <p:cNvPicPr/>
          <p:nvPr/>
        </p:nvPicPr>
        <p:blipFill>
          <a:blip r:embed="rId2">
            <a:extLst>
              <a:ext uri="{28A0092B-C50C-407E-A947-70E740481C1C}">
                <a14:useLocalDpi xmlns:a14="http://schemas.microsoft.com/office/drawing/2010/main" val="0"/>
              </a:ext>
            </a:extLst>
          </a:blip>
          <a:srcRect/>
          <a:stretch>
            <a:fillRect/>
          </a:stretch>
        </p:blipFill>
        <p:spPr bwMode="auto">
          <a:xfrm>
            <a:off x="30364" y="2800350"/>
            <a:ext cx="4922636" cy="2320662"/>
          </a:xfrm>
          <a:prstGeom prst="rect">
            <a:avLst/>
          </a:prstGeom>
          <a:noFill/>
          <a:ln>
            <a:noFill/>
          </a:ln>
          <a:scene3d>
            <a:camera prst="orthographicFront"/>
            <a:lightRig rig="threePt" dir="t"/>
          </a:scene3d>
          <a:sp3d>
            <a:bevelT/>
          </a:sp3d>
        </p:spPr>
      </p:pic>
      <p:pic>
        <p:nvPicPr>
          <p:cNvPr id="28" name="Picture 27"/>
          <p:cNvPicPr/>
          <p:nvPr/>
        </p:nvPicPr>
        <p:blipFill>
          <a:blip r:embed="rId3">
            <a:extLst>
              <a:ext uri="{28A0092B-C50C-407E-A947-70E740481C1C}">
                <a14:useLocalDpi xmlns:a14="http://schemas.microsoft.com/office/drawing/2010/main" val="0"/>
              </a:ext>
            </a:extLst>
          </a:blip>
          <a:srcRect/>
          <a:stretch>
            <a:fillRect/>
          </a:stretch>
        </p:blipFill>
        <p:spPr bwMode="auto">
          <a:xfrm>
            <a:off x="4932029" y="-34290"/>
            <a:ext cx="4191000" cy="2571750"/>
          </a:xfrm>
          <a:prstGeom prst="rect">
            <a:avLst/>
          </a:prstGeom>
          <a:noFill/>
          <a:scene3d>
            <a:camera prst="orthographicFront"/>
            <a:lightRig rig="threePt" dir="t"/>
          </a:scene3d>
          <a:sp3d>
            <a:bevelT/>
          </a:sp3d>
        </p:spPr>
      </p:pic>
      <p:sp>
        <p:nvSpPr>
          <p:cNvPr id="14" name="Rectangle 13"/>
          <p:cNvSpPr/>
          <p:nvPr/>
        </p:nvSpPr>
        <p:spPr>
          <a:xfrm>
            <a:off x="152400" y="394216"/>
            <a:ext cx="4572000" cy="2280881"/>
          </a:xfrm>
          <a:prstGeom prst="rect">
            <a:avLst/>
          </a:prstGeom>
        </p:spPr>
        <p:txBody>
          <a:bodyPr>
            <a:spAutoFit/>
          </a:bodyPr>
          <a:lstStyle/>
          <a:p>
            <a:pPr algn="ctr">
              <a:lnSpc>
                <a:spcPct val="107000"/>
              </a:lnSpc>
              <a:spcAft>
                <a:spcPts val="800"/>
              </a:spcAft>
            </a:pPr>
            <a:r>
              <a:rPr lang="en-US" b="1" i="1" dirty="0">
                <a:solidFill>
                  <a:schemeClr val="bg1"/>
                </a:solidFill>
                <a:latin typeface="Times New Roman"/>
                <a:ea typeface="Calibri"/>
                <a:cs typeface="Times New Roman"/>
              </a:rPr>
              <a:t>1.</a:t>
            </a:r>
            <a:r>
              <a:rPr lang="en-US" b="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Nói</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thì</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đâm</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năm</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chém</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mười</a:t>
            </a:r>
            <a:r>
              <a:rPr lang="en-US" b="1" i="1" dirty="0">
                <a:solidFill>
                  <a:schemeClr val="bg1"/>
                </a:solidFill>
                <a:latin typeface="Times New Roman"/>
                <a:ea typeface="Calibri"/>
                <a:cs typeface="Times New Roman"/>
              </a:rPr>
              <a:t/>
            </a:r>
            <a:br>
              <a:rPr lang="en-US" b="1" i="1" dirty="0">
                <a:solidFill>
                  <a:schemeClr val="bg1"/>
                </a:solidFill>
                <a:latin typeface="Times New Roman"/>
                <a:ea typeface="Calibri"/>
                <a:cs typeface="Times New Roman"/>
              </a:rPr>
            </a:br>
            <a:r>
              <a:rPr lang="en-US" b="1" i="1" dirty="0" err="1">
                <a:solidFill>
                  <a:schemeClr val="bg1"/>
                </a:solidFill>
                <a:latin typeface="Times New Roman"/>
                <a:ea typeface="Calibri"/>
                <a:cs typeface="Times New Roman"/>
              </a:rPr>
              <a:t>Đến</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bữa</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tối</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trời</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chẳng</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dám</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ra</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sân</a:t>
            </a:r>
            <a:r>
              <a:rPr lang="en-US" b="1" i="1" dirty="0">
                <a:solidFill>
                  <a:schemeClr val="bg1"/>
                </a:solidFill>
                <a:latin typeface="Times New Roman"/>
                <a:ea typeface="Calibri"/>
                <a:cs typeface="Times New Roman"/>
              </a:rPr>
              <a:t>.</a:t>
            </a:r>
            <a:endParaRPr lang="en-US" b="1" dirty="0">
              <a:solidFill>
                <a:schemeClr val="bg1"/>
              </a:solidFill>
              <a:latin typeface="Times New Roman"/>
              <a:ea typeface="Calibri"/>
              <a:cs typeface="Times New Roman"/>
            </a:endParaRPr>
          </a:p>
          <a:p>
            <a:pPr algn="ctr">
              <a:lnSpc>
                <a:spcPct val="107000"/>
              </a:lnSpc>
              <a:spcAft>
                <a:spcPts val="800"/>
              </a:spcAft>
            </a:pPr>
            <a:r>
              <a:rPr lang="en-US" b="1" dirty="0">
                <a:solidFill>
                  <a:schemeClr val="bg1"/>
                </a:solidFill>
                <a:latin typeface="Times New Roman"/>
                <a:ea typeface="Calibri"/>
                <a:cs typeface="Times New Roman"/>
              </a:rPr>
              <a:t>                               (</a:t>
            </a:r>
            <a:r>
              <a:rPr lang="en-US" b="1" dirty="0" err="1">
                <a:solidFill>
                  <a:schemeClr val="bg1"/>
                </a:solidFill>
                <a:latin typeface="Times New Roman"/>
                <a:ea typeface="Calibri"/>
                <a:cs typeface="Times New Roman"/>
              </a:rPr>
              <a:t>Ca</a:t>
            </a:r>
            <a:r>
              <a:rPr lang="en-US" b="1" dirty="0">
                <a:solidFill>
                  <a:schemeClr val="bg1"/>
                </a:solidFill>
                <a:latin typeface="Times New Roman"/>
                <a:ea typeface="Calibri"/>
                <a:cs typeface="Times New Roman"/>
              </a:rPr>
              <a:t> </a:t>
            </a:r>
            <a:r>
              <a:rPr lang="en-US" b="1" dirty="0" err="1" smtClean="0">
                <a:solidFill>
                  <a:schemeClr val="bg1"/>
                </a:solidFill>
                <a:latin typeface="Times New Roman"/>
                <a:ea typeface="Calibri"/>
                <a:cs typeface="Times New Roman"/>
              </a:rPr>
              <a:t>dao</a:t>
            </a:r>
            <a:r>
              <a:rPr lang="en-US" b="1" dirty="0" smtClean="0">
                <a:solidFill>
                  <a:schemeClr val="bg1"/>
                </a:solidFill>
                <a:latin typeface="Times New Roman"/>
                <a:ea typeface="Calibri"/>
                <a:cs typeface="Times New Roman"/>
              </a:rPr>
              <a:t>)</a:t>
            </a:r>
          </a:p>
          <a:p>
            <a:pPr algn="ctr">
              <a:lnSpc>
                <a:spcPct val="107000"/>
              </a:lnSpc>
              <a:spcAft>
                <a:spcPts val="800"/>
              </a:spcAft>
            </a:pPr>
            <a:r>
              <a:rPr lang="en-US" b="1" i="1" dirty="0" smtClean="0">
                <a:solidFill>
                  <a:schemeClr val="bg1"/>
                </a:solidFill>
                <a:latin typeface="Times New Roman"/>
                <a:ea typeface="Calibri"/>
                <a:cs typeface="Times New Roman"/>
              </a:rPr>
              <a:t>2</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Làm</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trai</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cho</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đáng</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nên</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trai</a:t>
            </a:r>
            <a:endParaRPr lang="en-US" b="1" dirty="0">
              <a:solidFill>
                <a:schemeClr val="bg1"/>
              </a:solidFill>
              <a:latin typeface="Times New Roman"/>
              <a:ea typeface="Calibri"/>
              <a:cs typeface="Times New Roman"/>
            </a:endParaRPr>
          </a:p>
          <a:p>
            <a:pPr algn="ctr">
              <a:lnSpc>
                <a:spcPct val="107000"/>
              </a:lnSpc>
              <a:spcAft>
                <a:spcPts val="800"/>
              </a:spcAft>
            </a:pPr>
            <a:r>
              <a:rPr lang="en-US" b="1" i="1" dirty="0" err="1">
                <a:solidFill>
                  <a:schemeClr val="bg1"/>
                </a:solidFill>
                <a:latin typeface="Times New Roman"/>
                <a:ea typeface="Calibri"/>
                <a:cs typeface="Times New Roman"/>
              </a:rPr>
              <a:t>Một</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trăm</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mâm</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cỗ</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chẳng</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sai</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mâm</a:t>
            </a:r>
            <a:r>
              <a:rPr lang="en-US" b="1" i="1" dirty="0">
                <a:solidFill>
                  <a:schemeClr val="bg1"/>
                </a:solidFill>
                <a:latin typeface="Times New Roman"/>
                <a:ea typeface="Calibri"/>
                <a:cs typeface="Times New Roman"/>
              </a:rPr>
              <a:t> </a:t>
            </a:r>
            <a:r>
              <a:rPr lang="en-US" b="1" i="1" dirty="0" err="1">
                <a:solidFill>
                  <a:schemeClr val="bg1"/>
                </a:solidFill>
                <a:latin typeface="Times New Roman"/>
                <a:ea typeface="Calibri"/>
                <a:cs typeface="Times New Roman"/>
              </a:rPr>
              <a:t>nào</a:t>
            </a:r>
            <a:endParaRPr lang="en-US" b="1" dirty="0">
              <a:solidFill>
                <a:schemeClr val="bg1"/>
              </a:solidFill>
              <a:latin typeface="Times New Roman"/>
              <a:ea typeface="Calibri"/>
              <a:cs typeface="Times New Roman"/>
            </a:endParaRPr>
          </a:p>
          <a:p>
            <a:pPr algn="just">
              <a:lnSpc>
                <a:spcPct val="107000"/>
              </a:lnSpc>
              <a:spcAft>
                <a:spcPts val="800"/>
              </a:spcAft>
            </a:pPr>
            <a:r>
              <a:rPr lang="en-US" b="1" dirty="0">
                <a:solidFill>
                  <a:schemeClr val="bg1"/>
                </a:solidFill>
                <a:latin typeface="Times New Roman"/>
                <a:ea typeface="Calibri"/>
                <a:cs typeface="Times New Roman"/>
              </a:rPr>
              <a:t>                                                    (</a:t>
            </a:r>
            <a:r>
              <a:rPr lang="en-US" b="1" dirty="0" err="1">
                <a:solidFill>
                  <a:schemeClr val="bg1"/>
                </a:solidFill>
                <a:latin typeface="Times New Roman"/>
                <a:ea typeface="Calibri"/>
                <a:cs typeface="Times New Roman"/>
              </a:rPr>
              <a:t>Ca</a:t>
            </a:r>
            <a:r>
              <a:rPr lang="en-US" b="1" dirty="0">
                <a:solidFill>
                  <a:schemeClr val="bg1"/>
                </a:solidFill>
                <a:latin typeface="Times New Roman"/>
                <a:ea typeface="Calibri"/>
                <a:cs typeface="Times New Roman"/>
              </a:rPr>
              <a:t> </a:t>
            </a:r>
            <a:r>
              <a:rPr lang="en-US" b="1" dirty="0" err="1">
                <a:solidFill>
                  <a:schemeClr val="bg1"/>
                </a:solidFill>
                <a:latin typeface="Times New Roman"/>
                <a:ea typeface="Calibri"/>
                <a:cs typeface="Times New Roman"/>
              </a:rPr>
              <a:t>dao</a:t>
            </a:r>
            <a:r>
              <a:rPr lang="en-US" b="1" dirty="0">
                <a:solidFill>
                  <a:schemeClr val="bg1"/>
                </a:solidFill>
                <a:latin typeface="Times New Roman"/>
                <a:ea typeface="Calibri"/>
                <a:cs typeface="Times New Roman"/>
              </a:rPr>
              <a:t>)</a:t>
            </a:r>
            <a:endParaRPr lang="en-US" b="1" dirty="0">
              <a:solidFill>
                <a:schemeClr val="bg1"/>
              </a:solidFill>
              <a:effectLst/>
              <a:latin typeface="Times New Roman"/>
              <a:ea typeface="Calibri"/>
              <a:cs typeface="Times New Roman"/>
            </a:endParaRPr>
          </a:p>
        </p:txBody>
      </p:sp>
      <p:sp>
        <p:nvSpPr>
          <p:cNvPr id="15" name="Rectangle 14"/>
          <p:cNvSpPr/>
          <p:nvPr/>
        </p:nvSpPr>
        <p:spPr>
          <a:xfrm>
            <a:off x="5213970" y="2419350"/>
            <a:ext cx="3930029" cy="2446824"/>
          </a:xfrm>
          <a:prstGeom prst="rect">
            <a:avLst/>
          </a:prstGeom>
        </p:spPr>
        <p:txBody>
          <a:bodyPr wrap="square">
            <a:spAutoFit/>
          </a:bodyPr>
          <a:lstStyle/>
          <a:p>
            <a:pPr algn="just">
              <a:lnSpc>
                <a:spcPct val="150000"/>
              </a:lnSpc>
            </a:pPr>
            <a:r>
              <a:rPr lang="en-US" sz="4800" b="1" i="1" dirty="0" smtClean="0">
                <a:solidFill>
                  <a:srgbClr val="FFFF00"/>
                </a:solidFill>
                <a:effectLst>
                  <a:outerShdw blurRad="38100" dist="38100" dir="2700000" algn="tl">
                    <a:srgbClr val="000000">
                      <a:alpha val="43137"/>
                    </a:srgbClr>
                  </a:outerShdw>
                </a:effectLst>
                <a:latin typeface="Times New Roman"/>
                <a:ea typeface="Calibri"/>
                <a:cs typeface="Times New Roman"/>
              </a:rPr>
              <a:t>?</a:t>
            </a:r>
            <a:r>
              <a:rPr lang="en-US" b="1" dirty="0" err="1" smtClean="0">
                <a:solidFill>
                  <a:schemeClr val="bg1"/>
                </a:solidFill>
                <a:effectLst>
                  <a:outerShdw blurRad="38100" dist="38100" dir="2700000" algn="tl">
                    <a:srgbClr val="000000">
                      <a:alpha val="43137"/>
                    </a:srgbClr>
                  </a:outerShdw>
                </a:effectLst>
                <a:latin typeface="Times New Roman"/>
                <a:ea typeface="Calibri"/>
                <a:cs typeface="Times New Roman"/>
              </a:rPr>
              <a:t>Xét</a:t>
            </a:r>
            <a:r>
              <a:rPr lang="en-US" b="1" dirty="0" smtClean="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về</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phương</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diện</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nội</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dung, </a:t>
            </a:r>
            <a:r>
              <a:rPr lang="en-US" b="1" dirty="0" err="1" smtClean="0">
                <a:solidFill>
                  <a:schemeClr val="bg1"/>
                </a:solidFill>
                <a:effectLst>
                  <a:outerShdw blurRad="38100" dist="38100" dir="2700000" algn="tl">
                    <a:srgbClr val="000000">
                      <a:alpha val="43137"/>
                    </a:srgbClr>
                  </a:outerShdw>
                </a:effectLst>
                <a:latin typeface="Times New Roman"/>
                <a:ea typeface="Calibri"/>
                <a:cs typeface="Times New Roman"/>
              </a:rPr>
              <a:t>theoanh</a:t>
            </a:r>
            <a:r>
              <a:rPr lang="en-US" b="1" dirty="0" smtClean="0">
                <a:solidFill>
                  <a:schemeClr val="bg1"/>
                </a:solidFill>
                <a:effectLst>
                  <a:outerShdw blurRad="38100" dist="38100" dir="2700000" algn="tl">
                    <a:srgbClr val="000000">
                      <a:alpha val="43137"/>
                    </a:srgbClr>
                  </a:outerShdw>
                </a:effectLst>
                <a:latin typeface="Times New Roman"/>
                <a:ea typeface="Calibri"/>
                <a:cs typeface="Times New Roman"/>
              </a:rPr>
              <a:t>/</a:t>
            </a:r>
            <a:r>
              <a:rPr lang="en-US" b="1" dirty="0" err="1" smtClean="0">
                <a:solidFill>
                  <a:schemeClr val="bg1"/>
                </a:solidFill>
                <a:effectLst>
                  <a:outerShdw blurRad="38100" dist="38100" dir="2700000" algn="tl">
                    <a:srgbClr val="000000">
                      <a:alpha val="43137"/>
                    </a:srgbClr>
                  </a:outerShdw>
                </a:effectLst>
                <a:latin typeface="Times New Roman"/>
                <a:ea typeface="Calibri"/>
                <a:cs typeface="Times New Roman"/>
              </a:rPr>
              <a:t>chị</a:t>
            </a:r>
            <a:r>
              <a:rPr lang="en-US" b="1" dirty="0" smtClean="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2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ngữ</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liệu</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trên</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có</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đặc</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điểm</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gì</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chung</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Căn</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cứ</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vào</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đâu</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anh</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chị</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nhận</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ra</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đặc</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điểm</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chung</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r>
              <a:rPr lang="en-US" b="1" dirty="0" err="1">
                <a:solidFill>
                  <a:schemeClr val="bg1"/>
                </a:solidFill>
                <a:effectLst>
                  <a:outerShdw blurRad="38100" dist="38100" dir="2700000" algn="tl">
                    <a:srgbClr val="000000">
                      <a:alpha val="43137"/>
                    </a:srgbClr>
                  </a:outerShdw>
                </a:effectLst>
                <a:latin typeface="Times New Roman"/>
                <a:ea typeface="Calibri"/>
                <a:cs typeface="Times New Roman"/>
              </a:rPr>
              <a:t>đó</a:t>
            </a:r>
            <a:r>
              <a:rPr lang="en-US" b="1" dirty="0">
                <a:solidFill>
                  <a:schemeClr val="bg1"/>
                </a:solidFill>
                <a:effectLst>
                  <a:outerShdw blurRad="38100" dist="38100" dir="2700000" algn="tl">
                    <a:srgbClr val="000000">
                      <a:alpha val="43137"/>
                    </a:srgbClr>
                  </a:outerShdw>
                </a:effectLst>
                <a:latin typeface="Times New Roman"/>
                <a:ea typeface="Calibri"/>
                <a:cs typeface="Times New Roman"/>
              </a:rPr>
              <a:t>? </a:t>
            </a:r>
          </a:p>
        </p:txBody>
      </p:sp>
    </p:spTree>
    <p:extLst>
      <p:ext uri="{BB962C8B-B14F-4D97-AF65-F5344CB8AC3E}">
        <p14:creationId xmlns:p14="http://schemas.microsoft.com/office/powerpoint/2010/main" val="3449708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71800" y="47291"/>
            <a:ext cx="6172200" cy="2466381"/>
          </a:xfrm>
          <a:prstGeom prst="rect">
            <a:avLst/>
          </a:prstGeom>
        </p:spPr>
        <p:txBody>
          <a:bodyPr wrap="square">
            <a:spAutoFit/>
          </a:bodyPr>
          <a:lstStyle/>
          <a:p>
            <a:pPr algn="just">
              <a:lnSpc>
                <a:spcPct val="107000"/>
              </a:lnSpc>
              <a:spcAft>
                <a:spcPts val="800"/>
              </a:spcAft>
            </a:pPr>
            <a:r>
              <a:rPr lang="en-US" sz="1900" dirty="0" smtClean="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Hai</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ngữ</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liệu</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trên</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đều</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có</a:t>
            </a:r>
            <a:r>
              <a:rPr lang="en-US" sz="1900" b="1" dirty="0">
                <a:solidFill>
                  <a:schemeClr val="bg1"/>
                </a:solidFill>
                <a:latin typeface="Times New Roman"/>
                <a:ea typeface="Calibri"/>
                <a:cs typeface="Times New Roman"/>
              </a:rPr>
              <a:t> ý </a:t>
            </a:r>
            <a:r>
              <a:rPr lang="en-US" sz="1900" b="1" dirty="0" err="1">
                <a:solidFill>
                  <a:schemeClr val="bg1"/>
                </a:solidFill>
                <a:latin typeface="Times New Roman"/>
                <a:ea typeface="Calibri"/>
                <a:cs typeface="Times New Roman"/>
              </a:rPr>
              <a:t>châm</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biếm</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mỉa</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mai</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đối</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tượng</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giao</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tiếp</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được</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đề</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cập</a:t>
            </a:r>
            <a:r>
              <a:rPr lang="en-US" sz="1900" b="1" dirty="0">
                <a:solidFill>
                  <a:schemeClr val="bg1"/>
                </a:solidFill>
                <a:latin typeface="Times New Roman"/>
                <a:ea typeface="Calibri"/>
                <a:cs typeface="Times New Roman"/>
              </a:rPr>
              <a:t> </a:t>
            </a:r>
            <a:r>
              <a:rPr lang="en-US" sz="1900" b="1" dirty="0" err="1">
                <a:solidFill>
                  <a:schemeClr val="bg1"/>
                </a:solidFill>
                <a:latin typeface="Times New Roman"/>
                <a:ea typeface="Calibri"/>
                <a:cs typeface="Times New Roman"/>
              </a:rPr>
              <a:t>tới</a:t>
            </a:r>
            <a:r>
              <a:rPr lang="en-US" sz="1900" b="1" dirty="0">
                <a:solidFill>
                  <a:schemeClr val="bg1"/>
                </a:solidFill>
                <a:latin typeface="Times New Roman"/>
                <a:ea typeface="Calibri"/>
                <a:cs typeface="Times New Roman"/>
              </a:rPr>
              <a:t>:</a:t>
            </a:r>
          </a:p>
          <a:p>
            <a:pPr algn="just">
              <a:lnSpc>
                <a:spcPct val="107000"/>
              </a:lnSpc>
              <a:spcAft>
                <a:spcPts val="800"/>
              </a:spcAft>
            </a:pPr>
            <a:r>
              <a:rPr lang="en-US" sz="1900" dirty="0">
                <a:solidFill>
                  <a:schemeClr val="bg1"/>
                </a:solidFill>
                <a:latin typeface="Times New Roman"/>
                <a:ea typeface="Calibri"/>
                <a:cs typeface="Times New Roman"/>
              </a:rPr>
              <a:t>1. </a:t>
            </a:r>
            <a:r>
              <a:rPr lang="en-US" sz="1900" dirty="0" err="1">
                <a:solidFill>
                  <a:schemeClr val="bg1"/>
                </a:solidFill>
                <a:latin typeface="Times New Roman"/>
                <a:ea typeface="Calibri"/>
                <a:cs typeface="Times New Roman"/>
              </a:rPr>
              <a:t>Châm</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biếm</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mỉa</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mai</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những</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kẻ</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ăn</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nói</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hàm</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hồ</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khoác</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lác</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nhưng</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thực</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chất</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bên</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trong</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lại</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là</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kẻ</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nhát</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gan</a:t>
            </a:r>
            <a:r>
              <a:rPr lang="en-US" sz="1900" dirty="0">
                <a:solidFill>
                  <a:schemeClr val="bg1"/>
                </a:solidFill>
                <a:latin typeface="Times New Roman"/>
                <a:ea typeface="Calibri"/>
                <a:cs typeface="Times New Roman"/>
              </a:rPr>
              <a:t>.</a:t>
            </a:r>
          </a:p>
          <a:p>
            <a:pPr algn="just">
              <a:lnSpc>
                <a:spcPct val="107000"/>
              </a:lnSpc>
              <a:spcAft>
                <a:spcPts val="800"/>
              </a:spcAft>
            </a:pPr>
            <a:r>
              <a:rPr lang="en-US" sz="1900" dirty="0">
                <a:solidFill>
                  <a:schemeClr val="bg1"/>
                </a:solidFill>
                <a:latin typeface="Times New Roman"/>
                <a:ea typeface="Calibri"/>
                <a:cs typeface="Times New Roman"/>
              </a:rPr>
              <a:t>2. </a:t>
            </a:r>
            <a:r>
              <a:rPr lang="en-US" sz="1900" dirty="0" err="1">
                <a:solidFill>
                  <a:schemeClr val="bg1"/>
                </a:solidFill>
                <a:latin typeface="Times New Roman"/>
                <a:ea typeface="Calibri"/>
                <a:cs typeface="Times New Roman"/>
              </a:rPr>
              <a:t>Mỉa</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mai</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châm</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biếm</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thói</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tham</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ăn</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thích</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tụ</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tập</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ăn</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nhậu</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của</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những</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người</a:t>
            </a:r>
            <a:r>
              <a:rPr lang="en-US" sz="1900" dirty="0">
                <a:solidFill>
                  <a:schemeClr val="bg1"/>
                </a:solidFill>
                <a:latin typeface="Times New Roman"/>
                <a:ea typeface="Calibri"/>
                <a:cs typeface="Times New Roman"/>
              </a:rPr>
              <a:t> con </a:t>
            </a:r>
            <a:r>
              <a:rPr lang="en-US" sz="1900" dirty="0" err="1">
                <a:solidFill>
                  <a:schemeClr val="bg1"/>
                </a:solidFill>
                <a:latin typeface="Times New Roman"/>
                <a:ea typeface="Calibri"/>
                <a:cs typeface="Times New Roman"/>
              </a:rPr>
              <a:t>trai</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thiếu</a:t>
            </a:r>
            <a:r>
              <a:rPr lang="en-US" sz="1900" dirty="0">
                <a:solidFill>
                  <a:schemeClr val="bg1"/>
                </a:solidFill>
                <a:latin typeface="Times New Roman"/>
                <a:ea typeface="Calibri"/>
                <a:cs typeface="Times New Roman"/>
              </a:rPr>
              <a:t> ý </a:t>
            </a:r>
            <a:r>
              <a:rPr lang="en-US" sz="1900" dirty="0" err="1">
                <a:solidFill>
                  <a:schemeClr val="bg1"/>
                </a:solidFill>
                <a:latin typeface="Times New Roman"/>
                <a:ea typeface="Calibri"/>
                <a:cs typeface="Times New Roman"/>
              </a:rPr>
              <a:t>chí</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không</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thích</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làm</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việc</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mà</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thích</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ăn</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uống</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hưởng</a:t>
            </a:r>
            <a:r>
              <a:rPr lang="en-US" sz="1900" dirty="0">
                <a:solidFill>
                  <a:schemeClr val="bg1"/>
                </a:solidFill>
                <a:latin typeface="Times New Roman"/>
                <a:ea typeface="Calibri"/>
                <a:cs typeface="Times New Roman"/>
              </a:rPr>
              <a:t> </a:t>
            </a:r>
            <a:r>
              <a:rPr lang="en-US" sz="1900" dirty="0" err="1">
                <a:solidFill>
                  <a:schemeClr val="bg1"/>
                </a:solidFill>
                <a:latin typeface="Times New Roman"/>
                <a:ea typeface="Calibri"/>
                <a:cs typeface="Times New Roman"/>
              </a:rPr>
              <a:t>thụ</a:t>
            </a:r>
            <a:endParaRPr lang="en-US" sz="1900" dirty="0">
              <a:solidFill>
                <a:schemeClr val="bg1"/>
              </a:solidFill>
              <a:effectLst/>
              <a:latin typeface="Times New Roman"/>
              <a:ea typeface="Calibri"/>
              <a:cs typeface="Times New Roman"/>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81600" y="2419351"/>
            <a:ext cx="3962400" cy="2724149"/>
          </a:xfrm>
          <a:prstGeom prst="rect">
            <a:avLst/>
          </a:prstGeom>
          <a:noFill/>
          <a:ln>
            <a:noFill/>
          </a:ln>
          <a:effectLst/>
          <a:scene3d>
            <a:camera prst="orthographicFront"/>
            <a:lightRig rig="threePt" dir="t"/>
          </a:scene3d>
          <a:sp3d>
            <a:bevelT/>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796540" cy="2876550"/>
          </a:xfrm>
          <a:prstGeom prst="rect">
            <a:avLst/>
          </a:prstGeom>
          <a:noFill/>
          <a:scene3d>
            <a:camera prst="orthographicFront"/>
            <a:lightRig rig="threePt" dir="t"/>
          </a:scene3d>
          <a:sp3d>
            <a:bevelT/>
          </a:sp3d>
        </p:spPr>
      </p:pic>
      <p:sp>
        <p:nvSpPr>
          <p:cNvPr id="4" name="Rectangle 3"/>
          <p:cNvSpPr/>
          <p:nvPr/>
        </p:nvSpPr>
        <p:spPr>
          <a:xfrm>
            <a:off x="0" y="2876550"/>
            <a:ext cx="5257801" cy="2400657"/>
          </a:xfrm>
          <a:prstGeom prst="rect">
            <a:avLst/>
          </a:prstGeom>
        </p:spPr>
        <p:txBody>
          <a:bodyPr wrap="square">
            <a:spAutoFit/>
          </a:bodyPr>
          <a:lstStyle/>
          <a:p>
            <a:pPr algn="just">
              <a:lnSpc>
                <a:spcPct val="150000"/>
              </a:lnSpc>
            </a:pPr>
            <a:r>
              <a:rPr lang="en-US" sz="2000" b="1" dirty="0">
                <a:solidFill>
                  <a:schemeClr val="bg1"/>
                </a:solidFill>
                <a:latin typeface="Times New Roman"/>
                <a:ea typeface="Calibri"/>
              </a:rPr>
              <a:t>- </a:t>
            </a:r>
            <a:r>
              <a:rPr lang="en-US" sz="2000" b="1" dirty="0" err="1">
                <a:solidFill>
                  <a:schemeClr val="bg1"/>
                </a:solidFill>
                <a:latin typeface="Times New Roman"/>
                <a:ea typeface="Calibri"/>
              </a:rPr>
              <a:t>Căn</a:t>
            </a:r>
            <a:r>
              <a:rPr lang="en-US" sz="2000" b="1" dirty="0">
                <a:solidFill>
                  <a:schemeClr val="bg1"/>
                </a:solidFill>
                <a:latin typeface="Times New Roman"/>
                <a:ea typeface="Calibri"/>
              </a:rPr>
              <a:t> </a:t>
            </a:r>
            <a:r>
              <a:rPr lang="en-US" sz="2000" b="1" dirty="0" err="1">
                <a:solidFill>
                  <a:schemeClr val="bg1"/>
                </a:solidFill>
                <a:latin typeface="Times New Roman"/>
                <a:ea typeface="Calibri"/>
              </a:rPr>
              <a:t>cứ</a:t>
            </a:r>
            <a:r>
              <a:rPr lang="en-US" sz="2000" b="1" dirty="0">
                <a:solidFill>
                  <a:schemeClr val="bg1"/>
                </a:solidFill>
                <a:latin typeface="Times New Roman"/>
                <a:ea typeface="Calibri"/>
              </a:rPr>
              <a:t> </a:t>
            </a:r>
            <a:r>
              <a:rPr lang="en-US" sz="2000" b="1" dirty="0" err="1">
                <a:solidFill>
                  <a:schemeClr val="bg1"/>
                </a:solidFill>
                <a:latin typeface="Times New Roman"/>
                <a:ea typeface="Calibri"/>
              </a:rPr>
              <a:t>nhân</a:t>
            </a:r>
            <a:r>
              <a:rPr lang="en-US" sz="2000" b="1" dirty="0">
                <a:solidFill>
                  <a:schemeClr val="bg1"/>
                </a:solidFill>
                <a:latin typeface="Times New Roman"/>
                <a:ea typeface="Calibri"/>
              </a:rPr>
              <a:t> </a:t>
            </a:r>
            <a:r>
              <a:rPr lang="en-US" sz="2000" b="1" dirty="0" err="1">
                <a:solidFill>
                  <a:schemeClr val="bg1"/>
                </a:solidFill>
                <a:latin typeface="Times New Roman"/>
                <a:ea typeface="Calibri"/>
              </a:rPr>
              <a:t>biết</a:t>
            </a:r>
            <a:r>
              <a:rPr lang="en-US" sz="2000" b="1" dirty="0">
                <a:solidFill>
                  <a:schemeClr val="bg1"/>
                </a:solidFill>
                <a:latin typeface="Times New Roman"/>
                <a:ea typeface="Calibri"/>
              </a:rPr>
              <a:t>: </a:t>
            </a:r>
            <a:r>
              <a:rPr lang="en-US" sz="2000" b="1" dirty="0" err="1">
                <a:solidFill>
                  <a:schemeClr val="bg1"/>
                </a:solidFill>
                <a:latin typeface="Times New Roman"/>
                <a:ea typeface="Calibri"/>
              </a:rPr>
              <a:t>Từ</a:t>
            </a:r>
            <a:r>
              <a:rPr lang="en-US" sz="2000" b="1" dirty="0">
                <a:solidFill>
                  <a:schemeClr val="bg1"/>
                </a:solidFill>
                <a:latin typeface="Times New Roman"/>
                <a:ea typeface="Calibri"/>
              </a:rPr>
              <a:t> </a:t>
            </a:r>
            <a:r>
              <a:rPr lang="en-US" sz="2000" b="1" dirty="0" err="1">
                <a:solidFill>
                  <a:schemeClr val="bg1"/>
                </a:solidFill>
                <a:latin typeface="Times New Roman"/>
                <a:ea typeface="Calibri"/>
              </a:rPr>
              <a:t>ngữ</a:t>
            </a:r>
            <a:r>
              <a:rPr lang="en-US" sz="2000" b="1" dirty="0">
                <a:solidFill>
                  <a:schemeClr val="bg1"/>
                </a:solidFill>
                <a:latin typeface="Times New Roman"/>
                <a:ea typeface="Calibri"/>
              </a:rPr>
              <a:t> </a:t>
            </a:r>
            <a:r>
              <a:rPr lang="en-US" sz="2000" b="1" dirty="0" err="1">
                <a:solidFill>
                  <a:schemeClr val="bg1"/>
                </a:solidFill>
                <a:latin typeface="Times New Roman"/>
                <a:ea typeface="Calibri"/>
              </a:rPr>
              <a:t>mang</a:t>
            </a:r>
            <a:r>
              <a:rPr lang="en-US" sz="2000" b="1" dirty="0">
                <a:solidFill>
                  <a:schemeClr val="bg1"/>
                </a:solidFill>
                <a:latin typeface="Times New Roman"/>
                <a:ea typeface="Calibri"/>
              </a:rPr>
              <a:t> ý </a:t>
            </a:r>
            <a:r>
              <a:rPr lang="en-US" sz="2000" b="1" dirty="0" err="1">
                <a:solidFill>
                  <a:schemeClr val="bg1"/>
                </a:solidFill>
                <a:latin typeface="Times New Roman"/>
                <a:ea typeface="Calibri"/>
              </a:rPr>
              <a:t>nghĩa</a:t>
            </a:r>
            <a:r>
              <a:rPr lang="en-US" sz="2000" b="1" dirty="0">
                <a:solidFill>
                  <a:schemeClr val="bg1"/>
                </a:solidFill>
                <a:latin typeface="Times New Roman"/>
                <a:ea typeface="Calibri"/>
              </a:rPr>
              <a:t> </a:t>
            </a:r>
            <a:r>
              <a:rPr lang="en-US" sz="2000" b="1" dirty="0" err="1">
                <a:solidFill>
                  <a:schemeClr val="bg1"/>
                </a:solidFill>
                <a:latin typeface="Times New Roman"/>
                <a:ea typeface="Calibri"/>
              </a:rPr>
              <a:t>ngầm</a:t>
            </a:r>
            <a:r>
              <a:rPr lang="en-US" sz="2000" b="1" dirty="0">
                <a:solidFill>
                  <a:schemeClr val="bg1"/>
                </a:solidFill>
                <a:latin typeface="Times New Roman"/>
                <a:ea typeface="Calibri"/>
              </a:rPr>
              <a:t> </a:t>
            </a:r>
            <a:r>
              <a:rPr lang="en-US" sz="2000" b="1" dirty="0" err="1">
                <a:solidFill>
                  <a:schemeClr val="bg1"/>
                </a:solidFill>
                <a:latin typeface="Times New Roman"/>
                <a:ea typeface="Calibri"/>
              </a:rPr>
              <a:t>mỉa</a:t>
            </a:r>
            <a:r>
              <a:rPr lang="en-US" sz="2000" b="1" dirty="0">
                <a:solidFill>
                  <a:schemeClr val="bg1"/>
                </a:solidFill>
                <a:latin typeface="Times New Roman"/>
                <a:ea typeface="Calibri"/>
              </a:rPr>
              <a:t> </a:t>
            </a:r>
            <a:r>
              <a:rPr lang="en-US" sz="2000" b="1" dirty="0" err="1">
                <a:solidFill>
                  <a:schemeClr val="bg1"/>
                </a:solidFill>
                <a:latin typeface="Times New Roman"/>
                <a:ea typeface="Calibri"/>
              </a:rPr>
              <a:t>mai</a:t>
            </a:r>
            <a:r>
              <a:rPr lang="en-US" sz="2000" b="1" dirty="0">
                <a:solidFill>
                  <a:schemeClr val="bg1"/>
                </a:solidFill>
                <a:latin typeface="Times New Roman"/>
                <a:ea typeface="Calibri"/>
              </a:rPr>
              <a:t>: “</a:t>
            </a:r>
            <a:r>
              <a:rPr lang="en-US" sz="2000" b="1" i="1" dirty="0" err="1">
                <a:solidFill>
                  <a:schemeClr val="bg1"/>
                </a:solidFill>
                <a:latin typeface="Times New Roman"/>
                <a:ea typeface="Calibri"/>
              </a:rPr>
              <a:t>Nói</a:t>
            </a:r>
            <a:r>
              <a:rPr lang="en-US" sz="2000" b="1" i="1" dirty="0">
                <a:solidFill>
                  <a:schemeClr val="bg1"/>
                </a:solidFill>
                <a:latin typeface="Times New Roman"/>
                <a:ea typeface="Calibri"/>
              </a:rPr>
              <a:t> - </a:t>
            </a:r>
            <a:r>
              <a:rPr lang="en-US" sz="2000" b="1" i="1" dirty="0" err="1">
                <a:solidFill>
                  <a:schemeClr val="bg1"/>
                </a:solidFill>
                <a:latin typeface="Times New Roman"/>
                <a:ea typeface="Calibri"/>
              </a:rPr>
              <a:t>đâm</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năm</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chém</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mười</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Tối</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trời</a:t>
            </a:r>
            <a:r>
              <a:rPr lang="en-US" sz="2000" b="1" i="1" dirty="0">
                <a:solidFill>
                  <a:schemeClr val="bg1"/>
                </a:solidFill>
                <a:latin typeface="Times New Roman"/>
                <a:ea typeface="Calibri"/>
              </a:rPr>
              <a:t> - </a:t>
            </a:r>
            <a:r>
              <a:rPr lang="en-US" sz="2000" b="1" i="1" dirty="0" err="1">
                <a:solidFill>
                  <a:schemeClr val="bg1"/>
                </a:solidFill>
                <a:latin typeface="Times New Roman"/>
                <a:ea typeface="Calibri"/>
              </a:rPr>
              <a:t>chẳng</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dám</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ra</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sân</a:t>
            </a:r>
            <a:r>
              <a:rPr lang="en-US" sz="2000" b="1" i="1" dirty="0">
                <a:solidFill>
                  <a:schemeClr val="bg1"/>
                </a:solidFill>
                <a:latin typeface="Times New Roman"/>
                <a:ea typeface="Calibri"/>
              </a:rPr>
              <a:t>”; “</a:t>
            </a:r>
            <a:r>
              <a:rPr lang="en-US" sz="2000" b="1" i="1" u="sng" dirty="0" err="1">
                <a:solidFill>
                  <a:schemeClr val="bg1"/>
                </a:solidFill>
                <a:latin typeface="Times New Roman"/>
                <a:ea typeface="Calibri"/>
              </a:rPr>
              <a:t>Làm</a:t>
            </a:r>
            <a:r>
              <a:rPr lang="en-US" sz="2000" b="1" i="1" u="sng" dirty="0">
                <a:solidFill>
                  <a:schemeClr val="bg1"/>
                </a:solidFill>
                <a:latin typeface="Times New Roman"/>
                <a:ea typeface="Calibri"/>
              </a:rPr>
              <a:t> </a:t>
            </a:r>
            <a:r>
              <a:rPr lang="en-US" sz="2000" b="1" i="1" u="sng" dirty="0" err="1">
                <a:solidFill>
                  <a:schemeClr val="bg1"/>
                </a:solidFill>
                <a:latin typeface="Times New Roman"/>
                <a:ea typeface="Calibri"/>
              </a:rPr>
              <a:t>trai</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cho</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đáng</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nên</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trai</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Một</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trăm</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mâm</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cỗ</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chẳng</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sai</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mâm</a:t>
            </a:r>
            <a:r>
              <a:rPr lang="en-US" sz="2000" b="1" i="1" dirty="0">
                <a:solidFill>
                  <a:schemeClr val="bg1"/>
                </a:solidFill>
                <a:latin typeface="Times New Roman"/>
                <a:ea typeface="Calibri"/>
              </a:rPr>
              <a:t> </a:t>
            </a:r>
            <a:r>
              <a:rPr lang="en-US" sz="2000" b="1" i="1" dirty="0" err="1">
                <a:solidFill>
                  <a:schemeClr val="bg1"/>
                </a:solidFill>
                <a:latin typeface="Times New Roman"/>
                <a:ea typeface="Calibri"/>
              </a:rPr>
              <a:t>nào</a:t>
            </a:r>
            <a:r>
              <a:rPr lang="en-US" sz="2000" b="1" i="1" dirty="0">
                <a:solidFill>
                  <a:schemeClr val="bg1"/>
                </a:solidFill>
                <a:latin typeface="Times New Roman"/>
                <a:ea typeface="Calibri"/>
              </a:rPr>
              <a:t>”</a:t>
            </a:r>
            <a:endParaRPr lang="en-US" sz="2000" b="1" dirty="0">
              <a:solidFill>
                <a:schemeClr val="bg1"/>
              </a:solidFill>
            </a:endParaRPr>
          </a:p>
        </p:txBody>
      </p:sp>
    </p:spTree>
    <p:extLst>
      <p:ext uri="{BB962C8B-B14F-4D97-AF65-F5344CB8AC3E}">
        <p14:creationId xmlns:p14="http://schemas.microsoft.com/office/powerpoint/2010/main" val="3542422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Freeform 13">
            <a:extLst>
              <a:ext uri="{FF2B5EF4-FFF2-40B4-BE49-F238E27FC236}">
                <a16:creationId xmlns:a16="http://schemas.microsoft.com/office/drawing/2014/main" xmlns="" id="{4A70C31F-14BC-4E9D-B047-9E9AA8F1BA64}"/>
              </a:ext>
            </a:extLst>
          </p:cNvPr>
          <p:cNvSpPr>
            <a:spLocks/>
          </p:cNvSpPr>
          <p:nvPr/>
        </p:nvSpPr>
        <p:spPr bwMode="auto">
          <a:xfrm rot="8950285" flipV="1">
            <a:off x="1197649" y="2714547"/>
            <a:ext cx="2186246" cy="3277426"/>
          </a:xfrm>
          <a:custGeom>
            <a:avLst/>
            <a:gdLst>
              <a:gd name="T0" fmla="*/ 388 w 2127"/>
              <a:gd name="T1" fmla="*/ 1550 h 3157"/>
              <a:gd name="T2" fmla="*/ 312 w 2127"/>
              <a:gd name="T3" fmla="*/ 1481 h 3157"/>
              <a:gd name="T4" fmla="*/ 259 w 2127"/>
              <a:gd name="T5" fmla="*/ 1260 h 3157"/>
              <a:gd name="T6" fmla="*/ 380 w 2127"/>
              <a:gd name="T7" fmla="*/ 1152 h 3157"/>
              <a:gd name="T8" fmla="*/ 318 w 2127"/>
              <a:gd name="T9" fmla="*/ 915 h 3157"/>
              <a:gd name="T10" fmla="*/ 345 w 2127"/>
              <a:gd name="T11" fmla="*/ 802 h 3157"/>
              <a:gd name="T12" fmla="*/ 349 w 2127"/>
              <a:gd name="T13" fmla="*/ 635 h 3157"/>
              <a:gd name="T14" fmla="*/ 421 w 2127"/>
              <a:gd name="T15" fmla="*/ 485 h 3157"/>
              <a:gd name="T16" fmla="*/ 561 w 2127"/>
              <a:gd name="T17" fmla="*/ 367 h 3157"/>
              <a:gd name="T18" fmla="*/ 569 w 2127"/>
              <a:gd name="T19" fmla="*/ 271 h 3157"/>
              <a:gd name="T20" fmla="*/ 561 w 2127"/>
              <a:gd name="T21" fmla="*/ 181 h 3157"/>
              <a:gd name="T22" fmla="*/ 625 w 2127"/>
              <a:gd name="T23" fmla="*/ 148 h 3157"/>
              <a:gd name="T24" fmla="*/ 769 w 2127"/>
              <a:gd name="T25" fmla="*/ 90 h 3157"/>
              <a:gd name="T26" fmla="*/ 909 w 2127"/>
              <a:gd name="T27" fmla="*/ 57 h 3157"/>
              <a:gd name="T28" fmla="*/ 1114 w 2127"/>
              <a:gd name="T29" fmla="*/ 148 h 3157"/>
              <a:gd name="T30" fmla="*/ 1236 w 2127"/>
              <a:gd name="T31" fmla="*/ 300 h 3157"/>
              <a:gd name="T32" fmla="*/ 1447 w 2127"/>
              <a:gd name="T33" fmla="*/ 373 h 3157"/>
              <a:gd name="T34" fmla="*/ 1554 w 2127"/>
              <a:gd name="T35" fmla="*/ 475 h 3157"/>
              <a:gd name="T36" fmla="*/ 1775 w 2127"/>
              <a:gd name="T37" fmla="*/ 691 h 3157"/>
              <a:gd name="T38" fmla="*/ 1677 w 2127"/>
              <a:gd name="T39" fmla="*/ 814 h 3157"/>
              <a:gd name="T40" fmla="*/ 1939 w 2127"/>
              <a:gd name="T41" fmla="*/ 1097 h 3157"/>
              <a:gd name="T42" fmla="*/ 1890 w 2127"/>
              <a:gd name="T43" fmla="*/ 1273 h 3157"/>
              <a:gd name="T44" fmla="*/ 2095 w 2127"/>
              <a:gd name="T45" fmla="*/ 1310 h 3157"/>
              <a:gd name="T46" fmla="*/ 1794 w 2127"/>
              <a:gd name="T47" fmla="*/ 1274 h 3157"/>
              <a:gd name="T48" fmla="*/ 1811 w 2127"/>
              <a:gd name="T49" fmla="*/ 1429 h 3157"/>
              <a:gd name="T50" fmla="*/ 1930 w 2127"/>
              <a:gd name="T51" fmla="*/ 1478 h 3157"/>
              <a:gd name="T52" fmla="*/ 1627 w 2127"/>
              <a:gd name="T53" fmla="*/ 1415 h 3157"/>
              <a:gd name="T54" fmla="*/ 1667 w 2127"/>
              <a:gd name="T55" fmla="*/ 1497 h 3157"/>
              <a:gd name="T56" fmla="*/ 1629 w 2127"/>
              <a:gd name="T57" fmla="*/ 1664 h 3157"/>
              <a:gd name="T58" fmla="*/ 1496 w 2127"/>
              <a:gd name="T59" fmla="*/ 1500 h 3157"/>
              <a:gd name="T60" fmla="*/ 1532 w 2127"/>
              <a:gd name="T61" fmla="*/ 1589 h 3157"/>
              <a:gd name="T62" fmla="*/ 1509 w 2127"/>
              <a:gd name="T63" fmla="*/ 1647 h 3157"/>
              <a:gd name="T64" fmla="*/ 1579 w 2127"/>
              <a:gd name="T65" fmla="*/ 1799 h 3157"/>
              <a:gd name="T66" fmla="*/ 1631 w 2127"/>
              <a:gd name="T67" fmla="*/ 2080 h 3157"/>
              <a:gd name="T68" fmla="*/ 1652 w 2127"/>
              <a:gd name="T69" fmla="*/ 2242 h 3157"/>
              <a:gd name="T70" fmla="*/ 1572 w 2127"/>
              <a:gd name="T71" fmla="*/ 2303 h 3157"/>
              <a:gd name="T72" fmla="*/ 1567 w 2127"/>
              <a:gd name="T73" fmla="*/ 2433 h 3157"/>
              <a:gd name="T74" fmla="*/ 1498 w 2127"/>
              <a:gd name="T75" fmla="*/ 2455 h 3157"/>
              <a:gd name="T76" fmla="*/ 1384 w 2127"/>
              <a:gd name="T77" fmla="*/ 2483 h 3157"/>
              <a:gd name="T78" fmla="*/ 1251 w 2127"/>
              <a:gd name="T79" fmla="*/ 2679 h 3157"/>
              <a:gd name="T80" fmla="*/ 998 w 2127"/>
              <a:gd name="T81" fmla="*/ 2538 h 3157"/>
              <a:gd name="T82" fmla="*/ 790 w 2127"/>
              <a:gd name="T83" fmla="*/ 2468 h 3157"/>
              <a:gd name="T84" fmla="*/ 649 w 2127"/>
              <a:gd name="T85" fmla="*/ 2321 h 3157"/>
              <a:gd name="T86" fmla="*/ 513 w 2127"/>
              <a:gd name="T87" fmla="*/ 2337 h 3157"/>
              <a:gd name="T88" fmla="*/ 574 w 2127"/>
              <a:gd name="T89" fmla="*/ 2476 h 3157"/>
              <a:gd name="T90" fmla="*/ 545 w 2127"/>
              <a:gd name="T91" fmla="*/ 2580 h 3157"/>
              <a:gd name="T92" fmla="*/ 349 w 2127"/>
              <a:gd name="T93" fmla="*/ 2754 h 3157"/>
              <a:gd name="T94" fmla="*/ 407 w 2127"/>
              <a:gd name="T95" fmla="*/ 2783 h 3157"/>
              <a:gd name="T96" fmla="*/ 456 w 2127"/>
              <a:gd name="T97" fmla="*/ 2817 h 3157"/>
              <a:gd name="T98" fmla="*/ 449 w 2127"/>
              <a:gd name="T99" fmla="*/ 2968 h 3157"/>
              <a:gd name="T100" fmla="*/ 392 w 2127"/>
              <a:gd name="T101" fmla="*/ 3084 h 3157"/>
              <a:gd name="T102" fmla="*/ 349 w 2127"/>
              <a:gd name="T103" fmla="*/ 3149 h 3157"/>
              <a:gd name="T104" fmla="*/ 164 w 2127"/>
              <a:gd name="T105" fmla="*/ 3145 h 3157"/>
              <a:gd name="T106" fmla="*/ 18 w 2127"/>
              <a:gd name="T107" fmla="*/ 2940 h 3157"/>
              <a:gd name="T108" fmla="*/ 139 w 2127"/>
              <a:gd name="T109" fmla="*/ 2743 h 3157"/>
              <a:gd name="T110" fmla="*/ 100 w 2127"/>
              <a:gd name="T111" fmla="*/ 2541 h 3157"/>
              <a:gd name="T112" fmla="*/ 211 w 2127"/>
              <a:gd name="T113" fmla="*/ 2293 h 3157"/>
              <a:gd name="T114" fmla="*/ 341 w 2127"/>
              <a:gd name="T115" fmla="*/ 2266 h 3157"/>
              <a:gd name="T116" fmla="*/ 417 w 2127"/>
              <a:gd name="T117" fmla="*/ 2296 h 3157"/>
              <a:gd name="T118" fmla="*/ 508 w 2127"/>
              <a:gd name="T119" fmla="*/ 2062 h 3157"/>
              <a:gd name="T120" fmla="*/ 488 w 2127"/>
              <a:gd name="T121" fmla="*/ 1904 h 3157"/>
              <a:gd name="T122" fmla="*/ 496 w 2127"/>
              <a:gd name="T123" fmla="*/ 1782 h 3157"/>
              <a:gd name="T124" fmla="*/ 514 w 2127"/>
              <a:gd name="T125" fmla="*/ 1618 h 3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27" h="3157">
                <a:moveTo>
                  <a:pt x="440" y="1547"/>
                </a:moveTo>
                <a:cubicBezTo>
                  <a:pt x="431" y="1553"/>
                  <a:pt x="430" y="1563"/>
                  <a:pt x="426" y="1570"/>
                </a:cubicBezTo>
                <a:cubicBezTo>
                  <a:pt x="422" y="1577"/>
                  <a:pt x="419" y="1587"/>
                  <a:pt x="408" y="1586"/>
                </a:cubicBezTo>
                <a:cubicBezTo>
                  <a:pt x="395" y="1585"/>
                  <a:pt x="382" y="1582"/>
                  <a:pt x="376" y="1569"/>
                </a:cubicBezTo>
                <a:cubicBezTo>
                  <a:pt x="370" y="1558"/>
                  <a:pt x="372" y="1549"/>
                  <a:pt x="388" y="1550"/>
                </a:cubicBezTo>
                <a:cubicBezTo>
                  <a:pt x="399" y="1551"/>
                  <a:pt x="401" y="1544"/>
                  <a:pt x="401" y="1535"/>
                </a:cubicBezTo>
                <a:cubicBezTo>
                  <a:pt x="403" y="1510"/>
                  <a:pt x="380" y="1494"/>
                  <a:pt x="357" y="1505"/>
                </a:cubicBezTo>
                <a:cubicBezTo>
                  <a:pt x="349" y="1508"/>
                  <a:pt x="342" y="1512"/>
                  <a:pt x="333" y="1515"/>
                </a:cubicBezTo>
                <a:cubicBezTo>
                  <a:pt x="323" y="1517"/>
                  <a:pt x="315" y="1514"/>
                  <a:pt x="309" y="1505"/>
                </a:cubicBezTo>
                <a:cubicBezTo>
                  <a:pt x="302" y="1496"/>
                  <a:pt x="307" y="1489"/>
                  <a:pt x="312" y="1481"/>
                </a:cubicBezTo>
                <a:cubicBezTo>
                  <a:pt x="321" y="1467"/>
                  <a:pt x="336" y="1464"/>
                  <a:pt x="351" y="1459"/>
                </a:cubicBezTo>
                <a:cubicBezTo>
                  <a:pt x="387" y="1447"/>
                  <a:pt x="387" y="1447"/>
                  <a:pt x="375" y="1411"/>
                </a:cubicBezTo>
                <a:cubicBezTo>
                  <a:pt x="364" y="1376"/>
                  <a:pt x="354" y="1342"/>
                  <a:pt x="353" y="1306"/>
                </a:cubicBezTo>
                <a:cubicBezTo>
                  <a:pt x="353" y="1294"/>
                  <a:pt x="346" y="1293"/>
                  <a:pt x="338" y="1291"/>
                </a:cubicBezTo>
                <a:cubicBezTo>
                  <a:pt x="312" y="1284"/>
                  <a:pt x="286" y="1275"/>
                  <a:pt x="259" y="1260"/>
                </a:cubicBezTo>
                <a:cubicBezTo>
                  <a:pt x="282" y="1252"/>
                  <a:pt x="302" y="1256"/>
                  <a:pt x="323" y="1257"/>
                </a:cubicBezTo>
                <a:cubicBezTo>
                  <a:pt x="367" y="1259"/>
                  <a:pt x="387" y="1243"/>
                  <a:pt x="392" y="1204"/>
                </a:cubicBezTo>
                <a:cubicBezTo>
                  <a:pt x="395" y="1186"/>
                  <a:pt x="389" y="1176"/>
                  <a:pt x="371" y="1172"/>
                </a:cubicBezTo>
                <a:cubicBezTo>
                  <a:pt x="363" y="1170"/>
                  <a:pt x="355" y="1170"/>
                  <a:pt x="348" y="1164"/>
                </a:cubicBezTo>
                <a:cubicBezTo>
                  <a:pt x="356" y="1152"/>
                  <a:pt x="369" y="1152"/>
                  <a:pt x="380" y="1152"/>
                </a:cubicBezTo>
                <a:cubicBezTo>
                  <a:pt x="392" y="1152"/>
                  <a:pt x="395" y="1147"/>
                  <a:pt x="396" y="1137"/>
                </a:cubicBezTo>
                <a:cubicBezTo>
                  <a:pt x="398" y="1109"/>
                  <a:pt x="388" y="1086"/>
                  <a:pt x="374" y="1063"/>
                </a:cubicBezTo>
                <a:cubicBezTo>
                  <a:pt x="366" y="1050"/>
                  <a:pt x="357" y="1036"/>
                  <a:pt x="349" y="1023"/>
                </a:cubicBezTo>
                <a:cubicBezTo>
                  <a:pt x="337" y="1002"/>
                  <a:pt x="333" y="980"/>
                  <a:pt x="340" y="957"/>
                </a:cubicBezTo>
                <a:cubicBezTo>
                  <a:pt x="346" y="934"/>
                  <a:pt x="340" y="923"/>
                  <a:pt x="318" y="915"/>
                </a:cubicBezTo>
                <a:cubicBezTo>
                  <a:pt x="315" y="914"/>
                  <a:pt x="312" y="914"/>
                  <a:pt x="307" y="913"/>
                </a:cubicBezTo>
                <a:cubicBezTo>
                  <a:pt x="316" y="897"/>
                  <a:pt x="331" y="894"/>
                  <a:pt x="344" y="889"/>
                </a:cubicBezTo>
                <a:cubicBezTo>
                  <a:pt x="360" y="883"/>
                  <a:pt x="372" y="874"/>
                  <a:pt x="377" y="857"/>
                </a:cubicBezTo>
                <a:cubicBezTo>
                  <a:pt x="382" y="845"/>
                  <a:pt x="380" y="836"/>
                  <a:pt x="367" y="831"/>
                </a:cubicBezTo>
                <a:cubicBezTo>
                  <a:pt x="353" y="826"/>
                  <a:pt x="344" y="819"/>
                  <a:pt x="345" y="802"/>
                </a:cubicBezTo>
                <a:cubicBezTo>
                  <a:pt x="345" y="786"/>
                  <a:pt x="357" y="784"/>
                  <a:pt x="369" y="781"/>
                </a:cubicBezTo>
                <a:cubicBezTo>
                  <a:pt x="373" y="780"/>
                  <a:pt x="380" y="780"/>
                  <a:pt x="379" y="773"/>
                </a:cubicBezTo>
                <a:cubicBezTo>
                  <a:pt x="379" y="765"/>
                  <a:pt x="375" y="756"/>
                  <a:pt x="367" y="754"/>
                </a:cubicBezTo>
                <a:cubicBezTo>
                  <a:pt x="345" y="748"/>
                  <a:pt x="347" y="734"/>
                  <a:pt x="352" y="716"/>
                </a:cubicBezTo>
                <a:cubicBezTo>
                  <a:pt x="358" y="689"/>
                  <a:pt x="357" y="662"/>
                  <a:pt x="349" y="635"/>
                </a:cubicBezTo>
                <a:cubicBezTo>
                  <a:pt x="347" y="627"/>
                  <a:pt x="346" y="620"/>
                  <a:pt x="351" y="613"/>
                </a:cubicBezTo>
                <a:cubicBezTo>
                  <a:pt x="364" y="593"/>
                  <a:pt x="371" y="574"/>
                  <a:pt x="356" y="551"/>
                </a:cubicBezTo>
                <a:cubicBezTo>
                  <a:pt x="351" y="542"/>
                  <a:pt x="361" y="537"/>
                  <a:pt x="367" y="538"/>
                </a:cubicBezTo>
                <a:cubicBezTo>
                  <a:pt x="400" y="545"/>
                  <a:pt x="411" y="528"/>
                  <a:pt x="413" y="499"/>
                </a:cubicBezTo>
                <a:cubicBezTo>
                  <a:pt x="414" y="494"/>
                  <a:pt x="418" y="490"/>
                  <a:pt x="421" y="485"/>
                </a:cubicBezTo>
                <a:cubicBezTo>
                  <a:pt x="437" y="458"/>
                  <a:pt x="439" y="456"/>
                  <a:pt x="470" y="463"/>
                </a:cubicBezTo>
                <a:cubicBezTo>
                  <a:pt x="487" y="467"/>
                  <a:pt x="498" y="465"/>
                  <a:pt x="506" y="447"/>
                </a:cubicBezTo>
                <a:cubicBezTo>
                  <a:pt x="512" y="434"/>
                  <a:pt x="523" y="422"/>
                  <a:pt x="539" y="420"/>
                </a:cubicBezTo>
                <a:cubicBezTo>
                  <a:pt x="554" y="418"/>
                  <a:pt x="555" y="408"/>
                  <a:pt x="555" y="397"/>
                </a:cubicBezTo>
                <a:cubicBezTo>
                  <a:pt x="555" y="386"/>
                  <a:pt x="554" y="376"/>
                  <a:pt x="561" y="367"/>
                </a:cubicBezTo>
                <a:cubicBezTo>
                  <a:pt x="566" y="360"/>
                  <a:pt x="561" y="355"/>
                  <a:pt x="556" y="352"/>
                </a:cubicBezTo>
                <a:cubicBezTo>
                  <a:pt x="548" y="349"/>
                  <a:pt x="541" y="347"/>
                  <a:pt x="533" y="346"/>
                </a:cubicBezTo>
                <a:cubicBezTo>
                  <a:pt x="507" y="339"/>
                  <a:pt x="506" y="337"/>
                  <a:pt x="517" y="314"/>
                </a:cubicBezTo>
                <a:cubicBezTo>
                  <a:pt x="522" y="302"/>
                  <a:pt x="530" y="292"/>
                  <a:pt x="536" y="281"/>
                </a:cubicBezTo>
                <a:cubicBezTo>
                  <a:pt x="544" y="268"/>
                  <a:pt x="552" y="255"/>
                  <a:pt x="569" y="271"/>
                </a:cubicBezTo>
                <a:cubicBezTo>
                  <a:pt x="575" y="276"/>
                  <a:pt x="583" y="273"/>
                  <a:pt x="585" y="264"/>
                </a:cubicBezTo>
                <a:cubicBezTo>
                  <a:pt x="588" y="253"/>
                  <a:pt x="592" y="241"/>
                  <a:pt x="578" y="232"/>
                </a:cubicBezTo>
                <a:cubicBezTo>
                  <a:pt x="577" y="232"/>
                  <a:pt x="576" y="232"/>
                  <a:pt x="574" y="231"/>
                </a:cubicBezTo>
                <a:cubicBezTo>
                  <a:pt x="566" y="228"/>
                  <a:pt x="552" y="235"/>
                  <a:pt x="550" y="220"/>
                </a:cubicBezTo>
                <a:cubicBezTo>
                  <a:pt x="548" y="206"/>
                  <a:pt x="552" y="193"/>
                  <a:pt x="561" y="181"/>
                </a:cubicBezTo>
                <a:cubicBezTo>
                  <a:pt x="569" y="172"/>
                  <a:pt x="580" y="166"/>
                  <a:pt x="591" y="162"/>
                </a:cubicBezTo>
                <a:cubicBezTo>
                  <a:pt x="600" y="159"/>
                  <a:pt x="607" y="159"/>
                  <a:pt x="608" y="171"/>
                </a:cubicBezTo>
                <a:cubicBezTo>
                  <a:pt x="609" y="175"/>
                  <a:pt x="611" y="179"/>
                  <a:pt x="615" y="179"/>
                </a:cubicBezTo>
                <a:cubicBezTo>
                  <a:pt x="622" y="179"/>
                  <a:pt x="623" y="174"/>
                  <a:pt x="623" y="170"/>
                </a:cubicBezTo>
                <a:cubicBezTo>
                  <a:pt x="624" y="162"/>
                  <a:pt x="624" y="155"/>
                  <a:pt x="625" y="148"/>
                </a:cubicBezTo>
                <a:cubicBezTo>
                  <a:pt x="628" y="124"/>
                  <a:pt x="644" y="115"/>
                  <a:pt x="666" y="124"/>
                </a:cubicBezTo>
                <a:cubicBezTo>
                  <a:pt x="669" y="125"/>
                  <a:pt x="671" y="126"/>
                  <a:pt x="673" y="127"/>
                </a:cubicBezTo>
                <a:cubicBezTo>
                  <a:pt x="705" y="144"/>
                  <a:pt x="710" y="143"/>
                  <a:pt x="725" y="109"/>
                </a:cubicBezTo>
                <a:cubicBezTo>
                  <a:pt x="731" y="96"/>
                  <a:pt x="738" y="89"/>
                  <a:pt x="753" y="91"/>
                </a:cubicBezTo>
                <a:cubicBezTo>
                  <a:pt x="759" y="92"/>
                  <a:pt x="764" y="91"/>
                  <a:pt x="769" y="90"/>
                </a:cubicBezTo>
                <a:cubicBezTo>
                  <a:pt x="799" y="89"/>
                  <a:pt x="822" y="78"/>
                  <a:pt x="829" y="45"/>
                </a:cubicBezTo>
                <a:cubicBezTo>
                  <a:pt x="832" y="33"/>
                  <a:pt x="837" y="21"/>
                  <a:pt x="845" y="11"/>
                </a:cubicBezTo>
                <a:cubicBezTo>
                  <a:pt x="850" y="4"/>
                  <a:pt x="858" y="0"/>
                  <a:pt x="866" y="3"/>
                </a:cubicBezTo>
                <a:cubicBezTo>
                  <a:pt x="876" y="6"/>
                  <a:pt x="872" y="15"/>
                  <a:pt x="871" y="22"/>
                </a:cubicBezTo>
                <a:cubicBezTo>
                  <a:pt x="867" y="66"/>
                  <a:pt x="867" y="66"/>
                  <a:pt x="909" y="57"/>
                </a:cubicBezTo>
                <a:cubicBezTo>
                  <a:pt x="924" y="54"/>
                  <a:pt x="938" y="53"/>
                  <a:pt x="953" y="56"/>
                </a:cubicBezTo>
                <a:cubicBezTo>
                  <a:pt x="968" y="60"/>
                  <a:pt x="980" y="63"/>
                  <a:pt x="986" y="82"/>
                </a:cubicBezTo>
                <a:cubicBezTo>
                  <a:pt x="996" y="109"/>
                  <a:pt x="1034" y="117"/>
                  <a:pt x="1066" y="102"/>
                </a:cubicBezTo>
                <a:cubicBezTo>
                  <a:pt x="1071" y="100"/>
                  <a:pt x="1075" y="97"/>
                  <a:pt x="1081" y="94"/>
                </a:cubicBezTo>
                <a:cubicBezTo>
                  <a:pt x="1085" y="117"/>
                  <a:pt x="1091" y="138"/>
                  <a:pt x="1114" y="148"/>
                </a:cubicBezTo>
                <a:cubicBezTo>
                  <a:pt x="1135" y="157"/>
                  <a:pt x="1155" y="152"/>
                  <a:pt x="1176" y="148"/>
                </a:cubicBezTo>
                <a:cubicBezTo>
                  <a:pt x="1178" y="154"/>
                  <a:pt x="1174" y="156"/>
                  <a:pt x="1172" y="159"/>
                </a:cubicBezTo>
                <a:cubicBezTo>
                  <a:pt x="1152" y="181"/>
                  <a:pt x="1160" y="206"/>
                  <a:pt x="1189" y="215"/>
                </a:cubicBezTo>
                <a:cubicBezTo>
                  <a:pt x="1219" y="224"/>
                  <a:pt x="1219" y="224"/>
                  <a:pt x="1209" y="254"/>
                </a:cubicBezTo>
                <a:cubicBezTo>
                  <a:pt x="1202" y="275"/>
                  <a:pt x="1214" y="297"/>
                  <a:pt x="1236" y="300"/>
                </a:cubicBezTo>
                <a:cubicBezTo>
                  <a:pt x="1247" y="302"/>
                  <a:pt x="1248" y="292"/>
                  <a:pt x="1250" y="285"/>
                </a:cubicBezTo>
                <a:cubicBezTo>
                  <a:pt x="1253" y="273"/>
                  <a:pt x="1255" y="259"/>
                  <a:pt x="1270" y="255"/>
                </a:cubicBezTo>
                <a:cubicBezTo>
                  <a:pt x="1280" y="253"/>
                  <a:pt x="1287" y="252"/>
                  <a:pt x="1283" y="267"/>
                </a:cubicBezTo>
                <a:cubicBezTo>
                  <a:pt x="1274" y="305"/>
                  <a:pt x="1284" y="318"/>
                  <a:pt x="1322" y="321"/>
                </a:cubicBezTo>
                <a:cubicBezTo>
                  <a:pt x="1370" y="325"/>
                  <a:pt x="1411" y="342"/>
                  <a:pt x="1447" y="373"/>
                </a:cubicBezTo>
                <a:cubicBezTo>
                  <a:pt x="1465" y="389"/>
                  <a:pt x="1484" y="402"/>
                  <a:pt x="1507" y="410"/>
                </a:cubicBezTo>
                <a:cubicBezTo>
                  <a:pt x="1519" y="414"/>
                  <a:pt x="1530" y="414"/>
                  <a:pt x="1540" y="405"/>
                </a:cubicBezTo>
                <a:cubicBezTo>
                  <a:pt x="1549" y="397"/>
                  <a:pt x="1560" y="392"/>
                  <a:pt x="1570" y="402"/>
                </a:cubicBezTo>
                <a:cubicBezTo>
                  <a:pt x="1580" y="413"/>
                  <a:pt x="1569" y="421"/>
                  <a:pt x="1563" y="427"/>
                </a:cubicBezTo>
                <a:cubicBezTo>
                  <a:pt x="1548" y="442"/>
                  <a:pt x="1547" y="456"/>
                  <a:pt x="1554" y="475"/>
                </a:cubicBezTo>
                <a:cubicBezTo>
                  <a:pt x="1581" y="551"/>
                  <a:pt x="1584" y="629"/>
                  <a:pt x="1581" y="708"/>
                </a:cubicBezTo>
                <a:cubicBezTo>
                  <a:pt x="1580" y="748"/>
                  <a:pt x="1580" y="748"/>
                  <a:pt x="1616" y="763"/>
                </a:cubicBezTo>
                <a:cubicBezTo>
                  <a:pt x="1649" y="776"/>
                  <a:pt x="1649" y="776"/>
                  <a:pt x="1675" y="750"/>
                </a:cubicBezTo>
                <a:cubicBezTo>
                  <a:pt x="1693" y="732"/>
                  <a:pt x="1711" y="713"/>
                  <a:pt x="1734" y="700"/>
                </a:cubicBezTo>
                <a:cubicBezTo>
                  <a:pt x="1746" y="694"/>
                  <a:pt x="1759" y="688"/>
                  <a:pt x="1775" y="691"/>
                </a:cubicBezTo>
                <a:cubicBezTo>
                  <a:pt x="1772" y="703"/>
                  <a:pt x="1764" y="711"/>
                  <a:pt x="1758" y="720"/>
                </a:cubicBezTo>
                <a:cubicBezTo>
                  <a:pt x="1746" y="738"/>
                  <a:pt x="1738" y="757"/>
                  <a:pt x="1738" y="778"/>
                </a:cubicBezTo>
                <a:cubicBezTo>
                  <a:pt x="1737" y="790"/>
                  <a:pt x="1733" y="792"/>
                  <a:pt x="1722" y="791"/>
                </a:cubicBezTo>
                <a:cubicBezTo>
                  <a:pt x="1711" y="790"/>
                  <a:pt x="1699" y="790"/>
                  <a:pt x="1689" y="796"/>
                </a:cubicBezTo>
                <a:cubicBezTo>
                  <a:pt x="1683" y="801"/>
                  <a:pt x="1678" y="807"/>
                  <a:pt x="1677" y="814"/>
                </a:cubicBezTo>
                <a:cubicBezTo>
                  <a:pt x="1677" y="823"/>
                  <a:pt x="1686" y="823"/>
                  <a:pt x="1692" y="825"/>
                </a:cubicBezTo>
                <a:cubicBezTo>
                  <a:pt x="1732" y="839"/>
                  <a:pt x="1772" y="852"/>
                  <a:pt x="1813" y="867"/>
                </a:cubicBezTo>
                <a:cubicBezTo>
                  <a:pt x="1837" y="875"/>
                  <a:pt x="1861" y="886"/>
                  <a:pt x="1882" y="902"/>
                </a:cubicBezTo>
                <a:cubicBezTo>
                  <a:pt x="1923" y="931"/>
                  <a:pt x="1936" y="968"/>
                  <a:pt x="1924" y="1017"/>
                </a:cubicBezTo>
                <a:cubicBezTo>
                  <a:pt x="1912" y="1061"/>
                  <a:pt x="1912" y="1061"/>
                  <a:pt x="1939" y="1097"/>
                </a:cubicBezTo>
                <a:cubicBezTo>
                  <a:pt x="1923" y="1108"/>
                  <a:pt x="1913" y="1125"/>
                  <a:pt x="1904" y="1141"/>
                </a:cubicBezTo>
                <a:cubicBezTo>
                  <a:pt x="1895" y="1157"/>
                  <a:pt x="1884" y="1170"/>
                  <a:pt x="1865" y="1174"/>
                </a:cubicBezTo>
                <a:cubicBezTo>
                  <a:pt x="1851" y="1177"/>
                  <a:pt x="1837" y="1180"/>
                  <a:pt x="1834" y="1197"/>
                </a:cubicBezTo>
                <a:cubicBezTo>
                  <a:pt x="1830" y="1217"/>
                  <a:pt x="1831" y="1236"/>
                  <a:pt x="1849" y="1250"/>
                </a:cubicBezTo>
                <a:cubicBezTo>
                  <a:pt x="1861" y="1260"/>
                  <a:pt x="1876" y="1267"/>
                  <a:pt x="1890" y="1273"/>
                </a:cubicBezTo>
                <a:cubicBezTo>
                  <a:pt x="1914" y="1284"/>
                  <a:pt x="1939" y="1294"/>
                  <a:pt x="1961" y="1309"/>
                </a:cubicBezTo>
                <a:cubicBezTo>
                  <a:pt x="1974" y="1318"/>
                  <a:pt x="1981" y="1314"/>
                  <a:pt x="1983" y="1298"/>
                </a:cubicBezTo>
                <a:cubicBezTo>
                  <a:pt x="1984" y="1274"/>
                  <a:pt x="1997" y="1257"/>
                  <a:pt x="2020" y="1250"/>
                </a:cubicBezTo>
                <a:cubicBezTo>
                  <a:pt x="2045" y="1242"/>
                  <a:pt x="2073" y="1249"/>
                  <a:pt x="2088" y="1267"/>
                </a:cubicBezTo>
                <a:cubicBezTo>
                  <a:pt x="2099" y="1280"/>
                  <a:pt x="2101" y="1295"/>
                  <a:pt x="2095" y="1310"/>
                </a:cubicBezTo>
                <a:cubicBezTo>
                  <a:pt x="2088" y="1329"/>
                  <a:pt x="2096" y="1338"/>
                  <a:pt x="2112" y="1343"/>
                </a:cubicBezTo>
                <a:cubicBezTo>
                  <a:pt x="2122" y="1346"/>
                  <a:pt x="2127" y="1351"/>
                  <a:pt x="2125" y="1362"/>
                </a:cubicBezTo>
                <a:cubicBezTo>
                  <a:pt x="2123" y="1374"/>
                  <a:pt x="2114" y="1368"/>
                  <a:pt x="2108" y="1368"/>
                </a:cubicBezTo>
                <a:cubicBezTo>
                  <a:pt x="2002" y="1361"/>
                  <a:pt x="1903" y="1334"/>
                  <a:pt x="1815" y="1274"/>
                </a:cubicBezTo>
                <a:cubicBezTo>
                  <a:pt x="1807" y="1268"/>
                  <a:pt x="1800" y="1268"/>
                  <a:pt x="1794" y="1274"/>
                </a:cubicBezTo>
                <a:cubicBezTo>
                  <a:pt x="1782" y="1284"/>
                  <a:pt x="1770" y="1294"/>
                  <a:pt x="1759" y="1304"/>
                </a:cubicBezTo>
                <a:cubicBezTo>
                  <a:pt x="1743" y="1319"/>
                  <a:pt x="1727" y="1334"/>
                  <a:pt x="1704" y="1340"/>
                </a:cubicBezTo>
                <a:cubicBezTo>
                  <a:pt x="1693" y="1342"/>
                  <a:pt x="1693" y="1350"/>
                  <a:pt x="1698" y="1358"/>
                </a:cubicBezTo>
                <a:cubicBezTo>
                  <a:pt x="1705" y="1368"/>
                  <a:pt x="1712" y="1378"/>
                  <a:pt x="1726" y="1381"/>
                </a:cubicBezTo>
                <a:cubicBezTo>
                  <a:pt x="1758" y="1390"/>
                  <a:pt x="1785" y="1409"/>
                  <a:pt x="1811" y="1429"/>
                </a:cubicBezTo>
                <a:cubicBezTo>
                  <a:pt x="1831" y="1445"/>
                  <a:pt x="1851" y="1460"/>
                  <a:pt x="1874" y="1471"/>
                </a:cubicBezTo>
                <a:cubicBezTo>
                  <a:pt x="1890" y="1480"/>
                  <a:pt x="1899" y="1477"/>
                  <a:pt x="1904" y="1460"/>
                </a:cubicBezTo>
                <a:cubicBezTo>
                  <a:pt x="1906" y="1451"/>
                  <a:pt x="1908" y="1441"/>
                  <a:pt x="1922" y="1445"/>
                </a:cubicBezTo>
                <a:cubicBezTo>
                  <a:pt x="1935" y="1449"/>
                  <a:pt x="1940" y="1458"/>
                  <a:pt x="1941" y="1470"/>
                </a:cubicBezTo>
                <a:cubicBezTo>
                  <a:pt x="1941" y="1478"/>
                  <a:pt x="1935" y="1478"/>
                  <a:pt x="1930" y="1478"/>
                </a:cubicBezTo>
                <a:cubicBezTo>
                  <a:pt x="1914" y="1479"/>
                  <a:pt x="1900" y="1483"/>
                  <a:pt x="1887" y="1493"/>
                </a:cubicBezTo>
                <a:cubicBezTo>
                  <a:pt x="1881" y="1498"/>
                  <a:pt x="1877" y="1496"/>
                  <a:pt x="1871" y="1493"/>
                </a:cubicBezTo>
                <a:cubicBezTo>
                  <a:pt x="1813" y="1464"/>
                  <a:pt x="1751" y="1440"/>
                  <a:pt x="1708" y="1388"/>
                </a:cubicBezTo>
                <a:cubicBezTo>
                  <a:pt x="1695" y="1373"/>
                  <a:pt x="1664" y="1380"/>
                  <a:pt x="1656" y="1400"/>
                </a:cubicBezTo>
                <a:cubicBezTo>
                  <a:pt x="1649" y="1415"/>
                  <a:pt x="1641" y="1417"/>
                  <a:pt x="1627" y="1415"/>
                </a:cubicBezTo>
                <a:cubicBezTo>
                  <a:pt x="1620" y="1414"/>
                  <a:pt x="1612" y="1415"/>
                  <a:pt x="1605" y="1417"/>
                </a:cubicBezTo>
                <a:cubicBezTo>
                  <a:pt x="1593" y="1420"/>
                  <a:pt x="1590" y="1430"/>
                  <a:pt x="1588" y="1441"/>
                </a:cubicBezTo>
                <a:cubicBezTo>
                  <a:pt x="1586" y="1452"/>
                  <a:pt x="1593" y="1457"/>
                  <a:pt x="1601" y="1461"/>
                </a:cubicBezTo>
                <a:cubicBezTo>
                  <a:pt x="1611" y="1466"/>
                  <a:pt x="1623" y="1470"/>
                  <a:pt x="1634" y="1475"/>
                </a:cubicBezTo>
                <a:cubicBezTo>
                  <a:pt x="1646" y="1480"/>
                  <a:pt x="1658" y="1486"/>
                  <a:pt x="1667" y="1497"/>
                </a:cubicBezTo>
                <a:cubicBezTo>
                  <a:pt x="1682" y="1516"/>
                  <a:pt x="1679" y="1534"/>
                  <a:pt x="1656" y="1541"/>
                </a:cubicBezTo>
                <a:cubicBezTo>
                  <a:pt x="1613" y="1554"/>
                  <a:pt x="1610" y="1570"/>
                  <a:pt x="1633" y="1611"/>
                </a:cubicBezTo>
                <a:cubicBezTo>
                  <a:pt x="1642" y="1628"/>
                  <a:pt x="1653" y="1643"/>
                  <a:pt x="1646" y="1664"/>
                </a:cubicBezTo>
                <a:cubicBezTo>
                  <a:pt x="1644" y="1668"/>
                  <a:pt x="1644" y="1674"/>
                  <a:pt x="1638" y="1673"/>
                </a:cubicBezTo>
                <a:cubicBezTo>
                  <a:pt x="1632" y="1673"/>
                  <a:pt x="1630" y="1668"/>
                  <a:pt x="1629" y="1664"/>
                </a:cubicBezTo>
                <a:cubicBezTo>
                  <a:pt x="1627" y="1646"/>
                  <a:pt x="1616" y="1640"/>
                  <a:pt x="1599" y="1639"/>
                </a:cubicBezTo>
                <a:cubicBezTo>
                  <a:pt x="1575" y="1637"/>
                  <a:pt x="1560" y="1623"/>
                  <a:pt x="1552" y="1600"/>
                </a:cubicBezTo>
                <a:cubicBezTo>
                  <a:pt x="1546" y="1580"/>
                  <a:pt x="1540" y="1560"/>
                  <a:pt x="1533" y="1540"/>
                </a:cubicBezTo>
                <a:cubicBezTo>
                  <a:pt x="1529" y="1526"/>
                  <a:pt x="1521" y="1514"/>
                  <a:pt x="1510" y="1506"/>
                </a:cubicBezTo>
                <a:cubicBezTo>
                  <a:pt x="1506" y="1503"/>
                  <a:pt x="1502" y="1498"/>
                  <a:pt x="1496" y="1500"/>
                </a:cubicBezTo>
                <a:cubicBezTo>
                  <a:pt x="1489" y="1504"/>
                  <a:pt x="1486" y="1510"/>
                  <a:pt x="1487" y="1517"/>
                </a:cubicBezTo>
                <a:cubicBezTo>
                  <a:pt x="1488" y="1530"/>
                  <a:pt x="1490" y="1543"/>
                  <a:pt x="1492" y="1556"/>
                </a:cubicBezTo>
                <a:cubicBezTo>
                  <a:pt x="1493" y="1561"/>
                  <a:pt x="1498" y="1562"/>
                  <a:pt x="1502" y="1563"/>
                </a:cubicBezTo>
                <a:cubicBezTo>
                  <a:pt x="1506" y="1564"/>
                  <a:pt x="1511" y="1564"/>
                  <a:pt x="1515" y="1566"/>
                </a:cubicBezTo>
                <a:cubicBezTo>
                  <a:pt x="1527" y="1569"/>
                  <a:pt x="1536" y="1576"/>
                  <a:pt x="1532" y="1589"/>
                </a:cubicBezTo>
                <a:cubicBezTo>
                  <a:pt x="1528" y="1600"/>
                  <a:pt x="1516" y="1595"/>
                  <a:pt x="1507" y="1594"/>
                </a:cubicBezTo>
                <a:cubicBezTo>
                  <a:pt x="1504" y="1593"/>
                  <a:pt x="1500" y="1592"/>
                  <a:pt x="1498" y="1590"/>
                </a:cubicBezTo>
                <a:cubicBezTo>
                  <a:pt x="1480" y="1574"/>
                  <a:pt x="1478" y="1587"/>
                  <a:pt x="1474" y="1602"/>
                </a:cubicBezTo>
                <a:cubicBezTo>
                  <a:pt x="1468" y="1624"/>
                  <a:pt x="1468" y="1623"/>
                  <a:pt x="1492" y="1625"/>
                </a:cubicBezTo>
                <a:cubicBezTo>
                  <a:pt x="1506" y="1625"/>
                  <a:pt x="1515" y="1630"/>
                  <a:pt x="1509" y="1647"/>
                </a:cubicBezTo>
                <a:cubicBezTo>
                  <a:pt x="1505" y="1659"/>
                  <a:pt x="1502" y="1671"/>
                  <a:pt x="1500" y="1684"/>
                </a:cubicBezTo>
                <a:cubicBezTo>
                  <a:pt x="1497" y="1705"/>
                  <a:pt x="1504" y="1712"/>
                  <a:pt x="1525" y="1709"/>
                </a:cubicBezTo>
                <a:cubicBezTo>
                  <a:pt x="1529" y="1709"/>
                  <a:pt x="1532" y="1709"/>
                  <a:pt x="1535" y="1708"/>
                </a:cubicBezTo>
                <a:cubicBezTo>
                  <a:pt x="1553" y="1704"/>
                  <a:pt x="1560" y="1707"/>
                  <a:pt x="1558" y="1728"/>
                </a:cubicBezTo>
                <a:cubicBezTo>
                  <a:pt x="1554" y="1754"/>
                  <a:pt x="1565" y="1777"/>
                  <a:pt x="1579" y="1799"/>
                </a:cubicBezTo>
                <a:cubicBezTo>
                  <a:pt x="1596" y="1825"/>
                  <a:pt x="1618" y="1849"/>
                  <a:pt x="1631" y="1877"/>
                </a:cubicBezTo>
                <a:cubicBezTo>
                  <a:pt x="1639" y="1894"/>
                  <a:pt x="1643" y="1910"/>
                  <a:pt x="1634" y="1929"/>
                </a:cubicBezTo>
                <a:cubicBezTo>
                  <a:pt x="1623" y="1951"/>
                  <a:pt x="1628" y="1975"/>
                  <a:pt x="1637" y="1998"/>
                </a:cubicBezTo>
                <a:cubicBezTo>
                  <a:pt x="1640" y="2005"/>
                  <a:pt x="1643" y="2011"/>
                  <a:pt x="1645" y="2017"/>
                </a:cubicBezTo>
                <a:cubicBezTo>
                  <a:pt x="1662" y="2054"/>
                  <a:pt x="1662" y="2054"/>
                  <a:pt x="1631" y="2080"/>
                </a:cubicBezTo>
                <a:cubicBezTo>
                  <a:pt x="1625" y="2085"/>
                  <a:pt x="1621" y="2090"/>
                  <a:pt x="1623" y="2100"/>
                </a:cubicBezTo>
                <a:cubicBezTo>
                  <a:pt x="1625" y="2111"/>
                  <a:pt x="1624" y="2123"/>
                  <a:pt x="1622" y="2134"/>
                </a:cubicBezTo>
                <a:cubicBezTo>
                  <a:pt x="1618" y="2151"/>
                  <a:pt x="1627" y="2158"/>
                  <a:pt x="1641" y="2163"/>
                </a:cubicBezTo>
                <a:cubicBezTo>
                  <a:pt x="1686" y="2179"/>
                  <a:pt x="1686" y="2179"/>
                  <a:pt x="1659" y="2218"/>
                </a:cubicBezTo>
                <a:cubicBezTo>
                  <a:pt x="1654" y="2225"/>
                  <a:pt x="1652" y="2233"/>
                  <a:pt x="1652" y="2242"/>
                </a:cubicBezTo>
                <a:cubicBezTo>
                  <a:pt x="1652" y="2249"/>
                  <a:pt x="1659" y="2258"/>
                  <a:pt x="1647" y="2261"/>
                </a:cubicBezTo>
                <a:cubicBezTo>
                  <a:pt x="1637" y="2264"/>
                  <a:pt x="1627" y="2263"/>
                  <a:pt x="1621" y="2253"/>
                </a:cubicBezTo>
                <a:cubicBezTo>
                  <a:pt x="1615" y="2245"/>
                  <a:pt x="1611" y="2236"/>
                  <a:pt x="1606" y="2226"/>
                </a:cubicBezTo>
                <a:cubicBezTo>
                  <a:pt x="1582" y="2235"/>
                  <a:pt x="1571" y="2256"/>
                  <a:pt x="1562" y="2277"/>
                </a:cubicBezTo>
                <a:cubicBezTo>
                  <a:pt x="1557" y="2287"/>
                  <a:pt x="1566" y="2296"/>
                  <a:pt x="1572" y="2303"/>
                </a:cubicBezTo>
                <a:cubicBezTo>
                  <a:pt x="1581" y="2312"/>
                  <a:pt x="1590" y="2320"/>
                  <a:pt x="1598" y="2328"/>
                </a:cubicBezTo>
                <a:cubicBezTo>
                  <a:pt x="1607" y="2337"/>
                  <a:pt x="1613" y="2347"/>
                  <a:pt x="1614" y="2360"/>
                </a:cubicBezTo>
                <a:cubicBezTo>
                  <a:pt x="1615" y="2377"/>
                  <a:pt x="1610" y="2381"/>
                  <a:pt x="1593" y="2377"/>
                </a:cubicBezTo>
                <a:cubicBezTo>
                  <a:pt x="1572" y="2371"/>
                  <a:pt x="1567" y="2377"/>
                  <a:pt x="1570" y="2398"/>
                </a:cubicBezTo>
                <a:cubicBezTo>
                  <a:pt x="1571" y="2410"/>
                  <a:pt x="1581" y="2425"/>
                  <a:pt x="1567" y="2433"/>
                </a:cubicBezTo>
                <a:cubicBezTo>
                  <a:pt x="1554" y="2440"/>
                  <a:pt x="1542" y="2427"/>
                  <a:pt x="1532" y="2419"/>
                </a:cubicBezTo>
                <a:cubicBezTo>
                  <a:pt x="1528" y="2415"/>
                  <a:pt x="1524" y="2412"/>
                  <a:pt x="1519" y="2409"/>
                </a:cubicBezTo>
                <a:cubicBezTo>
                  <a:pt x="1513" y="2405"/>
                  <a:pt x="1505" y="2404"/>
                  <a:pt x="1499" y="2410"/>
                </a:cubicBezTo>
                <a:cubicBezTo>
                  <a:pt x="1493" y="2415"/>
                  <a:pt x="1495" y="2422"/>
                  <a:pt x="1499" y="2428"/>
                </a:cubicBezTo>
                <a:cubicBezTo>
                  <a:pt x="1504" y="2437"/>
                  <a:pt x="1508" y="2446"/>
                  <a:pt x="1498" y="2455"/>
                </a:cubicBezTo>
                <a:cubicBezTo>
                  <a:pt x="1488" y="2463"/>
                  <a:pt x="1478" y="2458"/>
                  <a:pt x="1469" y="2452"/>
                </a:cubicBezTo>
                <a:cubicBezTo>
                  <a:pt x="1468" y="2451"/>
                  <a:pt x="1466" y="2449"/>
                  <a:pt x="1464" y="2448"/>
                </a:cubicBezTo>
                <a:cubicBezTo>
                  <a:pt x="1439" y="2430"/>
                  <a:pt x="1433" y="2432"/>
                  <a:pt x="1421" y="2461"/>
                </a:cubicBezTo>
                <a:cubicBezTo>
                  <a:pt x="1416" y="2475"/>
                  <a:pt x="1411" y="2486"/>
                  <a:pt x="1394" y="2484"/>
                </a:cubicBezTo>
                <a:cubicBezTo>
                  <a:pt x="1390" y="2484"/>
                  <a:pt x="1387" y="2484"/>
                  <a:pt x="1384" y="2483"/>
                </a:cubicBezTo>
                <a:cubicBezTo>
                  <a:pt x="1367" y="2477"/>
                  <a:pt x="1352" y="2485"/>
                  <a:pt x="1354" y="2502"/>
                </a:cubicBezTo>
                <a:cubicBezTo>
                  <a:pt x="1356" y="2519"/>
                  <a:pt x="1347" y="2525"/>
                  <a:pt x="1335" y="2526"/>
                </a:cubicBezTo>
                <a:cubicBezTo>
                  <a:pt x="1296" y="2528"/>
                  <a:pt x="1288" y="2552"/>
                  <a:pt x="1287" y="2586"/>
                </a:cubicBezTo>
                <a:cubicBezTo>
                  <a:pt x="1286" y="2610"/>
                  <a:pt x="1280" y="2634"/>
                  <a:pt x="1273" y="2658"/>
                </a:cubicBezTo>
                <a:cubicBezTo>
                  <a:pt x="1269" y="2669"/>
                  <a:pt x="1263" y="2676"/>
                  <a:pt x="1251" y="2679"/>
                </a:cubicBezTo>
                <a:cubicBezTo>
                  <a:pt x="1210" y="2691"/>
                  <a:pt x="1169" y="2694"/>
                  <a:pt x="1131" y="2668"/>
                </a:cubicBezTo>
                <a:cubicBezTo>
                  <a:pt x="1117" y="2658"/>
                  <a:pt x="1108" y="2647"/>
                  <a:pt x="1110" y="2628"/>
                </a:cubicBezTo>
                <a:cubicBezTo>
                  <a:pt x="1114" y="2600"/>
                  <a:pt x="1100" y="2575"/>
                  <a:pt x="1086" y="2551"/>
                </a:cubicBezTo>
                <a:cubicBezTo>
                  <a:pt x="1083" y="2544"/>
                  <a:pt x="1077" y="2543"/>
                  <a:pt x="1070" y="2542"/>
                </a:cubicBezTo>
                <a:cubicBezTo>
                  <a:pt x="1046" y="2539"/>
                  <a:pt x="1022" y="2537"/>
                  <a:pt x="998" y="2538"/>
                </a:cubicBezTo>
                <a:cubicBezTo>
                  <a:pt x="983" y="2538"/>
                  <a:pt x="973" y="2533"/>
                  <a:pt x="964" y="2522"/>
                </a:cubicBezTo>
                <a:cubicBezTo>
                  <a:pt x="955" y="2512"/>
                  <a:pt x="947" y="2501"/>
                  <a:pt x="934" y="2495"/>
                </a:cubicBezTo>
                <a:cubicBezTo>
                  <a:pt x="920" y="2489"/>
                  <a:pt x="908" y="2487"/>
                  <a:pt x="893" y="2497"/>
                </a:cubicBezTo>
                <a:cubicBezTo>
                  <a:pt x="875" y="2510"/>
                  <a:pt x="859" y="2504"/>
                  <a:pt x="852" y="2482"/>
                </a:cubicBezTo>
                <a:cubicBezTo>
                  <a:pt x="839" y="2444"/>
                  <a:pt x="821" y="2440"/>
                  <a:pt x="790" y="2468"/>
                </a:cubicBezTo>
                <a:cubicBezTo>
                  <a:pt x="773" y="2482"/>
                  <a:pt x="762" y="2501"/>
                  <a:pt x="747" y="2517"/>
                </a:cubicBezTo>
                <a:cubicBezTo>
                  <a:pt x="735" y="2529"/>
                  <a:pt x="723" y="2540"/>
                  <a:pt x="700" y="2543"/>
                </a:cubicBezTo>
                <a:cubicBezTo>
                  <a:pt x="719" y="2512"/>
                  <a:pt x="734" y="2485"/>
                  <a:pt x="752" y="2457"/>
                </a:cubicBezTo>
                <a:cubicBezTo>
                  <a:pt x="770" y="2428"/>
                  <a:pt x="746" y="2370"/>
                  <a:pt x="711" y="2373"/>
                </a:cubicBezTo>
                <a:cubicBezTo>
                  <a:pt x="670" y="2376"/>
                  <a:pt x="657" y="2354"/>
                  <a:pt x="649" y="2321"/>
                </a:cubicBezTo>
                <a:cubicBezTo>
                  <a:pt x="647" y="2316"/>
                  <a:pt x="646" y="2311"/>
                  <a:pt x="644" y="2306"/>
                </a:cubicBezTo>
                <a:cubicBezTo>
                  <a:pt x="638" y="2284"/>
                  <a:pt x="636" y="2283"/>
                  <a:pt x="616" y="2294"/>
                </a:cubicBezTo>
                <a:cubicBezTo>
                  <a:pt x="599" y="2304"/>
                  <a:pt x="586" y="2318"/>
                  <a:pt x="574" y="2334"/>
                </a:cubicBezTo>
                <a:cubicBezTo>
                  <a:pt x="567" y="2344"/>
                  <a:pt x="561" y="2348"/>
                  <a:pt x="548" y="2343"/>
                </a:cubicBezTo>
                <a:cubicBezTo>
                  <a:pt x="537" y="2339"/>
                  <a:pt x="525" y="2338"/>
                  <a:pt x="513" y="2337"/>
                </a:cubicBezTo>
                <a:cubicBezTo>
                  <a:pt x="505" y="2336"/>
                  <a:pt x="498" y="2340"/>
                  <a:pt x="496" y="2348"/>
                </a:cubicBezTo>
                <a:cubicBezTo>
                  <a:pt x="494" y="2357"/>
                  <a:pt x="497" y="2363"/>
                  <a:pt x="505" y="2367"/>
                </a:cubicBezTo>
                <a:cubicBezTo>
                  <a:pt x="511" y="2370"/>
                  <a:pt x="517" y="2372"/>
                  <a:pt x="523" y="2375"/>
                </a:cubicBezTo>
                <a:cubicBezTo>
                  <a:pt x="533" y="2380"/>
                  <a:pt x="537" y="2387"/>
                  <a:pt x="535" y="2399"/>
                </a:cubicBezTo>
                <a:cubicBezTo>
                  <a:pt x="529" y="2435"/>
                  <a:pt x="542" y="2460"/>
                  <a:pt x="574" y="2476"/>
                </a:cubicBezTo>
                <a:cubicBezTo>
                  <a:pt x="579" y="2479"/>
                  <a:pt x="590" y="2478"/>
                  <a:pt x="588" y="2487"/>
                </a:cubicBezTo>
                <a:cubicBezTo>
                  <a:pt x="587" y="2496"/>
                  <a:pt x="578" y="2498"/>
                  <a:pt x="569" y="2499"/>
                </a:cubicBezTo>
                <a:cubicBezTo>
                  <a:pt x="568" y="2499"/>
                  <a:pt x="567" y="2499"/>
                  <a:pt x="566" y="2499"/>
                </a:cubicBezTo>
                <a:cubicBezTo>
                  <a:pt x="542" y="2503"/>
                  <a:pt x="535" y="2514"/>
                  <a:pt x="547" y="2533"/>
                </a:cubicBezTo>
                <a:cubicBezTo>
                  <a:pt x="558" y="2551"/>
                  <a:pt x="555" y="2565"/>
                  <a:pt x="545" y="2580"/>
                </a:cubicBezTo>
                <a:cubicBezTo>
                  <a:pt x="532" y="2600"/>
                  <a:pt x="522" y="2621"/>
                  <a:pt x="528" y="2646"/>
                </a:cubicBezTo>
                <a:cubicBezTo>
                  <a:pt x="531" y="2657"/>
                  <a:pt x="520" y="2662"/>
                  <a:pt x="513" y="2664"/>
                </a:cubicBezTo>
                <a:cubicBezTo>
                  <a:pt x="487" y="2673"/>
                  <a:pt x="475" y="2690"/>
                  <a:pt x="472" y="2716"/>
                </a:cubicBezTo>
                <a:cubicBezTo>
                  <a:pt x="470" y="2732"/>
                  <a:pt x="464" y="2735"/>
                  <a:pt x="448" y="2725"/>
                </a:cubicBezTo>
                <a:cubicBezTo>
                  <a:pt x="414" y="2704"/>
                  <a:pt x="364" y="2719"/>
                  <a:pt x="349" y="2754"/>
                </a:cubicBezTo>
                <a:cubicBezTo>
                  <a:pt x="346" y="2761"/>
                  <a:pt x="342" y="2770"/>
                  <a:pt x="349" y="2776"/>
                </a:cubicBezTo>
                <a:cubicBezTo>
                  <a:pt x="356" y="2782"/>
                  <a:pt x="366" y="2785"/>
                  <a:pt x="375" y="2779"/>
                </a:cubicBezTo>
                <a:cubicBezTo>
                  <a:pt x="381" y="2776"/>
                  <a:pt x="387" y="2771"/>
                  <a:pt x="393" y="2767"/>
                </a:cubicBezTo>
                <a:cubicBezTo>
                  <a:pt x="399" y="2762"/>
                  <a:pt x="405" y="2759"/>
                  <a:pt x="410" y="2765"/>
                </a:cubicBezTo>
                <a:cubicBezTo>
                  <a:pt x="416" y="2772"/>
                  <a:pt x="412" y="2778"/>
                  <a:pt x="407" y="2783"/>
                </a:cubicBezTo>
                <a:cubicBezTo>
                  <a:pt x="403" y="2788"/>
                  <a:pt x="397" y="2792"/>
                  <a:pt x="393" y="2796"/>
                </a:cubicBezTo>
                <a:cubicBezTo>
                  <a:pt x="384" y="2805"/>
                  <a:pt x="379" y="2817"/>
                  <a:pt x="388" y="2827"/>
                </a:cubicBezTo>
                <a:cubicBezTo>
                  <a:pt x="396" y="2835"/>
                  <a:pt x="407" y="2827"/>
                  <a:pt x="415" y="2821"/>
                </a:cubicBezTo>
                <a:cubicBezTo>
                  <a:pt x="422" y="2816"/>
                  <a:pt x="427" y="2807"/>
                  <a:pt x="436" y="2804"/>
                </a:cubicBezTo>
                <a:cubicBezTo>
                  <a:pt x="449" y="2799"/>
                  <a:pt x="457" y="2801"/>
                  <a:pt x="456" y="2817"/>
                </a:cubicBezTo>
                <a:cubicBezTo>
                  <a:pt x="455" y="2839"/>
                  <a:pt x="446" y="2857"/>
                  <a:pt x="434" y="2874"/>
                </a:cubicBezTo>
                <a:cubicBezTo>
                  <a:pt x="419" y="2896"/>
                  <a:pt x="418" y="2908"/>
                  <a:pt x="434" y="2929"/>
                </a:cubicBezTo>
                <a:cubicBezTo>
                  <a:pt x="439" y="2937"/>
                  <a:pt x="447" y="2944"/>
                  <a:pt x="454" y="2951"/>
                </a:cubicBezTo>
                <a:cubicBezTo>
                  <a:pt x="457" y="2954"/>
                  <a:pt x="462" y="2957"/>
                  <a:pt x="460" y="2962"/>
                </a:cubicBezTo>
                <a:cubicBezTo>
                  <a:pt x="458" y="2968"/>
                  <a:pt x="453" y="2969"/>
                  <a:pt x="449" y="2968"/>
                </a:cubicBezTo>
                <a:cubicBezTo>
                  <a:pt x="431" y="2964"/>
                  <a:pt x="427" y="2972"/>
                  <a:pt x="428" y="2988"/>
                </a:cubicBezTo>
                <a:cubicBezTo>
                  <a:pt x="429" y="3008"/>
                  <a:pt x="416" y="3022"/>
                  <a:pt x="402" y="3033"/>
                </a:cubicBezTo>
                <a:cubicBezTo>
                  <a:pt x="391" y="3042"/>
                  <a:pt x="390" y="3049"/>
                  <a:pt x="401" y="3057"/>
                </a:cubicBezTo>
                <a:cubicBezTo>
                  <a:pt x="407" y="3061"/>
                  <a:pt x="411" y="3065"/>
                  <a:pt x="409" y="3073"/>
                </a:cubicBezTo>
                <a:cubicBezTo>
                  <a:pt x="407" y="3084"/>
                  <a:pt x="399" y="3082"/>
                  <a:pt x="392" y="3084"/>
                </a:cubicBezTo>
                <a:cubicBezTo>
                  <a:pt x="388" y="3085"/>
                  <a:pt x="383" y="3085"/>
                  <a:pt x="378" y="3086"/>
                </a:cubicBezTo>
                <a:cubicBezTo>
                  <a:pt x="351" y="3089"/>
                  <a:pt x="345" y="3104"/>
                  <a:pt x="361" y="3127"/>
                </a:cubicBezTo>
                <a:cubicBezTo>
                  <a:pt x="363" y="3130"/>
                  <a:pt x="365" y="3132"/>
                  <a:pt x="366" y="3135"/>
                </a:cubicBezTo>
                <a:cubicBezTo>
                  <a:pt x="369" y="3141"/>
                  <a:pt x="371" y="3149"/>
                  <a:pt x="365" y="3153"/>
                </a:cubicBezTo>
                <a:cubicBezTo>
                  <a:pt x="360" y="3157"/>
                  <a:pt x="353" y="3153"/>
                  <a:pt x="349" y="3149"/>
                </a:cubicBezTo>
                <a:cubicBezTo>
                  <a:pt x="345" y="3145"/>
                  <a:pt x="342" y="3141"/>
                  <a:pt x="339" y="3136"/>
                </a:cubicBezTo>
                <a:cubicBezTo>
                  <a:pt x="333" y="3129"/>
                  <a:pt x="327" y="3127"/>
                  <a:pt x="319" y="3133"/>
                </a:cubicBezTo>
                <a:cubicBezTo>
                  <a:pt x="300" y="3146"/>
                  <a:pt x="279" y="3148"/>
                  <a:pt x="258" y="3149"/>
                </a:cubicBezTo>
                <a:cubicBezTo>
                  <a:pt x="233" y="3151"/>
                  <a:pt x="207" y="3148"/>
                  <a:pt x="182" y="3154"/>
                </a:cubicBezTo>
                <a:cubicBezTo>
                  <a:pt x="173" y="3156"/>
                  <a:pt x="168" y="3150"/>
                  <a:pt x="164" y="3145"/>
                </a:cubicBezTo>
                <a:cubicBezTo>
                  <a:pt x="150" y="3129"/>
                  <a:pt x="137" y="3113"/>
                  <a:pt x="112" y="3121"/>
                </a:cubicBezTo>
                <a:cubicBezTo>
                  <a:pt x="107" y="3122"/>
                  <a:pt x="104" y="3118"/>
                  <a:pt x="102" y="3114"/>
                </a:cubicBezTo>
                <a:cubicBezTo>
                  <a:pt x="91" y="3094"/>
                  <a:pt x="73" y="3078"/>
                  <a:pt x="58" y="3061"/>
                </a:cubicBezTo>
                <a:cubicBezTo>
                  <a:pt x="35" y="3035"/>
                  <a:pt x="22" y="3006"/>
                  <a:pt x="31" y="2971"/>
                </a:cubicBezTo>
                <a:cubicBezTo>
                  <a:pt x="34" y="2957"/>
                  <a:pt x="26" y="2948"/>
                  <a:pt x="18" y="2940"/>
                </a:cubicBezTo>
                <a:cubicBezTo>
                  <a:pt x="0" y="2921"/>
                  <a:pt x="1" y="2911"/>
                  <a:pt x="21" y="2896"/>
                </a:cubicBezTo>
                <a:cubicBezTo>
                  <a:pt x="43" y="2881"/>
                  <a:pt x="43" y="2881"/>
                  <a:pt x="25" y="2859"/>
                </a:cubicBezTo>
                <a:cubicBezTo>
                  <a:pt x="21" y="2854"/>
                  <a:pt x="18" y="2850"/>
                  <a:pt x="24" y="2844"/>
                </a:cubicBezTo>
                <a:cubicBezTo>
                  <a:pt x="44" y="2821"/>
                  <a:pt x="62" y="2798"/>
                  <a:pt x="83" y="2776"/>
                </a:cubicBezTo>
                <a:cubicBezTo>
                  <a:pt x="98" y="2759"/>
                  <a:pt x="117" y="2748"/>
                  <a:pt x="139" y="2743"/>
                </a:cubicBezTo>
                <a:cubicBezTo>
                  <a:pt x="153" y="2739"/>
                  <a:pt x="180" y="2703"/>
                  <a:pt x="181" y="2688"/>
                </a:cubicBezTo>
                <a:cubicBezTo>
                  <a:pt x="181" y="2683"/>
                  <a:pt x="181" y="2679"/>
                  <a:pt x="175" y="2677"/>
                </a:cubicBezTo>
                <a:cubicBezTo>
                  <a:pt x="144" y="2663"/>
                  <a:pt x="129" y="2636"/>
                  <a:pt x="116" y="2607"/>
                </a:cubicBezTo>
                <a:cubicBezTo>
                  <a:pt x="113" y="2601"/>
                  <a:pt x="111" y="2596"/>
                  <a:pt x="108" y="2591"/>
                </a:cubicBezTo>
                <a:cubicBezTo>
                  <a:pt x="98" y="2575"/>
                  <a:pt x="93" y="2561"/>
                  <a:pt x="100" y="2541"/>
                </a:cubicBezTo>
                <a:cubicBezTo>
                  <a:pt x="107" y="2521"/>
                  <a:pt x="96" y="2501"/>
                  <a:pt x="86" y="2483"/>
                </a:cubicBezTo>
                <a:cubicBezTo>
                  <a:pt x="82" y="2474"/>
                  <a:pt x="80" y="2468"/>
                  <a:pt x="87" y="2459"/>
                </a:cubicBezTo>
                <a:cubicBezTo>
                  <a:pt x="115" y="2421"/>
                  <a:pt x="136" y="2379"/>
                  <a:pt x="140" y="2330"/>
                </a:cubicBezTo>
                <a:cubicBezTo>
                  <a:pt x="141" y="2323"/>
                  <a:pt x="143" y="2320"/>
                  <a:pt x="150" y="2322"/>
                </a:cubicBezTo>
                <a:cubicBezTo>
                  <a:pt x="178" y="2328"/>
                  <a:pt x="196" y="2313"/>
                  <a:pt x="211" y="2293"/>
                </a:cubicBezTo>
                <a:cubicBezTo>
                  <a:pt x="218" y="2284"/>
                  <a:pt x="224" y="2279"/>
                  <a:pt x="237" y="2285"/>
                </a:cubicBezTo>
                <a:cubicBezTo>
                  <a:pt x="253" y="2294"/>
                  <a:pt x="268" y="2286"/>
                  <a:pt x="281" y="2275"/>
                </a:cubicBezTo>
                <a:cubicBezTo>
                  <a:pt x="292" y="2266"/>
                  <a:pt x="303" y="2255"/>
                  <a:pt x="314" y="2246"/>
                </a:cubicBezTo>
                <a:cubicBezTo>
                  <a:pt x="325" y="2238"/>
                  <a:pt x="335" y="2237"/>
                  <a:pt x="338" y="2254"/>
                </a:cubicBezTo>
                <a:cubicBezTo>
                  <a:pt x="338" y="2258"/>
                  <a:pt x="339" y="2262"/>
                  <a:pt x="341" y="2266"/>
                </a:cubicBezTo>
                <a:cubicBezTo>
                  <a:pt x="343" y="2271"/>
                  <a:pt x="343" y="2279"/>
                  <a:pt x="350" y="2280"/>
                </a:cubicBezTo>
                <a:cubicBezTo>
                  <a:pt x="356" y="2280"/>
                  <a:pt x="360" y="2275"/>
                  <a:pt x="363" y="2271"/>
                </a:cubicBezTo>
                <a:cubicBezTo>
                  <a:pt x="378" y="2254"/>
                  <a:pt x="384" y="2255"/>
                  <a:pt x="393" y="2276"/>
                </a:cubicBezTo>
                <a:cubicBezTo>
                  <a:pt x="395" y="2281"/>
                  <a:pt x="396" y="2285"/>
                  <a:pt x="399" y="2289"/>
                </a:cubicBezTo>
                <a:cubicBezTo>
                  <a:pt x="403" y="2295"/>
                  <a:pt x="407" y="2300"/>
                  <a:pt x="417" y="2296"/>
                </a:cubicBezTo>
                <a:cubicBezTo>
                  <a:pt x="426" y="2291"/>
                  <a:pt x="426" y="2287"/>
                  <a:pt x="424" y="2279"/>
                </a:cubicBezTo>
                <a:cubicBezTo>
                  <a:pt x="414" y="2234"/>
                  <a:pt x="425" y="2195"/>
                  <a:pt x="452" y="2158"/>
                </a:cubicBezTo>
                <a:cubicBezTo>
                  <a:pt x="468" y="2136"/>
                  <a:pt x="489" y="2122"/>
                  <a:pt x="516" y="2118"/>
                </a:cubicBezTo>
                <a:cubicBezTo>
                  <a:pt x="528" y="2116"/>
                  <a:pt x="530" y="2112"/>
                  <a:pt x="526" y="2101"/>
                </a:cubicBezTo>
                <a:cubicBezTo>
                  <a:pt x="521" y="2088"/>
                  <a:pt x="517" y="2073"/>
                  <a:pt x="508" y="2062"/>
                </a:cubicBezTo>
                <a:cubicBezTo>
                  <a:pt x="501" y="2054"/>
                  <a:pt x="503" y="2050"/>
                  <a:pt x="512" y="2045"/>
                </a:cubicBezTo>
                <a:cubicBezTo>
                  <a:pt x="531" y="2036"/>
                  <a:pt x="542" y="1996"/>
                  <a:pt x="531" y="1978"/>
                </a:cubicBezTo>
                <a:cubicBezTo>
                  <a:pt x="527" y="1972"/>
                  <a:pt x="521" y="1972"/>
                  <a:pt x="516" y="1971"/>
                </a:cubicBezTo>
                <a:cubicBezTo>
                  <a:pt x="500" y="1967"/>
                  <a:pt x="485" y="1962"/>
                  <a:pt x="473" y="1950"/>
                </a:cubicBezTo>
                <a:cubicBezTo>
                  <a:pt x="454" y="1929"/>
                  <a:pt x="460" y="1910"/>
                  <a:pt x="488" y="1904"/>
                </a:cubicBezTo>
                <a:cubicBezTo>
                  <a:pt x="496" y="1902"/>
                  <a:pt x="505" y="1902"/>
                  <a:pt x="513" y="1900"/>
                </a:cubicBezTo>
                <a:cubicBezTo>
                  <a:pt x="535" y="1894"/>
                  <a:pt x="541" y="1884"/>
                  <a:pt x="534" y="1862"/>
                </a:cubicBezTo>
                <a:cubicBezTo>
                  <a:pt x="531" y="1851"/>
                  <a:pt x="525" y="1843"/>
                  <a:pt x="519" y="1834"/>
                </a:cubicBezTo>
                <a:cubicBezTo>
                  <a:pt x="512" y="1825"/>
                  <a:pt x="506" y="1817"/>
                  <a:pt x="501" y="1807"/>
                </a:cubicBezTo>
                <a:cubicBezTo>
                  <a:pt x="497" y="1800"/>
                  <a:pt x="494" y="1791"/>
                  <a:pt x="496" y="1782"/>
                </a:cubicBezTo>
                <a:cubicBezTo>
                  <a:pt x="500" y="1770"/>
                  <a:pt x="511" y="1778"/>
                  <a:pt x="518" y="1777"/>
                </a:cubicBezTo>
                <a:cubicBezTo>
                  <a:pt x="535" y="1773"/>
                  <a:pt x="553" y="1772"/>
                  <a:pt x="567" y="1761"/>
                </a:cubicBezTo>
                <a:cubicBezTo>
                  <a:pt x="576" y="1753"/>
                  <a:pt x="578" y="1746"/>
                  <a:pt x="571" y="1735"/>
                </a:cubicBezTo>
                <a:cubicBezTo>
                  <a:pt x="561" y="1720"/>
                  <a:pt x="547" y="1706"/>
                  <a:pt x="535" y="1693"/>
                </a:cubicBezTo>
                <a:cubicBezTo>
                  <a:pt x="515" y="1671"/>
                  <a:pt x="499" y="1649"/>
                  <a:pt x="514" y="1618"/>
                </a:cubicBezTo>
                <a:cubicBezTo>
                  <a:pt x="517" y="1610"/>
                  <a:pt x="512" y="1605"/>
                  <a:pt x="508" y="1600"/>
                </a:cubicBezTo>
                <a:cubicBezTo>
                  <a:pt x="501" y="1590"/>
                  <a:pt x="490" y="1584"/>
                  <a:pt x="480" y="1579"/>
                </a:cubicBezTo>
                <a:cubicBezTo>
                  <a:pt x="464" y="1571"/>
                  <a:pt x="448" y="1565"/>
                  <a:pt x="440" y="1547"/>
                </a:cubicBezTo>
                <a:close/>
              </a:path>
            </a:pathLst>
          </a:custGeom>
          <a:solidFill>
            <a:schemeClr val="bg1"/>
          </a:solidFill>
          <a:ln>
            <a:noFill/>
          </a:ln>
          <a:scene3d>
            <a:camera prst="isometricTopUp">
              <a:rot lat="585005" lon="17518078" rev="3941966"/>
            </a:camera>
            <a:lightRig rig="threePt" dir="t"/>
          </a:scene3d>
          <a:extLst/>
        </p:spPr>
        <p:txBody>
          <a:bodyPr vert="horz" wrap="square" lIns="60960" tIns="30480" rIns="60960" bIns="30480" numCol="1" anchor="t" anchorCtr="0" compatLnSpc="1">
            <a:prstTxWarp prst="textNoShape">
              <a:avLst/>
            </a:prstTxWarp>
          </a:bodyPr>
          <a:lstStyle/>
          <a:p>
            <a:endParaRPr lang="en-US" sz="1200"/>
          </a:p>
        </p:txBody>
      </p:sp>
      <p:grpSp>
        <p:nvGrpSpPr>
          <p:cNvPr id="45" name="Group 44">
            <a:extLst>
              <a:ext uri="{FF2B5EF4-FFF2-40B4-BE49-F238E27FC236}">
                <a16:creationId xmlns:a16="http://schemas.microsoft.com/office/drawing/2014/main" xmlns="" id="{AC3BD627-8DC3-4319-BBE7-62A9DC5A6810}"/>
              </a:ext>
            </a:extLst>
          </p:cNvPr>
          <p:cNvGrpSpPr/>
          <p:nvPr/>
        </p:nvGrpSpPr>
        <p:grpSpPr>
          <a:xfrm>
            <a:off x="908199" y="1430462"/>
            <a:ext cx="3856163" cy="2869150"/>
            <a:chOff x="4733216" y="3486970"/>
            <a:chExt cx="7836692" cy="5830833"/>
          </a:xfrm>
          <a:solidFill>
            <a:schemeClr val="bg1"/>
          </a:solidFill>
        </p:grpSpPr>
        <p:sp>
          <p:nvSpPr>
            <p:cNvPr id="44" name="Freeform: Shape 43">
              <a:extLst>
                <a:ext uri="{FF2B5EF4-FFF2-40B4-BE49-F238E27FC236}">
                  <a16:creationId xmlns:a16="http://schemas.microsoft.com/office/drawing/2014/main" xmlns="" id="{BA4296D1-9136-4EF7-BF73-9C4336E28E0C}"/>
                </a:ext>
              </a:extLst>
            </p:cNvPr>
            <p:cNvSpPr/>
            <p:nvPr/>
          </p:nvSpPr>
          <p:spPr>
            <a:xfrm rot="5400000">
              <a:off x="6801154" y="2120167"/>
              <a:ext cx="4401951" cy="7135557"/>
            </a:xfrm>
            <a:custGeom>
              <a:avLst/>
              <a:gdLst>
                <a:gd name="connsiteX0" fmla="*/ 1574201 w 4401951"/>
                <a:gd name="connsiteY0" fmla="*/ 1307005 h 7135557"/>
                <a:gd name="connsiteX1" fmla="*/ 1595137 w 4401951"/>
                <a:gd name="connsiteY1" fmla="*/ 1308799 h 7135557"/>
                <a:gd name="connsiteX2" fmla="*/ 1596178 w 4401951"/>
                <a:gd name="connsiteY2" fmla="*/ 1307005 h 7135557"/>
                <a:gd name="connsiteX3" fmla="*/ 1292196 w 4401951"/>
                <a:gd name="connsiteY3" fmla="*/ 1246107 h 7135557"/>
                <a:gd name="connsiteX4" fmla="*/ 1354627 w 4401951"/>
                <a:gd name="connsiteY4" fmla="*/ 1145598 h 7135557"/>
                <a:gd name="connsiteX5" fmla="*/ 1392692 w 4401951"/>
                <a:gd name="connsiteY5" fmla="*/ 1097590 h 7135557"/>
                <a:gd name="connsiteX6" fmla="*/ 1392692 w 4401951"/>
                <a:gd name="connsiteY6" fmla="*/ 698917 h 7135557"/>
                <a:gd name="connsiteX7" fmla="*/ 10305 w 4401951"/>
                <a:gd name="connsiteY7" fmla="*/ 1963449 h 7135557"/>
                <a:gd name="connsiteX8" fmla="*/ 243210 w 4401951"/>
                <a:gd name="connsiteY8" fmla="*/ 1270953 h 7135557"/>
                <a:gd name="connsiteX9" fmla="*/ 521312 w 4401951"/>
                <a:gd name="connsiteY9" fmla="*/ 2463671 h 7135557"/>
                <a:gd name="connsiteX10" fmla="*/ 1032923 w 4401951"/>
                <a:gd name="connsiteY10" fmla="*/ 24092 h 7135557"/>
                <a:gd name="connsiteX11" fmla="*/ 1044438 w 4401951"/>
                <a:gd name="connsiteY11" fmla="*/ 0 h 7135557"/>
                <a:gd name="connsiteX12" fmla="*/ 1093672 w 4401951"/>
                <a:gd name="connsiteY12" fmla="*/ 664478 h 7135557"/>
                <a:gd name="connsiteX13" fmla="*/ 1143670 w 4401951"/>
                <a:gd name="connsiteY13" fmla="*/ 593153 h 7135557"/>
                <a:gd name="connsiteX14" fmla="*/ 1389562 w 4401951"/>
                <a:gd name="connsiteY14" fmla="*/ 359293 h 7135557"/>
                <a:gd name="connsiteX15" fmla="*/ 1230812 w 4401951"/>
                <a:gd name="connsiteY15" fmla="*/ 1223676 h 7135557"/>
                <a:gd name="connsiteX16" fmla="*/ 1377075 w 4401951"/>
                <a:gd name="connsiteY16" fmla="*/ 659632 h 7135557"/>
                <a:gd name="connsiteX17" fmla="*/ 1392692 w 4401951"/>
                <a:gd name="connsiteY17" fmla="*/ 617304 h 7135557"/>
                <a:gd name="connsiteX18" fmla="*/ 1392692 w 4401951"/>
                <a:gd name="connsiteY18" fmla="*/ 391528 h 7135557"/>
                <a:gd name="connsiteX19" fmla="*/ 1418889 w 4401951"/>
                <a:gd name="connsiteY19" fmla="*/ 509430 h 7135557"/>
                <a:gd name="connsiteX20" fmla="*/ 1422175 w 4401951"/>
                <a:gd name="connsiteY20" fmla="*/ 537401 h 7135557"/>
                <a:gd name="connsiteX21" fmla="*/ 1422535 w 4401951"/>
                <a:gd name="connsiteY21" fmla="*/ 536423 h 7135557"/>
                <a:gd name="connsiteX22" fmla="*/ 1422245 w 4401951"/>
                <a:gd name="connsiteY22" fmla="*/ 538004 h 7135557"/>
                <a:gd name="connsiteX23" fmla="*/ 1447174 w 4401951"/>
                <a:gd name="connsiteY23" fmla="*/ 750227 h 7135557"/>
                <a:gd name="connsiteX24" fmla="*/ 1448990 w 4401951"/>
                <a:gd name="connsiteY24" fmla="*/ 775589 h 7135557"/>
                <a:gd name="connsiteX25" fmla="*/ 1465396 w 4401951"/>
                <a:gd name="connsiteY25" fmla="*/ 822804 h 7135557"/>
                <a:gd name="connsiteX26" fmla="*/ 1504879 w 4401951"/>
                <a:gd name="connsiteY26" fmla="*/ 989383 h 7135557"/>
                <a:gd name="connsiteX27" fmla="*/ 1525291 w 4401951"/>
                <a:gd name="connsiteY27" fmla="*/ 962032 h 7135557"/>
                <a:gd name="connsiteX28" fmla="*/ 1586713 w 4401951"/>
                <a:gd name="connsiteY28" fmla="*/ 781661 h 7135557"/>
                <a:gd name="connsiteX29" fmla="*/ 1588900 w 4401951"/>
                <a:gd name="connsiteY29" fmla="*/ 742775 h 7135557"/>
                <a:gd name="connsiteX30" fmla="*/ 1547037 w 4401951"/>
                <a:gd name="connsiteY30" fmla="*/ 655005 h 7135557"/>
                <a:gd name="connsiteX31" fmla="*/ 1482690 w 4401951"/>
                <a:gd name="connsiteY31" fmla="*/ 547744 h 7135557"/>
                <a:gd name="connsiteX32" fmla="*/ 1587215 w 4401951"/>
                <a:gd name="connsiteY32" fmla="*/ 625548 h 7135557"/>
                <a:gd name="connsiteX33" fmla="*/ 1582482 w 4401951"/>
                <a:gd name="connsiteY33" fmla="*/ 574855 h 7135557"/>
                <a:gd name="connsiteX34" fmla="*/ 1467846 w 4401951"/>
                <a:gd name="connsiteY34" fmla="*/ 238210 h 7135557"/>
                <a:gd name="connsiteX35" fmla="*/ 1861129 w 4401951"/>
                <a:gd name="connsiteY35" fmla="*/ 883588 h 7135557"/>
                <a:gd name="connsiteX36" fmla="*/ 1867608 w 4401951"/>
                <a:gd name="connsiteY36" fmla="*/ 952388 h 7135557"/>
                <a:gd name="connsiteX37" fmla="*/ 1901281 w 4401951"/>
                <a:gd name="connsiteY37" fmla="*/ 1014707 h 7135557"/>
                <a:gd name="connsiteX38" fmla="*/ 1931966 w 4401951"/>
                <a:gd name="connsiteY38" fmla="*/ 1099383 h 7135557"/>
                <a:gd name="connsiteX39" fmla="*/ 1935528 w 4401951"/>
                <a:gd name="connsiteY39" fmla="*/ 1036077 h 7135557"/>
                <a:gd name="connsiteX40" fmla="*/ 1810993 w 4401951"/>
                <a:gd name="connsiteY40" fmla="*/ 593384 h 7135557"/>
                <a:gd name="connsiteX41" fmla="*/ 2043828 w 4401951"/>
                <a:gd name="connsiteY41" fmla="*/ 843442 h 7135557"/>
                <a:gd name="connsiteX42" fmla="*/ 2112308 w 4401951"/>
                <a:gd name="connsiteY42" fmla="*/ 960153 h 7135557"/>
                <a:gd name="connsiteX43" fmla="*/ 2183813 w 4401951"/>
                <a:gd name="connsiteY43" fmla="*/ 879627 h 7135557"/>
                <a:gd name="connsiteX44" fmla="*/ 2714982 w 4401951"/>
                <a:gd name="connsiteY44" fmla="*/ 21558 h 7135557"/>
                <a:gd name="connsiteX45" fmla="*/ 1715073 w 4401951"/>
                <a:gd name="connsiteY45" fmla="*/ 2645841 h 7135557"/>
                <a:gd name="connsiteX46" fmla="*/ 2784794 w 4401951"/>
                <a:gd name="connsiteY46" fmla="*/ 1156569 h 7135557"/>
                <a:gd name="connsiteX47" fmla="*/ 1969674 w 4401951"/>
                <a:gd name="connsiteY47" fmla="*/ 3737766 h 7135557"/>
                <a:gd name="connsiteX48" fmla="*/ 2540919 w 4401951"/>
                <a:gd name="connsiteY48" fmla="*/ 3073208 h 7135557"/>
                <a:gd name="connsiteX49" fmla="*/ 2241680 w 4401951"/>
                <a:gd name="connsiteY49" fmla="*/ 4524527 h 7135557"/>
                <a:gd name="connsiteX50" fmla="*/ 2635972 w 4401951"/>
                <a:gd name="connsiteY50" fmla="*/ 3936651 h 7135557"/>
                <a:gd name="connsiteX51" fmla="*/ 2980221 w 4401951"/>
                <a:gd name="connsiteY51" fmla="*/ 4653430 h 7135557"/>
                <a:gd name="connsiteX52" fmla="*/ 2724238 w 4401951"/>
                <a:gd name="connsiteY52" fmla="*/ 5226768 h 7135557"/>
                <a:gd name="connsiteX53" fmla="*/ 3269110 w 4401951"/>
                <a:gd name="connsiteY53" fmla="*/ 4904889 h 7135557"/>
                <a:gd name="connsiteX54" fmla="*/ 4062237 w 4401951"/>
                <a:gd name="connsiteY54" fmla="*/ 6863126 h 7135557"/>
                <a:gd name="connsiteX55" fmla="*/ 1163872 w 4401951"/>
                <a:gd name="connsiteY55" fmla="*/ 2381077 h 7135557"/>
                <a:gd name="connsiteX56" fmla="*/ 1171818 w 4401951"/>
                <a:gd name="connsiteY56" fmla="*/ 2187765 h 7135557"/>
                <a:gd name="connsiteX57" fmla="*/ 1165562 w 4401951"/>
                <a:gd name="connsiteY57" fmla="*/ 2187901 h 7135557"/>
                <a:gd name="connsiteX58" fmla="*/ 1159676 w 4401951"/>
                <a:gd name="connsiteY58" fmla="*/ 2158334 h 7135557"/>
                <a:gd name="connsiteX59" fmla="*/ 1140976 w 4401951"/>
                <a:gd name="connsiteY59" fmla="*/ 2015351 h 7135557"/>
                <a:gd name="connsiteX60" fmla="*/ 1134897 w 4401951"/>
                <a:gd name="connsiteY60" fmla="*/ 1881299 h 7135557"/>
                <a:gd name="connsiteX61" fmla="*/ 1113671 w 4401951"/>
                <a:gd name="connsiteY61" fmla="*/ 2032179 h 7135557"/>
                <a:gd name="connsiteX62" fmla="*/ 4401951 w 4401951"/>
                <a:gd name="connsiteY62" fmla="*/ 7116709 h 7135557"/>
                <a:gd name="connsiteX63" fmla="*/ 820316 w 4401951"/>
                <a:gd name="connsiteY63" fmla="*/ 6024940 h 7135557"/>
                <a:gd name="connsiteX64" fmla="*/ 1563906 w 4401951"/>
                <a:gd name="connsiteY64" fmla="*/ 6099531 h 7135557"/>
                <a:gd name="connsiteX65" fmla="*/ 162104 w 4401951"/>
                <a:gd name="connsiteY65" fmla="*/ 4265506 h 7135557"/>
                <a:gd name="connsiteX66" fmla="*/ 884894 w 4401951"/>
                <a:gd name="connsiteY66" fmla="*/ 4858595 h 7135557"/>
                <a:gd name="connsiteX67" fmla="*/ 59825 w 4401951"/>
                <a:gd name="connsiteY67" fmla="*/ 3067213 h 7135557"/>
                <a:gd name="connsiteX68" fmla="*/ 601746 w 4401951"/>
                <a:gd name="connsiteY68" fmla="*/ 3720191 h 7135557"/>
                <a:gd name="connsiteX69" fmla="*/ 10305 w 4401951"/>
                <a:gd name="connsiteY69" fmla="*/ 1963449 h 7135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401951" h="7135557">
                  <a:moveTo>
                    <a:pt x="1574201" y="1307005"/>
                  </a:moveTo>
                  <a:lnTo>
                    <a:pt x="1595137" y="1308799"/>
                  </a:lnTo>
                  <a:lnTo>
                    <a:pt x="1596178" y="1307005"/>
                  </a:lnTo>
                  <a:close/>
                  <a:moveTo>
                    <a:pt x="1292196" y="1246107"/>
                  </a:moveTo>
                  <a:lnTo>
                    <a:pt x="1354627" y="1145598"/>
                  </a:lnTo>
                  <a:lnTo>
                    <a:pt x="1392692" y="1097590"/>
                  </a:lnTo>
                  <a:lnTo>
                    <a:pt x="1392692" y="698917"/>
                  </a:lnTo>
                  <a:close/>
                  <a:moveTo>
                    <a:pt x="10305" y="1963449"/>
                  </a:moveTo>
                  <a:cubicBezTo>
                    <a:pt x="35305" y="1737141"/>
                    <a:pt x="107341" y="1504847"/>
                    <a:pt x="243210" y="1270953"/>
                  </a:cubicBezTo>
                  <a:cubicBezTo>
                    <a:pt x="169779" y="1766302"/>
                    <a:pt x="247539" y="2226400"/>
                    <a:pt x="521312" y="2463671"/>
                  </a:cubicBezTo>
                  <a:cubicBezTo>
                    <a:pt x="290444" y="1194996"/>
                    <a:pt x="254291" y="837377"/>
                    <a:pt x="1032923" y="24092"/>
                  </a:cubicBezTo>
                  <a:cubicBezTo>
                    <a:pt x="1038793" y="11284"/>
                    <a:pt x="1042539" y="3412"/>
                    <a:pt x="1044438" y="0"/>
                  </a:cubicBezTo>
                  <a:lnTo>
                    <a:pt x="1093672" y="664478"/>
                  </a:lnTo>
                  <a:lnTo>
                    <a:pt x="1143670" y="593153"/>
                  </a:lnTo>
                  <a:cubicBezTo>
                    <a:pt x="1210644" y="509720"/>
                    <a:pt x="1291811" y="431141"/>
                    <a:pt x="1389562" y="359293"/>
                  </a:cubicBezTo>
                  <a:cubicBezTo>
                    <a:pt x="1199332" y="664152"/>
                    <a:pt x="1118671" y="989135"/>
                    <a:pt x="1230812" y="1223676"/>
                  </a:cubicBezTo>
                  <a:cubicBezTo>
                    <a:pt x="1283709" y="998470"/>
                    <a:pt x="1328298" y="814214"/>
                    <a:pt x="1377075" y="659632"/>
                  </a:cubicBezTo>
                  <a:lnTo>
                    <a:pt x="1392692" y="617304"/>
                  </a:lnTo>
                  <a:lnTo>
                    <a:pt x="1392692" y="391528"/>
                  </a:lnTo>
                  <a:lnTo>
                    <a:pt x="1418889" y="509430"/>
                  </a:lnTo>
                  <a:lnTo>
                    <a:pt x="1422175" y="537401"/>
                  </a:lnTo>
                  <a:lnTo>
                    <a:pt x="1422535" y="536423"/>
                  </a:lnTo>
                  <a:cubicBezTo>
                    <a:pt x="1422439" y="536949"/>
                    <a:pt x="1422342" y="537477"/>
                    <a:pt x="1422245" y="538004"/>
                  </a:cubicBezTo>
                  <a:lnTo>
                    <a:pt x="1447174" y="750227"/>
                  </a:lnTo>
                  <a:lnTo>
                    <a:pt x="1448990" y="775589"/>
                  </a:lnTo>
                  <a:lnTo>
                    <a:pt x="1465396" y="822804"/>
                  </a:lnTo>
                  <a:lnTo>
                    <a:pt x="1504879" y="989383"/>
                  </a:lnTo>
                  <a:lnTo>
                    <a:pt x="1525291" y="962032"/>
                  </a:lnTo>
                  <a:cubicBezTo>
                    <a:pt x="1557458" y="907490"/>
                    <a:pt x="1577556" y="846778"/>
                    <a:pt x="1586713" y="781661"/>
                  </a:cubicBezTo>
                  <a:cubicBezTo>
                    <a:pt x="1587442" y="768698"/>
                    <a:pt x="1588171" y="755737"/>
                    <a:pt x="1588900" y="742775"/>
                  </a:cubicBezTo>
                  <a:lnTo>
                    <a:pt x="1547037" y="655005"/>
                  </a:lnTo>
                  <a:cubicBezTo>
                    <a:pt x="1527714" y="619152"/>
                    <a:pt x="1506210" y="583330"/>
                    <a:pt x="1482690" y="547744"/>
                  </a:cubicBezTo>
                  <a:lnTo>
                    <a:pt x="1587215" y="625548"/>
                  </a:lnTo>
                  <a:lnTo>
                    <a:pt x="1582482" y="574855"/>
                  </a:lnTo>
                  <a:cubicBezTo>
                    <a:pt x="1565083" y="466606"/>
                    <a:pt x="1525602" y="352408"/>
                    <a:pt x="1467846" y="238210"/>
                  </a:cubicBezTo>
                  <a:cubicBezTo>
                    <a:pt x="1710374" y="439406"/>
                    <a:pt x="1825116" y="661256"/>
                    <a:pt x="1861129" y="883588"/>
                  </a:cubicBezTo>
                  <a:lnTo>
                    <a:pt x="1867608" y="952388"/>
                  </a:lnTo>
                  <a:lnTo>
                    <a:pt x="1901281" y="1014707"/>
                  </a:lnTo>
                  <a:lnTo>
                    <a:pt x="1931966" y="1099383"/>
                  </a:lnTo>
                  <a:lnTo>
                    <a:pt x="1935528" y="1036077"/>
                  </a:lnTo>
                  <a:cubicBezTo>
                    <a:pt x="1932520" y="897911"/>
                    <a:pt x="1887999" y="745647"/>
                    <a:pt x="1810993" y="593384"/>
                  </a:cubicBezTo>
                  <a:cubicBezTo>
                    <a:pt x="1908003" y="673863"/>
                    <a:pt x="1984569" y="757646"/>
                    <a:pt x="2043828" y="843442"/>
                  </a:cubicBezTo>
                  <a:lnTo>
                    <a:pt x="2112308" y="960153"/>
                  </a:lnTo>
                  <a:lnTo>
                    <a:pt x="2183813" y="879627"/>
                  </a:lnTo>
                  <a:cubicBezTo>
                    <a:pt x="2322640" y="717571"/>
                    <a:pt x="2486557" y="489948"/>
                    <a:pt x="2714982" y="21558"/>
                  </a:cubicBezTo>
                  <a:cubicBezTo>
                    <a:pt x="3240019" y="1209833"/>
                    <a:pt x="1631771" y="1832795"/>
                    <a:pt x="1715073" y="2645841"/>
                  </a:cubicBezTo>
                  <a:cubicBezTo>
                    <a:pt x="2045535" y="2037427"/>
                    <a:pt x="2319419" y="1566185"/>
                    <a:pt x="2784794" y="1156569"/>
                  </a:cubicBezTo>
                  <a:cubicBezTo>
                    <a:pt x="3117678" y="2938725"/>
                    <a:pt x="2267144" y="2835936"/>
                    <a:pt x="1969674" y="3737766"/>
                  </a:cubicBezTo>
                  <a:cubicBezTo>
                    <a:pt x="2204132" y="3553211"/>
                    <a:pt x="2311509" y="3203451"/>
                    <a:pt x="2540919" y="3073208"/>
                  </a:cubicBezTo>
                  <a:cubicBezTo>
                    <a:pt x="2781764" y="3802291"/>
                    <a:pt x="2294248" y="3762456"/>
                    <a:pt x="2241680" y="4524527"/>
                  </a:cubicBezTo>
                  <a:lnTo>
                    <a:pt x="2635972" y="3936651"/>
                  </a:lnTo>
                  <a:cubicBezTo>
                    <a:pt x="2747761" y="4010954"/>
                    <a:pt x="2965511" y="4438411"/>
                    <a:pt x="2980221" y="4653430"/>
                  </a:cubicBezTo>
                  <a:cubicBezTo>
                    <a:pt x="2994932" y="4868450"/>
                    <a:pt x="2868201" y="4856669"/>
                    <a:pt x="2724238" y="5226768"/>
                  </a:cubicBezTo>
                  <a:cubicBezTo>
                    <a:pt x="2879924" y="5084195"/>
                    <a:pt x="3180097" y="4801659"/>
                    <a:pt x="3269110" y="4904889"/>
                  </a:cubicBezTo>
                  <a:cubicBezTo>
                    <a:pt x="3572739" y="5194238"/>
                    <a:pt x="3288409" y="5620681"/>
                    <a:pt x="4062237" y="6863126"/>
                  </a:cubicBezTo>
                  <a:cubicBezTo>
                    <a:pt x="2180073" y="6016731"/>
                    <a:pt x="1166812" y="4088916"/>
                    <a:pt x="1163872" y="2381077"/>
                  </a:cubicBezTo>
                  <a:lnTo>
                    <a:pt x="1171818" y="2187765"/>
                  </a:lnTo>
                  <a:lnTo>
                    <a:pt x="1165562" y="2187901"/>
                  </a:lnTo>
                  <a:lnTo>
                    <a:pt x="1159676" y="2158334"/>
                  </a:lnTo>
                  <a:cubicBezTo>
                    <a:pt x="1151650" y="2111164"/>
                    <a:pt x="1145304" y="2063446"/>
                    <a:pt x="1140976" y="2015351"/>
                  </a:cubicBezTo>
                  <a:lnTo>
                    <a:pt x="1134897" y="1881299"/>
                  </a:lnTo>
                  <a:lnTo>
                    <a:pt x="1113671" y="2032179"/>
                  </a:lnTo>
                  <a:cubicBezTo>
                    <a:pt x="927929" y="3958603"/>
                    <a:pt x="2274745" y="6444895"/>
                    <a:pt x="4401951" y="7116709"/>
                  </a:cubicBezTo>
                  <a:cubicBezTo>
                    <a:pt x="2031981" y="7255286"/>
                    <a:pt x="1150032" y="6603410"/>
                    <a:pt x="820316" y="6024940"/>
                  </a:cubicBezTo>
                  <a:cubicBezTo>
                    <a:pt x="1359331" y="6159038"/>
                    <a:pt x="1370002" y="6176835"/>
                    <a:pt x="1563906" y="6099531"/>
                  </a:cubicBezTo>
                  <a:cubicBezTo>
                    <a:pt x="517037" y="5889014"/>
                    <a:pt x="393579" y="5232930"/>
                    <a:pt x="162104" y="4265506"/>
                  </a:cubicBezTo>
                  <a:cubicBezTo>
                    <a:pt x="342018" y="4353444"/>
                    <a:pt x="494429" y="4855174"/>
                    <a:pt x="884894" y="4858595"/>
                  </a:cubicBezTo>
                  <a:cubicBezTo>
                    <a:pt x="498053" y="4364291"/>
                    <a:pt x="-195081" y="3923696"/>
                    <a:pt x="59825" y="3067213"/>
                  </a:cubicBezTo>
                  <a:cubicBezTo>
                    <a:pt x="327943" y="3660046"/>
                    <a:pt x="203678" y="3405627"/>
                    <a:pt x="601746" y="3720191"/>
                  </a:cubicBezTo>
                  <a:cubicBezTo>
                    <a:pt x="283632" y="3267428"/>
                    <a:pt x="-64693" y="2642375"/>
                    <a:pt x="10305" y="196344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2" name="Freeform: Shape 41">
              <a:extLst>
                <a:ext uri="{FF2B5EF4-FFF2-40B4-BE49-F238E27FC236}">
                  <a16:creationId xmlns:a16="http://schemas.microsoft.com/office/drawing/2014/main" xmlns="" id="{13F2C3F8-1CA0-4C5C-886C-E20CDA99E954}"/>
                </a:ext>
              </a:extLst>
            </p:cNvPr>
            <p:cNvSpPr/>
            <p:nvPr/>
          </p:nvSpPr>
          <p:spPr>
            <a:xfrm rot="1520710">
              <a:off x="4733216" y="7292574"/>
              <a:ext cx="678947" cy="2025229"/>
            </a:xfrm>
            <a:custGeom>
              <a:avLst/>
              <a:gdLst>
                <a:gd name="connsiteX0" fmla="*/ 541078 w 678947"/>
                <a:gd name="connsiteY0" fmla="*/ 692150 h 1803619"/>
                <a:gd name="connsiteX1" fmla="*/ 675744 w 678947"/>
                <a:gd name="connsiteY1" fmla="*/ 1076908 h 1803619"/>
                <a:gd name="connsiteX2" fmla="*/ 678947 w 678947"/>
                <a:gd name="connsiteY2" fmla="*/ 1076908 h 1803619"/>
                <a:gd name="connsiteX3" fmla="*/ 677934 w 678947"/>
                <a:gd name="connsiteY3" fmla="*/ 1079426 h 1803619"/>
                <a:gd name="connsiteX4" fmla="*/ 678947 w 678947"/>
                <a:gd name="connsiteY4" fmla="*/ 1080591 h 1803619"/>
                <a:gd name="connsiteX5" fmla="*/ 677465 w 678947"/>
                <a:gd name="connsiteY5" fmla="*/ 1080591 h 1803619"/>
                <a:gd name="connsiteX6" fmla="*/ 380803 w 678947"/>
                <a:gd name="connsiteY6" fmla="*/ 1798594 h 1803619"/>
                <a:gd name="connsiteX7" fmla="*/ 370346 w 678947"/>
                <a:gd name="connsiteY7" fmla="*/ 1206657 h 1803619"/>
                <a:gd name="connsiteX8" fmla="*/ 430248 w 678947"/>
                <a:gd name="connsiteY8" fmla="*/ 1124930 h 1803619"/>
                <a:gd name="connsiteX9" fmla="*/ 339473 w 678947"/>
                <a:gd name="connsiteY9" fmla="*/ 1037677 h 1803619"/>
                <a:gd name="connsiteX10" fmla="*/ 248698 w 678947"/>
                <a:gd name="connsiteY10" fmla="*/ 1124930 h 1803619"/>
                <a:gd name="connsiteX11" fmla="*/ 308601 w 678947"/>
                <a:gd name="connsiteY11" fmla="*/ 1206658 h 1803619"/>
                <a:gd name="connsiteX12" fmla="*/ 298145 w 678947"/>
                <a:gd name="connsiteY12" fmla="*/ 1803619 h 1803619"/>
                <a:gd name="connsiteX13" fmla="*/ 1482 w 678947"/>
                <a:gd name="connsiteY13" fmla="*/ 1080591 h 1803619"/>
                <a:gd name="connsiteX14" fmla="*/ 1 w 678947"/>
                <a:gd name="connsiteY14" fmla="*/ 1080591 h 1803619"/>
                <a:gd name="connsiteX15" fmla="*/ 977 w 678947"/>
                <a:gd name="connsiteY15" fmla="*/ 1079335 h 1803619"/>
                <a:gd name="connsiteX16" fmla="*/ 0 w 678947"/>
                <a:gd name="connsiteY16" fmla="*/ 1076908 h 1803619"/>
                <a:gd name="connsiteX17" fmla="*/ 2865 w 678947"/>
                <a:gd name="connsiteY17" fmla="*/ 1076908 h 1803619"/>
                <a:gd name="connsiteX18" fmla="*/ 128363 w 678947"/>
                <a:gd name="connsiteY18" fmla="*/ 696719 h 1803619"/>
                <a:gd name="connsiteX19" fmla="*/ 162613 w 678947"/>
                <a:gd name="connsiteY19" fmla="*/ 573663 h 1803619"/>
                <a:gd name="connsiteX20" fmla="*/ 516334 w 678947"/>
                <a:gd name="connsiteY20" fmla="*/ 573663 h 1803619"/>
                <a:gd name="connsiteX21" fmla="*/ 561325 w 678947"/>
                <a:gd name="connsiteY21" fmla="*/ 618654 h 1803619"/>
                <a:gd name="connsiteX22" fmla="*/ 516334 w 678947"/>
                <a:gd name="connsiteY22" fmla="*/ 663645 h 1803619"/>
                <a:gd name="connsiteX23" fmla="*/ 162613 w 678947"/>
                <a:gd name="connsiteY23" fmla="*/ 663645 h 1803619"/>
                <a:gd name="connsiteX24" fmla="*/ 117622 w 678947"/>
                <a:gd name="connsiteY24" fmla="*/ 618654 h 1803619"/>
                <a:gd name="connsiteX25" fmla="*/ 162613 w 678947"/>
                <a:gd name="connsiteY25" fmla="*/ 573663 h 1803619"/>
                <a:gd name="connsiteX26" fmla="*/ 346730 w 678947"/>
                <a:gd name="connsiteY26" fmla="*/ 0 h 1803619"/>
                <a:gd name="connsiteX27" fmla="*/ 477359 w 678947"/>
                <a:gd name="connsiteY27" fmla="*/ 58057 h 1803619"/>
                <a:gd name="connsiteX28" fmla="*/ 535416 w 678947"/>
                <a:gd name="connsiteY28" fmla="*/ 508918 h 1803619"/>
                <a:gd name="connsiteX29" fmla="*/ 143530 w 678947"/>
                <a:gd name="connsiteY29" fmla="*/ 508918 h 1803619"/>
                <a:gd name="connsiteX0" fmla="*/ 541078 w 678947"/>
                <a:gd name="connsiteY0" fmla="*/ 913760 h 2025229"/>
                <a:gd name="connsiteX1" fmla="*/ 675744 w 678947"/>
                <a:gd name="connsiteY1" fmla="*/ 1298518 h 2025229"/>
                <a:gd name="connsiteX2" fmla="*/ 678947 w 678947"/>
                <a:gd name="connsiteY2" fmla="*/ 1298518 h 2025229"/>
                <a:gd name="connsiteX3" fmla="*/ 677934 w 678947"/>
                <a:gd name="connsiteY3" fmla="*/ 1301036 h 2025229"/>
                <a:gd name="connsiteX4" fmla="*/ 678947 w 678947"/>
                <a:gd name="connsiteY4" fmla="*/ 1302201 h 2025229"/>
                <a:gd name="connsiteX5" fmla="*/ 677465 w 678947"/>
                <a:gd name="connsiteY5" fmla="*/ 1302201 h 2025229"/>
                <a:gd name="connsiteX6" fmla="*/ 380803 w 678947"/>
                <a:gd name="connsiteY6" fmla="*/ 2020204 h 2025229"/>
                <a:gd name="connsiteX7" fmla="*/ 370346 w 678947"/>
                <a:gd name="connsiteY7" fmla="*/ 1428267 h 2025229"/>
                <a:gd name="connsiteX8" fmla="*/ 430248 w 678947"/>
                <a:gd name="connsiteY8" fmla="*/ 1346540 h 2025229"/>
                <a:gd name="connsiteX9" fmla="*/ 339473 w 678947"/>
                <a:gd name="connsiteY9" fmla="*/ 1259287 h 2025229"/>
                <a:gd name="connsiteX10" fmla="*/ 248698 w 678947"/>
                <a:gd name="connsiteY10" fmla="*/ 1346540 h 2025229"/>
                <a:gd name="connsiteX11" fmla="*/ 308601 w 678947"/>
                <a:gd name="connsiteY11" fmla="*/ 1428268 h 2025229"/>
                <a:gd name="connsiteX12" fmla="*/ 298145 w 678947"/>
                <a:gd name="connsiteY12" fmla="*/ 2025229 h 2025229"/>
                <a:gd name="connsiteX13" fmla="*/ 1482 w 678947"/>
                <a:gd name="connsiteY13" fmla="*/ 1302201 h 2025229"/>
                <a:gd name="connsiteX14" fmla="*/ 1 w 678947"/>
                <a:gd name="connsiteY14" fmla="*/ 1302201 h 2025229"/>
                <a:gd name="connsiteX15" fmla="*/ 977 w 678947"/>
                <a:gd name="connsiteY15" fmla="*/ 1300945 h 2025229"/>
                <a:gd name="connsiteX16" fmla="*/ 0 w 678947"/>
                <a:gd name="connsiteY16" fmla="*/ 1298518 h 2025229"/>
                <a:gd name="connsiteX17" fmla="*/ 2865 w 678947"/>
                <a:gd name="connsiteY17" fmla="*/ 1298518 h 2025229"/>
                <a:gd name="connsiteX18" fmla="*/ 128363 w 678947"/>
                <a:gd name="connsiteY18" fmla="*/ 918329 h 2025229"/>
                <a:gd name="connsiteX19" fmla="*/ 541078 w 678947"/>
                <a:gd name="connsiteY19" fmla="*/ 913760 h 2025229"/>
                <a:gd name="connsiteX20" fmla="*/ 162613 w 678947"/>
                <a:gd name="connsiteY20" fmla="*/ 795273 h 2025229"/>
                <a:gd name="connsiteX21" fmla="*/ 516334 w 678947"/>
                <a:gd name="connsiteY21" fmla="*/ 795273 h 2025229"/>
                <a:gd name="connsiteX22" fmla="*/ 561325 w 678947"/>
                <a:gd name="connsiteY22" fmla="*/ 840264 h 2025229"/>
                <a:gd name="connsiteX23" fmla="*/ 516334 w 678947"/>
                <a:gd name="connsiteY23" fmla="*/ 885255 h 2025229"/>
                <a:gd name="connsiteX24" fmla="*/ 162613 w 678947"/>
                <a:gd name="connsiteY24" fmla="*/ 885255 h 2025229"/>
                <a:gd name="connsiteX25" fmla="*/ 117622 w 678947"/>
                <a:gd name="connsiteY25" fmla="*/ 840264 h 2025229"/>
                <a:gd name="connsiteX26" fmla="*/ 162613 w 678947"/>
                <a:gd name="connsiteY26" fmla="*/ 795273 h 2025229"/>
                <a:gd name="connsiteX27" fmla="*/ 306002 w 678947"/>
                <a:gd name="connsiteY27" fmla="*/ 0 h 2025229"/>
                <a:gd name="connsiteX28" fmla="*/ 477359 w 678947"/>
                <a:gd name="connsiteY28" fmla="*/ 279667 h 2025229"/>
                <a:gd name="connsiteX29" fmla="*/ 535416 w 678947"/>
                <a:gd name="connsiteY29" fmla="*/ 730528 h 2025229"/>
                <a:gd name="connsiteX30" fmla="*/ 143530 w 678947"/>
                <a:gd name="connsiteY30" fmla="*/ 730528 h 2025229"/>
                <a:gd name="connsiteX31" fmla="*/ 306002 w 678947"/>
                <a:gd name="connsiteY31" fmla="*/ 0 h 20252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678947" h="2025229">
                  <a:moveTo>
                    <a:pt x="541078" y="913760"/>
                  </a:moveTo>
                  <a:cubicBezTo>
                    <a:pt x="517510" y="1040676"/>
                    <a:pt x="540707" y="1154107"/>
                    <a:pt x="675744" y="1298518"/>
                  </a:cubicBezTo>
                  <a:lnTo>
                    <a:pt x="678947" y="1298518"/>
                  </a:lnTo>
                  <a:lnTo>
                    <a:pt x="677934" y="1301036"/>
                  </a:lnTo>
                  <a:lnTo>
                    <a:pt x="678947" y="1302201"/>
                  </a:lnTo>
                  <a:lnTo>
                    <a:pt x="677465" y="1302201"/>
                  </a:lnTo>
                  <a:lnTo>
                    <a:pt x="380803" y="2020204"/>
                  </a:lnTo>
                  <a:lnTo>
                    <a:pt x="370346" y="1428267"/>
                  </a:lnTo>
                  <a:cubicBezTo>
                    <a:pt x="405337" y="1416402"/>
                    <a:pt x="430248" y="1384267"/>
                    <a:pt x="430248" y="1346540"/>
                  </a:cubicBezTo>
                  <a:cubicBezTo>
                    <a:pt x="430248" y="1298351"/>
                    <a:pt x="389607" y="1259287"/>
                    <a:pt x="339473" y="1259287"/>
                  </a:cubicBezTo>
                  <a:cubicBezTo>
                    <a:pt x="289339" y="1259287"/>
                    <a:pt x="248698" y="1298351"/>
                    <a:pt x="248698" y="1346540"/>
                  </a:cubicBezTo>
                  <a:cubicBezTo>
                    <a:pt x="248698" y="1384267"/>
                    <a:pt x="273609" y="1416402"/>
                    <a:pt x="308601" y="1428268"/>
                  </a:cubicBezTo>
                  <a:cubicBezTo>
                    <a:pt x="308601" y="1640657"/>
                    <a:pt x="298145" y="1812840"/>
                    <a:pt x="298145" y="2025229"/>
                  </a:cubicBezTo>
                  <a:cubicBezTo>
                    <a:pt x="195772" y="1770818"/>
                    <a:pt x="103855" y="1556612"/>
                    <a:pt x="1482" y="1302201"/>
                  </a:cubicBezTo>
                  <a:lnTo>
                    <a:pt x="1" y="1302201"/>
                  </a:lnTo>
                  <a:cubicBezTo>
                    <a:pt x="335" y="1301788"/>
                    <a:pt x="668" y="1301375"/>
                    <a:pt x="977" y="1300945"/>
                  </a:cubicBezTo>
                  <a:lnTo>
                    <a:pt x="0" y="1298518"/>
                  </a:lnTo>
                  <a:lnTo>
                    <a:pt x="2865" y="1298518"/>
                  </a:lnTo>
                  <a:cubicBezTo>
                    <a:pt x="133453" y="1136606"/>
                    <a:pt x="156667" y="1063482"/>
                    <a:pt x="128363" y="918329"/>
                  </a:cubicBezTo>
                  <a:lnTo>
                    <a:pt x="541078" y="913760"/>
                  </a:lnTo>
                  <a:close/>
                  <a:moveTo>
                    <a:pt x="162613" y="795273"/>
                  </a:moveTo>
                  <a:lnTo>
                    <a:pt x="516334" y="795273"/>
                  </a:lnTo>
                  <a:cubicBezTo>
                    <a:pt x="541182" y="795273"/>
                    <a:pt x="561325" y="815416"/>
                    <a:pt x="561325" y="840264"/>
                  </a:cubicBezTo>
                  <a:cubicBezTo>
                    <a:pt x="561325" y="865112"/>
                    <a:pt x="541182" y="885255"/>
                    <a:pt x="516334" y="885255"/>
                  </a:cubicBezTo>
                  <a:lnTo>
                    <a:pt x="162613" y="885255"/>
                  </a:lnTo>
                  <a:cubicBezTo>
                    <a:pt x="137765" y="885255"/>
                    <a:pt x="117622" y="865112"/>
                    <a:pt x="117622" y="840264"/>
                  </a:cubicBezTo>
                  <a:cubicBezTo>
                    <a:pt x="117622" y="815416"/>
                    <a:pt x="137765" y="795273"/>
                    <a:pt x="162613" y="795273"/>
                  </a:cubicBezTo>
                  <a:close/>
                  <a:moveTo>
                    <a:pt x="306002" y="0"/>
                  </a:moveTo>
                  <a:lnTo>
                    <a:pt x="477359" y="279667"/>
                  </a:lnTo>
                  <a:lnTo>
                    <a:pt x="535416" y="730528"/>
                  </a:lnTo>
                  <a:lnTo>
                    <a:pt x="143530" y="730528"/>
                  </a:lnTo>
                  <a:cubicBezTo>
                    <a:pt x="211263" y="560889"/>
                    <a:pt x="238269" y="169639"/>
                    <a:pt x="30600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48" name="Group 47">
            <a:extLst>
              <a:ext uri="{FF2B5EF4-FFF2-40B4-BE49-F238E27FC236}">
                <a16:creationId xmlns:a16="http://schemas.microsoft.com/office/drawing/2014/main" xmlns="" id="{8E26355E-A180-4415-A282-BDD201486BDB}"/>
              </a:ext>
            </a:extLst>
          </p:cNvPr>
          <p:cNvGrpSpPr/>
          <p:nvPr/>
        </p:nvGrpSpPr>
        <p:grpSpPr>
          <a:xfrm rot="74106" flipH="1">
            <a:off x="5811718" y="1178519"/>
            <a:ext cx="372960" cy="446076"/>
            <a:chOff x="5704433" y="717502"/>
            <a:chExt cx="7365528" cy="8809481"/>
          </a:xfrm>
          <a:solidFill>
            <a:schemeClr val="bg1"/>
          </a:solidFill>
        </p:grpSpPr>
        <p:sp>
          <p:nvSpPr>
            <p:cNvPr id="137" name="Freeform: Shape 136">
              <a:extLst>
                <a:ext uri="{FF2B5EF4-FFF2-40B4-BE49-F238E27FC236}">
                  <a16:creationId xmlns:a16="http://schemas.microsoft.com/office/drawing/2014/main" xmlns="" id="{F267687D-5D54-4D4D-9555-A9B34255F78C}"/>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8" name="Freeform: Shape 137">
              <a:extLst>
                <a:ext uri="{FF2B5EF4-FFF2-40B4-BE49-F238E27FC236}">
                  <a16:creationId xmlns:a16="http://schemas.microsoft.com/office/drawing/2014/main" xmlns="" id="{0B2E5AC4-C413-444C-BA68-C51DABC0ACA5}"/>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9" name="Freeform: Shape 138">
              <a:extLst>
                <a:ext uri="{FF2B5EF4-FFF2-40B4-BE49-F238E27FC236}">
                  <a16:creationId xmlns:a16="http://schemas.microsoft.com/office/drawing/2014/main" xmlns="" id="{A9474942-B1EF-4076-990B-5BD620548910}"/>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0" name="Freeform: Shape 139">
              <a:extLst>
                <a:ext uri="{FF2B5EF4-FFF2-40B4-BE49-F238E27FC236}">
                  <a16:creationId xmlns:a16="http://schemas.microsoft.com/office/drawing/2014/main" xmlns="" id="{C718B5A3-0933-474D-846F-370E91AC1549}"/>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1" name="Freeform: Shape 140">
              <a:extLst>
                <a:ext uri="{FF2B5EF4-FFF2-40B4-BE49-F238E27FC236}">
                  <a16:creationId xmlns:a16="http://schemas.microsoft.com/office/drawing/2014/main" xmlns="" id="{93AC4238-AFD2-4112-95D6-82ED82DE4A80}"/>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2" name="Freeform: Shape 141">
              <a:extLst>
                <a:ext uri="{FF2B5EF4-FFF2-40B4-BE49-F238E27FC236}">
                  <a16:creationId xmlns:a16="http://schemas.microsoft.com/office/drawing/2014/main" xmlns="" id="{522E02E8-24E8-4F6B-9CB6-833954E78607}"/>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3" name="Freeform: Shape 142">
              <a:extLst>
                <a:ext uri="{FF2B5EF4-FFF2-40B4-BE49-F238E27FC236}">
                  <a16:creationId xmlns:a16="http://schemas.microsoft.com/office/drawing/2014/main" xmlns="" id="{40128B42-AD27-4640-BC60-7FF4BD276DAE}"/>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49" name="Group 48">
            <a:extLst>
              <a:ext uri="{FF2B5EF4-FFF2-40B4-BE49-F238E27FC236}">
                <a16:creationId xmlns:a16="http://schemas.microsoft.com/office/drawing/2014/main" xmlns="" id="{190AB368-743C-4488-8EBA-F26521343263}"/>
              </a:ext>
            </a:extLst>
          </p:cNvPr>
          <p:cNvGrpSpPr/>
          <p:nvPr/>
        </p:nvGrpSpPr>
        <p:grpSpPr>
          <a:xfrm rot="74106" flipH="1">
            <a:off x="7703270" y="141154"/>
            <a:ext cx="686235" cy="777691"/>
            <a:chOff x="5365048" y="479821"/>
            <a:chExt cx="8036930" cy="9108010"/>
          </a:xfrm>
          <a:solidFill>
            <a:schemeClr val="bg1"/>
          </a:solidFill>
        </p:grpSpPr>
        <p:sp>
          <p:nvSpPr>
            <p:cNvPr id="130" name="Freeform: Shape 129">
              <a:extLst>
                <a:ext uri="{FF2B5EF4-FFF2-40B4-BE49-F238E27FC236}">
                  <a16:creationId xmlns:a16="http://schemas.microsoft.com/office/drawing/2014/main" xmlns="" id="{6395662B-F167-44D5-814A-D7929D40CF63}"/>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1" name="Freeform: Shape 130">
              <a:extLst>
                <a:ext uri="{FF2B5EF4-FFF2-40B4-BE49-F238E27FC236}">
                  <a16:creationId xmlns:a16="http://schemas.microsoft.com/office/drawing/2014/main" xmlns="" id="{586E9982-E4F6-49E6-9DFA-EAB7CB88D798}"/>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2" name="Freeform: Shape 131">
              <a:extLst>
                <a:ext uri="{FF2B5EF4-FFF2-40B4-BE49-F238E27FC236}">
                  <a16:creationId xmlns:a16="http://schemas.microsoft.com/office/drawing/2014/main" xmlns="" id="{8C88E72B-606C-455F-9F21-F74A1881DA14}"/>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3" name="Freeform: Shape 132">
              <a:extLst>
                <a:ext uri="{FF2B5EF4-FFF2-40B4-BE49-F238E27FC236}">
                  <a16:creationId xmlns:a16="http://schemas.microsoft.com/office/drawing/2014/main" xmlns="" id="{281EF72A-930C-4BFD-A59C-8172CBE4C75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4" name="Freeform: Shape 133">
              <a:extLst>
                <a:ext uri="{FF2B5EF4-FFF2-40B4-BE49-F238E27FC236}">
                  <a16:creationId xmlns:a16="http://schemas.microsoft.com/office/drawing/2014/main" xmlns="" id="{C5150E5E-2835-46B3-AD5F-1CD59C385250}"/>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5" name="Freeform: Shape 134">
              <a:extLst>
                <a:ext uri="{FF2B5EF4-FFF2-40B4-BE49-F238E27FC236}">
                  <a16:creationId xmlns:a16="http://schemas.microsoft.com/office/drawing/2014/main" xmlns="" id="{3DFD155F-7F67-4D3D-A7D9-8A1EA7BB4F28}"/>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36" name="Freeform: Shape 135">
              <a:extLst>
                <a:ext uri="{FF2B5EF4-FFF2-40B4-BE49-F238E27FC236}">
                  <a16:creationId xmlns:a16="http://schemas.microsoft.com/office/drawing/2014/main" xmlns="" id="{2C6F5F67-35F5-437F-B7C6-2BE7C1699A11}"/>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0" name="Group 49">
            <a:extLst>
              <a:ext uri="{FF2B5EF4-FFF2-40B4-BE49-F238E27FC236}">
                <a16:creationId xmlns:a16="http://schemas.microsoft.com/office/drawing/2014/main" xmlns="" id="{D55016E2-82D8-42BE-9750-8C7CD1FC9A1F}"/>
              </a:ext>
            </a:extLst>
          </p:cNvPr>
          <p:cNvGrpSpPr/>
          <p:nvPr/>
        </p:nvGrpSpPr>
        <p:grpSpPr>
          <a:xfrm rot="74106" flipH="1">
            <a:off x="6021481" y="1933321"/>
            <a:ext cx="191660" cy="197986"/>
            <a:chOff x="5365048" y="1982197"/>
            <a:chExt cx="7362621" cy="7605634"/>
          </a:xfrm>
          <a:solidFill>
            <a:schemeClr val="bg1"/>
          </a:solidFill>
        </p:grpSpPr>
        <p:sp>
          <p:nvSpPr>
            <p:cNvPr id="123" name="Freeform: Shape 122">
              <a:extLst>
                <a:ext uri="{FF2B5EF4-FFF2-40B4-BE49-F238E27FC236}">
                  <a16:creationId xmlns:a16="http://schemas.microsoft.com/office/drawing/2014/main" xmlns="" id="{D7019B01-A3C5-4E7A-BA07-7B7E8B4B37EB}"/>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4" name="Freeform: Shape 123">
              <a:extLst>
                <a:ext uri="{FF2B5EF4-FFF2-40B4-BE49-F238E27FC236}">
                  <a16:creationId xmlns:a16="http://schemas.microsoft.com/office/drawing/2014/main" xmlns="" id="{A5D8B653-5BB2-417B-A240-6A188D1AD044}"/>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5" name="Freeform: Shape 124">
              <a:extLst>
                <a:ext uri="{FF2B5EF4-FFF2-40B4-BE49-F238E27FC236}">
                  <a16:creationId xmlns:a16="http://schemas.microsoft.com/office/drawing/2014/main" xmlns="" id="{E53D7C37-A239-4161-9BD8-1642FFEA0F80}"/>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6" name="Freeform: Shape 125">
              <a:extLst>
                <a:ext uri="{FF2B5EF4-FFF2-40B4-BE49-F238E27FC236}">
                  <a16:creationId xmlns:a16="http://schemas.microsoft.com/office/drawing/2014/main" xmlns="" id="{9299447B-4B56-4224-BD72-B4518A754DED}"/>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7" name="Freeform: Shape 126">
              <a:extLst>
                <a:ext uri="{FF2B5EF4-FFF2-40B4-BE49-F238E27FC236}">
                  <a16:creationId xmlns:a16="http://schemas.microsoft.com/office/drawing/2014/main" xmlns="" id="{EFF8AB55-C79E-441E-A45D-A5F3AC94F5F3}"/>
                </a:ext>
              </a:extLst>
            </p:cNvPr>
            <p:cNvSpPr/>
            <p:nvPr/>
          </p:nvSpPr>
          <p:spPr>
            <a:xfrm>
              <a:off x="9871173" y="3444023"/>
              <a:ext cx="1940058" cy="2975318"/>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 name="connsiteX0" fmla="*/ 1247497 w 1247497"/>
                <a:gd name="connsiteY0" fmla="*/ 0 h 1024830"/>
                <a:gd name="connsiteX1" fmla="*/ 0 w 1247497"/>
                <a:gd name="connsiteY1" fmla="*/ 277330 h 1024830"/>
                <a:gd name="connsiteX2" fmla="*/ 113780 w 1247497"/>
                <a:gd name="connsiteY2" fmla="*/ 1024830 h 1024830"/>
                <a:gd name="connsiteX3" fmla="*/ 1247497 w 1247497"/>
                <a:gd name="connsiteY3" fmla="*/ 0 h 1024830"/>
                <a:gd name="connsiteX0" fmla="*/ 675581 w 675581"/>
                <a:gd name="connsiteY0" fmla="*/ 0 h 1036087"/>
                <a:gd name="connsiteX1" fmla="*/ 0 w 675581"/>
                <a:gd name="connsiteY1" fmla="*/ 288587 h 1036087"/>
                <a:gd name="connsiteX2" fmla="*/ 113780 w 675581"/>
                <a:gd name="connsiteY2" fmla="*/ 1036087 h 1036087"/>
                <a:gd name="connsiteX3" fmla="*/ 675581 w 675581"/>
                <a:gd name="connsiteY3" fmla="*/ 0 h 1036087"/>
              </a:gdLst>
              <a:ahLst/>
              <a:cxnLst>
                <a:cxn ang="0">
                  <a:pos x="connsiteX0" y="connsiteY0"/>
                </a:cxn>
                <a:cxn ang="0">
                  <a:pos x="connsiteX1" y="connsiteY1"/>
                </a:cxn>
                <a:cxn ang="0">
                  <a:pos x="connsiteX2" y="connsiteY2"/>
                </a:cxn>
                <a:cxn ang="0">
                  <a:pos x="connsiteX3" y="connsiteY3"/>
                </a:cxn>
              </a:cxnLst>
              <a:rect l="l" t="t" r="r" b="b"/>
              <a:pathLst>
                <a:path w="675581" h="1036087">
                  <a:moveTo>
                    <a:pt x="675581" y="0"/>
                  </a:moveTo>
                  <a:lnTo>
                    <a:pt x="0" y="288587"/>
                  </a:lnTo>
                  <a:lnTo>
                    <a:pt x="113780" y="1036087"/>
                  </a:lnTo>
                  <a:lnTo>
                    <a:pt x="675581"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8" name="Freeform: Shape 127">
              <a:extLst>
                <a:ext uri="{FF2B5EF4-FFF2-40B4-BE49-F238E27FC236}">
                  <a16:creationId xmlns:a16="http://schemas.microsoft.com/office/drawing/2014/main" xmlns="" id="{E55890C1-EF16-46DD-B244-0254EB37D873}"/>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9" name="Freeform: Shape 128">
              <a:extLst>
                <a:ext uri="{FF2B5EF4-FFF2-40B4-BE49-F238E27FC236}">
                  <a16:creationId xmlns:a16="http://schemas.microsoft.com/office/drawing/2014/main" xmlns="" id="{750369BC-4FDE-4540-A1C7-8CC31E62E25C}"/>
                </a:ext>
              </a:extLst>
            </p:cNvPr>
            <p:cNvSpPr/>
            <p:nvPr/>
          </p:nvSpPr>
          <p:spPr>
            <a:xfrm>
              <a:off x="7708809" y="1982197"/>
              <a:ext cx="2543813" cy="4971750"/>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 name="connsiteX0" fmla="*/ 0 w 993639"/>
                <a:gd name="connsiteY0" fmla="*/ 595440 h 1852740"/>
                <a:gd name="connsiteX1" fmla="*/ 993498 w 993639"/>
                <a:gd name="connsiteY1" fmla="*/ 0 h 1852740"/>
                <a:gd name="connsiteX2" fmla="*/ 885825 w 993639"/>
                <a:gd name="connsiteY2" fmla="*/ 1852740 h 1852740"/>
                <a:gd name="connsiteX3" fmla="*/ 0 w 993639"/>
                <a:gd name="connsiteY3" fmla="*/ 595440 h 1852740"/>
                <a:gd name="connsiteX0" fmla="*/ 0 w 885825"/>
                <a:gd name="connsiteY0" fmla="*/ 473999 h 1731299"/>
                <a:gd name="connsiteX1" fmla="*/ 784851 w 885825"/>
                <a:gd name="connsiteY1" fmla="*/ 0 h 1731299"/>
                <a:gd name="connsiteX2" fmla="*/ 885825 w 885825"/>
                <a:gd name="connsiteY2" fmla="*/ 1731299 h 1731299"/>
                <a:gd name="connsiteX3" fmla="*/ 0 w 885825"/>
                <a:gd name="connsiteY3" fmla="*/ 473999 h 1731299"/>
              </a:gdLst>
              <a:ahLst/>
              <a:cxnLst>
                <a:cxn ang="0">
                  <a:pos x="connsiteX0" y="connsiteY0"/>
                </a:cxn>
                <a:cxn ang="0">
                  <a:pos x="connsiteX1" y="connsiteY1"/>
                </a:cxn>
                <a:cxn ang="0">
                  <a:pos x="connsiteX2" y="connsiteY2"/>
                </a:cxn>
                <a:cxn ang="0">
                  <a:pos x="connsiteX3" y="connsiteY3"/>
                </a:cxn>
              </a:cxnLst>
              <a:rect l="l" t="t" r="r" b="b"/>
              <a:pathLst>
                <a:path w="885825" h="1731299">
                  <a:moveTo>
                    <a:pt x="0" y="473999"/>
                  </a:moveTo>
                  <a:lnTo>
                    <a:pt x="784851" y="0"/>
                  </a:lnTo>
                  <a:cubicBezTo>
                    <a:pt x="789613" y="723900"/>
                    <a:pt x="881063" y="1007399"/>
                    <a:pt x="885825" y="1731299"/>
                  </a:cubicBezTo>
                  <a:lnTo>
                    <a:pt x="0" y="473999"/>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1" name="Group 50">
            <a:extLst>
              <a:ext uri="{FF2B5EF4-FFF2-40B4-BE49-F238E27FC236}">
                <a16:creationId xmlns:a16="http://schemas.microsoft.com/office/drawing/2014/main" xmlns="" id="{3FED3477-377B-4170-AF37-89DC2E9D683E}"/>
              </a:ext>
            </a:extLst>
          </p:cNvPr>
          <p:cNvGrpSpPr/>
          <p:nvPr/>
        </p:nvGrpSpPr>
        <p:grpSpPr>
          <a:xfrm rot="74106" flipH="1">
            <a:off x="6751990" y="1412215"/>
            <a:ext cx="463151" cy="524874"/>
            <a:chOff x="5365051" y="479822"/>
            <a:chExt cx="8036930" cy="9108006"/>
          </a:xfrm>
          <a:solidFill>
            <a:schemeClr val="bg1"/>
          </a:solidFill>
        </p:grpSpPr>
        <p:sp>
          <p:nvSpPr>
            <p:cNvPr id="116" name="Freeform: Shape 115">
              <a:extLst>
                <a:ext uri="{FF2B5EF4-FFF2-40B4-BE49-F238E27FC236}">
                  <a16:creationId xmlns:a16="http://schemas.microsoft.com/office/drawing/2014/main" xmlns="" id="{C8BD25A4-FCEA-4721-B15F-77C4FB59D6EB}"/>
                </a:ext>
              </a:extLst>
            </p:cNvPr>
            <p:cNvSpPr/>
            <p:nvPr/>
          </p:nvSpPr>
          <p:spPr>
            <a:xfrm>
              <a:off x="11674978" y="8268752"/>
              <a:ext cx="1052698" cy="1319076"/>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7" name="Freeform: Shape 116">
              <a:extLst>
                <a:ext uri="{FF2B5EF4-FFF2-40B4-BE49-F238E27FC236}">
                  <a16:creationId xmlns:a16="http://schemas.microsoft.com/office/drawing/2014/main" xmlns="" id="{2E3AB714-9075-4843-83A9-AC239DB744BC}"/>
                </a:ext>
              </a:extLst>
            </p:cNvPr>
            <p:cNvSpPr/>
            <p:nvPr/>
          </p:nvSpPr>
          <p:spPr>
            <a:xfrm>
              <a:off x="9107333" y="6879848"/>
              <a:ext cx="3333521" cy="1613813"/>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8" name="Freeform: Shape 117">
              <a:extLst>
                <a:ext uri="{FF2B5EF4-FFF2-40B4-BE49-F238E27FC236}">
                  <a16:creationId xmlns:a16="http://schemas.microsoft.com/office/drawing/2014/main" xmlns="" id="{109ED07D-B0AC-47FE-A229-560BB873A410}"/>
                </a:ext>
              </a:extLst>
            </p:cNvPr>
            <p:cNvSpPr/>
            <p:nvPr/>
          </p:nvSpPr>
          <p:spPr>
            <a:xfrm>
              <a:off x="5365051" y="5540920"/>
              <a:ext cx="1132614" cy="452887"/>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9" name="Freeform: Shape 118">
              <a:extLst>
                <a:ext uri="{FF2B5EF4-FFF2-40B4-BE49-F238E27FC236}">
                  <a16:creationId xmlns:a16="http://schemas.microsoft.com/office/drawing/2014/main" xmlns="" id="{35F3935D-1F21-40E5-B5D6-5E761F6B06E8}"/>
                </a:ext>
              </a:extLst>
            </p:cNvPr>
            <p:cNvSpPr/>
            <p:nvPr/>
          </p:nvSpPr>
          <p:spPr>
            <a:xfrm>
              <a:off x="6149703" y="5215816"/>
              <a:ext cx="1586462" cy="2373445"/>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0" name="Freeform: Shape 119">
              <a:extLst>
                <a:ext uri="{FF2B5EF4-FFF2-40B4-BE49-F238E27FC236}">
                  <a16:creationId xmlns:a16="http://schemas.microsoft.com/office/drawing/2014/main" xmlns="" id="{727BBDB3-E711-486A-87D1-CFA6198B6404}"/>
                </a:ext>
              </a:extLst>
            </p:cNvPr>
            <p:cNvSpPr/>
            <p:nvPr/>
          </p:nvSpPr>
          <p:spPr>
            <a:xfrm>
              <a:off x="9871175" y="2566273"/>
              <a:ext cx="3530806"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1" name="Freeform: Shape 120">
              <a:extLst>
                <a:ext uri="{FF2B5EF4-FFF2-40B4-BE49-F238E27FC236}">
                  <a16:creationId xmlns:a16="http://schemas.microsoft.com/office/drawing/2014/main" xmlns="" id="{30D22148-6351-4D25-9607-1D42CC730717}"/>
                </a:ext>
              </a:extLst>
            </p:cNvPr>
            <p:cNvSpPr/>
            <p:nvPr/>
          </p:nvSpPr>
          <p:spPr>
            <a:xfrm>
              <a:off x="7585443" y="3324704"/>
              <a:ext cx="2667181" cy="4626400"/>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22" name="Freeform: Shape 121">
              <a:extLst>
                <a:ext uri="{FF2B5EF4-FFF2-40B4-BE49-F238E27FC236}">
                  <a16:creationId xmlns:a16="http://schemas.microsoft.com/office/drawing/2014/main" xmlns="" id="{C53DC5F5-C472-4047-ACE4-54C86BC46B9E}"/>
                </a:ext>
              </a:extLst>
            </p:cNvPr>
            <p:cNvSpPr/>
            <p:nvPr/>
          </p:nvSpPr>
          <p:spPr>
            <a:xfrm>
              <a:off x="7708807" y="479822"/>
              <a:ext cx="2543816" cy="6474125"/>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2" name="Group 51">
            <a:extLst>
              <a:ext uri="{FF2B5EF4-FFF2-40B4-BE49-F238E27FC236}">
                <a16:creationId xmlns:a16="http://schemas.microsoft.com/office/drawing/2014/main" xmlns="" id="{6D5216A4-0673-4C17-9D00-7CD61488958D}"/>
              </a:ext>
            </a:extLst>
          </p:cNvPr>
          <p:cNvGrpSpPr/>
          <p:nvPr/>
        </p:nvGrpSpPr>
        <p:grpSpPr>
          <a:xfrm rot="21472320" flipH="1">
            <a:off x="6065686" y="1605750"/>
            <a:ext cx="605429" cy="416972"/>
            <a:chOff x="3667032" y="1708483"/>
            <a:chExt cx="8105829" cy="5582653"/>
          </a:xfrm>
          <a:solidFill>
            <a:schemeClr val="bg1"/>
          </a:solidFill>
        </p:grpSpPr>
        <p:sp>
          <p:nvSpPr>
            <p:cNvPr id="109" name="Freeform: Shape 108">
              <a:extLst>
                <a:ext uri="{FF2B5EF4-FFF2-40B4-BE49-F238E27FC236}">
                  <a16:creationId xmlns:a16="http://schemas.microsoft.com/office/drawing/2014/main" xmlns="" id="{F6F4FCA7-8D27-41B7-8A8A-80D9CC1B06DE}"/>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0" name="Freeform: Shape 109">
              <a:extLst>
                <a:ext uri="{FF2B5EF4-FFF2-40B4-BE49-F238E27FC236}">
                  <a16:creationId xmlns:a16="http://schemas.microsoft.com/office/drawing/2014/main" xmlns="" id="{7958A282-BAA5-497A-86B9-2CC2BCBDF96C}"/>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1" name="Freeform: Shape 110">
              <a:extLst>
                <a:ext uri="{FF2B5EF4-FFF2-40B4-BE49-F238E27FC236}">
                  <a16:creationId xmlns:a16="http://schemas.microsoft.com/office/drawing/2014/main" xmlns="" id="{28DAE2D2-EC9D-407E-AB63-2AD7A916BEDC}"/>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2" name="Freeform: Shape 111">
              <a:extLst>
                <a:ext uri="{FF2B5EF4-FFF2-40B4-BE49-F238E27FC236}">
                  <a16:creationId xmlns:a16="http://schemas.microsoft.com/office/drawing/2014/main" xmlns="" id="{A050BD17-ADD0-4025-A2B6-DCC5FAB2AD41}"/>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3" name="Freeform: Shape 112">
              <a:extLst>
                <a:ext uri="{FF2B5EF4-FFF2-40B4-BE49-F238E27FC236}">
                  <a16:creationId xmlns:a16="http://schemas.microsoft.com/office/drawing/2014/main" xmlns="" id="{5F2394CE-4803-45B8-B41C-8C9DB814101E}"/>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4" name="Freeform: Shape 113">
              <a:extLst>
                <a:ext uri="{FF2B5EF4-FFF2-40B4-BE49-F238E27FC236}">
                  <a16:creationId xmlns:a16="http://schemas.microsoft.com/office/drawing/2014/main" xmlns="" id="{B9E37421-7433-4794-91A2-3497D4B8F6A2}"/>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15" name="Freeform: Shape 114">
              <a:extLst>
                <a:ext uri="{FF2B5EF4-FFF2-40B4-BE49-F238E27FC236}">
                  <a16:creationId xmlns:a16="http://schemas.microsoft.com/office/drawing/2014/main" xmlns="" id="{8572C09C-3171-47C2-87E7-9A1803C467EB}"/>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53" name="Group 52">
            <a:extLst>
              <a:ext uri="{FF2B5EF4-FFF2-40B4-BE49-F238E27FC236}">
                <a16:creationId xmlns:a16="http://schemas.microsoft.com/office/drawing/2014/main" xmlns="" id="{AD1E7C12-2443-47AF-801A-B63D6B9A9F8E}"/>
              </a:ext>
            </a:extLst>
          </p:cNvPr>
          <p:cNvGrpSpPr/>
          <p:nvPr/>
        </p:nvGrpSpPr>
        <p:grpSpPr>
          <a:xfrm rot="21472320" flipH="1">
            <a:off x="6324594" y="1225065"/>
            <a:ext cx="378899" cy="260956"/>
            <a:chOff x="3667032" y="1708483"/>
            <a:chExt cx="8105829" cy="5582653"/>
          </a:xfrm>
          <a:solidFill>
            <a:schemeClr val="bg1"/>
          </a:solidFill>
        </p:grpSpPr>
        <p:sp>
          <p:nvSpPr>
            <p:cNvPr id="102" name="Freeform: Shape 101">
              <a:extLst>
                <a:ext uri="{FF2B5EF4-FFF2-40B4-BE49-F238E27FC236}">
                  <a16:creationId xmlns:a16="http://schemas.microsoft.com/office/drawing/2014/main" xmlns="" id="{E7C42427-3B50-4C3A-8D49-92032EB7F4A5}"/>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3" name="Freeform: Shape 102">
              <a:extLst>
                <a:ext uri="{FF2B5EF4-FFF2-40B4-BE49-F238E27FC236}">
                  <a16:creationId xmlns:a16="http://schemas.microsoft.com/office/drawing/2014/main" xmlns="" id="{95F24BD6-5F64-499B-A6E1-0126518A9F9F}"/>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4" name="Freeform: Shape 103">
              <a:extLst>
                <a:ext uri="{FF2B5EF4-FFF2-40B4-BE49-F238E27FC236}">
                  <a16:creationId xmlns:a16="http://schemas.microsoft.com/office/drawing/2014/main" xmlns="" id="{BD5F7989-DF91-4E43-AE8B-B86D50A0F0E8}"/>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5" name="Freeform: Shape 104">
              <a:extLst>
                <a:ext uri="{FF2B5EF4-FFF2-40B4-BE49-F238E27FC236}">
                  <a16:creationId xmlns:a16="http://schemas.microsoft.com/office/drawing/2014/main" xmlns="" id="{5FFC295D-3F65-49FF-AFE4-CAF92E641E9E}"/>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6" name="Freeform: Shape 105">
              <a:extLst>
                <a:ext uri="{FF2B5EF4-FFF2-40B4-BE49-F238E27FC236}">
                  <a16:creationId xmlns:a16="http://schemas.microsoft.com/office/drawing/2014/main" xmlns="" id="{B86F7CA5-06DD-44D3-AB8C-5AEBC8E99401}"/>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7" name="Freeform: Shape 106">
              <a:extLst>
                <a:ext uri="{FF2B5EF4-FFF2-40B4-BE49-F238E27FC236}">
                  <a16:creationId xmlns:a16="http://schemas.microsoft.com/office/drawing/2014/main" xmlns="" id="{35B90391-0F1D-4334-856B-93E13AEDA6B4}"/>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8" name="Freeform: Shape 107">
              <a:extLst>
                <a:ext uri="{FF2B5EF4-FFF2-40B4-BE49-F238E27FC236}">
                  <a16:creationId xmlns:a16="http://schemas.microsoft.com/office/drawing/2014/main" xmlns="" id="{B96B72F4-F478-4974-A611-D67B311EBA71}"/>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4" name="Group 53">
            <a:extLst>
              <a:ext uri="{FF2B5EF4-FFF2-40B4-BE49-F238E27FC236}">
                <a16:creationId xmlns:a16="http://schemas.microsoft.com/office/drawing/2014/main" xmlns="" id="{A8DAE53E-294C-42BD-98EE-EF8C035C2A3D}"/>
              </a:ext>
            </a:extLst>
          </p:cNvPr>
          <p:cNvGrpSpPr/>
          <p:nvPr/>
        </p:nvGrpSpPr>
        <p:grpSpPr>
          <a:xfrm rot="74106" flipH="1">
            <a:off x="6573495" y="561712"/>
            <a:ext cx="547155" cy="620075"/>
            <a:chOff x="5365048" y="479821"/>
            <a:chExt cx="8036930" cy="9108010"/>
          </a:xfrm>
          <a:solidFill>
            <a:schemeClr val="bg1"/>
          </a:solidFill>
        </p:grpSpPr>
        <p:sp>
          <p:nvSpPr>
            <p:cNvPr id="95" name="Freeform: Shape 94">
              <a:extLst>
                <a:ext uri="{FF2B5EF4-FFF2-40B4-BE49-F238E27FC236}">
                  <a16:creationId xmlns:a16="http://schemas.microsoft.com/office/drawing/2014/main" xmlns="" id="{618FED9A-276E-4191-B832-8806470C326D}"/>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6" name="Freeform: Shape 95">
              <a:extLst>
                <a:ext uri="{FF2B5EF4-FFF2-40B4-BE49-F238E27FC236}">
                  <a16:creationId xmlns:a16="http://schemas.microsoft.com/office/drawing/2014/main" xmlns="" id="{0735D5D5-42C3-4F1A-B61F-A222BEF4BFBC}"/>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7" name="Freeform: Shape 96">
              <a:extLst>
                <a:ext uri="{FF2B5EF4-FFF2-40B4-BE49-F238E27FC236}">
                  <a16:creationId xmlns:a16="http://schemas.microsoft.com/office/drawing/2014/main" xmlns="" id="{B28D9D3E-FF4A-433B-917E-3518EE6688C7}"/>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8" name="Freeform: Shape 97">
              <a:extLst>
                <a:ext uri="{FF2B5EF4-FFF2-40B4-BE49-F238E27FC236}">
                  <a16:creationId xmlns:a16="http://schemas.microsoft.com/office/drawing/2014/main" xmlns="" id="{E6CE1BE4-A0BA-4D1B-8969-E40C26697E3E}"/>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9" name="Freeform: Shape 98">
              <a:extLst>
                <a:ext uri="{FF2B5EF4-FFF2-40B4-BE49-F238E27FC236}">
                  <a16:creationId xmlns:a16="http://schemas.microsoft.com/office/drawing/2014/main" xmlns="" id="{5A5D48E2-BE4A-4EE2-A47F-2271277C75BE}"/>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0" name="Freeform: Shape 99">
              <a:extLst>
                <a:ext uri="{FF2B5EF4-FFF2-40B4-BE49-F238E27FC236}">
                  <a16:creationId xmlns:a16="http://schemas.microsoft.com/office/drawing/2014/main" xmlns="" id="{105E1BF2-110C-42C6-B467-59FD33EEF9A5}"/>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01" name="Freeform: Shape 100">
              <a:extLst>
                <a:ext uri="{FF2B5EF4-FFF2-40B4-BE49-F238E27FC236}">
                  <a16:creationId xmlns:a16="http://schemas.microsoft.com/office/drawing/2014/main" xmlns="" id="{D13A737E-D7D5-488C-9E93-AABEEB0AE33B}"/>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5" name="Group 54">
            <a:extLst>
              <a:ext uri="{FF2B5EF4-FFF2-40B4-BE49-F238E27FC236}">
                <a16:creationId xmlns:a16="http://schemas.microsoft.com/office/drawing/2014/main" xmlns="" id="{C5DDCBDE-C0D6-41D3-AC9E-D5E9B0A32708}"/>
              </a:ext>
            </a:extLst>
          </p:cNvPr>
          <p:cNvGrpSpPr/>
          <p:nvPr/>
        </p:nvGrpSpPr>
        <p:grpSpPr>
          <a:xfrm rot="74106" flipH="1">
            <a:off x="7059463" y="947710"/>
            <a:ext cx="414788" cy="470066"/>
            <a:chOff x="5365048" y="479821"/>
            <a:chExt cx="8036930" cy="9108010"/>
          </a:xfrm>
          <a:solidFill>
            <a:schemeClr val="bg1"/>
          </a:solidFill>
        </p:grpSpPr>
        <p:sp>
          <p:nvSpPr>
            <p:cNvPr id="88" name="Freeform: Shape 87">
              <a:extLst>
                <a:ext uri="{FF2B5EF4-FFF2-40B4-BE49-F238E27FC236}">
                  <a16:creationId xmlns:a16="http://schemas.microsoft.com/office/drawing/2014/main" xmlns="" id="{043813C7-A37E-41DA-8B3A-1A8C9520AF8A}"/>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9" name="Freeform: Shape 88">
              <a:extLst>
                <a:ext uri="{FF2B5EF4-FFF2-40B4-BE49-F238E27FC236}">
                  <a16:creationId xmlns:a16="http://schemas.microsoft.com/office/drawing/2014/main" xmlns="" id="{92F77732-2803-441B-B71B-051F92BEAA3B}"/>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0" name="Freeform: Shape 89">
              <a:extLst>
                <a:ext uri="{FF2B5EF4-FFF2-40B4-BE49-F238E27FC236}">
                  <a16:creationId xmlns:a16="http://schemas.microsoft.com/office/drawing/2014/main" xmlns="" id="{742AA0FE-0E51-4D3E-B2B3-EC4D053DD507}"/>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1" name="Freeform: Shape 90">
              <a:extLst>
                <a:ext uri="{FF2B5EF4-FFF2-40B4-BE49-F238E27FC236}">
                  <a16:creationId xmlns:a16="http://schemas.microsoft.com/office/drawing/2014/main" xmlns="" id="{8DD14AF2-407C-4A01-9B31-7A1CE89F688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2" name="Freeform: Shape 91">
              <a:extLst>
                <a:ext uri="{FF2B5EF4-FFF2-40B4-BE49-F238E27FC236}">
                  <a16:creationId xmlns:a16="http://schemas.microsoft.com/office/drawing/2014/main" xmlns="" id="{CC69F3FA-2076-45E1-BCB0-3C1F4D7A3776}"/>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3" name="Freeform: Shape 92">
              <a:extLst>
                <a:ext uri="{FF2B5EF4-FFF2-40B4-BE49-F238E27FC236}">
                  <a16:creationId xmlns:a16="http://schemas.microsoft.com/office/drawing/2014/main" xmlns="" id="{CC31E9A1-4695-43EB-8DD7-11A56E060BD1}"/>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94" name="Freeform: Shape 93">
              <a:extLst>
                <a:ext uri="{FF2B5EF4-FFF2-40B4-BE49-F238E27FC236}">
                  <a16:creationId xmlns:a16="http://schemas.microsoft.com/office/drawing/2014/main" xmlns="" id="{F6CA22E5-0CC4-4E73-8C4E-A5FDD087EE7A}"/>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6" name="Group 55">
            <a:extLst>
              <a:ext uri="{FF2B5EF4-FFF2-40B4-BE49-F238E27FC236}">
                <a16:creationId xmlns:a16="http://schemas.microsoft.com/office/drawing/2014/main" xmlns="" id="{C80928D9-0F61-4A02-9E2C-BD407D8E219A}"/>
              </a:ext>
            </a:extLst>
          </p:cNvPr>
          <p:cNvGrpSpPr/>
          <p:nvPr/>
        </p:nvGrpSpPr>
        <p:grpSpPr>
          <a:xfrm rot="842146" flipH="1">
            <a:off x="7294625" y="734919"/>
            <a:ext cx="341873" cy="235456"/>
            <a:chOff x="3667032" y="1708483"/>
            <a:chExt cx="8105829" cy="5582653"/>
          </a:xfrm>
          <a:solidFill>
            <a:schemeClr val="bg1"/>
          </a:solidFill>
        </p:grpSpPr>
        <p:sp>
          <p:nvSpPr>
            <p:cNvPr id="81" name="Freeform: Shape 80">
              <a:extLst>
                <a:ext uri="{FF2B5EF4-FFF2-40B4-BE49-F238E27FC236}">
                  <a16:creationId xmlns:a16="http://schemas.microsoft.com/office/drawing/2014/main" xmlns="" id="{6397647F-7ADA-43FC-AB88-BCC02126C86B}"/>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2" name="Freeform: Shape 81">
              <a:extLst>
                <a:ext uri="{FF2B5EF4-FFF2-40B4-BE49-F238E27FC236}">
                  <a16:creationId xmlns:a16="http://schemas.microsoft.com/office/drawing/2014/main" xmlns="" id="{C0189A4B-6EBA-4387-A511-475C52371E76}"/>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3" name="Freeform: Shape 82">
              <a:extLst>
                <a:ext uri="{FF2B5EF4-FFF2-40B4-BE49-F238E27FC236}">
                  <a16:creationId xmlns:a16="http://schemas.microsoft.com/office/drawing/2014/main" xmlns="" id="{46E95ED4-68C6-47F6-9371-30A2E4424347}"/>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4" name="Freeform: Shape 83">
              <a:extLst>
                <a:ext uri="{FF2B5EF4-FFF2-40B4-BE49-F238E27FC236}">
                  <a16:creationId xmlns:a16="http://schemas.microsoft.com/office/drawing/2014/main" xmlns="" id="{81EF2FE9-FC3A-481A-B63E-49FDF6D598CE}"/>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5" name="Freeform: Shape 84">
              <a:extLst>
                <a:ext uri="{FF2B5EF4-FFF2-40B4-BE49-F238E27FC236}">
                  <a16:creationId xmlns:a16="http://schemas.microsoft.com/office/drawing/2014/main" xmlns="" id="{A1828ACA-7FC2-46D0-85B9-9A30049C7203}"/>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6" name="Freeform: Shape 85">
              <a:extLst>
                <a:ext uri="{FF2B5EF4-FFF2-40B4-BE49-F238E27FC236}">
                  <a16:creationId xmlns:a16="http://schemas.microsoft.com/office/drawing/2014/main" xmlns="" id="{F7BD9131-8261-4403-9D0B-8D3675CB977D}"/>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7" name="Freeform: Shape 86">
              <a:extLst>
                <a:ext uri="{FF2B5EF4-FFF2-40B4-BE49-F238E27FC236}">
                  <a16:creationId xmlns:a16="http://schemas.microsoft.com/office/drawing/2014/main" xmlns="" id="{8B8A0A91-28BC-4385-9B51-CA09F93783DB}"/>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7" name="Group 56">
            <a:extLst>
              <a:ext uri="{FF2B5EF4-FFF2-40B4-BE49-F238E27FC236}">
                <a16:creationId xmlns:a16="http://schemas.microsoft.com/office/drawing/2014/main" xmlns="" id="{A839A959-2550-4088-9C21-D0E926F65093}"/>
              </a:ext>
            </a:extLst>
          </p:cNvPr>
          <p:cNvGrpSpPr/>
          <p:nvPr/>
        </p:nvGrpSpPr>
        <p:grpSpPr>
          <a:xfrm rot="842146" flipH="1">
            <a:off x="6050937" y="926419"/>
            <a:ext cx="285971" cy="196954"/>
            <a:chOff x="3667032" y="1708483"/>
            <a:chExt cx="8105829" cy="5582653"/>
          </a:xfrm>
          <a:solidFill>
            <a:schemeClr val="bg1"/>
          </a:solidFill>
        </p:grpSpPr>
        <p:sp>
          <p:nvSpPr>
            <p:cNvPr id="74" name="Freeform: Shape 73">
              <a:extLst>
                <a:ext uri="{FF2B5EF4-FFF2-40B4-BE49-F238E27FC236}">
                  <a16:creationId xmlns:a16="http://schemas.microsoft.com/office/drawing/2014/main" xmlns="" id="{D3A1B5F4-1650-4CF5-8D10-C0D755F8DD39}"/>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5" name="Freeform: Shape 74">
              <a:extLst>
                <a:ext uri="{FF2B5EF4-FFF2-40B4-BE49-F238E27FC236}">
                  <a16:creationId xmlns:a16="http://schemas.microsoft.com/office/drawing/2014/main" xmlns="" id="{69675ED1-A5BE-44EB-87CC-7E616D0E620A}"/>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6" name="Freeform: Shape 75">
              <a:extLst>
                <a:ext uri="{FF2B5EF4-FFF2-40B4-BE49-F238E27FC236}">
                  <a16:creationId xmlns:a16="http://schemas.microsoft.com/office/drawing/2014/main" xmlns="" id="{B0524F98-F50B-4C1B-8258-E2187DA5B951}"/>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7" name="Freeform: Shape 76">
              <a:extLst>
                <a:ext uri="{FF2B5EF4-FFF2-40B4-BE49-F238E27FC236}">
                  <a16:creationId xmlns:a16="http://schemas.microsoft.com/office/drawing/2014/main" xmlns="" id="{E68F1C30-FE19-464E-B914-102415264C71}"/>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8" name="Freeform: Shape 77">
              <a:extLst>
                <a:ext uri="{FF2B5EF4-FFF2-40B4-BE49-F238E27FC236}">
                  <a16:creationId xmlns:a16="http://schemas.microsoft.com/office/drawing/2014/main" xmlns="" id="{8AF6D8D0-05DF-4779-9027-A47B1F6D56B6}"/>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9" name="Freeform: Shape 78">
              <a:extLst>
                <a:ext uri="{FF2B5EF4-FFF2-40B4-BE49-F238E27FC236}">
                  <a16:creationId xmlns:a16="http://schemas.microsoft.com/office/drawing/2014/main" xmlns="" id="{B50178B0-5C2E-48F3-ACA0-BDE042FD1464}"/>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80" name="Freeform: Shape 79">
              <a:extLst>
                <a:ext uri="{FF2B5EF4-FFF2-40B4-BE49-F238E27FC236}">
                  <a16:creationId xmlns:a16="http://schemas.microsoft.com/office/drawing/2014/main" xmlns="" id="{F5114F9A-0466-472B-AAB5-F072580A79F2}"/>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8" name="Group 57">
            <a:extLst>
              <a:ext uri="{FF2B5EF4-FFF2-40B4-BE49-F238E27FC236}">
                <a16:creationId xmlns:a16="http://schemas.microsoft.com/office/drawing/2014/main" xmlns="" id="{DFA033E9-FC7A-4607-A653-5FD179C2C999}"/>
              </a:ext>
            </a:extLst>
          </p:cNvPr>
          <p:cNvGrpSpPr/>
          <p:nvPr/>
        </p:nvGrpSpPr>
        <p:grpSpPr>
          <a:xfrm rot="74106" flipH="1">
            <a:off x="7497015" y="958890"/>
            <a:ext cx="595311" cy="674648"/>
            <a:chOff x="5365048" y="479821"/>
            <a:chExt cx="8036930" cy="9108010"/>
          </a:xfrm>
          <a:solidFill>
            <a:schemeClr val="bg1"/>
          </a:solidFill>
        </p:grpSpPr>
        <p:sp>
          <p:nvSpPr>
            <p:cNvPr id="67" name="Freeform: Shape 66">
              <a:extLst>
                <a:ext uri="{FF2B5EF4-FFF2-40B4-BE49-F238E27FC236}">
                  <a16:creationId xmlns:a16="http://schemas.microsoft.com/office/drawing/2014/main" xmlns="" id="{E6B164B4-DE99-416E-B792-9ABDCCABDBA4}"/>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8" name="Freeform: Shape 67">
              <a:extLst>
                <a:ext uri="{FF2B5EF4-FFF2-40B4-BE49-F238E27FC236}">
                  <a16:creationId xmlns:a16="http://schemas.microsoft.com/office/drawing/2014/main" xmlns="" id="{8A45F8ED-36A6-4F4D-877E-A694A8ED0907}"/>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9" name="Freeform: Shape 68">
              <a:extLst>
                <a:ext uri="{FF2B5EF4-FFF2-40B4-BE49-F238E27FC236}">
                  <a16:creationId xmlns:a16="http://schemas.microsoft.com/office/drawing/2014/main" xmlns="" id="{C1595310-8CB7-4079-90AB-34D0A245C81B}"/>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0" name="Freeform: Shape 69">
              <a:extLst>
                <a:ext uri="{FF2B5EF4-FFF2-40B4-BE49-F238E27FC236}">
                  <a16:creationId xmlns:a16="http://schemas.microsoft.com/office/drawing/2014/main" xmlns="" id="{16F99E09-C199-45B5-95BE-09FEEAB55FC0}"/>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1" name="Freeform: Shape 70">
              <a:extLst>
                <a:ext uri="{FF2B5EF4-FFF2-40B4-BE49-F238E27FC236}">
                  <a16:creationId xmlns:a16="http://schemas.microsoft.com/office/drawing/2014/main" xmlns="" id="{8A24AB2B-41EA-458F-9B81-CBDE616CE35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2" name="Freeform: Shape 71">
              <a:extLst>
                <a:ext uri="{FF2B5EF4-FFF2-40B4-BE49-F238E27FC236}">
                  <a16:creationId xmlns:a16="http://schemas.microsoft.com/office/drawing/2014/main" xmlns="" id="{BE8D207A-BFE1-46CA-B5D4-010FCC8C29C4}"/>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73" name="Freeform: Shape 72">
              <a:extLst>
                <a:ext uri="{FF2B5EF4-FFF2-40B4-BE49-F238E27FC236}">
                  <a16:creationId xmlns:a16="http://schemas.microsoft.com/office/drawing/2014/main" xmlns="" id="{9AE11196-D7FB-4BC8-80C3-DA4EDC43AD1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59" name="Group 58">
            <a:extLst>
              <a:ext uri="{FF2B5EF4-FFF2-40B4-BE49-F238E27FC236}">
                <a16:creationId xmlns:a16="http://schemas.microsoft.com/office/drawing/2014/main" xmlns="" id="{15E1494B-3597-4FAD-AD56-1C1BDA510E81}"/>
              </a:ext>
            </a:extLst>
          </p:cNvPr>
          <p:cNvGrpSpPr/>
          <p:nvPr/>
        </p:nvGrpSpPr>
        <p:grpSpPr>
          <a:xfrm rot="20759991" flipH="1">
            <a:off x="7173197" y="1476557"/>
            <a:ext cx="318695" cy="219491"/>
            <a:chOff x="3667032" y="1708483"/>
            <a:chExt cx="8105829" cy="5582653"/>
          </a:xfrm>
          <a:solidFill>
            <a:schemeClr val="bg1"/>
          </a:solidFill>
        </p:grpSpPr>
        <p:sp>
          <p:nvSpPr>
            <p:cNvPr id="60" name="Freeform: Shape 59">
              <a:extLst>
                <a:ext uri="{FF2B5EF4-FFF2-40B4-BE49-F238E27FC236}">
                  <a16:creationId xmlns:a16="http://schemas.microsoft.com/office/drawing/2014/main" xmlns="" id="{66F8DFAD-AABD-4F74-94D3-AB7252DDCB91}"/>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1" name="Freeform: Shape 60">
              <a:extLst>
                <a:ext uri="{FF2B5EF4-FFF2-40B4-BE49-F238E27FC236}">
                  <a16:creationId xmlns:a16="http://schemas.microsoft.com/office/drawing/2014/main" xmlns="" id="{A4DC6839-D94A-43A8-B537-25CA543663F1}"/>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2" name="Freeform: Shape 61">
              <a:extLst>
                <a:ext uri="{FF2B5EF4-FFF2-40B4-BE49-F238E27FC236}">
                  <a16:creationId xmlns:a16="http://schemas.microsoft.com/office/drawing/2014/main" xmlns="" id="{171639D5-744A-481E-858A-2A8CBE49F896}"/>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3" name="Freeform: Shape 62">
              <a:extLst>
                <a:ext uri="{FF2B5EF4-FFF2-40B4-BE49-F238E27FC236}">
                  <a16:creationId xmlns:a16="http://schemas.microsoft.com/office/drawing/2014/main" xmlns="" id="{EC61FA1C-EE7C-4AB1-B809-2C0F42005A2C}"/>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4" name="Freeform: Shape 63">
              <a:extLst>
                <a:ext uri="{FF2B5EF4-FFF2-40B4-BE49-F238E27FC236}">
                  <a16:creationId xmlns:a16="http://schemas.microsoft.com/office/drawing/2014/main" xmlns="" id="{D9B0D6B7-ED75-42C4-8CE2-B5309C6524FA}"/>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5" name="Freeform: Shape 64">
              <a:extLst>
                <a:ext uri="{FF2B5EF4-FFF2-40B4-BE49-F238E27FC236}">
                  <a16:creationId xmlns:a16="http://schemas.microsoft.com/office/drawing/2014/main" xmlns="" id="{57059BF6-0C89-4AEF-B72C-E7567BC56827}"/>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66" name="Freeform: Shape 65">
              <a:extLst>
                <a:ext uri="{FF2B5EF4-FFF2-40B4-BE49-F238E27FC236}">
                  <a16:creationId xmlns:a16="http://schemas.microsoft.com/office/drawing/2014/main" xmlns="" id="{C25AFF09-D4B5-48F7-89BA-0D7BBC09A40C}"/>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44" name="Group 143">
            <a:extLst>
              <a:ext uri="{FF2B5EF4-FFF2-40B4-BE49-F238E27FC236}">
                <a16:creationId xmlns:a16="http://schemas.microsoft.com/office/drawing/2014/main" xmlns="" id="{12620AB3-6601-4D2B-8A9B-42055770FAD9}"/>
              </a:ext>
            </a:extLst>
          </p:cNvPr>
          <p:cNvGrpSpPr/>
          <p:nvPr/>
        </p:nvGrpSpPr>
        <p:grpSpPr>
          <a:xfrm rot="74106" flipH="1">
            <a:off x="4616644" y="1619780"/>
            <a:ext cx="508748" cy="576550"/>
            <a:chOff x="5365048" y="479821"/>
            <a:chExt cx="8036930" cy="9108010"/>
          </a:xfrm>
          <a:solidFill>
            <a:schemeClr val="bg1"/>
          </a:solidFill>
        </p:grpSpPr>
        <p:sp>
          <p:nvSpPr>
            <p:cNvPr id="145" name="Freeform: Shape 144">
              <a:extLst>
                <a:ext uri="{FF2B5EF4-FFF2-40B4-BE49-F238E27FC236}">
                  <a16:creationId xmlns:a16="http://schemas.microsoft.com/office/drawing/2014/main" xmlns="" id="{2232A2EA-65DA-4368-841B-FEC34C1DF6CD}"/>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6" name="Freeform: Shape 145">
              <a:extLst>
                <a:ext uri="{FF2B5EF4-FFF2-40B4-BE49-F238E27FC236}">
                  <a16:creationId xmlns:a16="http://schemas.microsoft.com/office/drawing/2014/main" xmlns="" id="{26AE4F21-ABC7-4DCE-846D-E8642C971821}"/>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7" name="Freeform: Shape 146">
              <a:extLst>
                <a:ext uri="{FF2B5EF4-FFF2-40B4-BE49-F238E27FC236}">
                  <a16:creationId xmlns:a16="http://schemas.microsoft.com/office/drawing/2014/main" xmlns="" id="{232D00F4-3678-483E-8C65-6A708B2B8214}"/>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8" name="Freeform: Shape 147">
              <a:extLst>
                <a:ext uri="{FF2B5EF4-FFF2-40B4-BE49-F238E27FC236}">
                  <a16:creationId xmlns:a16="http://schemas.microsoft.com/office/drawing/2014/main" xmlns="" id="{E27C4041-E0FD-4A29-B2D0-4FCE16B3FEC4}"/>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49" name="Freeform: Shape 148">
              <a:extLst>
                <a:ext uri="{FF2B5EF4-FFF2-40B4-BE49-F238E27FC236}">
                  <a16:creationId xmlns:a16="http://schemas.microsoft.com/office/drawing/2014/main" xmlns="" id="{6C558D25-9A67-45B0-AA9B-ED84648D343D}"/>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0" name="Freeform: Shape 149">
              <a:extLst>
                <a:ext uri="{FF2B5EF4-FFF2-40B4-BE49-F238E27FC236}">
                  <a16:creationId xmlns:a16="http://schemas.microsoft.com/office/drawing/2014/main" xmlns="" id="{11780306-577E-45E3-9208-27952D3AE839}"/>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1" name="Freeform: Shape 150">
              <a:extLst>
                <a:ext uri="{FF2B5EF4-FFF2-40B4-BE49-F238E27FC236}">
                  <a16:creationId xmlns:a16="http://schemas.microsoft.com/office/drawing/2014/main" xmlns="" id="{C3B65C79-2B40-45D9-BDA0-A1BD1210CD51}"/>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52" name="Group 151">
            <a:extLst>
              <a:ext uri="{FF2B5EF4-FFF2-40B4-BE49-F238E27FC236}">
                <a16:creationId xmlns:a16="http://schemas.microsoft.com/office/drawing/2014/main" xmlns="" id="{FE830598-A4EC-4617-978F-F8B8C6400B24}"/>
              </a:ext>
            </a:extLst>
          </p:cNvPr>
          <p:cNvGrpSpPr/>
          <p:nvPr/>
        </p:nvGrpSpPr>
        <p:grpSpPr>
          <a:xfrm rot="74106" flipH="1">
            <a:off x="4287793" y="2187279"/>
            <a:ext cx="465134" cy="527123"/>
            <a:chOff x="5365048" y="479821"/>
            <a:chExt cx="8036930" cy="9108010"/>
          </a:xfrm>
          <a:solidFill>
            <a:schemeClr val="bg1"/>
          </a:solidFill>
        </p:grpSpPr>
        <p:sp>
          <p:nvSpPr>
            <p:cNvPr id="153" name="Freeform: Shape 152">
              <a:extLst>
                <a:ext uri="{FF2B5EF4-FFF2-40B4-BE49-F238E27FC236}">
                  <a16:creationId xmlns:a16="http://schemas.microsoft.com/office/drawing/2014/main" xmlns="" id="{DBBEBF97-1FBB-4EB5-8505-72DCA1E6E1BA}"/>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4" name="Freeform: Shape 153">
              <a:extLst>
                <a:ext uri="{FF2B5EF4-FFF2-40B4-BE49-F238E27FC236}">
                  <a16:creationId xmlns:a16="http://schemas.microsoft.com/office/drawing/2014/main" xmlns="" id="{857DEC68-A0B2-4ABF-8660-A8300EE713BB}"/>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5" name="Freeform: Shape 154">
              <a:extLst>
                <a:ext uri="{FF2B5EF4-FFF2-40B4-BE49-F238E27FC236}">
                  <a16:creationId xmlns:a16="http://schemas.microsoft.com/office/drawing/2014/main" xmlns="" id="{A531D7E9-6AB5-4D9E-B43A-85DE1463C2E3}"/>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6" name="Freeform: Shape 155">
              <a:extLst>
                <a:ext uri="{FF2B5EF4-FFF2-40B4-BE49-F238E27FC236}">
                  <a16:creationId xmlns:a16="http://schemas.microsoft.com/office/drawing/2014/main" xmlns="" id="{91B44D84-5A8C-41C2-972D-AD31FADB3F4B}"/>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7" name="Freeform: Shape 156">
              <a:extLst>
                <a:ext uri="{FF2B5EF4-FFF2-40B4-BE49-F238E27FC236}">
                  <a16:creationId xmlns:a16="http://schemas.microsoft.com/office/drawing/2014/main" xmlns="" id="{6F86EA6C-CEF4-4E4F-904E-EDC9696A1934}"/>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8" name="Freeform: Shape 157">
              <a:extLst>
                <a:ext uri="{FF2B5EF4-FFF2-40B4-BE49-F238E27FC236}">
                  <a16:creationId xmlns:a16="http://schemas.microsoft.com/office/drawing/2014/main" xmlns="" id="{41F169E6-4A65-41D8-990A-4FBB67CD29D5}"/>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59" name="Freeform: Shape 158">
              <a:extLst>
                <a:ext uri="{FF2B5EF4-FFF2-40B4-BE49-F238E27FC236}">
                  <a16:creationId xmlns:a16="http://schemas.microsoft.com/office/drawing/2014/main" xmlns="" id="{9BB74B5D-F5FB-421D-8A33-E0A5F5794AB9}"/>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p>
          </p:txBody>
        </p:sp>
      </p:grpSp>
      <p:grpSp>
        <p:nvGrpSpPr>
          <p:cNvPr id="160" name="Group 159">
            <a:extLst>
              <a:ext uri="{FF2B5EF4-FFF2-40B4-BE49-F238E27FC236}">
                <a16:creationId xmlns:a16="http://schemas.microsoft.com/office/drawing/2014/main" xmlns="" id="{C8D006AE-97BA-47A6-A44C-47FC1D486F48}"/>
              </a:ext>
            </a:extLst>
          </p:cNvPr>
          <p:cNvGrpSpPr/>
          <p:nvPr/>
        </p:nvGrpSpPr>
        <p:grpSpPr>
          <a:xfrm rot="74106" flipH="1">
            <a:off x="4171227" y="1744816"/>
            <a:ext cx="519555" cy="588797"/>
            <a:chOff x="5365048" y="479821"/>
            <a:chExt cx="8036930" cy="9108010"/>
          </a:xfrm>
          <a:solidFill>
            <a:schemeClr val="bg1"/>
          </a:solidFill>
        </p:grpSpPr>
        <p:sp>
          <p:nvSpPr>
            <p:cNvPr id="161" name="Freeform: Shape 160">
              <a:extLst>
                <a:ext uri="{FF2B5EF4-FFF2-40B4-BE49-F238E27FC236}">
                  <a16:creationId xmlns:a16="http://schemas.microsoft.com/office/drawing/2014/main" xmlns="" id="{8136AE2F-710D-4A2D-A9DB-B40339B033CB}"/>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2" name="Freeform: Shape 161">
              <a:extLst>
                <a:ext uri="{FF2B5EF4-FFF2-40B4-BE49-F238E27FC236}">
                  <a16:creationId xmlns:a16="http://schemas.microsoft.com/office/drawing/2014/main" xmlns="" id="{E0A8E873-1CEB-4650-B1A4-75AC9643B521}"/>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3" name="Freeform: Shape 162">
              <a:extLst>
                <a:ext uri="{FF2B5EF4-FFF2-40B4-BE49-F238E27FC236}">
                  <a16:creationId xmlns:a16="http://schemas.microsoft.com/office/drawing/2014/main" xmlns="" id="{997CD203-1AEB-4015-A919-B586886D718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4" name="Freeform: Shape 163">
              <a:extLst>
                <a:ext uri="{FF2B5EF4-FFF2-40B4-BE49-F238E27FC236}">
                  <a16:creationId xmlns:a16="http://schemas.microsoft.com/office/drawing/2014/main" xmlns="" id="{D6F76417-1E69-44DC-BA04-492FFB38BC55}"/>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5" name="Freeform: Shape 164">
              <a:extLst>
                <a:ext uri="{FF2B5EF4-FFF2-40B4-BE49-F238E27FC236}">
                  <a16:creationId xmlns:a16="http://schemas.microsoft.com/office/drawing/2014/main" xmlns="" id="{03548DA3-A2C2-4784-8696-63166FB25393}"/>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6" name="Freeform: Shape 165">
              <a:extLst>
                <a:ext uri="{FF2B5EF4-FFF2-40B4-BE49-F238E27FC236}">
                  <a16:creationId xmlns:a16="http://schemas.microsoft.com/office/drawing/2014/main" xmlns="" id="{377C8CDE-CDB4-4E04-BBDA-BE2A044E4F2F}"/>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67" name="Freeform: Shape 166">
              <a:extLst>
                <a:ext uri="{FF2B5EF4-FFF2-40B4-BE49-F238E27FC236}">
                  <a16:creationId xmlns:a16="http://schemas.microsoft.com/office/drawing/2014/main" xmlns="" id="{E49952BA-E8C7-41A3-9B22-357B5043C5CA}"/>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68" name="Group 167">
            <a:extLst>
              <a:ext uri="{FF2B5EF4-FFF2-40B4-BE49-F238E27FC236}">
                <a16:creationId xmlns:a16="http://schemas.microsoft.com/office/drawing/2014/main" xmlns="" id="{2EC89D87-587E-4F08-B5C9-383BEBBCAFD5}"/>
              </a:ext>
            </a:extLst>
          </p:cNvPr>
          <p:cNvGrpSpPr/>
          <p:nvPr/>
        </p:nvGrpSpPr>
        <p:grpSpPr>
          <a:xfrm rot="937057" flipH="1">
            <a:off x="4710628" y="2074347"/>
            <a:ext cx="364020" cy="412534"/>
            <a:chOff x="5365048" y="479821"/>
            <a:chExt cx="8036930" cy="9108010"/>
          </a:xfrm>
          <a:solidFill>
            <a:schemeClr val="bg1"/>
          </a:solidFill>
        </p:grpSpPr>
        <p:sp>
          <p:nvSpPr>
            <p:cNvPr id="169" name="Freeform: Shape 168">
              <a:extLst>
                <a:ext uri="{FF2B5EF4-FFF2-40B4-BE49-F238E27FC236}">
                  <a16:creationId xmlns:a16="http://schemas.microsoft.com/office/drawing/2014/main" xmlns="" id="{363523AF-2AFE-46EF-9AFD-FA17224EC677}"/>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0" name="Freeform: Shape 169">
              <a:extLst>
                <a:ext uri="{FF2B5EF4-FFF2-40B4-BE49-F238E27FC236}">
                  <a16:creationId xmlns:a16="http://schemas.microsoft.com/office/drawing/2014/main" xmlns="" id="{536B3435-4D61-45DC-981D-18DD7A872905}"/>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1" name="Freeform: Shape 170">
              <a:extLst>
                <a:ext uri="{FF2B5EF4-FFF2-40B4-BE49-F238E27FC236}">
                  <a16:creationId xmlns:a16="http://schemas.microsoft.com/office/drawing/2014/main" xmlns="" id="{52976A9D-A05D-469A-BD81-3270A641CDDC}"/>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2" name="Freeform: Shape 171">
              <a:extLst>
                <a:ext uri="{FF2B5EF4-FFF2-40B4-BE49-F238E27FC236}">
                  <a16:creationId xmlns:a16="http://schemas.microsoft.com/office/drawing/2014/main" xmlns="" id="{7E38497F-4B54-462A-AE3B-6A6305892781}"/>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3" name="Freeform: Shape 172">
              <a:extLst>
                <a:ext uri="{FF2B5EF4-FFF2-40B4-BE49-F238E27FC236}">
                  <a16:creationId xmlns:a16="http://schemas.microsoft.com/office/drawing/2014/main" xmlns="" id="{D818E072-566E-4E6E-B5F9-8BB21230FC27}"/>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4" name="Freeform: Shape 173">
              <a:extLst>
                <a:ext uri="{FF2B5EF4-FFF2-40B4-BE49-F238E27FC236}">
                  <a16:creationId xmlns:a16="http://schemas.microsoft.com/office/drawing/2014/main" xmlns="" id="{EF39441A-C8D0-4336-9427-3AE43F9173DC}"/>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5" name="Freeform: Shape 174">
              <a:extLst>
                <a:ext uri="{FF2B5EF4-FFF2-40B4-BE49-F238E27FC236}">
                  <a16:creationId xmlns:a16="http://schemas.microsoft.com/office/drawing/2014/main" xmlns="" id="{CCB036CA-2BDB-42DF-84EF-8BFC0F25C6DD}"/>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76" name="Group 175">
            <a:extLst>
              <a:ext uri="{FF2B5EF4-FFF2-40B4-BE49-F238E27FC236}">
                <a16:creationId xmlns:a16="http://schemas.microsoft.com/office/drawing/2014/main" xmlns="" id="{3F926DD6-3E69-4296-8B54-5AD6B2AF4017}"/>
              </a:ext>
            </a:extLst>
          </p:cNvPr>
          <p:cNvGrpSpPr/>
          <p:nvPr/>
        </p:nvGrpSpPr>
        <p:grpSpPr>
          <a:xfrm rot="937057" flipH="1">
            <a:off x="5219671" y="1545697"/>
            <a:ext cx="277219" cy="314165"/>
            <a:chOff x="5365048" y="479821"/>
            <a:chExt cx="8036930" cy="9108010"/>
          </a:xfrm>
          <a:solidFill>
            <a:schemeClr val="bg1"/>
          </a:solidFill>
        </p:grpSpPr>
        <p:sp>
          <p:nvSpPr>
            <p:cNvPr id="177" name="Freeform: Shape 176">
              <a:extLst>
                <a:ext uri="{FF2B5EF4-FFF2-40B4-BE49-F238E27FC236}">
                  <a16:creationId xmlns:a16="http://schemas.microsoft.com/office/drawing/2014/main" xmlns="" id="{043F7EC5-FCB5-4764-8AF3-33DBF960BC5B}"/>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8" name="Freeform: Shape 177">
              <a:extLst>
                <a:ext uri="{FF2B5EF4-FFF2-40B4-BE49-F238E27FC236}">
                  <a16:creationId xmlns:a16="http://schemas.microsoft.com/office/drawing/2014/main" xmlns="" id="{60784BE0-A38F-46B3-93CF-68B92BB7DF68}"/>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79" name="Freeform: Shape 178">
              <a:extLst>
                <a:ext uri="{FF2B5EF4-FFF2-40B4-BE49-F238E27FC236}">
                  <a16:creationId xmlns:a16="http://schemas.microsoft.com/office/drawing/2014/main" xmlns="" id="{78A8CBB8-4F2F-40C0-96AE-375842A07B84}"/>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0" name="Freeform: Shape 179">
              <a:extLst>
                <a:ext uri="{FF2B5EF4-FFF2-40B4-BE49-F238E27FC236}">
                  <a16:creationId xmlns:a16="http://schemas.microsoft.com/office/drawing/2014/main" xmlns="" id="{EEE049DB-A78D-41A3-94C5-D20758C468F9}"/>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1" name="Freeform: Shape 180">
              <a:extLst>
                <a:ext uri="{FF2B5EF4-FFF2-40B4-BE49-F238E27FC236}">
                  <a16:creationId xmlns:a16="http://schemas.microsoft.com/office/drawing/2014/main" xmlns="" id="{A084A356-2770-4D3C-B018-6EB7EF41A043}"/>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2" name="Freeform: Shape 181">
              <a:extLst>
                <a:ext uri="{FF2B5EF4-FFF2-40B4-BE49-F238E27FC236}">
                  <a16:creationId xmlns:a16="http://schemas.microsoft.com/office/drawing/2014/main" xmlns="" id="{2B4835AC-9D50-4290-B278-2B70C767E9A5}"/>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3" name="Freeform: Shape 182">
              <a:extLst>
                <a:ext uri="{FF2B5EF4-FFF2-40B4-BE49-F238E27FC236}">
                  <a16:creationId xmlns:a16="http://schemas.microsoft.com/office/drawing/2014/main" xmlns="" id="{C37F0733-5D2B-4C5F-AA0B-7F7216CAB297}"/>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84" name="Group 183">
            <a:extLst>
              <a:ext uri="{FF2B5EF4-FFF2-40B4-BE49-F238E27FC236}">
                <a16:creationId xmlns:a16="http://schemas.microsoft.com/office/drawing/2014/main" xmlns="" id="{08874DE4-D9B0-4B6D-BB43-8F2390695597}"/>
              </a:ext>
            </a:extLst>
          </p:cNvPr>
          <p:cNvGrpSpPr/>
          <p:nvPr/>
        </p:nvGrpSpPr>
        <p:grpSpPr>
          <a:xfrm rot="937057" flipH="1">
            <a:off x="5225206" y="1852004"/>
            <a:ext cx="201438" cy="228284"/>
            <a:chOff x="5365048" y="479821"/>
            <a:chExt cx="8036930" cy="9108010"/>
          </a:xfrm>
          <a:solidFill>
            <a:schemeClr val="bg1"/>
          </a:solidFill>
        </p:grpSpPr>
        <p:sp>
          <p:nvSpPr>
            <p:cNvPr id="185" name="Freeform: Shape 184">
              <a:extLst>
                <a:ext uri="{FF2B5EF4-FFF2-40B4-BE49-F238E27FC236}">
                  <a16:creationId xmlns:a16="http://schemas.microsoft.com/office/drawing/2014/main" xmlns="" id="{E6B6247B-8047-4235-B6F8-3440BBC68CA0}"/>
                </a:ext>
              </a:extLst>
            </p:cNvPr>
            <p:cNvSpPr/>
            <p:nvPr/>
          </p:nvSpPr>
          <p:spPr>
            <a:xfrm>
              <a:off x="11674969" y="8268753"/>
              <a:ext cx="1052700" cy="1319078"/>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 name="connsiteX0" fmla="*/ 0 w 366579"/>
                <a:gd name="connsiteY0" fmla="*/ 0 h 459339"/>
                <a:gd name="connsiteX1" fmla="*/ 366579 w 366579"/>
                <a:gd name="connsiteY1" fmla="*/ 459339 h 459339"/>
                <a:gd name="connsiteX2" fmla="*/ 266700 w 366579"/>
                <a:gd name="connsiteY2" fmla="*/ 76200 h 459339"/>
                <a:gd name="connsiteX3" fmla="*/ 0 w 366579"/>
                <a:gd name="connsiteY3" fmla="*/ 0 h 459339"/>
              </a:gdLst>
              <a:ahLst/>
              <a:cxnLst>
                <a:cxn ang="0">
                  <a:pos x="connsiteX0" y="connsiteY0"/>
                </a:cxn>
                <a:cxn ang="0">
                  <a:pos x="connsiteX1" y="connsiteY1"/>
                </a:cxn>
                <a:cxn ang="0">
                  <a:pos x="connsiteX2" y="connsiteY2"/>
                </a:cxn>
                <a:cxn ang="0">
                  <a:pos x="connsiteX3" y="connsiteY3"/>
                </a:cxn>
              </a:cxnLst>
              <a:rect l="l" t="t" r="r" b="b"/>
              <a:pathLst>
                <a:path w="366579" h="459339">
                  <a:moveTo>
                    <a:pt x="0" y="0"/>
                  </a:moveTo>
                  <a:lnTo>
                    <a:pt x="366579" y="459339"/>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6" name="Freeform: Shape 185">
              <a:extLst>
                <a:ext uri="{FF2B5EF4-FFF2-40B4-BE49-F238E27FC236}">
                  <a16:creationId xmlns:a16="http://schemas.microsoft.com/office/drawing/2014/main" xmlns="" id="{5266B661-78EE-4E7A-81F5-0DF5C892AFDA}"/>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7" name="Freeform: Shape 186">
              <a:extLst>
                <a:ext uri="{FF2B5EF4-FFF2-40B4-BE49-F238E27FC236}">
                  <a16:creationId xmlns:a16="http://schemas.microsoft.com/office/drawing/2014/main" xmlns="" id="{8542EACC-3920-40D7-85B2-145B7C6AC5A1}"/>
                </a:ext>
              </a:extLst>
            </p:cNvPr>
            <p:cNvSpPr/>
            <p:nvPr/>
          </p:nvSpPr>
          <p:spPr>
            <a:xfrm>
              <a:off x="5365048" y="5540922"/>
              <a:ext cx="1132617" cy="452885"/>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 name="connsiteX0" fmla="*/ 275415 w 394408"/>
                <a:gd name="connsiteY0" fmla="*/ 0 h 157707"/>
                <a:gd name="connsiteX1" fmla="*/ 0 w 394408"/>
                <a:gd name="connsiteY1" fmla="*/ 150097 h 157707"/>
                <a:gd name="connsiteX2" fmla="*/ 394408 w 394408"/>
                <a:gd name="connsiteY2" fmla="*/ 157707 h 157707"/>
                <a:gd name="connsiteX3" fmla="*/ 275415 w 394408"/>
                <a:gd name="connsiteY3" fmla="*/ 0 h 157707"/>
              </a:gdLst>
              <a:ahLst/>
              <a:cxnLst>
                <a:cxn ang="0">
                  <a:pos x="connsiteX0" y="connsiteY0"/>
                </a:cxn>
                <a:cxn ang="0">
                  <a:pos x="connsiteX1" y="connsiteY1"/>
                </a:cxn>
                <a:cxn ang="0">
                  <a:pos x="connsiteX2" y="connsiteY2"/>
                </a:cxn>
                <a:cxn ang="0">
                  <a:pos x="connsiteX3" y="connsiteY3"/>
                </a:cxn>
              </a:cxnLst>
              <a:rect l="l" t="t" r="r" b="b"/>
              <a:pathLst>
                <a:path w="394408" h="157707">
                  <a:moveTo>
                    <a:pt x="275415" y="0"/>
                  </a:moveTo>
                  <a:lnTo>
                    <a:pt x="0" y="150097"/>
                  </a:lnTo>
                  <a:lnTo>
                    <a:pt x="394408" y="157707"/>
                  </a:lnTo>
                  <a:lnTo>
                    <a:pt x="27541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8" name="Freeform: Shape 187">
              <a:extLst>
                <a:ext uri="{FF2B5EF4-FFF2-40B4-BE49-F238E27FC236}">
                  <a16:creationId xmlns:a16="http://schemas.microsoft.com/office/drawing/2014/main" xmlns="" id="{B9925278-DC6F-44DF-A6EB-D389E20E49FD}"/>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89" name="Freeform: Shape 188">
              <a:extLst>
                <a:ext uri="{FF2B5EF4-FFF2-40B4-BE49-F238E27FC236}">
                  <a16:creationId xmlns:a16="http://schemas.microsoft.com/office/drawing/2014/main" xmlns="" id="{04CE3A87-9FDA-4DA0-94DD-D7B91FDAF6B3}"/>
                </a:ext>
              </a:extLst>
            </p:cNvPr>
            <p:cNvSpPr/>
            <p:nvPr/>
          </p:nvSpPr>
          <p:spPr>
            <a:xfrm>
              <a:off x="9871174" y="2566277"/>
              <a:ext cx="3530804" cy="3853064"/>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 name="connsiteX0" fmla="*/ 1113905 w 1113905"/>
                <a:gd name="connsiteY0" fmla="*/ 0 h 1390650"/>
                <a:gd name="connsiteX1" fmla="*/ 0 w 1113905"/>
                <a:gd name="connsiteY1" fmla="*/ 643150 h 1390650"/>
                <a:gd name="connsiteX2" fmla="*/ 113780 w 1113905"/>
                <a:gd name="connsiteY2" fmla="*/ 1390650 h 1390650"/>
                <a:gd name="connsiteX3" fmla="*/ 1113905 w 1113905"/>
                <a:gd name="connsiteY3" fmla="*/ 0 h 1390650"/>
                <a:gd name="connsiteX0" fmla="*/ 1229522 w 1229522"/>
                <a:gd name="connsiteY0" fmla="*/ 0 h 1341742"/>
                <a:gd name="connsiteX1" fmla="*/ 0 w 1229522"/>
                <a:gd name="connsiteY1" fmla="*/ 594242 h 1341742"/>
                <a:gd name="connsiteX2" fmla="*/ 113780 w 1229522"/>
                <a:gd name="connsiteY2" fmla="*/ 1341742 h 1341742"/>
                <a:gd name="connsiteX3" fmla="*/ 1229522 w 1229522"/>
                <a:gd name="connsiteY3" fmla="*/ 0 h 1341742"/>
              </a:gdLst>
              <a:ahLst/>
              <a:cxnLst>
                <a:cxn ang="0">
                  <a:pos x="connsiteX0" y="connsiteY0"/>
                </a:cxn>
                <a:cxn ang="0">
                  <a:pos x="connsiteX1" y="connsiteY1"/>
                </a:cxn>
                <a:cxn ang="0">
                  <a:pos x="connsiteX2" y="connsiteY2"/>
                </a:cxn>
                <a:cxn ang="0">
                  <a:pos x="connsiteX3" y="connsiteY3"/>
                </a:cxn>
              </a:cxnLst>
              <a:rect l="l" t="t" r="r" b="b"/>
              <a:pathLst>
                <a:path w="1229522" h="1341742">
                  <a:moveTo>
                    <a:pt x="1229522" y="0"/>
                  </a:moveTo>
                  <a:lnTo>
                    <a:pt x="0" y="594242"/>
                  </a:lnTo>
                  <a:lnTo>
                    <a:pt x="113780" y="1341742"/>
                  </a:lnTo>
                  <a:lnTo>
                    <a:pt x="122952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0" name="Freeform: Shape 189">
              <a:extLst>
                <a:ext uri="{FF2B5EF4-FFF2-40B4-BE49-F238E27FC236}">
                  <a16:creationId xmlns:a16="http://schemas.microsoft.com/office/drawing/2014/main" xmlns="" id="{D33F9D3B-E10E-4D6A-80E3-04E3CD2E9BBD}"/>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1" name="Freeform: Shape 190">
              <a:extLst>
                <a:ext uri="{FF2B5EF4-FFF2-40B4-BE49-F238E27FC236}">
                  <a16:creationId xmlns:a16="http://schemas.microsoft.com/office/drawing/2014/main" xmlns="" id="{26121400-D24B-4F7C-A723-008BEC68C39E}"/>
                </a:ext>
              </a:extLst>
            </p:cNvPr>
            <p:cNvSpPr/>
            <p:nvPr/>
          </p:nvSpPr>
          <p:spPr>
            <a:xfrm>
              <a:off x="7708808" y="479821"/>
              <a:ext cx="2543813" cy="6474124"/>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 name="connsiteX0" fmla="*/ 0 w 885825"/>
                <a:gd name="connsiteY0" fmla="*/ 997167 h 2254467"/>
                <a:gd name="connsiteX1" fmla="*/ 675879 w 885825"/>
                <a:gd name="connsiteY1" fmla="*/ 0 h 2254467"/>
                <a:gd name="connsiteX2" fmla="*/ 885825 w 885825"/>
                <a:gd name="connsiteY2" fmla="*/ 2254467 h 2254467"/>
                <a:gd name="connsiteX3" fmla="*/ 0 w 885825"/>
                <a:gd name="connsiteY3" fmla="*/ 997167 h 2254467"/>
              </a:gdLst>
              <a:ahLst/>
              <a:cxnLst>
                <a:cxn ang="0">
                  <a:pos x="connsiteX0" y="connsiteY0"/>
                </a:cxn>
                <a:cxn ang="0">
                  <a:pos x="connsiteX1" y="connsiteY1"/>
                </a:cxn>
                <a:cxn ang="0">
                  <a:pos x="connsiteX2" y="connsiteY2"/>
                </a:cxn>
                <a:cxn ang="0">
                  <a:pos x="connsiteX3" y="connsiteY3"/>
                </a:cxn>
              </a:cxnLst>
              <a:rect l="l" t="t" r="r" b="b"/>
              <a:pathLst>
                <a:path w="885825" h="2254467">
                  <a:moveTo>
                    <a:pt x="0" y="997167"/>
                  </a:moveTo>
                  <a:lnTo>
                    <a:pt x="675879" y="0"/>
                  </a:lnTo>
                  <a:cubicBezTo>
                    <a:pt x="680641" y="723900"/>
                    <a:pt x="881063" y="1530567"/>
                    <a:pt x="885825" y="2254467"/>
                  </a:cubicBezTo>
                  <a:lnTo>
                    <a:pt x="0" y="997167"/>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192" name="Group 191">
            <a:extLst>
              <a:ext uri="{FF2B5EF4-FFF2-40B4-BE49-F238E27FC236}">
                <a16:creationId xmlns:a16="http://schemas.microsoft.com/office/drawing/2014/main" xmlns="" id="{39D1874C-DCC6-4BF8-AAD2-AC964CC84F5E}"/>
              </a:ext>
            </a:extLst>
          </p:cNvPr>
          <p:cNvGrpSpPr/>
          <p:nvPr/>
        </p:nvGrpSpPr>
        <p:grpSpPr>
          <a:xfrm rot="842146" flipH="1">
            <a:off x="5466624" y="1454521"/>
            <a:ext cx="285971" cy="196954"/>
            <a:chOff x="3667032" y="1708483"/>
            <a:chExt cx="8105829" cy="5582653"/>
          </a:xfrm>
          <a:solidFill>
            <a:schemeClr val="bg1"/>
          </a:solidFill>
        </p:grpSpPr>
        <p:sp>
          <p:nvSpPr>
            <p:cNvPr id="193" name="Freeform: Shape 192">
              <a:extLst>
                <a:ext uri="{FF2B5EF4-FFF2-40B4-BE49-F238E27FC236}">
                  <a16:creationId xmlns:a16="http://schemas.microsoft.com/office/drawing/2014/main" xmlns="" id="{C5BA82D3-40D4-4128-A390-B0F162EEEEBD}"/>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4" name="Freeform: Shape 193">
              <a:extLst>
                <a:ext uri="{FF2B5EF4-FFF2-40B4-BE49-F238E27FC236}">
                  <a16:creationId xmlns:a16="http://schemas.microsoft.com/office/drawing/2014/main" xmlns="" id="{66D1F0F1-E97B-4EEA-B425-C7770D59F327}"/>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5" name="Freeform: Shape 194">
              <a:extLst>
                <a:ext uri="{FF2B5EF4-FFF2-40B4-BE49-F238E27FC236}">
                  <a16:creationId xmlns:a16="http://schemas.microsoft.com/office/drawing/2014/main" xmlns="" id="{7CEE08F0-4B77-4E02-BCED-A0E338B9AEA4}"/>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6" name="Freeform: Shape 195">
              <a:extLst>
                <a:ext uri="{FF2B5EF4-FFF2-40B4-BE49-F238E27FC236}">
                  <a16:creationId xmlns:a16="http://schemas.microsoft.com/office/drawing/2014/main" xmlns="" id="{7BAAF478-29E8-42E8-9FD2-02B7E60BAD00}"/>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7" name="Freeform: Shape 196">
              <a:extLst>
                <a:ext uri="{FF2B5EF4-FFF2-40B4-BE49-F238E27FC236}">
                  <a16:creationId xmlns:a16="http://schemas.microsoft.com/office/drawing/2014/main" xmlns="" id="{5647DFB9-C8FD-4EFE-87EB-7DCFF38CA6BD}"/>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8" name="Freeform: Shape 197">
              <a:extLst>
                <a:ext uri="{FF2B5EF4-FFF2-40B4-BE49-F238E27FC236}">
                  <a16:creationId xmlns:a16="http://schemas.microsoft.com/office/drawing/2014/main" xmlns="" id="{DCF0F118-8C1E-420C-92F0-B0BE21DDE526}"/>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199" name="Freeform: Shape 198">
              <a:extLst>
                <a:ext uri="{FF2B5EF4-FFF2-40B4-BE49-F238E27FC236}">
                  <a16:creationId xmlns:a16="http://schemas.microsoft.com/office/drawing/2014/main" xmlns="" id="{CF56C4A7-EA29-4AE9-B450-D21C7029FED1}"/>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0" name="Group 199">
            <a:extLst>
              <a:ext uri="{FF2B5EF4-FFF2-40B4-BE49-F238E27FC236}">
                <a16:creationId xmlns:a16="http://schemas.microsoft.com/office/drawing/2014/main" xmlns="" id="{8416BEC0-8F65-4CC0-A299-682A5E1893FE}"/>
              </a:ext>
            </a:extLst>
          </p:cNvPr>
          <p:cNvGrpSpPr/>
          <p:nvPr/>
        </p:nvGrpSpPr>
        <p:grpSpPr>
          <a:xfrm rot="842146" flipH="1">
            <a:off x="5289847" y="2138762"/>
            <a:ext cx="285971" cy="196954"/>
            <a:chOff x="3667032" y="1708483"/>
            <a:chExt cx="8105829" cy="5582653"/>
          </a:xfrm>
          <a:solidFill>
            <a:schemeClr val="bg1"/>
          </a:solidFill>
        </p:grpSpPr>
        <p:sp>
          <p:nvSpPr>
            <p:cNvPr id="201" name="Freeform: Shape 200">
              <a:extLst>
                <a:ext uri="{FF2B5EF4-FFF2-40B4-BE49-F238E27FC236}">
                  <a16:creationId xmlns:a16="http://schemas.microsoft.com/office/drawing/2014/main" xmlns="" id="{916B6DBD-8A72-4506-89AD-0D3A9C818AD8}"/>
                </a:ext>
              </a:extLst>
            </p:cNvPr>
            <p:cNvSpPr/>
            <p:nvPr/>
          </p:nvSpPr>
          <p:spPr>
            <a:xfrm>
              <a:off x="9698517" y="2576706"/>
              <a:ext cx="2074344" cy="1084322"/>
            </a:xfrm>
            <a:custGeom>
              <a:avLst/>
              <a:gdLst>
                <a:gd name="connsiteX0" fmla="*/ 757990 w 757990"/>
                <a:gd name="connsiteY0" fmla="*/ 228600 h 264695"/>
                <a:gd name="connsiteX1" fmla="*/ 288758 w 757990"/>
                <a:gd name="connsiteY1" fmla="*/ 0 h 264695"/>
                <a:gd name="connsiteX2" fmla="*/ 0 w 757990"/>
                <a:gd name="connsiteY2" fmla="*/ 264695 h 264695"/>
                <a:gd name="connsiteX3" fmla="*/ 757990 w 757990"/>
                <a:gd name="connsiteY3" fmla="*/ 228600 h 264695"/>
                <a:gd name="connsiteX0" fmla="*/ 753988 w 753988"/>
                <a:gd name="connsiteY0" fmla="*/ 288628 h 288628"/>
                <a:gd name="connsiteX1" fmla="*/ 288758 w 753988"/>
                <a:gd name="connsiteY1" fmla="*/ 0 h 288628"/>
                <a:gd name="connsiteX2" fmla="*/ 0 w 753988"/>
                <a:gd name="connsiteY2" fmla="*/ 264695 h 288628"/>
                <a:gd name="connsiteX3" fmla="*/ 753988 w 753988"/>
                <a:gd name="connsiteY3" fmla="*/ 288628 h 288628"/>
                <a:gd name="connsiteX0" fmla="*/ 753988 w 753988"/>
                <a:gd name="connsiteY0" fmla="*/ 288628 h 324723"/>
                <a:gd name="connsiteX1" fmla="*/ 288758 w 753988"/>
                <a:gd name="connsiteY1" fmla="*/ 0 h 324723"/>
                <a:gd name="connsiteX2" fmla="*/ 0 w 753988"/>
                <a:gd name="connsiteY2" fmla="*/ 324723 h 324723"/>
                <a:gd name="connsiteX3" fmla="*/ 753988 w 753988"/>
                <a:gd name="connsiteY3" fmla="*/ 288628 h 324723"/>
                <a:gd name="connsiteX0" fmla="*/ 681954 w 681954"/>
                <a:gd name="connsiteY0" fmla="*/ 396679 h 396679"/>
                <a:gd name="connsiteX1" fmla="*/ 288758 w 681954"/>
                <a:gd name="connsiteY1" fmla="*/ 0 h 396679"/>
                <a:gd name="connsiteX2" fmla="*/ 0 w 681954"/>
                <a:gd name="connsiteY2" fmla="*/ 324723 h 396679"/>
                <a:gd name="connsiteX3" fmla="*/ 681954 w 681954"/>
                <a:gd name="connsiteY3" fmla="*/ 396679 h 396679"/>
                <a:gd name="connsiteX0" fmla="*/ 798009 w 798009"/>
                <a:gd name="connsiteY0" fmla="*/ 324645 h 324723"/>
                <a:gd name="connsiteX1" fmla="*/ 288758 w 798009"/>
                <a:gd name="connsiteY1" fmla="*/ 0 h 324723"/>
                <a:gd name="connsiteX2" fmla="*/ 0 w 798009"/>
                <a:gd name="connsiteY2" fmla="*/ 324723 h 324723"/>
                <a:gd name="connsiteX3" fmla="*/ 798009 w 798009"/>
                <a:gd name="connsiteY3" fmla="*/ 324645 h 324723"/>
                <a:gd name="connsiteX0" fmla="*/ 798009 w 798009"/>
                <a:gd name="connsiteY0" fmla="*/ 324645 h 324645"/>
                <a:gd name="connsiteX1" fmla="*/ 288758 w 798009"/>
                <a:gd name="connsiteY1" fmla="*/ 0 h 324645"/>
                <a:gd name="connsiteX2" fmla="*/ 0 w 798009"/>
                <a:gd name="connsiteY2" fmla="*/ 208668 h 324645"/>
                <a:gd name="connsiteX3" fmla="*/ 798009 w 798009"/>
                <a:gd name="connsiteY3" fmla="*/ 324645 h 324645"/>
                <a:gd name="connsiteX0" fmla="*/ 689958 w 689958"/>
                <a:gd name="connsiteY0" fmla="*/ 360662 h 360662"/>
                <a:gd name="connsiteX1" fmla="*/ 288758 w 689958"/>
                <a:gd name="connsiteY1" fmla="*/ 0 h 360662"/>
                <a:gd name="connsiteX2" fmla="*/ 0 w 689958"/>
                <a:gd name="connsiteY2" fmla="*/ 208668 h 360662"/>
                <a:gd name="connsiteX3" fmla="*/ 689958 w 689958"/>
                <a:gd name="connsiteY3" fmla="*/ 360662 h 360662"/>
              </a:gdLst>
              <a:ahLst/>
              <a:cxnLst>
                <a:cxn ang="0">
                  <a:pos x="connsiteX0" y="connsiteY0"/>
                </a:cxn>
                <a:cxn ang="0">
                  <a:pos x="connsiteX1" y="connsiteY1"/>
                </a:cxn>
                <a:cxn ang="0">
                  <a:pos x="connsiteX2" y="connsiteY2"/>
                </a:cxn>
                <a:cxn ang="0">
                  <a:pos x="connsiteX3" y="connsiteY3"/>
                </a:cxn>
              </a:cxnLst>
              <a:rect l="l" t="t" r="r" b="b"/>
              <a:pathLst>
                <a:path w="689958" h="360662">
                  <a:moveTo>
                    <a:pt x="689958" y="360662"/>
                  </a:moveTo>
                  <a:lnTo>
                    <a:pt x="288758" y="0"/>
                  </a:lnTo>
                  <a:lnTo>
                    <a:pt x="0" y="208668"/>
                  </a:lnTo>
                  <a:lnTo>
                    <a:pt x="689958" y="36066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2" name="Freeform: Shape 201">
              <a:extLst>
                <a:ext uri="{FF2B5EF4-FFF2-40B4-BE49-F238E27FC236}">
                  <a16:creationId xmlns:a16="http://schemas.microsoft.com/office/drawing/2014/main" xmlns="" id="{D942D169-C4A1-4DA9-B215-D6FE9DB61517}"/>
                </a:ext>
              </a:extLst>
            </p:cNvPr>
            <p:cNvSpPr/>
            <p:nvPr/>
          </p:nvSpPr>
          <p:spPr>
            <a:xfrm>
              <a:off x="8589117" y="2576628"/>
              <a:ext cx="1989499" cy="976664"/>
            </a:xfrm>
            <a:custGeom>
              <a:avLst/>
              <a:gdLst>
                <a:gd name="connsiteX0" fmla="*/ 661737 w 661737"/>
                <a:gd name="connsiteY0" fmla="*/ 0 h 324853"/>
                <a:gd name="connsiteX1" fmla="*/ 360947 w 661737"/>
                <a:gd name="connsiteY1" fmla="*/ 324853 h 324853"/>
                <a:gd name="connsiteX2" fmla="*/ 0 w 661737"/>
                <a:gd name="connsiteY2" fmla="*/ 36095 h 324853"/>
                <a:gd name="connsiteX3" fmla="*/ 661737 w 661737"/>
                <a:gd name="connsiteY3" fmla="*/ 0 h 324853"/>
              </a:gdLst>
              <a:ahLst/>
              <a:cxnLst>
                <a:cxn ang="0">
                  <a:pos x="connsiteX0" y="connsiteY0"/>
                </a:cxn>
                <a:cxn ang="0">
                  <a:pos x="connsiteX1" y="connsiteY1"/>
                </a:cxn>
                <a:cxn ang="0">
                  <a:pos x="connsiteX2" y="connsiteY2"/>
                </a:cxn>
                <a:cxn ang="0">
                  <a:pos x="connsiteX3" y="connsiteY3"/>
                </a:cxn>
              </a:cxnLst>
              <a:rect l="l" t="t" r="r" b="b"/>
              <a:pathLst>
                <a:path w="661737" h="324853">
                  <a:moveTo>
                    <a:pt x="661737" y="0"/>
                  </a:moveTo>
                  <a:lnTo>
                    <a:pt x="360947" y="324853"/>
                  </a:lnTo>
                  <a:lnTo>
                    <a:pt x="0" y="36095"/>
                  </a:lnTo>
                  <a:lnTo>
                    <a:pt x="661737"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3" name="Freeform: Shape 202">
              <a:extLst>
                <a:ext uri="{FF2B5EF4-FFF2-40B4-BE49-F238E27FC236}">
                  <a16:creationId xmlns:a16="http://schemas.microsoft.com/office/drawing/2014/main" xmlns="" id="{E8E2AF4C-3B68-429A-9B47-14B6AD513670}"/>
                </a:ext>
              </a:extLst>
            </p:cNvPr>
            <p:cNvSpPr/>
            <p:nvPr/>
          </p:nvSpPr>
          <p:spPr>
            <a:xfrm>
              <a:off x="3667032" y="1708483"/>
              <a:ext cx="1121354" cy="723455"/>
            </a:xfrm>
            <a:custGeom>
              <a:avLst/>
              <a:gdLst>
                <a:gd name="connsiteX0" fmla="*/ 0 w 372979"/>
                <a:gd name="connsiteY0" fmla="*/ 240632 h 240632"/>
                <a:gd name="connsiteX1" fmla="*/ 204537 w 372979"/>
                <a:gd name="connsiteY1" fmla="*/ 0 h 240632"/>
                <a:gd name="connsiteX2" fmla="*/ 372979 w 372979"/>
                <a:gd name="connsiteY2" fmla="*/ 120316 h 240632"/>
                <a:gd name="connsiteX3" fmla="*/ 0 w 372979"/>
                <a:gd name="connsiteY3" fmla="*/ 240632 h 240632"/>
              </a:gdLst>
              <a:ahLst/>
              <a:cxnLst>
                <a:cxn ang="0">
                  <a:pos x="connsiteX0" y="connsiteY0"/>
                </a:cxn>
                <a:cxn ang="0">
                  <a:pos x="connsiteX1" y="connsiteY1"/>
                </a:cxn>
                <a:cxn ang="0">
                  <a:pos x="connsiteX2" y="connsiteY2"/>
                </a:cxn>
                <a:cxn ang="0">
                  <a:pos x="connsiteX3" y="connsiteY3"/>
                </a:cxn>
              </a:cxnLst>
              <a:rect l="l" t="t" r="r" b="b"/>
              <a:pathLst>
                <a:path w="372979" h="240632">
                  <a:moveTo>
                    <a:pt x="0" y="240632"/>
                  </a:moveTo>
                  <a:lnTo>
                    <a:pt x="204537" y="0"/>
                  </a:lnTo>
                  <a:lnTo>
                    <a:pt x="372979" y="120316"/>
                  </a:lnTo>
                  <a:lnTo>
                    <a:pt x="0" y="2406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4" name="Freeform: Shape 203">
              <a:extLst>
                <a:ext uri="{FF2B5EF4-FFF2-40B4-BE49-F238E27FC236}">
                  <a16:creationId xmlns:a16="http://schemas.microsoft.com/office/drawing/2014/main" xmlns="" id="{34C8C9A2-14F7-48F7-9033-EF4F5296FF05}"/>
                </a:ext>
              </a:extLst>
            </p:cNvPr>
            <p:cNvSpPr/>
            <p:nvPr/>
          </p:nvSpPr>
          <p:spPr>
            <a:xfrm>
              <a:off x="6683920" y="3191564"/>
              <a:ext cx="1627771" cy="4087516"/>
            </a:xfrm>
            <a:custGeom>
              <a:avLst/>
              <a:gdLst>
                <a:gd name="connsiteX0" fmla="*/ 541421 w 541421"/>
                <a:gd name="connsiteY0" fmla="*/ 12032 h 1359569"/>
                <a:gd name="connsiteX1" fmla="*/ 156410 w 541421"/>
                <a:gd name="connsiteY1" fmla="*/ 1359569 h 1359569"/>
                <a:gd name="connsiteX2" fmla="*/ 0 w 541421"/>
                <a:gd name="connsiteY2" fmla="*/ 0 h 1359569"/>
                <a:gd name="connsiteX3" fmla="*/ 541421 w 541421"/>
                <a:gd name="connsiteY3" fmla="*/ 12032 h 1359569"/>
              </a:gdLst>
              <a:ahLst/>
              <a:cxnLst>
                <a:cxn ang="0">
                  <a:pos x="connsiteX0" y="connsiteY0"/>
                </a:cxn>
                <a:cxn ang="0">
                  <a:pos x="connsiteX1" y="connsiteY1"/>
                </a:cxn>
                <a:cxn ang="0">
                  <a:pos x="connsiteX2" y="connsiteY2"/>
                </a:cxn>
                <a:cxn ang="0">
                  <a:pos x="connsiteX3" y="connsiteY3"/>
                </a:cxn>
              </a:cxnLst>
              <a:rect l="l" t="t" r="r" b="b"/>
              <a:pathLst>
                <a:path w="541421" h="1359569">
                  <a:moveTo>
                    <a:pt x="541421" y="12032"/>
                  </a:moveTo>
                  <a:lnTo>
                    <a:pt x="156410" y="1359569"/>
                  </a:lnTo>
                  <a:lnTo>
                    <a:pt x="0" y="0"/>
                  </a:lnTo>
                  <a:lnTo>
                    <a:pt x="541421" y="12032"/>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5" name="Freeform: Shape 204">
              <a:extLst>
                <a:ext uri="{FF2B5EF4-FFF2-40B4-BE49-F238E27FC236}">
                  <a16:creationId xmlns:a16="http://schemas.microsoft.com/office/drawing/2014/main" xmlns="" id="{DDFAB1EF-5381-4EA7-AD47-8E5AC268535C}"/>
                </a:ext>
              </a:extLst>
            </p:cNvPr>
            <p:cNvSpPr/>
            <p:nvPr/>
          </p:nvSpPr>
          <p:spPr>
            <a:xfrm>
              <a:off x="4296520" y="1708483"/>
              <a:ext cx="1917154" cy="1917154"/>
            </a:xfrm>
            <a:custGeom>
              <a:avLst/>
              <a:gdLst>
                <a:gd name="connsiteX0" fmla="*/ 0 w 637674"/>
                <a:gd name="connsiteY0" fmla="*/ 0 h 637674"/>
                <a:gd name="connsiteX1" fmla="*/ 553453 w 637674"/>
                <a:gd name="connsiteY1" fmla="*/ 48127 h 637674"/>
                <a:gd name="connsiteX2" fmla="*/ 637674 w 637674"/>
                <a:gd name="connsiteY2" fmla="*/ 637674 h 637674"/>
                <a:gd name="connsiteX3" fmla="*/ 0 w 637674"/>
                <a:gd name="connsiteY3" fmla="*/ 0 h 637674"/>
                <a:gd name="connsiteX0" fmla="*/ 0 w 637674"/>
                <a:gd name="connsiteY0" fmla="*/ 0 h 637674"/>
                <a:gd name="connsiteX1" fmla="*/ 537445 w 637674"/>
                <a:gd name="connsiteY1" fmla="*/ 16112 h 637674"/>
                <a:gd name="connsiteX2" fmla="*/ 637674 w 637674"/>
                <a:gd name="connsiteY2" fmla="*/ 637674 h 637674"/>
                <a:gd name="connsiteX3" fmla="*/ 0 w 637674"/>
                <a:gd name="connsiteY3" fmla="*/ 0 h 637674"/>
              </a:gdLst>
              <a:ahLst/>
              <a:cxnLst>
                <a:cxn ang="0">
                  <a:pos x="connsiteX0" y="connsiteY0"/>
                </a:cxn>
                <a:cxn ang="0">
                  <a:pos x="connsiteX1" y="connsiteY1"/>
                </a:cxn>
                <a:cxn ang="0">
                  <a:pos x="connsiteX2" y="connsiteY2"/>
                </a:cxn>
                <a:cxn ang="0">
                  <a:pos x="connsiteX3" y="connsiteY3"/>
                </a:cxn>
              </a:cxnLst>
              <a:rect l="l" t="t" r="r" b="b"/>
              <a:pathLst>
                <a:path w="637674" h="637674">
                  <a:moveTo>
                    <a:pt x="0" y="0"/>
                  </a:moveTo>
                  <a:lnTo>
                    <a:pt x="537445" y="16112"/>
                  </a:lnTo>
                  <a:lnTo>
                    <a:pt x="637674" y="637674"/>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6" name="Freeform: Shape 205">
              <a:extLst>
                <a:ext uri="{FF2B5EF4-FFF2-40B4-BE49-F238E27FC236}">
                  <a16:creationId xmlns:a16="http://schemas.microsoft.com/office/drawing/2014/main" xmlns="" id="{36265A52-4E60-4F7A-B426-4FAD835472E5}"/>
                </a:ext>
              </a:extLst>
            </p:cNvPr>
            <p:cNvSpPr/>
            <p:nvPr/>
          </p:nvSpPr>
          <p:spPr>
            <a:xfrm>
              <a:off x="7479717" y="2106307"/>
              <a:ext cx="2206536" cy="1434953"/>
            </a:xfrm>
            <a:custGeom>
              <a:avLst/>
              <a:gdLst>
                <a:gd name="connsiteX0" fmla="*/ 168442 w 733927"/>
                <a:gd name="connsiteY0" fmla="*/ 0 h 493295"/>
                <a:gd name="connsiteX1" fmla="*/ 733927 w 733927"/>
                <a:gd name="connsiteY1" fmla="*/ 493295 h 493295"/>
                <a:gd name="connsiteX2" fmla="*/ 0 w 733927"/>
                <a:gd name="connsiteY2" fmla="*/ 457200 h 493295"/>
                <a:gd name="connsiteX3" fmla="*/ 168442 w 733927"/>
                <a:gd name="connsiteY3" fmla="*/ 0 h 493295"/>
                <a:gd name="connsiteX0" fmla="*/ 196455 w 733927"/>
                <a:gd name="connsiteY0" fmla="*/ 0 h 477287"/>
                <a:gd name="connsiteX1" fmla="*/ 733927 w 733927"/>
                <a:gd name="connsiteY1" fmla="*/ 477287 h 477287"/>
                <a:gd name="connsiteX2" fmla="*/ 0 w 733927"/>
                <a:gd name="connsiteY2" fmla="*/ 441192 h 477287"/>
                <a:gd name="connsiteX3" fmla="*/ 196455 w 733927"/>
                <a:gd name="connsiteY3" fmla="*/ 0 h 477287"/>
              </a:gdLst>
              <a:ahLst/>
              <a:cxnLst>
                <a:cxn ang="0">
                  <a:pos x="connsiteX0" y="connsiteY0"/>
                </a:cxn>
                <a:cxn ang="0">
                  <a:pos x="connsiteX1" y="connsiteY1"/>
                </a:cxn>
                <a:cxn ang="0">
                  <a:pos x="connsiteX2" y="connsiteY2"/>
                </a:cxn>
                <a:cxn ang="0">
                  <a:pos x="connsiteX3" y="connsiteY3"/>
                </a:cxn>
              </a:cxnLst>
              <a:rect l="l" t="t" r="r" b="b"/>
              <a:pathLst>
                <a:path w="733927" h="477287">
                  <a:moveTo>
                    <a:pt x="196455" y="0"/>
                  </a:moveTo>
                  <a:lnTo>
                    <a:pt x="733927" y="477287"/>
                  </a:lnTo>
                  <a:lnTo>
                    <a:pt x="0" y="441192"/>
                  </a:lnTo>
                  <a:lnTo>
                    <a:pt x="19645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07" name="Freeform: Shape 206">
              <a:extLst>
                <a:ext uri="{FF2B5EF4-FFF2-40B4-BE49-F238E27FC236}">
                  <a16:creationId xmlns:a16="http://schemas.microsoft.com/office/drawing/2014/main" xmlns="" id="{8FE17014-4B27-48CA-92F9-9A903515C6B8}"/>
                </a:ext>
              </a:extLst>
            </p:cNvPr>
            <p:cNvSpPr/>
            <p:nvPr/>
          </p:nvSpPr>
          <p:spPr>
            <a:xfrm>
              <a:off x="5888120" y="1744657"/>
              <a:ext cx="2170362" cy="5546479"/>
            </a:xfrm>
            <a:custGeom>
              <a:avLst/>
              <a:gdLst>
                <a:gd name="connsiteX0" fmla="*/ 0 w 721895"/>
                <a:gd name="connsiteY0" fmla="*/ 0 h 1844842"/>
                <a:gd name="connsiteX1" fmla="*/ 176463 w 721895"/>
                <a:gd name="connsiteY1" fmla="*/ 1844842 h 1844842"/>
                <a:gd name="connsiteX2" fmla="*/ 721895 w 721895"/>
                <a:gd name="connsiteY2" fmla="*/ 112295 h 1844842"/>
                <a:gd name="connsiteX3" fmla="*/ 0 w 721895"/>
                <a:gd name="connsiteY3" fmla="*/ 0 h 1844842"/>
              </a:gdLst>
              <a:ahLst/>
              <a:cxnLst>
                <a:cxn ang="0">
                  <a:pos x="connsiteX0" y="connsiteY0"/>
                </a:cxn>
                <a:cxn ang="0">
                  <a:pos x="connsiteX1" y="connsiteY1"/>
                </a:cxn>
                <a:cxn ang="0">
                  <a:pos x="connsiteX2" y="connsiteY2"/>
                </a:cxn>
                <a:cxn ang="0">
                  <a:pos x="connsiteX3" y="connsiteY3"/>
                </a:cxn>
              </a:cxnLst>
              <a:rect l="l" t="t" r="r" b="b"/>
              <a:pathLst>
                <a:path w="721895" h="1844842">
                  <a:moveTo>
                    <a:pt x="0" y="0"/>
                  </a:moveTo>
                  <a:lnTo>
                    <a:pt x="176463" y="1844842"/>
                  </a:lnTo>
                  <a:lnTo>
                    <a:pt x="721895" y="112295"/>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grpSp>
        <p:nvGrpSpPr>
          <p:cNvPr id="208" name="Group 207">
            <a:extLst>
              <a:ext uri="{FF2B5EF4-FFF2-40B4-BE49-F238E27FC236}">
                <a16:creationId xmlns:a16="http://schemas.microsoft.com/office/drawing/2014/main" xmlns="" id="{D7AF4550-9DF4-4B71-93C9-F20D197EB91A}"/>
              </a:ext>
            </a:extLst>
          </p:cNvPr>
          <p:cNvGrpSpPr/>
          <p:nvPr/>
        </p:nvGrpSpPr>
        <p:grpSpPr>
          <a:xfrm rot="74106" flipH="1">
            <a:off x="5668407" y="1671235"/>
            <a:ext cx="286102" cy="342190"/>
            <a:chOff x="5704433" y="717502"/>
            <a:chExt cx="7365528" cy="8809481"/>
          </a:xfrm>
          <a:solidFill>
            <a:schemeClr val="bg1"/>
          </a:solidFill>
        </p:grpSpPr>
        <p:sp>
          <p:nvSpPr>
            <p:cNvPr id="209" name="Freeform: Shape 208">
              <a:extLst>
                <a:ext uri="{FF2B5EF4-FFF2-40B4-BE49-F238E27FC236}">
                  <a16:creationId xmlns:a16="http://schemas.microsoft.com/office/drawing/2014/main" xmlns="" id="{30D5C499-2643-466D-9CB2-D98CB18ED9B7}"/>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0" name="Freeform: Shape 209">
              <a:extLst>
                <a:ext uri="{FF2B5EF4-FFF2-40B4-BE49-F238E27FC236}">
                  <a16:creationId xmlns:a16="http://schemas.microsoft.com/office/drawing/2014/main" xmlns="" id="{6D9774C3-4F43-4480-B884-D7D0ADCF0631}"/>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1" name="Freeform: Shape 210">
              <a:extLst>
                <a:ext uri="{FF2B5EF4-FFF2-40B4-BE49-F238E27FC236}">
                  <a16:creationId xmlns:a16="http://schemas.microsoft.com/office/drawing/2014/main" xmlns="" id="{E2B0BA3B-86CF-4004-8A4F-203423F423BD}"/>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2" name="Freeform: Shape 211">
              <a:extLst>
                <a:ext uri="{FF2B5EF4-FFF2-40B4-BE49-F238E27FC236}">
                  <a16:creationId xmlns:a16="http://schemas.microsoft.com/office/drawing/2014/main" xmlns="" id="{0534FA50-4A37-41DF-A0C0-AA1057364905}"/>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3" name="Freeform: Shape 212">
              <a:extLst>
                <a:ext uri="{FF2B5EF4-FFF2-40B4-BE49-F238E27FC236}">
                  <a16:creationId xmlns:a16="http://schemas.microsoft.com/office/drawing/2014/main" xmlns="" id="{EDBB6F68-BC5E-4480-B09D-9DCC11218897}"/>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4" name="Freeform: Shape 213">
              <a:extLst>
                <a:ext uri="{FF2B5EF4-FFF2-40B4-BE49-F238E27FC236}">
                  <a16:creationId xmlns:a16="http://schemas.microsoft.com/office/drawing/2014/main" xmlns="" id="{097C96D1-E361-4686-8946-E807115B194E}"/>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15" name="Freeform: Shape 214">
              <a:extLst>
                <a:ext uri="{FF2B5EF4-FFF2-40B4-BE49-F238E27FC236}">
                  <a16:creationId xmlns:a16="http://schemas.microsoft.com/office/drawing/2014/main" xmlns="" id="{9E5D2AF4-D4D4-480B-A374-2129111A4101}"/>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23" name="TextBox 222">
            <a:extLst>
              <a:ext uri="{FF2B5EF4-FFF2-40B4-BE49-F238E27FC236}">
                <a16:creationId xmlns:a16="http://schemas.microsoft.com/office/drawing/2014/main" xmlns="" id="{7B978404-30E3-4FC3-9CDD-953977E8E74C}"/>
              </a:ext>
            </a:extLst>
          </p:cNvPr>
          <p:cNvSpPr txBox="1"/>
          <p:nvPr/>
        </p:nvSpPr>
        <p:spPr>
          <a:xfrm>
            <a:off x="3398598" y="2834640"/>
            <a:ext cx="5105399" cy="984885"/>
          </a:xfrm>
          <a:prstGeom prst="rect">
            <a:avLst/>
          </a:prstGeom>
          <a:noFill/>
        </p:spPr>
        <p:txBody>
          <a:bodyPr wrap="square" lIns="48000" tIns="0" rIns="24000" bIns="0" rtlCol="0">
            <a:spAutoFit/>
          </a:bodyPr>
          <a:lstStyle/>
          <a:p>
            <a:pPr algn="ctr"/>
            <a:r>
              <a:rPr lang="vi-VN" sz="3200" b="1" dirty="0">
                <a:solidFill>
                  <a:srgbClr val="C00000"/>
                </a:solidFill>
                <a:latin typeface="Times New Roman" pitchFamily="18" charset="0"/>
                <a:ea typeface="Cambria" pitchFamily="18" charset="0"/>
                <a:cs typeface="Times New Roman" pitchFamily="18" charset="0"/>
              </a:rPr>
              <a:t>NHẬN BIẾT </a:t>
            </a:r>
            <a:r>
              <a:rPr lang="en-US" sz="3200" b="1" dirty="0" smtClean="0">
                <a:solidFill>
                  <a:srgbClr val="C00000"/>
                </a:solidFill>
                <a:latin typeface="Times New Roman" pitchFamily="18" charset="0"/>
                <a:ea typeface="Cambria" pitchFamily="18" charset="0"/>
                <a:cs typeface="Times New Roman" pitchFamily="18" charset="0"/>
              </a:rPr>
              <a:t>VỀ BIỆN      PHÁP TU TỪ NÓI MỈA</a:t>
            </a:r>
            <a:endParaRPr lang="en-US" sz="3200" dirty="0">
              <a:solidFill>
                <a:srgbClr val="C00000"/>
              </a:solidFill>
              <a:latin typeface="Times New Roman" pitchFamily="18" charset="0"/>
              <a:ea typeface="Cambria" pitchFamily="18" charset="0"/>
              <a:cs typeface="Times New Roman" pitchFamily="18" charset="0"/>
            </a:endParaRPr>
          </a:p>
        </p:txBody>
      </p:sp>
      <p:sp>
        <p:nvSpPr>
          <p:cNvPr id="224" name="TextBox 223">
            <a:extLst>
              <a:ext uri="{FF2B5EF4-FFF2-40B4-BE49-F238E27FC236}">
                <a16:creationId xmlns:a16="http://schemas.microsoft.com/office/drawing/2014/main" xmlns="" id="{FBBA7C49-B00B-4442-ADE4-5B7DC91DA9B1}"/>
              </a:ext>
            </a:extLst>
          </p:cNvPr>
          <p:cNvSpPr txBox="1"/>
          <p:nvPr/>
        </p:nvSpPr>
        <p:spPr>
          <a:xfrm>
            <a:off x="0" y="283179"/>
            <a:ext cx="7151205" cy="553998"/>
          </a:xfrm>
          <a:prstGeom prst="rect">
            <a:avLst/>
          </a:prstGeom>
          <a:noFill/>
        </p:spPr>
        <p:txBody>
          <a:bodyPr wrap="square" lIns="48000" tIns="0" rIns="24000" bIns="0" rtlCol="0">
            <a:spAutoFit/>
          </a:bodyPr>
          <a:lstStyle/>
          <a:p>
            <a:r>
              <a:rPr lang="en-US" altLang="ko-KR" sz="3600" b="1" dirty="0" smtClean="0">
                <a:solidFill>
                  <a:schemeClr val="bg1">
                    <a:lumMod val="95000"/>
                  </a:schemeClr>
                </a:solidFill>
                <a:latin typeface="Times New Roman" pitchFamily="18" charset="0"/>
                <a:ea typeface="Cambria" pitchFamily="18" charset="0"/>
                <a:cs typeface="Times New Roman" pitchFamily="18" charset="0"/>
              </a:rPr>
              <a:t>HÌNH THÀNH KIẾN THỨC</a:t>
            </a:r>
            <a:endParaRPr lang="ko-KR" altLang="en-US" sz="3600" b="1" dirty="0">
              <a:solidFill>
                <a:schemeClr val="bg1">
                  <a:lumMod val="95000"/>
                </a:schemeClr>
              </a:solidFill>
              <a:latin typeface="Times New Roman" pitchFamily="18" charset="0"/>
              <a:cs typeface="Times New Roman" pitchFamily="18" charset="0"/>
            </a:endParaRPr>
          </a:p>
        </p:txBody>
      </p:sp>
      <p:grpSp>
        <p:nvGrpSpPr>
          <p:cNvPr id="225" name="Group 224">
            <a:extLst>
              <a:ext uri="{FF2B5EF4-FFF2-40B4-BE49-F238E27FC236}">
                <a16:creationId xmlns:a16="http://schemas.microsoft.com/office/drawing/2014/main" xmlns="" id="{4822FB65-9C5C-4BF1-B72C-8A623B6EE6C9}"/>
              </a:ext>
            </a:extLst>
          </p:cNvPr>
          <p:cNvGrpSpPr/>
          <p:nvPr/>
        </p:nvGrpSpPr>
        <p:grpSpPr>
          <a:xfrm rot="74106" flipH="1">
            <a:off x="5093933" y="2183612"/>
            <a:ext cx="286102" cy="342190"/>
            <a:chOff x="5704433" y="717502"/>
            <a:chExt cx="7365528" cy="8809481"/>
          </a:xfrm>
          <a:solidFill>
            <a:schemeClr val="bg1"/>
          </a:solidFill>
        </p:grpSpPr>
        <p:sp>
          <p:nvSpPr>
            <p:cNvPr id="226" name="Freeform: Shape 225">
              <a:extLst>
                <a:ext uri="{FF2B5EF4-FFF2-40B4-BE49-F238E27FC236}">
                  <a16:creationId xmlns:a16="http://schemas.microsoft.com/office/drawing/2014/main" xmlns="" id="{3E625DB7-2944-4C42-A06F-CD4C34382DC1}"/>
                </a:ext>
              </a:extLst>
            </p:cNvPr>
            <p:cNvSpPr/>
            <p:nvPr/>
          </p:nvSpPr>
          <p:spPr>
            <a:xfrm>
              <a:off x="11674968" y="8268753"/>
              <a:ext cx="765879" cy="1258230"/>
            </a:xfrm>
            <a:custGeom>
              <a:avLst/>
              <a:gdLst>
                <a:gd name="connsiteX0" fmla="*/ 0 w 266700"/>
                <a:gd name="connsiteY0" fmla="*/ 0 h 438150"/>
                <a:gd name="connsiteX1" fmla="*/ 19050 w 266700"/>
                <a:gd name="connsiteY1" fmla="*/ 438150 h 438150"/>
                <a:gd name="connsiteX2" fmla="*/ 266700 w 266700"/>
                <a:gd name="connsiteY2" fmla="*/ 76200 h 438150"/>
                <a:gd name="connsiteX3" fmla="*/ 0 w 266700"/>
                <a:gd name="connsiteY3" fmla="*/ 0 h 438150"/>
              </a:gdLst>
              <a:ahLst/>
              <a:cxnLst>
                <a:cxn ang="0">
                  <a:pos x="connsiteX0" y="connsiteY0"/>
                </a:cxn>
                <a:cxn ang="0">
                  <a:pos x="connsiteX1" y="connsiteY1"/>
                </a:cxn>
                <a:cxn ang="0">
                  <a:pos x="connsiteX2" y="connsiteY2"/>
                </a:cxn>
                <a:cxn ang="0">
                  <a:pos x="connsiteX3" y="connsiteY3"/>
                </a:cxn>
              </a:cxnLst>
              <a:rect l="l" t="t" r="r" b="b"/>
              <a:pathLst>
                <a:path w="266700" h="438150">
                  <a:moveTo>
                    <a:pt x="0" y="0"/>
                  </a:moveTo>
                  <a:lnTo>
                    <a:pt x="19050" y="438150"/>
                  </a:lnTo>
                  <a:lnTo>
                    <a:pt x="266700" y="76200"/>
                  </a:lnTo>
                  <a:lnTo>
                    <a:pt x="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7" name="Freeform: Shape 226">
              <a:extLst>
                <a:ext uri="{FF2B5EF4-FFF2-40B4-BE49-F238E27FC236}">
                  <a16:creationId xmlns:a16="http://schemas.microsoft.com/office/drawing/2014/main" xmlns="" id="{F8FAEE35-4333-49F8-A477-62EB8C52BEEB}"/>
                </a:ext>
              </a:extLst>
            </p:cNvPr>
            <p:cNvSpPr/>
            <p:nvPr/>
          </p:nvSpPr>
          <p:spPr>
            <a:xfrm>
              <a:off x="9107326" y="6879846"/>
              <a:ext cx="3333521" cy="1613816"/>
            </a:xfrm>
            <a:custGeom>
              <a:avLst/>
              <a:gdLst>
                <a:gd name="connsiteX0" fmla="*/ 1219200 w 1219200"/>
                <a:gd name="connsiteY0" fmla="*/ 561975 h 561975"/>
                <a:gd name="connsiteX1" fmla="*/ 438150 w 1219200"/>
                <a:gd name="connsiteY1" fmla="*/ 0 h 561975"/>
                <a:gd name="connsiteX2" fmla="*/ 0 w 1219200"/>
                <a:gd name="connsiteY2" fmla="*/ 361950 h 561975"/>
                <a:gd name="connsiteX3" fmla="*/ 1219200 w 1219200"/>
                <a:gd name="connsiteY3" fmla="*/ 561975 h 561975"/>
                <a:gd name="connsiteX0" fmla="*/ 1158170 w 1158170"/>
                <a:gd name="connsiteY0" fmla="*/ 561975 h 561975"/>
                <a:gd name="connsiteX1" fmla="*/ 377120 w 1158170"/>
                <a:gd name="connsiteY1" fmla="*/ 0 h 561975"/>
                <a:gd name="connsiteX2" fmla="*/ 0 w 1158170"/>
                <a:gd name="connsiteY2" fmla="*/ 375217 h 561975"/>
                <a:gd name="connsiteX3" fmla="*/ 1158170 w 1158170"/>
                <a:gd name="connsiteY3" fmla="*/ 561975 h 561975"/>
                <a:gd name="connsiteX0" fmla="*/ 1160823 w 1160823"/>
                <a:gd name="connsiteY0" fmla="*/ 561975 h 561975"/>
                <a:gd name="connsiteX1" fmla="*/ 379773 w 1160823"/>
                <a:gd name="connsiteY1" fmla="*/ 0 h 561975"/>
                <a:gd name="connsiteX2" fmla="*/ 0 w 1160823"/>
                <a:gd name="connsiteY2" fmla="*/ 367257 h 561975"/>
                <a:gd name="connsiteX3" fmla="*/ 1160823 w 1160823"/>
                <a:gd name="connsiteY3" fmla="*/ 561975 h 561975"/>
              </a:gdLst>
              <a:ahLst/>
              <a:cxnLst>
                <a:cxn ang="0">
                  <a:pos x="connsiteX0" y="connsiteY0"/>
                </a:cxn>
                <a:cxn ang="0">
                  <a:pos x="connsiteX1" y="connsiteY1"/>
                </a:cxn>
                <a:cxn ang="0">
                  <a:pos x="connsiteX2" y="connsiteY2"/>
                </a:cxn>
                <a:cxn ang="0">
                  <a:pos x="connsiteX3" y="connsiteY3"/>
                </a:cxn>
              </a:cxnLst>
              <a:rect l="l" t="t" r="r" b="b"/>
              <a:pathLst>
                <a:path w="1160823" h="561975">
                  <a:moveTo>
                    <a:pt x="1160823" y="561975"/>
                  </a:moveTo>
                  <a:lnTo>
                    <a:pt x="379773" y="0"/>
                  </a:lnTo>
                  <a:lnTo>
                    <a:pt x="0" y="367257"/>
                  </a:lnTo>
                  <a:lnTo>
                    <a:pt x="1160823" y="561975"/>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8" name="Freeform: Shape 227">
              <a:extLst>
                <a:ext uri="{FF2B5EF4-FFF2-40B4-BE49-F238E27FC236}">
                  <a16:creationId xmlns:a16="http://schemas.microsoft.com/office/drawing/2014/main" xmlns="" id="{D4C942B1-D9B4-4829-A673-7DA70BCBDBDD}"/>
                </a:ext>
              </a:extLst>
            </p:cNvPr>
            <p:cNvSpPr/>
            <p:nvPr/>
          </p:nvSpPr>
          <p:spPr>
            <a:xfrm>
              <a:off x="5704433" y="5540923"/>
              <a:ext cx="793232" cy="589649"/>
            </a:xfrm>
            <a:custGeom>
              <a:avLst/>
              <a:gdLst>
                <a:gd name="connsiteX0" fmla="*/ 133350 w 276225"/>
                <a:gd name="connsiteY0" fmla="*/ 0 h 200025"/>
                <a:gd name="connsiteX1" fmla="*/ 0 w 276225"/>
                <a:gd name="connsiteY1" fmla="*/ 200025 h 200025"/>
                <a:gd name="connsiteX2" fmla="*/ 276225 w 276225"/>
                <a:gd name="connsiteY2" fmla="*/ 152400 h 200025"/>
                <a:gd name="connsiteX3" fmla="*/ 133350 w 276225"/>
                <a:gd name="connsiteY3" fmla="*/ 0 h 200025"/>
                <a:gd name="connsiteX0" fmla="*/ 157232 w 276225"/>
                <a:gd name="connsiteY0" fmla="*/ 0 h 205332"/>
                <a:gd name="connsiteX1" fmla="*/ 0 w 276225"/>
                <a:gd name="connsiteY1" fmla="*/ 205332 h 205332"/>
                <a:gd name="connsiteX2" fmla="*/ 276225 w 276225"/>
                <a:gd name="connsiteY2" fmla="*/ 157707 h 205332"/>
                <a:gd name="connsiteX3" fmla="*/ 157232 w 276225"/>
                <a:gd name="connsiteY3" fmla="*/ 0 h 205332"/>
              </a:gdLst>
              <a:ahLst/>
              <a:cxnLst>
                <a:cxn ang="0">
                  <a:pos x="connsiteX0" y="connsiteY0"/>
                </a:cxn>
                <a:cxn ang="0">
                  <a:pos x="connsiteX1" y="connsiteY1"/>
                </a:cxn>
                <a:cxn ang="0">
                  <a:pos x="connsiteX2" y="connsiteY2"/>
                </a:cxn>
                <a:cxn ang="0">
                  <a:pos x="connsiteX3" y="connsiteY3"/>
                </a:cxn>
              </a:cxnLst>
              <a:rect l="l" t="t" r="r" b="b"/>
              <a:pathLst>
                <a:path w="276225" h="205332">
                  <a:moveTo>
                    <a:pt x="157232" y="0"/>
                  </a:moveTo>
                  <a:lnTo>
                    <a:pt x="0" y="205332"/>
                  </a:lnTo>
                  <a:lnTo>
                    <a:pt x="276225" y="157707"/>
                  </a:lnTo>
                  <a:lnTo>
                    <a:pt x="157232"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29" name="Freeform: Shape 228">
              <a:extLst>
                <a:ext uri="{FF2B5EF4-FFF2-40B4-BE49-F238E27FC236}">
                  <a16:creationId xmlns:a16="http://schemas.microsoft.com/office/drawing/2014/main" xmlns="" id="{21808599-FD89-432B-A645-94CF127C12B3}"/>
                </a:ext>
              </a:extLst>
            </p:cNvPr>
            <p:cNvSpPr/>
            <p:nvPr/>
          </p:nvSpPr>
          <p:spPr>
            <a:xfrm>
              <a:off x="6149698" y="5215816"/>
              <a:ext cx="1586463" cy="2373441"/>
            </a:xfrm>
            <a:custGeom>
              <a:avLst/>
              <a:gdLst>
                <a:gd name="connsiteX0" fmla="*/ 552450 w 552450"/>
                <a:gd name="connsiteY0" fmla="*/ 0 h 847725"/>
                <a:gd name="connsiteX1" fmla="*/ 0 w 552450"/>
                <a:gd name="connsiteY1" fmla="*/ 114300 h 847725"/>
                <a:gd name="connsiteX2" fmla="*/ 523875 w 552450"/>
                <a:gd name="connsiteY2" fmla="*/ 847725 h 847725"/>
                <a:gd name="connsiteX3" fmla="*/ 552450 w 552450"/>
                <a:gd name="connsiteY3" fmla="*/ 0 h 847725"/>
                <a:gd name="connsiteX0" fmla="*/ 552450 w 552450"/>
                <a:gd name="connsiteY0" fmla="*/ 0 h 826497"/>
                <a:gd name="connsiteX1" fmla="*/ 0 w 552450"/>
                <a:gd name="connsiteY1" fmla="*/ 114300 h 826497"/>
                <a:gd name="connsiteX2" fmla="*/ 502647 w 552450"/>
                <a:gd name="connsiteY2" fmla="*/ 826497 h 826497"/>
                <a:gd name="connsiteX3" fmla="*/ 552450 w 552450"/>
                <a:gd name="connsiteY3" fmla="*/ 0 h 826497"/>
              </a:gdLst>
              <a:ahLst/>
              <a:cxnLst>
                <a:cxn ang="0">
                  <a:pos x="connsiteX0" y="connsiteY0"/>
                </a:cxn>
                <a:cxn ang="0">
                  <a:pos x="connsiteX1" y="connsiteY1"/>
                </a:cxn>
                <a:cxn ang="0">
                  <a:pos x="connsiteX2" y="connsiteY2"/>
                </a:cxn>
                <a:cxn ang="0">
                  <a:pos x="connsiteX3" y="connsiteY3"/>
                </a:cxn>
              </a:cxnLst>
              <a:rect l="l" t="t" r="r" b="b"/>
              <a:pathLst>
                <a:path w="552450" h="826497">
                  <a:moveTo>
                    <a:pt x="552450" y="0"/>
                  </a:moveTo>
                  <a:lnTo>
                    <a:pt x="0" y="114300"/>
                  </a:lnTo>
                  <a:lnTo>
                    <a:pt x="502647" y="826497"/>
                  </a:lnTo>
                  <a:lnTo>
                    <a:pt x="552450"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0" name="Freeform: Shape 229">
              <a:extLst>
                <a:ext uri="{FF2B5EF4-FFF2-40B4-BE49-F238E27FC236}">
                  <a16:creationId xmlns:a16="http://schemas.microsoft.com/office/drawing/2014/main" xmlns="" id="{29D78C90-4EAE-4DA8-8033-3EC534868C69}"/>
                </a:ext>
              </a:extLst>
            </p:cNvPr>
            <p:cNvSpPr/>
            <p:nvPr/>
          </p:nvSpPr>
          <p:spPr>
            <a:xfrm>
              <a:off x="10143209" y="2425829"/>
              <a:ext cx="2926752" cy="3993512"/>
            </a:xfrm>
            <a:custGeom>
              <a:avLst/>
              <a:gdLst>
                <a:gd name="connsiteX0" fmla="*/ 1019175 w 1019175"/>
                <a:gd name="connsiteY0" fmla="*/ 0 h 1390650"/>
                <a:gd name="connsiteX1" fmla="*/ 0 w 1019175"/>
                <a:gd name="connsiteY1" fmla="*/ 295275 h 1390650"/>
                <a:gd name="connsiteX2" fmla="*/ 19050 w 1019175"/>
                <a:gd name="connsiteY2" fmla="*/ 1390650 h 1390650"/>
                <a:gd name="connsiteX3" fmla="*/ 1019175 w 1019175"/>
                <a:gd name="connsiteY3" fmla="*/ 0 h 1390650"/>
              </a:gdLst>
              <a:ahLst/>
              <a:cxnLst>
                <a:cxn ang="0">
                  <a:pos x="connsiteX0" y="connsiteY0"/>
                </a:cxn>
                <a:cxn ang="0">
                  <a:pos x="connsiteX1" y="connsiteY1"/>
                </a:cxn>
                <a:cxn ang="0">
                  <a:pos x="connsiteX2" y="connsiteY2"/>
                </a:cxn>
                <a:cxn ang="0">
                  <a:pos x="connsiteX3" y="connsiteY3"/>
                </a:cxn>
              </a:cxnLst>
              <a:rect l="l" t="t" r="r" b="b"/>
              <a:pathLst>
                <a:path w="1019175" h="1390650">
                  <a:moveTo>
                    <a:pt x="1019175" y="0"/>
                  </a:moveTo>
                  <a:lnTo>
                    <a:pt x="0" y="295275"/>
                  </a:lnTo>
                  <a:lnTo>
                    <a:pt x="19050" y="1390650"/>
                  </a:lnTo>
                  <a:lnTo>
                    <a:pt x="1019175" y="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1" name="Freeform: Shape 230">
              <a:extLst>
                <a:ext uri="{FF2B5EF4-FFF2-40B4-BE49-F238E27FC236}">
                  <a16:creationId xmlns:a16="http://schemas.microsoft.com/office/drawing/2014/main" xmlns="" id="{23D0FCFB-3536-4C6F-8AC2-414DAE472945}"/>
                </a:ext>
              </a:extLst>
            </p:cNvPr>
            <p:cNvSpPr/>
            <p:nvPr/>
          </p:nvSpPr>
          <p:spPr>
            <a:xfrm>
              <a:off x="7585440" y="3324702"/>
              <a:ext cx="2667179" cy="4626397"/>
            </a:xfrm>
            <a:custGeom>
              <a:avLst/>
              <a:gdLst>
                <a:gd name="connsiteX0" fmla="*/ 528637 w 928687"/>
                <a:gd name="connsiteY0" fmla="*/ 1628775 h 1628775"/>
                <a:gd name="connsiteX1" fmla="*/ 0 w 928687"/>
                <a:gd name="connsiteY1" fmla="*/ 1500188 h 1628775"/>
                <a:gd name="connsiteX2" fmla="*/ 71437 w 928687"/>
                <a:gd name="connsiteY2" fmla="*/ 0 h 1628775"/>
                <a:gd name="connsiteX3" fmla="*/ 928687 w 928687"/>
                <a:gd name="connsiteY3" fmla="*/ 1271588 h 1628775"/>
                <a:gd name="connsiteX4" fmla="*/ 528637 w 928687"/>
                <a:gd name="connsiteY4" fmla="*/ 1628775 h 1628775"/>
                <a:gd name="connsiteX0" fmla="*/ 542925 w 942975"/>
                <a:gd name="connsiteY0" fmla="*/ 1304925 h 1304925"/>
                <a:gd name="connsiteX1" fmla="*/ 14288 w 942975"/>
                <a:gd name="connsiteY1" fmla="*/ 1176338 h 1304925"/>
                <a:gd name="connsiteX2" fmla="*/ 0 w 942975"/>
                <a:gd name="connsiteY2" fmla="*/ 0 h 1304925"/>
                <a:gd name="connsiteX3" fmla="*/ 942975 w 942975"/>
                <a:gd name="connsiteY3" fmla="*/ 947738 h 1304925"/>
                <a:gd name="connsiteX4" fmla="*/ 542925 w 942975"/>
                <a:gd name="connsiteY4" fmla="*/ 1304925 h 1304925"/>
                <a:gd name="connsiteX0" fmla="*/ 528637 w 928687"/>
                <a:gd name="connsiteY0" fmla="*/ 1581150 h 1581150"/>
                <a:gd name="connsiteX1" fmla="*/ 0 w 928687"/>
                <a:gd name="connsiteY1" fmla="*/ 1452563 h 1581150"/>
                <a:gd name="connsiteX2" fmla="*/ 61912 w 928687"/>
                <a:gd name="connsiteY2" fmla="*/ 0 h 1581150"/>
                <a:gd name="connsiteX3" fmla="*/ 928687 w 928687"/>
                <a:gd name="connsiteY3" fmla="*/ 1223963 h 1581150"/>
                <a:gd name="connsiteX4" fmla="*/ 528637 w 928687"/>
                <a:gd name="connsiteY4" fmla="*/ 1581150 h 1581150"/>
                <a:gd name="connsiteX0" fmla="*/ 528637 w 928687"/>
                <a:gd name="connsiteY0" fmla="*/ 1619250 h 1619250"/>
                <a:gd name="connsiteX1" fmla="*/ 0 w 928687"/>
                <a:gd name="connsiteY1" fmla="*/ 1490663 h 1619250"/>
                <a:gd name="connsiteX2" fmla="*/ 42862 w 928687"/>
                <a:gd name="connsiteY2" fmla="*/ 0 h 1619250"/>
                <a:gd name="connsiteX3" fmla="*/ 928687 w 928687"/>
                <a:gd name="connsiteY3" fmla="*/ 1262063 h 1619250"/>
                <a:gd name="connsiteX4" fmla="*/ 528637 w 928687"/>
                <a:gd name="connsiteY4" fmla="*/ 1619250 h 1619250"/>
                <a:gd name="connsiteX0" fmla="*/ 528637 w 928687"/>
                <a:gd name="connsiteY0" fmla="*/ 1614196 h 1614196"/>
                <a:gd name="connsiteX1" fmla="*/ 0 w 928687"/>
                <a:gd name="connsiteY1" fmla="*/ 1485609 h 1614196"/>
                <a:gd name="connsiteX2" fmla="*/ 47916 w 928687"/>
                <a:gd name="connsiteY2" fmla="*/ 0 h 1614196"/>
                <a:gd name="connsiteX3" fmla="*/ 928687 w 928687"/>
                <a:gd name="connsiteY3" fmla="*/ 1257009 h 1614196"/>
                <a:gd name="connsiteX4" fmla="*/ 528637 w 928687"/>
                <a:gd name="connsiteY4" fmla="*/ 1614196 h 1614196"/>
                <a:gd name="connsiteX0" fmla="*/ 528637 w 928687"/>
                <a:gd name="connsiteY0" fmla="*/ 1442351 h 1442351"/>
                <a:gd name="connsiteX1" fmla="*/ 0 w 928687"/>
                <a:gd name="connsiteY1" fmla="*/ 1313764 h 1442351"/>
                <a:gd name="connsiteX2" fmla="*/ 2427 w 928687"/>
                <a:gd name="connsiteY2" fmla="*/ 0 h 1442351"/>
                <a:gd name="connsiteX3" fmla="*/ 928687 w 928687"/>
                <a:gd name="connsiteY3" fmla="*/ 1085164 h 1442351"/>
                <a:gd name="connsiteX4" fmla="*/ 528637 w 928687"/>
                <a:gd name="connsiteY4" fmla="*/ 1442351 h 1442351"/>
                <a:gd name="connsiteX0" fmla="*/ 528637 w 928687"/>
                <a:gd name="connsiteY0" fmla="*/ 1624305 h 1624305"/>
                <a:gd name="connsiteX1" fmla="*/ 0 w 928687"/>
                <a:gd name="connsiteY1" fmla="*/ 1495718 h 1624305"/>
                <a:gd name="connsiteX2" fmla="*/ 47916 w 928687"/>
                <a:gd name="connsiteY2" fmla="*/ 0 h 1624305"/>
                <a:gd name="connsiteX3" fmla="*/ 928687 w 928687"/>
                <a:gd name="connsiteY3" fmla="*/ 1267118 h 1624305"/>
                <a:gd name="connsiteX4" fmla="*/ 528637 w 928687"/>
                <a:gd name="connsiteY4" fmla="*/ 1624305 h 1624305"/>
                <a:gd name="connsiteX0" fmla="*/ 528637 w 928687"/>
                <a:gd name="connsiteY0" fmla="*/ 1616345 h 1616345"/>
                <a:gd name="connsiteX1" fmla="*/ 0 w 928687"/>
                <a:gd name="connsiteY1" fmla="*/ 1487758 h 1616345"/>
                <a:gd name="connsiteX2" fmla="*/ 53223 w 928687"/>
                <a:gd name="connsiteY2" fmla="*/ 0 h 1616345"/>
                <a:gd name="connsiteX3" fmla="*/ 928687 w 928687"/>
                <a:gd name="connsiteY3" fmla="*/ 1259158 h 1616345"/>
                <a:gd name="connsiteX4" fmla="*/ 528637 w 928687"/>
                <a:gd name="connsiteY4" fmla="*/ 1616345 h 1616345"/>
                <a:gd name="connsiteX0" fmla="*/ 528637 w 928687"/>
                <a:gd name="connsiteY0" fmla="*/ 1618998 h 1618998"/>
                <a:gd name="connsiteX1" fmla="*/ 0 w 928687"/>
                <a:gd name="connsiteY1" fmla="*/ 1490411 h 1618998"/>
                <a:gd name="connsiteX2" fmla="*/ 55877 w 928687"/>
                <a:gd name="connsiteY2" fmla="*/ 0 h 1618998"/>
                <a:gd name="connsiteX3" fmla="*/ 928687 w 928687"/>
                <a:gd name="connsiteY3" fmla="*/ 1261811 h 1618998"/>
                <a:gd name="connsiteX4" fmla="*/ 528637 w 928687"/>
                <a:gd name="connsiteY4" fmla="*/ 1618998 h 1618998"/>
                <a:gd name="connsiteX0" fmla="*/ 528637 w 928687"/>
                <a:gd name="connsiteY0" fmla="*/ 1611038 h 1611038"/>
                <a:gd name="connsiteX1" fmla="*/ 0 w 928687"/>
                <a:gd name="connsiteY1" fmla="*/ 1482451 h 1611038"/>
                <a:gd name="connsiteX2" fmla="*/ 50570 w 928687"/>
                <a:gd name="connsiteY2" fmla="*/ 0 h 1611038"/>
                <a:gd name="connsiteX3" fmla="*/ 928687 w 928687"/>
                <a:gd name="connsiteY3" fmla="*/ 1253851 h 1611038"/>
                <a:gd name="connsiteX4" fmla="*/ 528637 w 928687"/>
                <a:gd name="connsiteY4" fmla="*/ 1611038 h 1611038"/>
                <a:gd name="connsiteX0" fmla="*/ 536444 w 936494"/>
                <a:gd name="connsiteY0" fmla="*/ 1597771 h 1597771"/>
                <a:gd name="connsiteX1" fmla="*/ 7807 w 936494"/>
                <a:gd name="connsiteY1" fmla="*/ 1469184 h 1597771"/>
                <a:gd name="connsiteX2" fmla="*/ 0 w 936494"/>
                <a:gd name="connsiteY2" fmla="*/ 0 h 1597771"/>
                <a:gd name="connsiteX3" fmla="*/ 936494 w 936494"/>
                <a:gd name="connsiteY3" fmla="*/ 1240584 h 1597771"/>
                <a:gd name="connsiteX4" fmla="*/ 536444 w 936494"/>
                <a:gd name="connsiteY4" fmla="*/ 1597771 h 1597771"/>
                <a:gd name="connsiteX0" fmla="*/ 528735 w 928785"/>
                <a:gd name="connsiteY0" fmla="*/ 1611038 h 1611038"/>
                <a:gd name="connsiteX1" fmla="*/ 98 w 928785"/>
                <a:gd name="connsiteY1" fmla="*/ 1482451 h 1611038"/>
                <a:gd name="connsiteX2" fmla="*/ 45361 w 928785"/>
                <a:gd name="connsiteY2" fmla="*/ 0 h 1611038"/>
                <a:gd name="connsiteX3" fmla="*/ 928785 w 928785"/>
                <a:gd name="connsiteY3" fmla="*/ 1253851 h 1611038"/>
                <a:gd name="connsiteX4" fmla="*/ 528735 w 928785"/>
                <a:gd name="connsiteY4" fmla="*/ 1611038 h 1611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8785" h="1611038">
                  <a:moveTo>
                    <a:pt x="528735" y="1611038"/>
                  </a:moveTo>
                  <a:lnTo>
                    <a:pt x="98" y="1482451"/>
                  </a:lnTo>
                  <a:cubicBezTo>
                    <a:pt x="-2504" y="992723"/>
                    <a:pt x="47963" y="489728"/>
                    <a:pt x="45361" y="0"/>
                  </a:cubicBezTo>
                  <a:lnTo>
                    <a:pt x="928785" y="1253851"/>
                  </a:lnTo>
                  <a:lnTo>
                    <a:pt x="528735" y="1611038"/>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232" name="Freeform: Shape 231">
              <a:extLst>
                <a:ext uri="{FF2B5EF4-FFF2-40B4-BE49-F238E27FC236}">
                  <a16:creationId xmlns:a16="http://schemas.microsoft.com/office/drawing/2014/main" xmlns="" id="{738F85BF-4904-4666-9CD2-D1D8F54B4556}"/>
                </a:ext>
              </a:extLst>
            </p:cNvPr>
            <p:cNvSpPr/>
            <p:nvPr/>
          </p:nvSpPr>
          <p:spPr>
            <a:xfrm>
              <a:off x="7708809" y="717502"/>
              <a:ext cx="2543812" cy="6236443"/>
            </a:xfrm>
            <a:custGeom>
              <a:avLst/>
              <a:gdLst>
                <a:gd name="connsiteX0" fmla="*/ 0 w 885825"/>
                <a:gd name="connsiteY0" fmla="*/ 914400 h 2171700"/>
                <a:gd name="connsiteX1" fmla="*/ 871538 w 885825"/>
                <a:gd name="connsiteY1" fmla="*/ 0 h 2171700"/>
                <a:gd name="connsiteX2" fmla="*/ 885825 w 885825"/>
                <a:gd name="connsiteY2" fmla="*/ 2171700 h 2171700"/>
                <a:gd name="connsiteX3" fmla="*/ 0 w 885825"/>
                <a:gd name="connsiteY3" fmla="*/ 914400 h 2171700"/>
              </a:gdLst>
              <a:ahLst/>
              <a:cxnLst>
                <a:cxn ang="0">
                  <a:pos x="connsiteX0" y="connsiteY0"/>
                </a:cxn>
                <a:cxn ang="0">
                  <a:pos x="connsiteX1" y="connsiteY1"/>
                </a:cxn>
                <a:cxn ang="0">
                  <a:pos x="connsiteX2" y="connsiteY2"/>
                </a:cxn>
                <a:cxn ang="0">
                  <a:pos x="connsiteX3" y="connsiteY3"/>
                </a:cxn>
              </a:cxnLst>
              <a:rect l="l" t="t" r="r" b="b"/>
              <a:pathLst>
                <a:path w="885825" h="2171700">
                  <a:moveTo>
                    <a:pt x="0" y="914400"/>
                  </a:moveTo>
                  <a:lnTo>
                    <a:pt x="871538" y="0"/>
                  </a:lnTo>
                  <a:cubicBezTo>
                    <a:pt x="876300" y="723900"/>
                    <a:pt x="881063" y="1447800"/>
                    <a:pt x="885825" y="2171700"/>
                  </a:cubicBezTo>
                  <a:lnTo>
                    <a:pt x="0" y="914400"/>
                  </a:lnTo>
                  <a:close/>
                </a:path>
              </a:pathLst>
            </a:custGeom>
            <a:grp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grpSp>
      <p:sp>
        <p:nvSpPr>
          <p:cNvPr id="233" name="Rectangle 232">
            <a:extLst>
              <a:ext uri="{FF2B5EF4-FFF2-40B4-BE49-F238E27FC236}">
                <a16:creationId xmlns:a16="http://schemas.microsoft.com/office/drawing/2014/main" xmlns="" id="{242D44D8-D53D-4A85-B211-5BA48D93F57B}"/>
              </a:ext>
            </a:extLst>
          </p:cNvPr>
          <p:cNvSpPr/>
          <p:nvPr/>
        </p:nvSpPr>
        <p:spPr>
          <a:xfrm>
            <a:off x="8686800" y="40"/>
            <a:ext cx="4572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Tree>
    <p:extLst>
      <p:ext uri="{BB962C8B-B14F-4D97-AF65-F5344CB8AC3E}">
        <p14:creationId xmlns:p14="http://schemas.microsoft.com/office/powerpoint/2010/main" val="4092446071"/>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500"/>
                                        <p:tgtEl>
                                          <p:spTgt spid="224"/>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223"/>
                                        </p:tgtEl>
                                        <p:attrNameLst>
                                          <p:attrName>style.visibility</p:attrName>
                                        </p:attrNameLst>
                                      </p:cBhvr>
                                      <p:to>
                                        <p:strVal val="visible"/>
                                      </p:to>
                                    </p:set>
                                    <p:animEffect transition="in" filter="wipe(down)">
                                      <p:cBhvr>
                                        <p:cTn id="11" dur="500"/>
                                        <p:tgtEl>
                                          <p:spTgt spid="2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p:bldP spid="22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7150"/>
            <a:ext cx="3324821" cy="460895"/>
          </a:xfrm>
          <a:prstGeom prst="rect">
            <a:avLst/>
          </a:prstGeom>
        </p:spPr>
        <p:txBody>
          <a:bodyPr wrap="none">
            <a:spAutoFit/>
          </a:bodyPr>
          <a:lstStyle/>
          <a:p>
            <a:pPr algn="ctr">
              <a:lnSpc>
                <a:spcPct val="107000"/>
              </a:lnSpc>
              <a:spcAft>
                <a:spcPts val="0"/>
              </a:spcAft>
            </a:pPr>
            <a:r>
              <a:rPr lang="en-US" sz="2400" b="1" dirty="0">
                <a:solidFill>
                  <a:schemeClr val="bg1"/>
                </a:solidFill>
                <a:latin typeface="Times New Roman"/>
                <a:ea typeface="Calibri"/>
                <a:cs typeface="Times New Roman"/>
              </a:rPr>
              <a:t>PHIẾU HỌC TẬP SỐ 1</a:t>
            </a:r>
            <a:endParaRPr lang="en-US" sz="2400" dirty="0">
              <a:solidFill>
                <a:schemeClr val="bg1"/>
              </a:solidFill>
              <a:effectLst/>
              <a:latin typeface="Times New Roman"/>
              <a:ea typeface="Calibri"/>
              <a:cs typeface="Times New Roman"/>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2876550"/>
            <a:ext cx="4343400" cy="2247900"/>
          </a:xfrm>
          <a:prstGeom prst="rect">
            <a:avLst/>
          </a:prstGeom>
          <a:noFill/>
          <a:ln>
            <a:noFill/>
          </a:ln>
          <a:effectLst>
            <a:glow rad="228600">
              <a:schemeClr val="accent3">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1766384764"/>
              </p:ext>
            </p:extLst>
          </p:nvPr>
        </p:nvGraphicFramePr>
        <p:xfrm>
          <a:off x="76200" y="742949"/>
          <a:ext cx="8991600" cy="2213495"/>
        </p:xfrm>
        <a:graphic>
          <a:graphicData uri="http://schemas.openxmlformats.org/drawingml/2006/table">
            <a:tbl>
              <a:tblPr firstRow="1" firstCol="1" bandRow="1"/>
              <a:tblGrid>
                <a:gridCol w="918455"/>
                <a:gridCol w="2097740"/>
                <a:gridCol w="5975405"/>
              </a:tblGrid>
              <a:tr h="501908">
                <a:tc gridSpan="3">
                  <a:txBody>
                    <a:bodyPr/>
                    <a:lstStyle/>
                    <a:p>
                      <a:pPr algn="ctr">
                        <a:lnSpc>
                          <a:spcPct val="107000"/>
                        </a:lnSpc>
                        <a:spcAft>
                          <a:spcPts val="0"/>
                        </a:spcAft>
                      </a:pPr>
                      <a:r>
                        <a:rPr lang="en-US" sz="1300" b="1" dirty="0">
                          <a:effectLst/>
                          <a:latin typeface="Times New Roman"/>
                          <a:ea typeface="Times New Roman"/>
                          <a:cs typeface="Times New Roman"/>
                        </a:rPr>
                        <a:t>ĐẶC ĐIỂM BIÊN PHÁP TU TỪ NÓI MỈA</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c hMerge="1">
                  <a:txBody>
                    <a:bodyPr/>
                    <a:lstStyle/>
                    <a:p>
                      <a:endParaRPr lang="en-US"/>
                    </a:p>
                  </a:txBody>
                  <a:tcPr/>
                </a:tc>
              </a:tr>
              <a:tr h="584546">
                <a:tc>
                  <a:txBody>
                    <a:bodyPr/>
                    <a:lstStyle/>
                    <a:p>
                      <a:pPr algn="ctr">
                        <a:lnSpc>
                          <a:spcPct val="107000"/>
                        </a:lnSpc>
                        <a:spcAft>
                          <a:spcPts val="0"/>
                        </a:spcAft>
                      </a:pPr>
                      <a:r>
                        <a:rPr lang="en-US" sz="1300">
                          <a:effectLst/>
                          <a:latin typeface="Times New Roman"/>
                          <a:ea typeface="Times New Roman"/>
                          <a:cs typeface="Times New Roman"/>
                        </a:rPr>
                        <a:t>1</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en-US" sz="1300" dirty="0" err="1">
                          <a:effectLst/>
                          <a:latin typeface="Times New Roman"/>
                          <a:ea typeface="Times New Roman"/>
                          <a:cs typeface="Times New Roman"/>
                        </a:rPr>
                        <a:t>Khái</a:t>
                      </a:r>
                      <a:r>
                        <a:rPr lang="en-US" sz="1300" dirty="0">
                          <a:effectLst/>
                          <a:latin typeface="Times New Roman"/>
                          <a:ea typeface="Times New Roman"/>
                          <a:cs typeface="Times New Roman"/>
                        </a:rPr>
                        <a:t> </a:t>
                      </a:r>
                      <a:r>
                        <a:rPr lang="en-US" sz="1300" dirty="0" err="1">
                          <a:effectLst/>
                          <a:latin typeface="Times New Roman"/>
                          <a:ea typeface="Times New Roman"/>
                          <a:cs typeface="Times New Roman"/>
                        </a:rPr>
                        <a:t>niệm</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07000"/>
                        </a:lnSpc>
                        <a:spcAft>
                          <a:spcPts val="0"/>
                        </a:spcAft>
                      </a:pPr>
                      <a:r>
                        <a:rPr lang="en-US" sz="1300" dirty="0">
                          <a:effectLst/>
                          <a:latin typeface="Times New Roman"/>
                          <a:ea typeface="Times New Roman"/>
                          <a:cs typeface="Times New Roman"/>
                        </a:rPr>
                        <a:t>………………………………………………………………</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622265">
                <a:tc>
                  <a:txBody>
                    <a:bodyPr/>
                    <a:lstStyle/>
                    <a:p>
                      <a:pPr algn="ctr">
                        <a:lnSpc>
                          <a:spcPct val="107000"/>
                        </a:lnSpc>
                        <a:spcAft>
                          <a:spcPts val="0"/>
                        </a:spcAft>
                      </a:pPr>
                      <a:r>
                        <a:rPr lang="en-US" sz="1300">
                          <a:effectLst/>
                          <a:latin typeface="Times New Roman"/>
                          <a:ea typeface="Times New Roman"/>
                          <a:cs typeface="Times New Roman"/>
                        </a:rPr>
                        <a:t>2</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en-US" sz="1300">
                          <a:effectLst/>
                          <a:latin typeface="Times New Roman"/>
                          <a:ea typeface="Times New Roman"/>
                          <a:cs typeface="Times New Roman"/>
                        </a:rPr>
                        <a:t>Tác dụng</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07000"/>
                        </a:lnSpc>
                        <a:spcAft>
                          <a:spcPts val="0"/>
                        </a:spcAft>
                      </a:pPr>
                      <a:r>
                        <a:rPr lang="en-US" sz="1300" dirty="0">
                          <a:effectLst/>
                          <a:latin typeface="Times New Roman"/>
                          <a:ea typeface="Times New Roman"/>
                          <a:cs typeface="Times New Roman"/>
                        </a:rPr>
                        <a:t>………………………………………………………………</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504776">
                <a:tc>
                  <a:txBody>
                    <a:bodyPr/>
                    <a:lstStyle/>
                    <a:p>
                      <a:pPr algn="ctr">
                        <a:lnSpc>
                          <a:spcPct val="107000"/>
                        </a:lnSpc>
                        <a:spcAft>
                          <a:spcPts val="0"/>
                        </a:spcAft>
                      </a:pPr>
                      <a:r>
                        <a:rPr lang="en-US" sz="1300">
                          <a:effectLst/>
                          <a:latin typeface="Times New Roman"/>
                          <a:ea typeface="Times New Roman"/>
                          <a:cs typeface="Times New Roman"/>
                        </a:rPr>
                        <a:t>3</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nSpc>
                          <a:spcPct val="107000"/>
                        </a:lnSpc>
                        <a:spcAft>
                          <a:spcPts val="0"/>
                        </a:spcAft>
                      </a:pPr>
                      <a:r>
                        <a:rPr lang="en-US" sz="1300">
                          <a:effectLst/>
                          <a:latin typeface="Times New Roman"/>
                          <a:ea typeface="Times New Roman"/>
                          <a:cs typeface="Times New Roman"/>
                        </a:rPr>
                        <a:t>Phạm vi sử dụng</a:t>
                      </a:r>
                      <a:endParaRPr lang="en-US" sz="140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07000"/>
                        </a:lnSpc>
                        <a:spcAft>
                          <a:spcPts val="0"/>
                        </a:spcAft>
                      </a:pPr>
                      <a:r>
                        <a:rPr lang="en-US" sz="1300" dirty="0">
                          <a:effectLst/>
                          <a:latin typeface="Times New Roman"/>
                          <a:ea typeface="Times New Roman"/>
                          <a:cs typeface="Times New Roman"/>
                        </a:rPr>
                        <a:t>……………………………………………………………..</a:t>
                      </a:r>
                      <a:endParaRPr lang="en-US" sz="1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bl>
          </a:graphicData>
        </a:graphic>
      </p:graphicFrame>
      <p:sp>
        <p:nvSpPr>
          <p:cNvPr id="4" name="AutoShape 5" descr="Thảo Luận Nhóm Hình ảnh PNG | Vector Và Các Tập Tin PSD | Tải Về Miễn Phí  Trên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2963" y="1243013"/>
            <a:ext cx="1874837" cy="1633537"/>
          </a:xfrm>
          <a:prstGeom prst="rect">
            <a:avLst/>
          </a:prstGeom>
          <a:noFill/>
          <a:ln>
            <a:noFill/>
          </a:ln>
          <a:effectLst>
            <a:glow rad="228600">
              <a:schemeClr val="accent6">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529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200" y="57150"/>
            <a:ext cx="3324821" cy="460895"/>
          </a:xfrm>
          <a:prstGeom prst="rect">
            <a:avLst/>
          </a:prstGeom>
        </p:spPr>
        <p:txBody>
          <a:bodyPr wrap="none">
            <a:spAutoFit/>
          </a:bodyPr>
          <a:lstStyle/>
          <a:p>
            <a:pPr algn="ctr">
              <a:lnSpc>
                <a:spcPct val="107000"/>
              </a:lnSpc>
            </a:pPr>
            <a:r>
              <a:rPr lang="en-US" sz="2400" b="1" dirty="0">
                <a:solidFill>
                  <a:prstClr val="white"/>
                </a:solidFill>
                <a:latin typeface="Times New Roman"/>
                <a:ea typeface="Calibri"/>
                <a:cs typeface="Times New Roman"/>
              </a:rPr>
              <a:t>PHIẾU HỌC TẬP SỐ 1</a:t>
            </a:r>
            <a:endParaRPr lang="en-US" sz="2400" dirty="0">
              <a:solidFill>
                <a:prstClr val="white"/>
              </a:solidFill>
              <a:latin typeface="Times New Roman"/>
              <a:ea typeface="Calibri"/>
              <a:cs typeface="Times New Roman"/>
            </a:endParaRPr>
          </a:p>
        </p:txBody>
      </p:sp>
      <p:sp>
        <p:nvSpPr>
          <p:cNvPr id="4" name="AutoShape 5" descr="Thảo Luận Nhóm Hình ảnh PNG | Vector Và Các Tập Tin PSD | Tải Về Miễn Phí  Trên Pngtre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860613576"/>
              </p:ext>
            </p:extLst>
          </p:nvPr>
        </p:nvGraphicFramePr>
        <p:xfrm>
          <a:off x="155575" y="666749"/>
          <a:ext cx="8848088" cy="4205694"/>
        </p:xfrm>
        <a:graphic>
          <a:graphicData uri="http://schemas.openxmlformats.org/drawingml/2006/table">
            <a:tbl>
              <a:tblPr firstRow="1" firstCol="1" bandRow="1"/>
              <a:tblGrid>
                <a:gridCol w="2359025"/>
                <a:gridCol w="6489063"/>
              </a:tblGrid>
              <a:tr h="413121">
                <a:tc gridSpan="2">
                  <a:txBody>
                    <a:bodyPr/>
                    <a:lstStyle/>
                    <a:p>
                      <a:pPr algn="ctr">
                        <a:lnSpc>
                          <a:spcPct val="107000"/>
                        </a:lnSpc>
                        <a:spcAft>
                          <a:spcPts val="0"/>
                        </a:spcAft>
                      </a:pPr>
                      <a:r>
                        <a:rPr lang="en-US" sz="2400" b="1" dirty="0">
                          <a:effectLst/>
                          <a:latin typeface="Times New Roman"/>
                          <a:ea typeface="Times New Roman"/>
                          <a:cs typeface="Times New Roman"/>
                        </a:rPr>
                        <a:t>ĐẶC ĐIỂM BIÊN PHÁP TU TỪ NÓI MỈA</a:t>
                      </a: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4B083"/>
                    </a:solidFill>
                  </a:tcPr>
                </a:tc>
                <a:tc hMerge="1">
                  <a:txBody>
                    <a:bodyPr/>
                    <a:lstStyle/>
                    <a:p>
                      <a:endParaRPr lang="en-US"/>
                    </a:p>
                  </a:txBody>
                  <a:tcPr/>
                </a:tc>
              </a:tr>
              <a:tr h="1310093">
                <a:tc>
                  <a:txBody>
                    <a:bodyPr/>
                    <a:lstStyle/>
                    <a:p>
                      <a:pPr>
                        <a:lnSpc>
                          <a:spcPct val="107000"/>
                        </a:lnSpc>
                        <a:spcAft>
                          <a:spcPts val="0"/>
                        </a:spcAft>
                      </a:pPr>
                      <a:r>
                        <a:rPr lang="en-US" sz="2400" dirty="0" err="1">
                          <a:effectLst/>
                          <a:latin typeface="Times New Roman"/>
                          <a:ea typeface="Times New Roman"/>
                          <a:cs typeface="Times New Roman"/>
                        </a:rPr>
                        <a:t>Khái</a:t>
                      </a:r>
                      <a:r>
                        <a:rPr lang="en-US" sz="2400" dirty="0">
                          <a:effectLst/>
                          <a:latin typeface="Times New Roman"/>
                          <a:ea typeface="Times New Roman"/>
                          <a:cs typeface="Times New Roman"/>
                        </a:rPr>
                        <a:t> </a:t>
                      </a:r>
                      <a:r>
                        <a:rPr lang="en-US" sz="2400" dirty="0" err="1">
                          <a:effectLst/>
                          <a:latin typeface="Times New Roman"/>
                          <a:ea typeface="Times New Roman"/>
                          <a:cs typeface="Times New Roman"/>
                        </a:rPr>
                        <a:t>niệm</a:t>
                      </a: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07000"/>
                        </a:lnSpc>
                        <a:spcAft>
                          <a:spcPts val="0"/>
                        </a:spcAft>
                      </a:pPr>
                      <a:r>
                        <a:rPr lang="en-US" sz="2400" dirty="0" err="1">
                          <a:effectLst/>
                          <a:latin typeface="Times New Roman"/>
                          <a:ea typeface="Arial"/>
                          <a:cs typeface="Times New Roman"/>
                        </a:rPr>
                        <a:t>Nói</a:t>
                      </a:r>
                      <a:r>
                        <a:rPr lang="en-US" sz="2400" dirty="0">
                          <a:effectLst/>
                          <a:latin typeface="Times New Roman"/>
                          <a:ea typeface="Arial"/>
                          <a:cs typeface="Times New Roman"/>
                        </a:rPr>
                        <a:t> </a:t>
                      </a:r>
                      <a:r>
                        <a:rPr lang="en-US" sz="2400" dirty="0" err="1">
                          <a:effectLst/>
                          <a:latin typeface="Times New Roman"/>
                          <a:ea typeface="Arial"/>
                          <a:cs typeface="Times New Roman"/>
                        </a:rPr>
                        <a:t>mỉa</a:t>
                      </a:r>
                      <a:r>
                        <a:rPr lang="en-US" sz="2400" dirty="0">
                          <a:effectLst/>
                          <a:latin typeface="Times New Roman"/>
                          <a:ea typeface="Arial"/>
                          <a:cs typeface="Times New Roman"/>
                        </a:rPr>
                        <a:t> </a:t>
                      </a:r>
                      <a:r>
                        <a:rPr lang="en-US" sz="2400" dirty="0" err="1">
                          <a:effectLst/>
                          <a:latin typeface="Times New Roman"/>
                          <a:ea typeface="Arial"/>
                          <a:cs typeface="Times New Roman"/>
                        </a:rPr>
                        <a:t>là</a:t>
                      </a:r>
                      <a:r>
                        <a:rPr lang="en-US" sz="2400" dirty="0">
                          <a:effectLst/>
                          <a:latin typeface="Times New Roman"/>
                          <a:ea typeface="Arial"/>
                          <a:cs typeface="Times New Roman"/>
                        </a:rPr>
                        <a:t> </a:t>
                      </a:r>
                      <a:r>
                        <a:rPr lang="en-US" sz="2400" dirty="0" err="1">
                          <a:effectLst/>
                          <a:latin typeface="Times New Roman"/>
                          <a:ea typeface="Arial"/>
                          <a:cs typeface="Times New Roman"/>
                        </a:rPr>
                        <a:t>biện</a:t>
                      </a:r>
                      <a:r>
                        <a:rPr lang="en-US" sz="2400" dirty="0">
                          <a:effectLst/>
                          <a:latin typeface="Times New Roman"/>
                          <a:ea typeface="Arial"/>
                          <a:cs typeface="Times New Roman"/>
                        </a:rPr>
                        <a:t> </a:t>
                      </a:r>
                      <a:r>
                        <a:rPr lang="en-US" sz="2400" dirty="0" err="1">
                          <a:effectLst/>
                          <a:latin typeface="Times New Roman"/>
                          <a:ea typeface="Arial"/>
                          <a:cs typeface="Times New Roman"/>
                        </a:rPr>
                        <a:t>pháp</a:t>
                      </a:r>
                      <a:r>
                        <a:rPr lang="en-US" sz="2400" dirty="0">
                          <a:effectLst/>
                          <a:latin typeface="Times New Roman"/>
                          <a:ea typeface="Arial"/>
                          <a:cs typeface="Times New Roman"/>
                        </a:rPr>
                        <a:t> </a:t>
                      </a:r>
                      <a:r>
                        <a:rPr lang="en-US" sz="2400" dirty="0" err="1">
                          <a:effectLst/>
                          <a:latin typeface="Times New Roman"/>
                          <a:ea typeface="Arial"/>
                          <a:cs typeface="Times New Roman"/>
                        </a:rPr>
                        <a:t>tu</a:t>
                      </a:r>
                      <a:r>
                        <a:rPr lang="en-US" sz="2400" dirty="0">
                          <a:effectLst/>
                          <a:latin typeface="Times New Roman"/>
                          <a:ea typeface="Arial"/>
                          <a:cs typeface="Times New Roman"/>
                        </a:rPr>
                        <a:t> </a:t>
                      </a:r>
                      <a:r>
                        <a:rPr lang="en-US" sz="2400" dirty="0" err="1">
                          <a:effectLst/>
                          <a:latin typeface="Times New Roman"/>
                          <a:ea typeface="Arial"/>
                          <a:cs typeface="Times New Roman"/>
                        </a:rPr>
                        <a:t>từ</a:t>
                      </a:r>
                      <a:r>
                        <a:rPr lang="en-US" sz="2400" dirty="0">
                          <a:effectLst/>
                          <a:latin typeface="Times New Roman"/>
                          <a:ea typeface="Arial"/>
                          <a:cs typeface="Times New Roman"/>
                        </a:rPr>
                        <a:t> </a:t>
                      </a:r>
                      <a:r>
                        <a:rPr lang="en-US" sz="2400" dirty="0" err="1">
                          <a:effectLst/>
                          <a:latin typeface="Times New Roman"/>
                          <a:ea typeface="Arial"/>
                          <a:cs typeface="Times New Roman"/>
                        </a:rPr>
                        <a:t>sử</a:t>
                      </a:r>
                      <a:r>
                        <a:rPr lang="en-US" sz="2400" dirty="0">
                          <a:effectLst/>
                          <a:latin typeface="Times New Roman"/>
                          <a:ea typeface="Arial"/>
                          <a:cs typeface="Times New Roman"/>
                        </a:rPr>
                        <a:t> </a:t>
                      </a:r>
                      <a:r>
                        <a:rPr lang="en-US" sz="2400" dirty="0" err="1">
                          <a:effectLst/>
                          <a:latin typeface="Times New Roman"/>
                          <a:ea typeface="Arial"/>
                          <a:cs typeface="Times New Roman"/>
                        </a:rPr>
                        <a:t>dụng</a:t>
                      </a:r>
                      <a:r>
                        <a:rPr lang="en-US" sz="2400" dirty="0">
                          <a:effectLst/>
                          <a:latin typeface="Times New Roman"/>
                          <a:ea typeface="Arial"/>
                          <a:cs typeface="Times New Roman"/>
                        </a:rPr>
                        <a:t> </a:t>
                      </a:r>
                      <a:r>
                        <a:rPr lang="en-US" sz="2400" dirty="0" err="1">
                          <a:effectLst/>
                          <a:latin typeface="Times New Roman"/>
                          <a:ea typeface="Arial"/>
                          <a:cs typeface="Times New Roman"/>
                        </a:rPr>
                        <a:t>cách</a:t>
                      </a:r>
                      <a:r>
                        <a:rPr lang="en-US" sz="2400" dirty="0">
                          <a:effectLst/>
                          <a:latin typeface="Times New Roman"/>
                          <a:ea typeface="Arial"/>
                          <a:cs typeface="Times New Roman"/>
                        </a:rPr>
                        <a:t> </a:t>
                      </a:r>
                      <a:r>
                        <a:rPr lang="en-US" sz="2400" dirty="0" err="1">
                          <a:effectLst/>
                          <a:latin typeface="Times New Roman"/>
                          <a:ea typeface="Arial"/>
                          <a:cs typeface="Times New Roman"/>
                        </a:rPr>
                        <a:t>diễn</a:t>
                      </a:r>
                      <a:r>
                        <a:rPr lang="en-US" sz="2400" dirty="0">
                          <a:effectLst/>
                          <a:latin typeface="Times New Roman"/>
                          <a:ea typeface="Arial"/>
                          <a:cs typeface="Times New Roman"/>
                        </a:rPr>
                        <a:t> </a:t>
                      </a:r>
                      <a:r>
                        <a:rPr lang="en-US" sz="2400" dirty="0" err="1">
                          <a:effectLst/>
                          <a:latin typeface="Times New Roman"/>
                          <a:ea typeface="Arial"/>
                          <a:cs typeface="Times New Roman"/>
                        </a:rPr>
                        <a:t>đạt</a:t>
                      </a:r>
                      <a:r>
                        <a:rPr lang="en-US" sz="2400" dirty="0">
                          <a:effectLst/>
                          <a:latin typeface="Times New Roman"/>
                          <a:ea typeface="Arial"/>
                          <a:cs typeface="Times New Roman"/>
                        </a:rPr>
                        <a:t> </a:t>
                      </a:r>
                      <a:r>
                        <a:rPr lang="en-US" sz="2400" dirty="0" err="1">
                          <a:effectLst/>
                          <a:latin typeface="Times New Roman"/>
                          <a:ea typeface="Arial"/>
                          <a:cs typeface="Times New Roman"/>
                        </a:rPr>
                        <a:t>có</a:t>
                      </a:r>
                      <a:r>
                        <a:rPr lang="en-US" sz="2400" dirty="0">
                          <a:effectLst/>
                          <a:latin typeface="Times New Roman"/>
                          <a:ea typeface="Arial"/>
                          <a:cs typeface="Times New Roman"/>
                        </a:rPr>
                        <a:t> </a:t>
                      </a:r>
                      <a:r>
                        <a:rPr lang="en-US" sz="2400" dirty="0" err="1">
                          <a:effectLst/>
                          <a:latin typeface="Times New Roman"/>
                          <a:ea typeface="Arial"/>
                          <a:cs typeface="Times New Roman"/>
                        </a:rPr>
                        <a:t>nghĩa</a:t>
                      </a:r>
                      <a:r>
                        <a:rPr lang="en-US" sz="2400" dirty="0">
                          <a:effectLst/>
                          <a:latin typeface="Times New Roman"/>
                          <a:ea typeface="Arial"/>
                          <a:cs typeface="Times New Roman"/>
                        </a:rPr>
                        <a:t> </a:t>
                      </a:r>
                      <a:r>
                        <a:rPr lang="en-US" sz="2400" dirty="0" err="1">
                          <a:effectLst/>
                          <a:latin typeface="Times New Roman"/>
                          <a:ea typeface="Arial"/>
                          <a:cs typeface="Times New Roman"/>
                        </a:rPr>
                        <a:t>tường</a:t>
                      </a:r>
                      <a:r>
                        <a:rPr lang="en-US" sz="2400" dirty="0">
                          <a:effectLst/>
                          <a:latin typeface="Times New Roman"/>
                          <a:ea typeface="Arial"/>
                          <a:cs typeface="Times New Roman"/>
                        </a:rPr>
                        <a:t> minh </a:t>
                      </a:r>
                      <a:r>
                        <a:rPr lang="en-US" sz="2400" dirty="0" err="1">
                          <a:effectLst/>
                          <a:latin typeface="Times New Roman"/>
                          <a:ea typeface="Arial"/>
                          <a:cs typeface="Times New Roman"/>
                        </a:rPr>
                        <a:t>khác</a:t>
                      </a:r>
                      <a:r>
                        <a:rPr lang="en-US" sz="2400" dirty="0">
                          <a:effectLst/>
                          <a:latin typeface="Times New Roman"/>
                          <a:ea typeface="Arial"/>
                          <a:cs typeface="Times New Roman"/>
                        </a:rPr>
                        <a:t> </a:t>
                      </a:r>
                      <a:r>
                        <a:rPr lang="en-US" sz="2400" dirty="0" err="1">
                          <a:effectLst/>
                          <a:latin typeface="Times New Roman"/>
                          <a:ea typeface="Arial"/>
                          <a:cs typeface="Times New Roman"/>
                        </a:rPr>
                        <a:t>với</a:t>
                      </a:r>
                      <a:r>
                        <a:rPr lang="en-US" sz="2400" dirty="0">
                          <a:effectLst/>
                          <a:latin typeface="Times New Roman"/>
                          <a:ea typeface="Arial"/>
                          <a:cs typeface="Times New Roman"/>
                        </a:rPr>
                        <a:t> </a:t>
                      </a:r>
                      <a:r>
                        <a:rPr lang="en-US" sz="2400" dirty="0" err="1">
                          <a:effectLst/>
                          <a:latin typeface="Times New Roman"/>
                          <a:ea typeface="Arial"/>
                          <a:cs typeface="Times New Roman"/>
                        </a:rPr>
                        <a:t>điều</a:t>
                      </a:r>
                      <a:r>
                        <a:rPr lang="en-US" sz="2400" dirty="0">
                          <a:effectLst/>
                          <a:latin typeface="Times New Roman"/>
                          <a:ea typeface="Arial"/>
                          <a:cs typeface="Times New Roman"/>
                        </a:rPr>
                        <a:t> </a:t>
                      </a:r>
                      <a:r>
                        <a:rPr lang="en-US" sz="2400" dirty="0" err="1">
                          <a:effectLst/>
                          <a:latin typeface="Times New Roman"/>
                          <a:ea typeface="Arial"/>
                          <a:cs typeface="Times New Roman"/>
                        </a:rPr>
                        <a:t>người</a:t>
                      </a:r>
                      <a:r>
                        <a:rPr lang="en-US" sz="2400" dirty="0">
                          <a:effectLst/>
                          <a:latin typeface="Times New Roman"/>
                          <a:ea typeface="Arial"/>
                          <a:cs typeface="Times New Roman"/>
                        </a:rPr>
                        <a:t> </a:t>
                      </a:r>
                      <a:r>
                        <a:rPr lang="en-US" sz="2400" dirty="0" err="1">
                          <a:effectLst/>
                          <a:latin typeface="Times New Roman"/>
                          <a:ea typeface="Arial"/>
                          <a:cs typeface="Times New Roman"/>
                        </a:rPr>
                        <a:t>nói</a:t>
                      </a:r>
                      <a:r>
                        <a:rPr lang="en-US" sz="2400" dirty="0">
                          <a:effectLst/>
                          <a:latin typeface="Times New Roman"/>
                          <a:ea typeface="Arial"/>
                          <a:cs typeface="Times New Roman"/>
                        </a:rPr>
                        <a:t>, </a:t>
                      </a:r>
                      <a:r>
                        <a:rPr lang="en-US" sz="2400" dirty="0" err="1">
                          <a:effectLst/>
                          <a:latin typeface="Times New Roman"/>
                          <a:ea typeface="Arial"/>
                          <a:cs typeface="Times New Roman"/>
                        </a:rPr>
                        <a:t>người</a:t>
                      </a:r>
                      <a:r>
                        <a:rPr lang="en-US" sz="2400" dirty="0">
                          <a:effectLst/>
                          <a:latin typeface="Times New Roman"/>
                          <a:ea typeface="Arial"/>
                          <a:cs typeface="Times New Roman"/>
                        </a:rPr>
                        <a:t> </a:t>
                      </a:r>
                      <a:r>
                        <a:rPr lang="en-US" sz="2400" dirty="0" err="1">
                          <a:effectLst/>
                          <a:latin typeface="Times New Roman"/>
                          <a:ea typeface="Arial"/>
                          <a:cs typeface="Times New Roman"/>
                        </a:rPr>
                        <a:t>viết</a:t>
                      </a:r>
                      <a:r>
                        <a:rPr lang="en-US" sz="2400" dirty="0">
                          <a:effectLst/>
                          <a:latin typeface="Times New Roman"/>
                          <a:ea typeface="Arial"/>
                          <a:cs typeface="Times New Roman"/>
                        </a:rPr>
                        <a:t> </a:t>
                      </a:r>
                      <a:r>
                        <a:rPr lang="en-US" sz="2400" dirty="0" err="1">
                          <a:effectLst/>
                          <a:latin typeface="Times New Roman"/>
                          <a:ea typeface="Arial"/>
                          <a:cs typeface="Times New Roman"/>
                        </a:rPr>
                        <a:t>muốn</a:t>
                      </a:r>
                      <a:r>
                        <a:rPr lang="en-US" sz="2400" dirty="0">
                          <a:effectLst/>
                          <a:latin typeface="Times New Roman"/>
                          <a:ea typeface="Arial"/>
                          <a:cs typeface="Times New Roman"/>
                        </a:rPr>
                        <a:t> </a:t>
                      </a:r>
                      <a:r>
                        <a:rPr lang="en-US" sz="2400" dirty="0" err="1">
                          <a:effectLst/>
                          <a:latin typeface="Times New Roman"/>
                          <a:ea typeface="Arial"/>
                          <a:cs typeface="Times New Roman"/>
                        </a:rPr>
                        <a:t>thể</a:t>
                      </a:r>
                      <a:r>
                        <a:rPr lang="en-US" sz="2400" dirty="0">
                          <a:effectLst/>
                          <a:latin typeface="Times New Roman"/>
                          <a:ea typeface="Arial"/>
                          <a:cs typeface="Times New Roman"/>
                        </a:rPr>
                        <a:t> </a:t>
                      </a:r>
                      <a:r>
                        <a:rPr lang="en-US" sz="2400" dirty="0" err="1">
                          <a:effectLst/>
                          <a:latin typeface="Times New Roman"/>
                          <a:ea typeface="Arial"/>
                          <a:cs typeface="Times New Roman"/>
                        </a:rPr>
                        <a:t>hiện</a:t>
                      </a:r>
                      <a:r>
                        <a:rPr lang="en-US" sz="2400" dirty="0">
                          <a:effectLst/>
                          <a:latin typeface="Times New Roman"/>
                          <a:ea typeface="Arial"/>
                          <a:cs typeface="Times New Roman"/>
                        </a:rPr>
                        <a:t>. </a:t>
                      </a: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1172387">
                <a:tc>
                  <a:txBody>
                    <a:bodyPr/>
                    <a:lstStyle/>
                    <a:p>
                      <a:pPr>
                        <a:lnSpc>
                          <a:spcPct val="107000"/>
                        </a:lnSpc>
                        <a:spcAft>
                          <a:spcPts val="0"/>
                        </a:spcAft>
                      </a:pPr>
                      <a:r>
                        <a:rPr lang="en-US" sz="2400" dirty="0" err="1">
                          <a:effectLst/>
                          <a:latin typeface="Times New Roman"/>
                          <a:ea typeface="Times New Roman"/>
                          <a:cs typeface="Times New Roman"/>
                        </a:rPr>
                        <a:t>Tác</a:t>
                      </a:r>
                      <a:r>
                        <a:rPr lang="en-US" sz="2400" dirty="0">
                          <a:effectLst/>
                          <a:latin typeface="Times New Roman"/>
                          <a:ea typeface="Times New Roman"/>
                          <a:cs typeface="Times New Roman"/>
                        </a:rPr>
                        <a:t> </a:t>
                      </a:r>
                      <a:r>
                        <a:rPr lang="en-US" sz="2400" dirty="0" err="1">
                          <a:effectLst/>
                          <a:latin typeface="Times New Roman"/>
                          <a:ea typeface="Times New Roman"/>
                          <a:cs typeface="Times New Roman"/>
                        </a:rPr>
                        <a:t>dụng</a:t>
                      </a: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07000"/>
                        </a:lnSpc>
                        <a:spcAft>
                          <a:spcPts val="0"/>
                        </a:spcAft>
                      </a:pPr>
                      <a:r>
                        <a:rPr lang="en-US" sz="2400" dirty="0">
                          <a:effectLst/>
                          <a:latin typeface="Times New Roman"/>
                          <a:ea typeface="Arial"/>
                          <a:cs typeface="Times New Roman"/>
                        </a:rPr>
                        <a:t>- </a:t>
                      </a:r>
                      <a:r>
                        <a:rPr lang="en-US" sz="2400" dirty="0" err="1">
                          <a:effectLst/>
                          <a:latin typeface="Times New Roman"/>
                          <a:ea typeface="Arial"/>
                          <a:cs typeface="Times New Roman"/>
                        </a:rPr>
                        <a:t>Nhằm</a:t>
                      </a:r>
                      <a:r>
                        <a:rPr lang="en-US" sz="2400" dirty="0">
                          <a:effectLst/>
                          <a:latin typeface="Times New Roman"/>
                          <a:ea typeface="Arial"/>
                          <a:cs typeface="Times New Roman"/>
                        </a:rPr>
                        <a:t> </a:t>
                      </a:r>
                      <a:r>
                        <a:rPr lang="en-US" sz="2400" dirty="0" err="1">
                          <a:effectLst/>
                          <a:latin typeface="Times New Roman"/>
                          <a:ea typeface="Arial"/>
                          <a:cs typeface="Times New Roman"/>
                        </a:rPr>
                        <a:t>bộc</a:t>
                      </a:r>
                      <a:r>
                        <a:rPr lang="en-US" sz="2400" dirty="0">
                          <a:effectLst/>
                          <a:latin typeface="Times New Roman"/>
                          <a:ea typeface="Arial"/>
                          <a:cs typeface="Times New Roman"/>
                        </a:rPr>
                        <a:t> </a:t>
                      </a:r>
                      <a:r>
                        <a:rPr lang="en-US" sz="2400" dirty="0" err="1">
                          <a:effectLst/>
                          <a:latin typeface="Times New Roman"/>
                          <a:ea typeface="Arial"/>
                          <a:cs typeface="Times New Roman"/>
                        </a:rPr>
                        <a:t>lộ</a:t>
                      </a:r>
                      <a:r>
                        <a:rPr lang="en-US" sz="2400" dirty="0">
                          <a:effectLst/>
                          <a:latin typeface="Times New Roman"/>
                          <a:ea typeface="Arial"/>
                          <a:cs typeface="Times New Roman"/>
                        </a:rPr>
                        <a:t> </a:t>
                      </a:r>
                      <a:r>
                        <a:rPr lang="en-US" sz="2400" dirty="0" err="1">
                          <a:effectLst/>
                          <a:latin typeface="Times New Roman"/>
                          <a:ea typeface="Arial"/>
                          <a:cs typeface="Times New Roman"/>
                        </a:rPr>
                        <a:t>thái</a:t>
                      </a:r>
                      <a:r>
                        <a:rPr lang="en-US" sz="2400" dirty="0">
                          <a:effectLst/>
                          <a:latin typeface="Times New Roman"/>
                          <a:ea typeface="Arial"/>
                          <a:cs typeface="Times New Roman"/>
                        </a:rPr>
                        <a:t> </a:t>
                      </a:r>
                      <a:r>
                        <a:rPr lang="en-US" sz="2400" dirty="0" err="1">
                          <a:effectLst/>
                          <a:latin typeface="Times New Roman"/>
                          <a:ea typeface="Arial"/>
                          <a:cs typeface="Times New Roman"/>
                        </a:rPr>
                        <a:t>độ</a:t>
                      </a:r>
                      <a:r>
                        <a:rPr lang="en-US" sz="2400" dirty="0">
                          <a:effectLst/>
                          <a:latin typeface="Times New Roman"/>
                          <a:ea typeface="Arial"/>
                          <a:cs typeface="Times New Roman"/>
                        </a:rPr>
                        <a:t> </a:t>
                      </a:r>
                      <a:r>
                        <a:rPr lang="en-US" sz="2400" dirty="0" err="1">
                          <a:effectLst/>
                          <a:latin typeface="Times New Roman"/>
                          <a:ea typeface="Arial"/>
                          <a:cs typeface="Times New Roman"/>
                        </a:rPr>
                        <a:t>mỉa</a:t>
                      </a:r>
                      <a:r>
                        <a:rPr lang="en-US" sz="2400" dirty="0">
                          <a:effectLst/>
                          <a:latin typeface="Times New Roman"/>
                          <a:ea typeface="Arial"/>
                          <a:cs typeface="Times New Roman"/>
                        </a:rPr>
                        <a:t> </a:t>
                      </a:r>
                      <a:r>
                        <a:rPr lang="en-US" sz="2400" dirty="0" err="1">
                          <a:effectLst/>
                          <a:latin typeface="Times New Roman"/>
                          <a:ea typeface="Arial"/>
                          <a:cs typeface="Times New Roman"/>
                        </a:rPr>
                        <a:t>mai</a:t>
                      </a:r>
                      <a:r>
                        <a:rPr lang="en-US" sz="2400" dirty="0">
                          <a:effectLst/>
                          <a:latin typeface="Times New Roman"/>
                          <a:ea typeface="Arial"/>
                          <a:cs typeface="Times New Roman"/>
                        </a:rPr>
                        <a:t>, </a:t>
                      </a:r>
                      <a:r>
                        <a:rPr lang="en-US" sz="2400" dirty="0" err="1">
                          <a:effectLst/>
                          <a:latin typeface="Times New Roman"/>
                          <a:ea typeface="Arial"/>
                          <a:cs typeface="Times New Roman"/>
                        </a:rPr>
                        <a:t>châm</a:t>
                      </a:r>
                      <a:r>
                        <a:rPr lang="en-US" sz="2400" dirty="0">
                          <a:effectLst/>
                          <a:latin typeface="Times New Roman"/>
                          <a:ea typeface="Arial"/>
                          <a:cs typeface="Times New Roman"/>
                        </a:rPr>
                        <a:t> </a:t>
                      </a:r>
                      <a:r>
                        <a:rPr lang="en-US" sz="2400" dirty="0" err="1">
                          <a:effectLst/>
                          <a:latin typeface="Times New Roman"/>
                          <a:ea typeface="Arial"/>
                          <a:cs typeface="Times New Roman"/>
                        </a:rPr>
                        <a:t>biếm</a:t>
                      </a:r>
                      <a:endParaRPr lang="en-US" sz="2400" dirty="0">
                        <a:effectLst/>
                        <a:latin typeface="Times New Roman"/>
                        <a:ea typeface="Calibri"/>
                        <a:cs typeface="Times New Roman"/>
                      </a:endParaRPr>
                    </a:p>
                    <a:p>
                      <a:pPr algn="just">
                        <a:lnSpc>
                          <a:spcPct val="107000"/>
                        </a:lnSpc>
                        <a:spcAft>
                          <a:spcPts val="0"/>
                        </a:spcAft>
                      </a:pPr>
                      <a:r>
                        <a:rPr lang="en-US" sz="2400" dirty="0">
                          <a:effectLst/>
                          <a:latin typeface="Times New Roman"/>
                          <a:ea typeface="Arial"/>
                          <a:cs typeface="Times New Roman"/>
                        </a:rPr>
                        <a:t>- </a:t>
                      </a:r>
                      <a:r>
                        <a:rPr lang="en-US" sz="2400" dirty="0" err="1">
                          <a:effectLst/>
                          <a:latin typeface="Times New Roman"/>
                          <a:ea typeface="Arial"/>
                          <a:cs typeface="Times New Roman"/>
                        </a:rPr>
                        <a:t>Tạo</a:t>
                      </a:r>
                      <a:r>
                        <a:rPr lang="en-US" sz="2400" dirty="0">
                          <a:effectLst/>
                          <a:latin typeface="Times New Roman"/>
                          <a:ea typeface="Arial"/>
                          <a:cs typeface="Times New Roman"/>
                        </a:rPr>
                        <a:t> </a:t>
                      </a:r>
                      <a:r>
                        <a:rPr lang="en-US" sz="2400" dirty="0" err="1">
                          <a:effectLst/>
                          <a:latin typeface="Times New Roman"/>
                          <a:ea typeface="Arial"/>
                          <a:cs typeface="Times New Roman"/>
                        </a:rPr>
                        <a:t>hiệu</a:t>
                      </a:r>
                      <a:r>
                        <a:rPr lang="en-US" sz="2400" dirty="0">
                          <a:effectLst/>
                          <a:latin typeface="Times New Roman"/>
                          <a:ea typeface="Arial"/>
                          <a:cs typeface="Times New Roman"/>
                        </a:rPr>
                        <a:t> </a:t>
                      </a:r>
                      <a:r>
                        <a:rPr lang="en-US" sz="2400" dirty="0" err="1">
                          <a:effectLst/>
                          <a:latin typeface="Times New Roman"/>
                          <a:ea typeface="Arial"/>
                          <a:cs typeface="Times New Roman"/>
                        </a:rPr>
                        <a:t>quả</a:t>
                      </a:r>
                      <a:r>
                        <a:rPr lang="en-US" sz="2400" dirty="0">
                          <a:effectLst/>
                          <a:latin typeface="Times New Roman"/>
                          <a:ea typeface="Arial"/>
                          <a:cs typeface="Times New Roman"/>
                        </a:rPr>
                        <a:t> </a:t>
                      </a:r>
                      <a:r>
                        <a:rPr lang="en-US" sz="2400" dirty="0" err="1">
                          <a:effectLst/>
                          <a:latin typeface="Times New Roman"/>
                          <a:ea typeface="Arial"/>
                          <a:cs typeface="Times New Roman"/>
                        </a:rPr>
                        <a:t>hài</a:t>
                      </a:r>
                      <a:r>
                        <a:rPr lang="en-US" sz="2400" dirty="0">
                          <a:effectLst/>
                          <a:latin typeface="Times New Roman"/>
                          <a:ea typeface="Arial"/>
                          <a:cs typeface="Times New Roman"/>
                        </a:rPr>
                        <a:t> </a:t>
                      </a:r>
                      <a:r>
                        <a:rPr lang="en-US" sz="2400" dirty="0" err="1">
                          <a:effectLst/>
                          <a:latin typeface="Times New Roman"/>
                          <a:ea typeface="Arial"/>
                          <a:cs typeface="Times New Roman"/>
                        </a:rPr>
                        <a:t>hước</a:t>
                      </a:r>
                      <a:r>
                        <a:rPr lang="en-US" sz="2400" dirty="0">
                          <a:effectLst/>
                          <a:latin typeface="Times New Roman"/>
                          <a:ea typeface="Arial"/>
                          <a:cs typeface="Times New Roman"/>
                        </a:rPr>
                        <a:t> </a:t>
                      </a:r>
                      <a:r>
                        <a:rPr lang="en-US" sz="2400" dirty="0" err="1">
                          <a:effectLst/>
                          <a:latin typeface="Times New Roman"/>
                          <a:ea typeface="Arial"/>
                          <a:cs typeface="Times New Roman"/>
                        </a:rPr>
                        <a:t>cho</a:t>
                      </a:r>
                      <a:r>
                        <a:rPr lang="en-US" sz="2400" dirty="0">
                          <a:effectLst/>
                          <a:latin typeface="Times New Roman"/>
                          <a:ea typeface="Arial"/>
                          <a:cs typeface="Times New Roman"/>
                        </a:rPr>
                        <a:t> </a:t>
                      </a:r>
                      <a:r>
                        <a:rPr lang="en-US" sz="2400" dirty="0" err="1">
                          <a:effectLst/>
                          <a:latin typeface="Times New Roman"/>
                          <a:ea typeface="Arial"/>
                          <a:cs typeface="Times New Roman"/>
                        </a:rPr>
                        <a:t>văn</a:t>
                      </a:r>
                      <a:r>
                        <a:rPr lang="en-US" sz="2400" dirty="0">
                          <a:effectLst/>
                          <a:latin typeface="Times New Roman"/>
                          <a:ea typeface="Arial"/>
                          <a:cs typeface="Times New Roman"/>
                        </a:rPr>
                        <a:t> </a:t>
                      </a:r>
                      <a:r>
                        <a:rPr lang="en-US" sz="2400" dirty="0" err="1" smtClean="0">
                          <a:effectLst/>
                          <a:latin typeface="Times New Roman"/>
                          <a:ea typeface="Arial"/>
                          <a:cs typeface="Times New Roman"/>
                        </a:rPr>
                        <a:t>bản</a:t>
                      </a: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r h="1310093">
                <a:tc>
                  <a:txBody>
                    <a:bodyPr/>
                    <a:lstStyle/>
                    <a:p>
                      <a:pPr>
                        <a:lnSpc>
                          <a:spcPct val="107000"/>
                        </a:lnSpc>
                        <a:spcAft>
                          <a:spcPts val="0"/>
                        </a:spcAft>
                      </a:pPr>
                      <a:r>
                        <a:rPr lang="en-US" sz="2400" dirty="0" err="1">
                          <a:effectLst/>
                          <a:latin typeface="Times New Roman"/>
                          <a:ea typeface="Times New Roman"/>
                          <a:cs typeface="Times New Roman"/>
                        </a:rPr>
                        <a:t>Phạm</a:t>
                      </a:r>
                      <a:r>
                        <a:rPr lang="en-US" sz="2400" dirty="0">
                          <a:effectLst/>
                          <a:latin typeface="Times New Roman"/>
                          <a:ea typeface="Times New Roman"/>
                          <a:cs typeface="Times New Roman"/>
                        </a:rPr>
                        <a:t> vi </a:t>
                      </a:r>
                      <a:r>
                        <a:rPr lang="en-US" sz="2400" dirty="0" err="1">
                          <a:effectLst/>
                          <a:latin typeface="Times New Roman"/>
                          <a:ea typeface="Times New Roman"/>
                          <a:cs typeface="Times New Roman"/>
                        </a:rPr>
                        <a:t>sử</a:t>
                      </a:r>
                      <a:r>
                        <a:rPr lang="en-US" sz="2400" dirty="0">
                          <a:effectLst/>
                          <a:latin typeface="Times New Roman"/>
                          <a:ea typeface="Times New Roman"/>
                          <a:cs typeface="Times New Roman"/>
                        </a:rPr>
                        <a:t> </a:t>
                      </a:r>
                      <a:r>
                        <a:rPr lang="en-US" sz="2400" dirty="0" err="1">
                          <a:effectLst/>
                          <a:latin typeface="Times New Roman"/>
                          <a:ea typeface="Times New Roman"/>
                          <a:cs typeface="Times New Roman"/>
                        </a:rPr>
                        <a:t>dụng</a:t>
                      </a: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algn="just">
                        <a:lnSpc>
                          <a:spcPct val="107000"/>
                        </a:lnSpc>
                        <a:spcAft>
                          <a:spcPts val="0"/>
                        </a:spcAft>
                      </a:pPr>
                      <a:r>
                        <a:rPr lang="en-US" sz="2400" dirty="0" err="1">
                          <a:effectLst/>
                          <a:latin typeface="Times New Roman"/>
                          <a:ea typeface="Arial"/>
                          <a:cs typeface="Times New Roman"/>
                        </a:rPr>
                        <a:t>Nói</a:t>
                      </a:r>
                      <a:r>
                        <a:rPr lang="en-US" sz="2400" dirty="0">
                          <a:effectLst/>
                          <a:latin typeface="Times New Roman"/>
                          <a:ea typeface="Arial"/>
                          <a:cs typeface="Times New Roman"/>
                        </a:rPr>
                        <a:t> </a:t>
                      </a:r>
                      <a:r>
                        <a:rPr lang="en-US" sz="2400" dirty="0" err="1">
                          <a:effectLst/>
                          <a:latin typeface="Times New Roman"/>
                          <a:ea typeface="Arial"/>
                          <a:cs typeface="Times New Roman"/>
                        </a:rPr>
                        <a:t>mỉa</a:t>
                      </a:r>
                      <a:r>
                        <a:rPr lang="en-US" sz="2400" dirty="0">
                          <a:effectLst/>
                          <a:latin typeface="Times New Roman"/>
                          <a:ea typeface="Arial"/>
                          <a:cs typeface="Times New Roman"/>
                        </a:rPr>
                        <a:t> </a:t>
                      </a:r>
                      <a:r>
                        <a:rPr lang="en-US" sz="2400" dirty="0" err="1">
                          <a:effectLst/>
                          <a:latin typeface="Times New Roman"/>
                          <a:ea typeface="Arial"/>
                          <a:cs typeface="Times New Roman"/>
                        </a:rPr>
                        <a:t>thường</a:t>
                      </a:r>
                      <a:r>
                        <a:rPr lang="en-US" sz="2400" dirty="0">
                          <a:effectLst/>
                          <a:latin typeface="Times New Roman"/>
                          <a:ea typeface="Arial"/>
                          <a:cs typeface="Times New Roman"/>
                        </a:rPr>
                        <a:t> </a:t>
                      </a:r>
                      <a:r>
                        <a:rPr lang="en-US" sz="2400" dirty="0" err="1">
                          <a:effectLst/>
                          <a:latin typeface="Times New Roman"/>
                          <a:ea typeface="Arial"/>
                          <a:cs typeface="Times New Roman"/>
                        </a:rPr>
                        <a:t>được</a:t>
                      </a:r>
                      <a:r>
                        <a:rPr lang="en-US" sz="2400" dirty="0">
                          <a:effectLst/>
                          <a:latin typeface="Times New Roman"/>
                          <a:ea typeface="Arial"/>
                          <a:cs typeface="Times New Roman"/>
                        </a:rPr>
                        <a:t> </a:t>
                      </a:r>
                      <a:r>
                        <a:rPr lang="en-US" sz="2400" dirty="0" err="1">
                          <a:effectLst/>
                          <a:latin typeface="Times New Roman"/>
                          <a:ea typeface="Arial"/>
                          <a:cs typeface="Times New Roman"/>
                        </a:rPr>
                        <a:t>sử</a:t>
                      </a:r>
                      <a:r>
                        <a:rPr lang="en-US" sz="2400" dirty="0">
                          <a:effectLst/>
                          <a:latin typeface="Times New Roman"/>
                          <a:ea typeface="Arial"/>
                          <a:cs typeface="Times New Roman"/>
                        </a:rPr>
                        <a:t> </a:t>
                      </a:r>
                      <a:r>
                        <a:rPr lang="en-US" sz="2400" dirty="0" err="1">
                          <a:effectLst/>
                          <a:latin typeface="Times New Roman"/>
                          <a:ea typeface="Arial"/>
                          <a:cs typeface="Times New Roman"/>
                        </a:rPr>
                        <a:t>dụng</a:t>
                      </a:r>
                      <a:r>
                        <a:rPr lang="en-US" sz="2400" dirty="0">
                          <a:effectLst/>
                          <a:latin typeface="Times New Roman"/>
                          <a:ea typeface="Arial"/>
                          <a:cs typeface="Times New Roman"/>
                        </a:rPr>
                        <a:t> </a:t>
                      </a:r>
                      <a:r>
                        <a:rPr lang="en-US" sz="2400" dirty="0" err="1">
                          <a:effectLst/>
                          <a:latin typeface="Times New Roman"/>
                          <a:ea typeface="Arial"/>
                          <a:cs typeface="Times New Roman"/>
                        </a:rPr>
                        <a:t>trong</a:t>
                      </a:r>
                      <a:r>
                        <a:rPr lang="en-US" sz="2400" dirty="0">
                          <a:effectLst/>
                          <a:latin typeface="Times New Roman"/>
                          <a:ea typeface="Arial"/>
                          <a:cs typeface="Times New Roman"/>
                        </a:rPr>
                        <a:t> </a:t>
                      </a:r>
                      <a:r>
                        <a:rPr lang="en-US" sz="2400" dirty="0" err="1">
                          <a:effectLst/>
                          <a:latin typeface="Times New Roman"/>
                          <a:ea typeface="Arial"/>
                          <a:cs typeface="Times New Roman"/>
                        </a:rPr>
                        <a:t>giao</a:t>
                      </a:r>
                      <a:r>
                        <a:rPr lang="en-US" sz="2400" dirty="0">
                          <a:effectLst/>
                          <a:latin typeface="Times New Roman"/>
                          <a:ea typeface="Arial"/>
                          <a:cs typeface="Times New Roman"/>
                        </a:rPr>
                        <a:t> </a:t>
                      </a:r>
                      <a:r>
                        <a:rPr lang="en-US" sz="2400" dirty="0" err="1">
                          <a:effectLst/>
                          <a:latin typeface="Times New Roman"/>
                          <a:ea typeface="Arial"/>
                          <a:cs typeface="Times New Roman"/>
                        </a:rPr>
                        <a:t>tiếp</a:t>
                      </a:r>
                      <a:r>
                        <a:rPr lang="en-US" sz="2400" dirty="0">
                          <a:effectLst/>
                          <a:latin typeface="Times New Roman"/>
                          <a:ea typeface="Arial"/>
                          <a:cs typeface="Times New Roman"/>
                        </a:rPr>
                        <a:t> </a:t>
                      </a:r>
                      <a:r>
                        <a:rPr lang="en-US" sz="2400" dirty="0" err="1">
                          <a:effectLst/>
                          <a:latin typeface="Times New Roman"/>
                          <a:ea typeface="Arial"/>
                          <a:cs typeface="Times New Roman"/>
                        </a:rPr>
                        <a:t>hàng</a:t>
                      </a:r>
                      <a:r>
                        <a:rPr lang="en-US" sz="2400" dirty="0">
                          <a:effectLst/>
                          <a:latin typeface="Times New Roman"/>
                          <a:ea typeface="Arial"/>
                          <a:cs typeface="Times New Roman"/>
                        </a:rPr>
                        <a:t> </a:t>
                      </a:r>
                      <a:r>
                        <a:rPr lang="en-US" sz="2400" dirty="0" err="1">
                          <a:effectLst/>
                          <a:latin typeface="Times New Roman"/>
                          <a:ea typeface="Arial"/>
                          <a:cs typeface="Times New Roman"/>
                        </a:rPr>
                        <a:t>ngày</a:t>
                      </a:r>
                      <a:r>
                        <a:rPr lang="en-US" sz="2400" dirty="0">
                          <a:effectLst/>
                          <a:latin typeface="Times New Roman"/>
                          <a:ea typeface="Arial"/>
                          <a:cs typeface="Times New Roman"/>
                        </a:rPr>
                        <a:t> </a:t>
                      </a:r>
                      <a:r>
                        <a:rPr lang="en-US" sz="2400" dirty="0" err="1">
                          <a:effectLst/>
                          <a:latin typeface="Times New Roman"/>
                          <a:ea typeface="Arial"/>
                          <a:cs typeface="Times New Roman"/>
                        </a:rPr>
                        <a:t>và</a:t>
                      </a:r>
                      <a:r>
                        <a:rPr lang="en-US" sz="2400" dirty="0">
                          <a:effectLst/>
                          <a:latin typeface="Times New Roman"/>
                          <a:ea typeface="Arial"/>
                          <a:cs typeface="Times New Roman"/>
                        </a:rPr>
                        <a:t> </a:t>
                      </a:r>
                      <a:r>
                        <a:rPr lang="en-US" sz="2400" dirty="0" err="1">
                          <a:effectLst/>
                          <a:latin typeface="Times New Roman"/>
                          <a:ea typeface="Arial"/>
                          <a:cs typeface="Times New Roman"/>
                        </a:rPr>
                        <a:t>trong</a:t>
                      </a:r>
                      <a:r>
                        <a:rPr lang="en-US" sz="2400" dirty="0">
                          <a:effectLst/>
                          <a:latin typeface="Times New Roman"/>
                          <a:ea typeface="Arial"/>
                          <a:cs typeface="Times New Roman"/>
                        </a:rPr>
                        <a:t> </a:t>
                      </a:r>
                      <a:r>
                        <a:rPr lang="en-US" sz="2400" dirty="0" err="1">
                          <a:effectLst/>
                          <a:latin typeface="Times New Roman"/>
                          <a:ea typeface="Arial"/>
                          <a:cs typeface="Times New Roman"/>
                        </a:rPr>
                        <a:t>sáng</a:t>
                      </a:r>
                      <a:r>
                        <a:rPr lang="en-US" sz="2400" dirty="0">
                          <a:effectLst/>
                          <a:latin typeface="Times New Roman"/>
                          <a:ea typeface="Arial"/>
                          <a:cs typeface="Times New Roman"/>
                        </a:rPr>
                        <a:t> </a:t>
                      </a:r>
                      <a:r>
                        <a:rPr lang="en-US" sz="2400" dirty="0" err="1">
                          <a:effectLst/>
                          <a:latin typeface="Times New Roman"/>
                          <a:ea typeface="Arial"/>
                          <a:cs typeface="Times New Roman"/>
                        </a:rPr>
                        <a:t>tác</a:t>
                      </a:r>
                      <a:r>
                        <a:rPr lang="en-US" sz="2400" dirty="0">
                          <a:effectLst/>
                          <a:latin typeface="Times New Roman"/>
                          <a:ea typeface="Arial"/>
                          <a:cs typeface="Times New Roman"/>
                        </a:rPr>
                        <a:t> </a:t>
                      </a:r>
                      <a:r>
                        <a:rPr lang="en-US" sz="2400" dirty="0" err="1">
                          <a:effectLst/>
                          <a:latin typeface="Times New Roman"/>
                          <a:ea typeface="Arial"/>
                          <a:cs typeface="Times New Roman"/>
                        </a:rPr>
                        <a:t>văn</a:t>
                      </a:r>
                      <a:r>
                        <a:rPr lang="en-US" sz="2400" dirty="0">
                          <a:effectLst/>
                          <a:latin typeface="Times New Roman"/>
                          <a:ea typeface="Arial"/>
                          <a:cs typeface="Times New Roman"/>
                        </a:rPr>
                        <a:t> </a:t>
                      </a:r>
                      <a:r>
                        <a:rPr lang="en-US" sz="2400" dirty="0" err="1">
                          <a:effectLst/>
                          <a:latin typeface="Times New Roman"/>
                          <a:ea typeface="Arial"/>
                          <a:cs typeface="Times New Roman"/>
                        </a:rPr>
                        <a:t>chương</a:t>
                      </a:r>
                      <a:r>
                        <a:rPr lang="en-US" sz="2400" dirty="0">
                          <a:effectLst/>
                          <a:latin typeface="Times New Roman"/>
                          <a:ea typeface="Arial"/>
                          <a:cs typeface="Times New Roman"/>
                        </a:rPr>
                        <a:t>, </a:t>
                      </a:r>
                      <a:r>
                        <a:rPr lang="en-US" sz="2400" dirty="0" err="1">
                          <a:effectLst/>
                          <a:latin typeface="Times New Roman"/>
                          <a:ea typeface="Arial"/>
                          <a:cs typeface="Times New Roman"/>
                        </a:rPr>
                        <a:t>đặc</a:t>
                      </a:r>
                      <a:r>
                        <a:rPr lang="en-US" sz="2400" dirty="0">
                          <a:effectLst/>
                          <a:latin typeface="Times New Roman"/>
                          <a:ea typeface="Arial"/>
                          <a:cs typeface="Times New Roman"/>
                        </a:rPr>
                        <a:t> </a:t>
                      </a:r>
                      <a:r>
                        <a:rPr lang="en-US" sz="2400" dirty="0" err="1">
                          <a:effectLst/>
                          <a:latin typeface="Times New Roman"/>
                          <a:ea typeface="Arial"/>
                          <a:cs typeface="Times New Roman"/>
                        </a:rPr>
                        <a:t>biệt</a:t>
                      </a:r>
                      <a:r>
                        <a:rPr lang="en-US" sz="2400" dirty="0">
                          <a:effectLst/>
                          <a:latin typeface="Times New Roman"/>
                          <a:ea typeface="Arial"/>
                          <a:cs typeface="Times New Roman"/>
                        </a:rPr>
                        <a:t> </a:t>
                      </a:r>
                      <a:r>
                        <a:rPr lang="en-US" sz="2400" dirty="0" err="1">
                          <a:effectLst/>
                          <a:latin typeface="Times New Roman"/>
                          <a:ea typeface="Arial"/>
                          <a:cs typeface="Times New Roman"/>
                        </a:rPr>
                        <a:t>trong</a:t>
                      </a:r>
                      <a:r>
                        <a:rPr lang="en-US" sz="2400" dirty="0">
                          <a:effectLst/>
                          <a:latin typeface="Times New Roman"/>
                          <a:ea typeface="Arial"/>
                          <a:cs typeface="Times New Roman"/>
                        </a:rPr>
                        <a:t> </a:t>
                      </a:r>
                      <a:r>
                        <a:rPr lang="en-US" sz="2400" dirty="0" err="1">
                          <a:effectLst/>
                          <a:latin typeface="Times New Roman"/>
                          <a:ea typeface="Arial"/>
                          <a:cs typeface="Times New Roman"/>
                        </a:rPr>
                        <a:t>thơ</a:t>
                      </a:r>
                      <a:r>
                        <a:rPr lang="en-US" sz="2400" dirty="0">
                          <a:effectLst/>
                          <a:latin typeface="Times New Roman"/>
                          <a:ea typeface="Arial"/>
                          <a:cs typeface="Times New Roman"/>
                        </a:rPr>
                        <a:t> </a:t>
                      </a:r>
                      <a:r>
                        <a:rPr lang="en-US" sz="2400" dirty="0" err="1">
                          <a:effectLst/>
                          <a:latin typeface="Times New Roman"/>
                          <a:ea typeface="Arial"/>
                          <a:cs typeface="Times New Roman"/>
                        </a:rPr>
                        <a:t>văn</a:t>
                      </a:r>
                      <a:r>
                        <a:rPr lang="en-US" sz="2400" dirty="0">
                          <a:effectLst/>
                          <a:latin typeface="Times New Roman"/>
                          <a:ea typeface="Arial"/>
                          <a:cs typeface="Times New Roman"/>
                        </a:rPr>
                        <a:t> </a:t>
                      </a:r>
                      <a:r>
                        <a:rPr lang="en-US" sz="2400" dirty="0" err="1">
                          <a:effectLst/>
                          <a:latin typeface="Times New Roman"/>
                          <a:ea typeface="Arial"/>
                          <a:cs typeface="Times New Roman"/>
                        </a:rPr>
                        <a:t>trào</a:t>
                      </a:r>
                      <a:r>
                        <a:rPr lang="en-US" sz="2400" dirty="0">
                          <a:effectLst/>
                          <a:latin typeface="Times New Roman"/>
                          <a:ea typeface="Arial"/>
                          <a:cs typeface="Times New Roman"/>
                        </a:rPr>
                        <a:t> </a:t>
                      </a:r>
                      <a:r>
                        <a:rPr lang="en-US" sz="2400" dirty="0" err="1">
                          <a:effectLst/>
                          <a:latin typeface="Times New Roman"/>
                          <a:ea typeface="Arial"/>
                          <a:cs typeface="Times New Roman"/>
                        </a:rPr>
                        <a:t>phúng</a:t>
                      </a:r>
                      <a:r>
                        <a:rPr lang="en-US" sz="2400" dirty="0">
                          <a:effectLst/>
                          <a:latin typeface="Times New Roman"/>
                          <a:ea typeface="Arial"/>
                          <a:cs typeface="Times New Roman"/>
                        </a:rPr>
                        <a:t>.</a:t>
                      </a:r>
                      <a:endParaRPr lang="en-US" sz="2400" dirty="0">
                        <a:effectLst/>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r>
            </a:tbl>
          </a:graphicData>
        </a:graphic>
      </p:graphicFrame>
    </p:spTree>
    <p:extLst>
      <p:ext uri="{BB962C8B-B14F-4D97-AF65-F5344CB8AC3E}">
        <p14:creationId xmlns:p14="http://schemas.microsoft.com/office/powerpoint/2010/main" val="1873181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xmlns="" id="{FBBA7C49-B00B-4442-ADE4-5B7DC91DA9B1}"/>
              </a:ext>
            </a:extLst>
          </p:cNvPr>
          <p:cNvSpPr txBox="1"/>
          <p:nvPr/>
        </p:nvSpPr>
        <p:spPr>
          <a:xfrm>
            <a:off x="718726" y="144780"/>
            <a:ext cx="3970930" cy="646331"/>
          </a:xfrm>
          <a:prstGeom prst="rect">
            <a:avLst/>
          </a:prstGeom>
          <a:noFill/>
        </p:spPr>
        <p:txBody>
          <a:bodyPr wrap="square" lIns="48000" tIns="0" rIns="24000" bIns="0" rtlCol="0">
            <a:spAutoFit/>
          </a:bodyPr>
          <a:lstStyle/>
          <a:p>
            <a:r>
              <a:rPr lang="en-US" altLang="ko-KR" sz="4200" b="1" dirty="0" smtClean="0">
                <a:solidFill>
                  <a:schemeClr val="bg1"/>
                </a:solidFill>
                <a:latin typeface="Times New Roman" pitchFamily="18" charset="0"/>
                <a:ea typeface="Cambria" pitchFamily="18" charset="0"/>
                <a:cs typeface="Times New Roman" pitchFamily="18" charset="0"/>
              </a:rPr>
              <a:t>LUYỆN TẬP </a:t>
            </a:r>
            <a:endParaRPr lang="ko-KR" altLang="en-US" sz="4200" b="1" dirty="0">
              <a:solidFill>
                <a:schemeClr val="bg1"/>
              </a:solidFill>
              <a:latin typeface="Times New Roman" pitchFamily="18" charset="0"/>
              <a:cs typeface="Times New Roman"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74470"/>
            <a:ext cx="4800600"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1" y="6985"/>
            <a:ext cx="4419600" cy="51365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3087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607</TotalTime>
  <Words>1182</Words>
  <Application>Microsoft Office PowerPoint</Application>
  <PresentationFormat>On-screen Show (16:9)</PresentationFormat>
  <Paragraphs>118</Paragraphs>
  <Slides>20</Slides>
  <Notes>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Admin</cp:lastModifiedBy>
  <cp:revision>83</cp:revision>
  <dcterms:created xsi:type="dcterms:W3CDTF">2023-08-02T14:33:06Z</dcterms:created>
  <dcterms:modified xsi:type="dcterms:W3CDTF">2024-08-03T02:48:03Z</dcterms:modified>
</cp:coreProperties>
</file>