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1" r:id="rId1"/>
    <p:sldMasterId id="214748380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68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40907F-B193-4B3A-9161-4ABF3664840C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670A3D-1F9D-44DB-89C3-9EF590EBC4CD}">
      <dgm:prSet phldrT="[Text]" custT="1"/>
      <dgm:spPr>
        <a:xfrm>
          <a:off x="3119660" y="21483"/>
          <a:ext cx="710020" cy="710020"/>
        </a:xfrm>
        <a:prstGeom prst="rect">
          <a:avLst/>
        </a:prstGeom>
        <a:noFill/>
        <a:ln>
          <a:solidFill>
            <a:srgbClr val="002060"/>
          </a:solidFill>
        </a:ln>
        <a:effectLst/>
      </dgm:spPr>
      <dgm:t>
        <a:bodyPr/>
        <a:lstStyle/>
        <a:p>
          <a:pPr>
            <a:buNone/>
          </a:pPr>
          <a:r>
            <a:rPr lang="vi-VN" sz="11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+mn-cs"/>
            </a:rPr>
            <a:t>Chuẩn bị viết</a:t>
          </a:r>
          <a:endParaRPr lang="en-US" sz="11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 Light" panose="020F0302020204030204"/>
            <a:ea typeface="+mn-ea"/>
            <a:cs typeface="+mn-cs"/>
          </a:endParaRPr>
        </a:p>
      </dgm:t>
    </dgm:pt>
    <dgm:pt modelId="{5211A909-4F92-445E-8856-E5829AA5F823}" type="parTrans" cxnId="{996A3C59-BAAA-43EC-A546-A530C8FAE9BF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3B87E0B9-AC70-41F3-B85B-3B4D1210D57E}" type="sibTrans" cxnId="{996A3C59-BAAA-43EC-A546-A530C8FAE9BF}">
      <dgm:prSet/>
      <dgm:spPr>
        <a:xfrm>
          <a:off x="1449103" y="902"/>
          <a:ext cx="2662488" cy="2662488"/>
        </a:xfrm>
        <a:prstGeom prst="circularArrow">
          <a:avLst>
            <a:gd name="adj1" fmla="val 5200"/>
            <a:gd name="adj2" fmla="val 335914"/>
            <a:gd name="adj3" fmla="val 21293238"/>
            <a:gd name="adj4" fmla="val 19766242"/>
            <a:gd name="adj5" fmla="val 6067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en-US">
            <a:latin typeface="+mj-lt"/>
          </a:endParaRPr>
        </a:p>
      </dgm:t>
    </dgm:pt>
    <dgm:pt modelId="{3A033084-3297-42D0-98C1-5A1218FD366A}">
      <dgm:prSet phldrT="[Text]" custT="1"/>
      <dgm:spPr>
        <a:xfrm>
          <a:off x="3548775" y="1342163"/>
          <a:ext cx="710020" cy="710020"/>
        </a:xfrm>
        <a:prstGeom prst="rect">
          <a:avLst/>
        </a:prstGeom>
        <a:noFill/>
        <a:ln>
          <a:solidFill>
            <a:srgbClr val="002060"/>
          </a:solidFill>
        </a:ln>
        <a:effectLst/>
      </dgm:spPr>
      <dgm:t>
        <a:bodyPr/>
        <a:lstStyle/>
        <a:p>
          <a:pPr>
            <a:buNone/>
          </a:pPr>
          <a:r>
            <a:rPr lang="en-US" sz="11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 Light" panose="020F0302020204030204"/>
              <a:ea typeface="+mn-ea"/>
              <a:cs typeface="+mn-cs"/>
            </a:rPr>
            <a:t>.........</a:t>
          </a:r>
        </a:p>
      </dgm:t>
    </dgm:pt>
    <dgm:pt modelId="{7B315736-9D51-4D0C-98B9-8C2858B40A40}" type="parTrans" cxnId="{94A7121C-0341-477C-9EB3-8D291B65D6B7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01574B17-3071-4368-A8D5-244ECB95ECD1}" type="sibTrans" cxnId="{94A7121C-0341-477C-9EB3-8D291B65D6B7}">
      <dgm:prSet/>
      <dgm:spPr>
        <a:xfrm>
          <a:off x="1449103" y="902"/>
          <a:ext cx="2662488" cy="2662488"/>
        </a:xfrm>
        <a:prstGeom prst="circularArrow">
          <a:avLst>
            <a:gd name="adj1" fmla="val 5200"/>
            <a:gd name="adj2" fmla="val 335914"/>
            <a:gd name="adj3" fmla="val 4014694"/>
            <a:gd name="adj4" fmla="val 2253436"/>
            <a:gd name="adj5" fmla="val 6067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en-US">
            <a:latin typeface="+mj-lt"/>
          </a:endParaRPr>
        </a:p>
      </dgm:t>
    </dgm:pt>
    <dgm:pt modelId="{69C6C32D-E342-45BE-A32E-F0CCF7CCCD98}">
      <dgm:prSet phldrT="[Text]" custT="1"/>
      <dgm:spPr>
        <a:xfrm>
          <a:off x="2425337" y="2158389"/>
          <a:ext cx="710020" cy="710020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>
            <a:buNone/>
          </a:pPr>
          <a:r>
            <a:rPr lang="en-US" sz="11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 Light" panose="020F0302020204030204"/>
              <a:ea typeface="+mn-ea"/>
              <a:cs typeface="+mn-cs"/>
            </a:rPr>
            <a:t>..........</a:t>
          </a:r>
        </a:p>
      </dgm:t>
    </dgm:pt>
    <dgm:pt modelId="{CCB675C5-FD97-491A-ADC8-552BF9B4DB54}" type="parTrans" cxnId="{318CC9EC-6D5A-4504-8783-B53DE39CC16C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A81C342-5625-4372-816C-B3C42069CFBE}" type="sibTrans" cxnId="{318CC9EC-6D5A-4504-8783-B53DE39CC16C}">
      <dgm:prSet/>
      <dgm:spPr>
        <a:xfrm>
          <a:off x="1449103" y="902"/>
          <a:ext cx="2662488" cy="2662488"/>
        </a:xfrm>
        <a:prstGeom prst="circularArrow">
          <a:avLst>
            <a:gd name="adj1" fmla="val 5200"/>
            <a:gd name="adj2" fmla="val 335914"/>
            <a:gd name="adj3" fmla="val 8210650"/>
            <a:gd name="adj4" fmla="val 6449392"/>
            <a:gd name="adj5" fmla="val 6067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en-US">
            <a:latin typeface="+mj-lt"/>
          </a:endParaRPr>
        </a:p>
      </dgm:t>
    </dgm:pt>
    <dgm:pt modelId="{4FDD01DA-81D9-4FCE-B610-1E4A3DF4E6E6}">
      <dgm:prSet phldrT="[Text]" custT="1"/>
      <dgm:spPr>
        <a:xfrm>
          <a:off x="1301899" y="1342163"/>
          <a:ext cx="710020" cy="710020"/>
        </a:xfrm>
        <a:prstGeom prst="rect">
          <a:avLst/>
        </a:prstGeom>
        <a:noFill/>
        <a:ln>
          <a:solidFill>
            <a:srgbClr val="002060"/>
          </a:solidFill>
        </a:ln>
        <a:effectLst/>
      </dgm:spPr>
      <dgm:t>
        <a:bodyPr/>
        <a:lstStyle/>
        <a:p>
          <a:pPr>
            <a:buNone/>
          </a:pPr>
          <a:r>
            <a:rPr lang="en-US" sz="11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 Light" panose="020F0302020204030204"/>
              <a:ea typeface="+mn-ea"/>
              <a:cs typeface="+mn-cs"/>
            </a:rPr>
            <a:t>...........</a:t>
          </a:r>
        </a:p>
      </dgm:t>
    </dgm:pt>
    <dgm:pt modelId="{3B7B73AB-0458-4BE8-A5C8-590F77A878D8}" type="parTrans" cxnId="{6FAF5FB1-9638-4681-B5B4-862E99D7CCF6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AB73592C-2FC8-4CD4-8BB3-8308DA4D3C62}" type="sibTrans" cxnId="{6FAF5FB1-9638-4681-B5B4-862E99D7CCF6}">
      <dgm:prSet/>
      <dgm:spPr>
        <a:xfrm>
          <a:off x="1449103" y="902"/>
          <a:ext cx="2662488" cy="2662488"/>
        </a:xfrm>
        <a:prstGeom prst="circularArrow">
          <a:avLst>
            <a:gd name="adj1" fmla="val 5200"/>
            <a:gd name="adj2" fmla="val 335914"/>
            <a:gd name="adj3" fmla="val 12297844"/>
            <a:gd name="adj4" fmla="val 10770848"/>
            <a:gd name="adj5" fmla="val 6067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en-US">
            <a:latin typeface="+mj-lt"/>
          </a:endParaRPr>
        </a:p>
      </dgm:t>
    </dgm:pt>
    <dgm:pt modelId="{5768E107-02F7-44F4-AA43-8CC93140F20B}">
      <dgm:prSet phldrT="[Text]" custT="1"/>
      <dgm:spPr>
        <a:xfrm>
          <a:off x="1731014" y="21483"/>
          <a:ext cx="710020" cy="710020"/>
        </a:xfrm>
        <a:prstGeom prst="rect">
          <a:avLst/>
        </a:prstGeom>
        <a:noFill/>
        <a:ln>
          <a:solidFill>
            <a:srgbClr val="002060"/>
          </a:solidFill>
        </a:ln>
        <a:effectLst/>
      </dgm:spPr>
      <dgm:t>
        <a:bodyPr/>
        <a:lstStyle/>
        <a:p>
          <a:pPr>
            <a:buNone/>
          </a:pPr>
          <a:r>
            <a:rPr lang="en-US" sz="11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 Light" panose="020F0302020204030204"/>
              <a:ea typeface="+mn-ea"/>
              <a:cs typeface="+mn-cs"/>
            </a:rPr>
            <a:t>...........</a:t>
          </a:r>
        </a:p>
      </dgm:t>
    </dgm:pt>
    <dgm:pt modelId="{BB5E3C88-BBBD-4A6D-B817-3AEFA2103380}" type="parTrans" cxnId="{F8B6A4D0-A891-41C8-9AFF-87C7188D1CA7}">
      <dgm:prSet/>
      <dgm:spPr/>
      <dgm:t>
        <a:bodyPr/>
        <a:lstStyle/>
        <a:p>
          <a:endParaRPr lang="en-US">
            <a:latin typeface="+mj-lt"/>
          </a:endParaRPr>
        </a:p>
      </dgm:t>
    </dgm:pt>
    <dgm:pt modelId="{181EAB7F-47EE-44E4-865B-B41C6F022E4D}" type="sibTrans" cxnId="{F8B6A4D0-A891-41C8-9AFF-87C7188D1CA7}">
      <dgm:prSet/>
      <dgm:spPr>
        <a:xfrm>
          <a:off x="1449103" y="902"/>
          <a:ext cx="2662488" cy="2662488"/>
        </a:xfrm>
        <a:prstGeom prst="circularArrow">
          <a:avLst>
            <a:gd name="adj1" fmla="val 5200"/>
            <a:gd name="adj2" fmla="val 335914"/>
            <a:gd name="adj3" fmla="val 16865683"/>
            <a:gd name="adj4" fmla="val 15198403"/>
            <a:gd name="adj5" fmla="val 6067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endParaRPr lang="en-US">
            <a:latin typeface="+mj-lt"/>
          </a:endParaRPr>
        </a:p>
      </dgm:t>
    </dgm:pt>
    <dgm:pt modelId="{D94B7F7D-59F8-434F-A496-E60BDD1C97A2}" type="pres">
      <dgm:prSet presAssocID="{2140907F-B193-4B3A-9161-4ABF3664840C}" presName="cycle" presStyleCnt="0">
        <dgm:presLayoutVars>
          <dgm:dir/>
          <dgm:resizeHandles val="exact"/>
        </dgm:presLayoutVars>
      </dgm:prSet>
      <dgm:spPr/>
    </dgm:pt>
    <dgm:pt modelId="{0F2859F4-8596-45CE-8B2F-96AF617FD4E2}" type="pres">
      <dgm:prSet presAssocID="{5B670A3D-1F9D-44DB-89C3-9EF590EBC4CD}" presName="dummy" presStyleCnt="0"/>
      <dgm:spPr/>
    </dgm:pt>
    <dgm:pt modelId="{8118B7C3-1CCF-4BB0-B54A-84C05DD6687D}" type="pres">
      <dgm:prSet presAssocID="{5B670A3D-1F9D-44DB-89C3-9EF590EBC4CD}" presName="node" presStyleLbl="revTx" presStyleIdx="0" presStyleCnt="5">
        <dgm:presLayoutVars>
          <dgm:bulletEnabled val="1"/>
        </dgm:presLayoutVars>
      </dgm:prSet>
      <dgm:spPr/>
    </dgm:pt>
    <dgm:pt modelId="{D4C7BFAC-AD8F-4606-B122-778419A6914B}" type="pres">
      <dgm:prSet presAssocID="{3B87E0B9-AC70-41F3-B85B-3B4D1210D57E}" presName="sibTrans" presStyleLbl="node1" presStyleIdx="0" presStyleCnt="5"/>
      <dgm:spPr/>
    </dgm:pt>
    <dgm:pt modelId="{CC3F2121-1932-4035-9A97-D2DD58BC50A9}" type="pres">
      <dgm:prSet presAssocID="{3A033084-3297-42D0-98C1-5A1218FD366A}" presName="dummy" presStyleCnt="0"/>
      <dgm:spPr/>
    </dgm:pt>
    <dgm:pt modelId="{E323576E-CAE4-4090-AC2F-64BB2DB8CF28}" type="pres">
      <dgm:prSet presAssocID="{3A033084-3297-42D0-98C1-5A1218FD366A}" presName="node" presStyleLbl="revTx" presStyleIdx="1" presStyleCnt="5">
        <dgm:presLayoutVars>
          <dgm:bulletEnabled val="1"/>
        </dgm:presLayoutVars>
      </dgm:prSet>
      <dgm:spPr/>
    </dgm:pt>
    <dgm:pt modelId="{C731EFA2-37D3-44A8-8C4E-448B5A97E00F}" type="pres">
      <dgm:prSet presAssocID="{01574B17-3071-4368-A8D5-244ECB95ECD1}" presName="sibTrans" presStyleLbl="node1" presStyleIdx="1" presStyleCnt="5"/>
      <dgm:spPr/>
    </dgm:pt>
    <dgm:pt modelId="{67CB1394-F0C3-4A57-9BEC-3B83EE6B9CF6}" type="pres">
      <dgm:prSet presAssocID="{69C6C32D-E342-45BE-A32E-F0CCF7CCCD98}" presName="dummy" presStyleCnt="0"/>
      <dgm:spPr/>
    </dgm:pt>
    <dgm:pt modelId="{3A7A273F-F025-4C8B-B1B1-41A1AF97A8CF}" type="pres">
      <dgm:prSet presAssocID="{69C6C32D-E342-45BE-A32E-F0CCF7CCCD98}" presName="node" presStyleLbl="revTx" presStyleIdx="2" presStyleCnt="5">
        <dgm:presLayoutVars>
          <dgm:bulletEnabled val="1"/>
        </dgm:presLayoutVars>
      </dgm:prSet>
      <dgm:spPr/>
    </dgm:pt>
    <dgm:pt modelId="{2B626905-D8FE-41C6-9C92-372F69C8B9EA}" type="pres">
      <dgm:prSet presAssocID="{1A81C342-5625-4372-816C-B3C42069CFBE}" presName="sibTrans" presStyleLbl="node1" presStyleIdx="2" presStyleCnt="5"/>
      <dgm:spPr/>
    </dgm:pt>
    <dgm:pt modelId="{23EFDC7F-075F-4007-9DBD-9380BDD4FA6A}" type="pres">
      <dgm:prSet presAssocID="{4FDD01DA-81D9-4FCE-B610-1E4A3DF4E6E6}" presName="dummy" presStyleCnt="0"/>
      <dgm:spPr/>
    </dgm:pt>
    <dgm:pt modelId="{16BDB963-3A00-4C7E-BC35-903D07067FD7}" type="pres">
      <dgm:prSet presAssocID="{4FDD01DA-81D9-4FCE-B610-1E4A3DF4E6E6}" presName="node" presStyleLbl="revTx" presStyleIdx="3" presStyleCnt="5">
        <dgm:presLayoutVars>
          <dgm:bulletEnabled val="1"/>
        </dgm:presLayoutVars>
      </dgm:prSet>
      <dgm:spPr/>
    </dgm:pt>
    <dgm:pt modelId="{68449F9F-3EF6-4A65-800F-9E298A0D84D5}" type="pres">
      <dgm:prSet presAssocID="{AB73592C-2FC8-4CD4-8BB3-8308DA4D3C62}" presName="sibTrans" presStyleLbl="node1" presStyleIdx="3" presStyleCnt="5"/>
      <dgm:spPr/>
    </dgm:pt>
    <dgm:pt modelId="{EDB2152C-B352-4D00-95D3-5A901A7E4206}" type="pres">
      <dgm:prSet presAssocID="{5768E107-02F7-44F4-AA43-8CC93140F20B}" presName="dummy" presStyleCnt="0"/>
      <dgm:spPr/>
    </dgm:pt>
    <dgm:pt modelId="{6C43274A-1CD1-46D4-99A3-B6B123D7970F}" type="pres">
      <dgm:prSet presAssocID="{5768E107-02F7-44F4-AA43-8CC93140F20B}" presName="node" presStyleLbl="revTx" presStyleIdx="4" presStyleCnt="5" custRadScaleRad="97756" custRadScaleInc="-4006">
        <dgm:presLayoutVars>
          <dgm:bulletEnabled val="1"/>
        </dgm:presLayoutVars>
      </dgm:prSet>
      <dgm:spPr/>
    </dgm:pt>
    <dgm:pt modelId="{7D6793A4-2197-4B53-98EA-124B56EE9FBF}" type="pres">
      <dgm:prSet presAssocID="{181EAB7F-47EE-44E4-865B-B41C6F022E4D}" presName="sibTrans" presStyleLbl="node1" presStyleIdx="4" presStyleCnt="5"/>
      <dgm:spPr/>
    </dgm:pt>
  </dgm:ptLst>
  <dgm:cxnLst>
    <dgm:cxn modelId="{567FAF03-44C1-4CF9-A5EA-39D5B023FA83}" type="presOf" srcId="{1A81C342-5625-4372-816C-B3C42069CFBE}" destId="{2B626905-D8FE-41C6-9C92-372F69C8B9EA}" srcOrd="0" destOrd="0" presId="urn:microsoft.com/office/officeart/2005/8/layout/cycle1"/>
    <dgm:cxn modelId="{2C71EE0B-2266-4897-9FEB-748E68059BCF}" type="presOf" srcId="{5B670A3D-1F9D-44DB-89C3-9EF590EBC4CD}" destId="{8118B7C3-1CCF-4BB0-B54A-84C05DD6687D}" srcOrd="0" destOrd="0" presId="urn:microsoft.com/office/officeart/2005/8/layout/cycle1"/>
    <dgm:cxn modelId="{94A7121C-0341-477C-9EB3-8D291B65D6B7}" srcId="{2140907F-B193-4B3A-9161-4ABF3664840C}" destId="{3A033084-3297-42D0-98C1-5A1218FD366A}" srcOrd="1" destOrd="0" parTransId="{7B315736-9D51-4D0C-98B9-8C2858B40A40}" sibTransId="{01574B17-3071-4368-A8D5-244ECB95ECD1}"/>
    <dgm:cxn modelId="{4CECA021-7A2D-45B0-AC8A-5E24608CBA56}" type="presOf" srcId="{01574B17-3071-4368-A8D5-244ECB95ECD1}" destId="{C731EFA2-37D3-44A8-8C4E-448B5A97E00F}" srcOrd="0" destOrd="0" presId="urn:microsoft.com/office/officeart/2005/8/layout/cycle1"/>
    <dgm:cxn modelId="{F05BD950-8CBE-421A-B6C3-AB3320BE6E42}" type="presOf" srcId="{4FDD01DA-81D9-4FCE-B610-1E4A3DF4E6E6}" destId="{16BDB963-3A00-4C7E-BC35-903D07067FD7}" srcOrd="0" destOrd="0" presId="urn:microsoft.com/office/officeart/2005/8/layout/cycle1"/>
    <dgm:cxn modelId="{996A3C59-BAAA-43EC-A546-A530C8FAE9BF}" srcId="{2140907F-B193-4B3A-9161-4ABF3664840C}" destId="{5B670A3D-1F9D-44DB-89C3-9EF590EBC4CD}" srcOrd="0" destOrd="0" parTransId="{5211A909-4F92-445E-8856-E5829AA5F823}" sibTransId="{3B87E0B9-AC70-41F3-B85B-3B4D1210D57E}"/>
    <dgm:cxn modelId="{6DBBED7C-4A0A-45D6-BB9E-7085BACD9A1B}" type="presOf" srcId="{3B87E0B9-AC70-41F3-B85B-3B4D1210D57E}" destId="{D4C7BFAC-AD8F-4606-B122-778419A6914B}" srcOrd="0" destOrd="0" presId="urn:microsoft.com/office/officeart/2005/8/layout/cycle1"/>
    <dgm:cxn modelId="{25ECBCA8-B65E-4CF6-BFD3-3FE9DFFE2BB9}" type="presOf" srcId="{181EAB7F-47EE-44E4-865B-B41C6F022E4D}" destId="{7D6793A4-2197-4B53-98EA-124B56EE9FBF}" srcOrd="0" destOrd="0" presId="urn:microsoft.com/office/officeart/2005/8/layout/cycle1"/>
    <dgm:cxn modelId="{69F28CA9-095E-4E43-8408-128C67F50130}" type="presOf" srcId="{AB73592C-2FC8-4CD4-8BB3-8308DA4D3C62}" destId="{68449F9F-3EF6-4A65-800F-9E298A0D84D5}" srcOrd="0" destOrd="0" presId="urn:microsoft.com/office/officeart/2005/8/layout/cycle1"/>
    <dgm:cxn modelId="{6FAF5FB1-9638-4681-B5B4-862E99D7CCF6}" srcId="{2140907F-B193-4B3A-9161-4ABF3664840C}" destId="{4FDD01DA-81D9-4FCE-B610-1E4A3DF4E6E6}" srcOrd="3" destOrd="0" parTransId="{3B7B73AB-0458-4BE8-A5C8-590F77A878D8}" sibTransId="{AB73592C-2FC8-4CD4-8BB3-8308DA4D3C62}"/>
    <dgm:cxn modelId="{C45492C4-AD2A-4DF7-8BFE-D990EDB48443}" type="presOf" srcId="{3A033084-3297-42D0-98C1-5A1218FD366A}" destId="{E323576E-CAE4-4090-AC2F-64BB2DB8CF28}" srcOrd="0" destOrd="0" presId="urn:microsoft.com/office/officeart/2005/8/layout/cycle1"/>
    <dgm:cxn modelId="{F8B6A4D0-A891-41C8-9AFF-87C7188D1CA7}" srcId="{2140907F-B193-4B3A-9161-4ABF3664840C}" destId="{5768E107-02F7-44F4-AA43-8CC93140F20B}" srcOrd="4" destOrd="0" parTransId="{BB5E3C88-BBBD-4A6D-B817-3AEFA2103380}" sibTransId="{181EAB7F-47EE-44E4-865B-B41C6F022E4D}"/>
    <dgm:cxn modelId="{742E11D9-7418-4157-B67F-877EF7ADE873}" type="presOf" srcId="{69C6C32D-E342-45BE-A32E-F0CCF7CCCD98}" destId="{3A7A273F-F025-4C8B-B1B1-41A1AF97A8CF}" srcOrd="0" destOrd="0" presId="urn:microsoft.com/office/officeart/2005/8/layout/cycle1"/>
    <dgm:cxn modelId="{34DF2EE3-F20B-4E8B-B4E3-11AE7108C299}" type="presOf" srcId="{5768E107-02F7-44F4-AA43-8CC93140F20B}" destId="{6C43274A-1CD1-46D4-99A3-B6B123D7970F}" srcOrd="0" destOrd="0" presId="urn:microsoft.com/office/officeart/2005/8/layout/cycle1"/>
    <dgm:cxn modelId="{318CC9EC-6D5A-4504-8783-B53DE39CC16C}" srcId="{2140907F-B193-4B3A-9161-4ABF3664840C}" destId="{69C6C32D-E342-45BE-A32E-F0CCF7CCCD98}" srcOrd="2" destOrd="0" parTransId="{CCB675C5-FD97-491A-ADC8-552BF9B4DB54}" sibTransId="{1A81C342-5625-4372-816C-B3C42069CFBE}"/>
    <dgm:cxn modelId="{1DE71AFD-E71B-43F4-9AFB-BB27879FFB4E}" type="presOf" srcId="{2140907F-B193-4B3A-9161-4ABF3664840C}" destId="{D94B7F7D-59F8-434F-A496-E60BDD1C97A2}" srcOrd="0" destOrd="0" presId="urn:microsoft.com/office/officeart/2005/8/layout/cycle1"/>
    <dgm:cxn modelId="{F599B7DC-3F7A-4832-8D51-0BA265356190}" type="presParOf" srcId="{D94B7F7D-59F8-434F-A496-E60BDD1C97A2}" destId="{0F2859F4-8596-45CE-8B2F-96AF617FD4E2}" srcOrd="0" destOrd="0" presId="urn:microsoft.com/office/officeart/2005/8/layout/cycle1"/>
    <dgm:cxn modelId="{52A7BF97-163B-424F-A728-F481BC39744D}" type="presParOf" srcId="{D94B7F7D-59F8-434F-A496-E60BDD1C97A2}" destId="{8118B7C3-1CCF-4BB0-B54A-84C05DD6687D}" srcOrd="1" destOrd="0" presId="urn:microsoft.com/office/officeart/2005/8/layout/cycle1"/>
    <dgm:cxn modelId="{99FBCCDA-52A1-4080-A3AC-931F05589D7C}" type="presParOf" srcId="{D94B7F7D-59F8-434F-A496-E60BDD1C97A2}" destId="{D4C7BFAC-AD8F-4606-B122-778419A6914B}" srcOrd="2" destOrd="0" presId="urn:microsoft.com/office/officeart/2005/8/layout/cycle1"/>
    <dgm:cxn modelId="{49685B44-E90D-47FA-AF22-203B7FBED923}" type="presParOf" srcId="{D94B7F7D-59F8-434F-A496-E60BDD1C97A2}" destId="{CC3F2121-1932-4035-9A97-D2DD58BC50A9}" srcOrd="3" destOrd="0" presId="urn:microsoft.com/office/officeart/2005/8/layout/cycle1"/>
    <dgm:cxn modelId="{3562094C-82A4-4229-9972-B3B52FC26E9E}" type="presParOf" srcId="{D94B7F7D-59F8-434F-A496-E60BDD1C97A2}" destId="{E323576E-CAE4-4090-AC2F-64BB2DB8CF28}" srcOrd="4" destOrd="0" presId="urn:microsoft.com/office/officeart/2005/8/layout/cycle1"/>
    <dgm:cxn modelId="{F2B9329E-85D0-464C-87D6-E73F9E4F99C1}" type="presParOf" srcId="{D94B7F7D-59F8-434F-A496-E60BDD1C97A2}" destId="{C731EFA2-37D3-44A8-8C4E-448B5A97E00F}" srcOrd="5" destOrd="0" presId="urn:microsoft.com/office/officeart/2005/8/layout/cycle1"/>
    <dgm:cxn modelId="{4C13EDBA-BB6D-4DEC-AEFA-6135876A8FA0}" type="presParOf" srcId="{D94B7F7D-59F8-434F-A496-E60BDD1C97A2}" destId="{67CB1394-F0C3-4A57-9BEC-3B83EE6B9CF6}" srcOrd="6" destOrd="0" presId="urn:microsoft.com/office/officeart/2005/8/layout/cycle1"/>
    <dgm:cxn modelId="{797274BA-1344-430E-9B33-B88B4CF25196}" type="presParOf" srcId="{D94B7F7D-59F8-434F-A496-E60BDD1C97A2}" destId="{3A7A273F-F025-4C8B-B1B1-41A1AF97A8CF}" srcOrd="7" destOrd="0" presId="urn:microsoft.com/office/officeart/2005/8/layout/cycle1"/>
    <dgm:cxn modelId="{4FD630B8-0864-4B20-AFE5-359E0FC51EF0}" type="presParOf" srcId="{D94B7F7D-59F8-434F-A496-E60BDD1C97A2}" destId="{2B626905-D8FE-41C6-9C92-372F69C8B9EA}" srcOrd="8" destOrd="0" presId="urn:microsoft.com/office/officeart/2005/8/layout/cycle1"/>
    <dgm:cxn modelId="{0B1A7728-7CC5-472D-8EB4-ACF6CA248278}" type="presParOf" srcId="{D94B7F7D-59F8-434F-A496-E60BDD1C97A2}" destId="{23EFDC7F-075F-4007-9DBD-9380BDD4FA6A}" srcOrd="9" destOrd="0" presId="urn:microsoft.com/office/officeart/2005/8/layout/cycle1"/>
    <dgm:cxn modelId="{166CDFB1-0382-47CD-9BC9-4E6A849A80AA}" type="presParOf" srcId="{D94B7F7D-59F8-434F-A496-E60BDD1C97A2}" destId="{16BDB963-3A00-4C7E-BC35-903D07067FD7}" srcOrd="10" destOrd="0" presId="urn:microsoft.com/office/officeart/2005/8/layout/cycle1"/>
    <dgm:cxn modelId="{4C37B982-3BA6-4627-8EB2-0886F2AB8D95}" type="presParOf" srcId="{D94B7F7D-59F8-434F-A496-E60BDD1C97A2}" destId="{68449F9F-3EF6-4A65-800F-9E298A0D84D5}" srcOrd="11" destOrd="0" presId="urn:microsoft.com/office/officeart/2005/8/layout/cycle1"/>
    <dgm:cxn modelId="{44C3D2FE-4244-41CF-A8FD-651E1C5E75B1}" type="presParOf" srcId="{D94B7F7D-59F8-434F-A496-E60BDD1C97A2}" destId="{EDB2152C-B352-4D00-95D3-5A901A7E4206}" srcOrd="12" destOrd="0" presId="urn:microsoft.com/office/officeart/2005/8/layout/cycle1"/>
    <dgm:cxn modelId="{C90716DA-1C02-47F5-80FB-5C268B639D8A}" type="presParOf" srcId="{D94B7F7D-59F8-434F-A496-E60BDD1C97A2}" destId="{6C43274A-1CD1-46D4-99A3-B6B123D7970F}" srcOrd="13" destOrd="0" presId="urn:microsoft.com/office/officeart/2005/8/layout/cycle1"/>
    <dgm:cxn modelId="{AC63D06C-6CB0-4DFD-84BF-A677EF2FB25D}" type="presParOf" srcId="{D94B7F7D-59F8-434F-A496-E60BDD1C97A2}" destId="{7D6793A4-2197-4B53-98EA-124B56EE9FBF}" srcOrd="14" destOrd="0" presId="urn:microsoft.com/office/officeart/2005/8/layout/cycle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40907F-B193-4B3A-9161-4ABF3664840C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B670A3D-1F9D-44DB-89C3-9EF590EBC4CD}">
      <dgm:prSet phldrT="[Text]" custT="1"/>
      <dgm:spPr>
        <a:ln>
          <a:solidFill>
            <a:srgbClr val="002060"/>
          </a:solidFill>
        </a:ln>
      </dgm:spPr>
      <dgm:t>
        <a:bodyPr/>
        <a:lstStyle/>
        <a:p>
          <a:pPr algn="ctr"/>
          <a:r>
            <a:rPr lang="vi-VN" sz="1100">
              <a:latin typeface="+mj-lt"/>
            </a:rPr>
            <a:t>Chuẩn bị viết</a:t>
          </a:r>
          <a:endParaRPr lang="en-US" sz="1100">
            <a:latin typeface="+mj-lt"/>
          </a:endParaRPr>
        </a:p>
      </dgm:t>
    </dgm:pt>
    <dgm:pt modelId="{5211A909-4F92-445E-8856-E5829AA5F823}" type="parTrans" cxnId="{996A3C59-BAAA-43EC-A546-A530C8FAE9BF}">
      <dgm:prSet/>
      <dgm:spPr/>
      <dgm:t>
        <a:bodyPr/>
        <a:lstStyle/>
        <a:p>
          <a:pPr algn="ctr"/>
          <a:endParaRPr lang="en-US">
            <a:latin typeface="+mj-lt"/>
          </a:endParaRPr>
        </a:p>
      </dgm:t>
    </dgm:pt>
    <dgm:pt modelId="{3B87E0B9-AC70-41F3-B85B-3B4D1210D57E}" type="sibTrans" cxnId="{996A3C59-BAAA-43EC-A546-A530C8FAE9BF}">
      <dgm:prSet/>
      <dgm:spPr/>
      <dgm:t>
        <a:bodyPr/>
        <a:lstStyle/>
        <a:p>
          <a:pPr algn="ctr"/>
          <a:endParaRPr lang="en-US">
            <a:latin typeface="+mj-lt"/>
          </a:endParaRPr>
        </a:p>
      </dgm:t>
    </dgm:pt>
    <dgm:pt modelId="{3A033084-3297-42D0-98C1-5A1218FD366A}">
      <dgm:prSet phldrT="[Text]" custT="1"/>
      <dgm:spPr>
        <a:ln>
          <a:solidFill>
            <a:srgbClr val="002060"/>
          </a:solidFill>
        </a:ln>
      </dgm:spPr>
      <dgm:t>
        <a:bodyPr/>
        <a:lstStyle/>
        <a:p>
          <a:pPr algn="ctr"/>
          <a:r>
            <a:rPr lang="vi-VN" sz="1100">
              <a:latin typeface="+mj-lt"/>
            </a:rPr>
            <a:t>Tìm ý, lập dàn ý</a:t>
          </a:r>
          <a:endParaRPr lang="en-US" sz="1100">
            <a:latin typeface="+mj-lt"/>
          </a:endParaRPr>
        </a:p>
      </dgm:t>
    </dgm:pt>
    <dgm:pt modelId="{7B315736-9D51-4D0C-98B9-8C2858B40A40}" type="parTrans" cxnId="{94A7121C-0341-477C-9EB3-8D291B65D6B7}">
      <dgm:prSet/>
      <dgm:spPr/>
      <dgm:t>
        <a:bodyPr/>
        <a:lstStyle/>
        <a:p>
          <a:pPr algn="ctr"/>
          <a:endParaRPr lang="en-US">
            <a:latin typeface="+mj-lt"/>
          </a:endParaRPr>
        </a:p>
      </dgm:t>
    </dgm:pt>
    <dgm:pt modelId="{01574B17-3071-4368-A8D5-244ECB95ECD1}" type="sibTrans" cxnId="{94A7121C-0341-477C-9EB3-8D291B65D6B7}">
      <dgm:prSet/>
      <dgm:spPr/>
      <dgm:t>
        <a:bodyPr/>
        <a:lstStyle/>
        <a:p>
          <a:pPr algn="ctr"/>
          <a:endParaRPr lang="en-US">
            <a:latin typeface="+mj-lt"/>
          </a:endParaRPr>
        </a:p>
      </dgm:t>
    </dgm:pt>
    <dgm:pt modelId="{69C6C32D-E342-45BE-A32E-F0CCF7CCCD98}">
      <dgm:prSet phldrT="[Text]" custT="1"/>
      <dgm:spPr/>
      <dgm:t>
        <a:bodyPr/>
        <a:lstStyle/>
        <a:p>
          <a:pPr algn="ctr"/>
          <a:r>
            <a:rPr lang="en-US" sz="1100">
              <a:latin typeface="+mj-lt"/>
            </a:rPr>
            <a:t>..........</a:t>
          </a:r>
        </a:p>
      </dgm:t>
    </dgm:pt>
    <dgm:pt modelId="{CCB675C5-FD97-491A-ADC8-552BF9B4DB54}" type="parTrans" cxnId="{318CC9EC-6D5A-4504-8783-B53DE39CC16C}">
      <dgm:prSet/>
      <dgm:spPr/>
      <dgm:t>
        <a:bodyPr/>
        <a:lstStyle/>
        <a:p>
          <a:pPr algn="ctr"/>
          <a:endParaRPr lang="en-US">
            <a:latin typeface="+mj-lt"/>
          </a:endParaRPr>
        </a:p>
      </dgm:t>
    </dgm:pt>
    <dgm:pt modelId="{1A81C342-5625-4372-816C-B3C42069CFBE}" type="sibTrans" cxnId="{318CC9EC-6D5A-4504-8783-B53DE39CC16C}">
      <dgm:prSet/>
      <dgm:spPr/>
      <dgm:t>
        <a:bodyPr/>
        <a:lstStyle/>
        <a:p>
          <a:pPr algn="ctr"/>
          <a:endParaRPr lang="en-US">
            <a:latin typeface="+mj-lt"/>
          </a:endParaRPr>
        </a:p>
      </dgm:t>
    </dgm:pt>
    <dgm:pt modelId="{4FDD01DA-81D9-4FCE-B610-1E4A3DF4E6E6}">
      <dgm:prSet phldrT="[Text]" custT="1"/>
      <dgm:spPr>
        <a:ln>
          <a:solidFill>
            <a:srgbClr val="002060"/>
          </a:solidFill>
        </a:ln>
      </dgm:spPr>
      <dgm:t>
        <a:bodyPr/>
        <a:lstStyle/>
        <a:p>
          <a:pPr algn="ctr"/>
          <a:r>
            <a:rPr lang="vi-VN" sz="1100">
              <a:latin typeface="+mj-lt"/>
            </a:rPr>
            <a:t>Viết bài</a:t>
          </a:r>
          <a:endParaRPr lang="en-US" sz="1100">
            <a:latin typeface="+mj-lt"/>
          </a:endParaRPr>
        </a:p>
      </dgm:t>
    </dgm:pt>
    <dgm:pt modelId="{3B7B73AB-0458-4BE8-A5C8-590F77A878D8}" type="parTrans" cxnId="{6FAF5FB1-9638-4681-B5B4-862E99D7CCF6}">
      <dgm:prSet/>
      <dgm:spPr/>
      <dgm:t>
        <a:bodyPr/>
        <a:lstStyle/>
        <a:p>
          <a:pPr algn="ctr"/>
          <a:endParaRPr lang="en-US">
            <a:latin typeface="+mj-lt"/>
          </a:endParaRPr>
        </a:p>
      </dgm:t>
    </dgm:pt>
    <dgm:pt modelId="{AB73592C-2FC8-4CD4-8BB3-8308DA4D3C62}" type="sibTrans" cxnId="{6FAF5FB1-9638-4681-B5B4-862E99D7CCF6}">
      <dgm:prSet/>
      <dgm:spPr/>
      <dgm:t>
        <a:bodyPr/>
        <a:lstStyle/>
        <a:p>
          <a:pPr algn="ctr"/>
          <a:endParaRPr lang="en-US">
            <a:latin typeface="+mj-lt"/>
          </a:endParaRPr>
        </a:p>
      </dgm:t>
    </dgm:pt>
    <dgm:pt modelId="{5768E107-02F7-44F4-AA43-8CC93140F20B}">
      <dgm:prSet phldrT="[Text]" custT="1"/>
      <dgm:spPr>
        <a:ln>
          <a:solidFill>
            <a:srgbClr val="002060"/>
          </a:solidFill>
        </a:ln>
      </dgm:spPr>
      <dgm:t>
        <a:bodyPr/>
        <a:lstStyle/>
        <a:p>
          <a:pPr algn="ctr"/>
          <a:r>
            <a:rPr lang="en-US" sz="1100" b="0">
              <a:latin typeface="Times New Roman" panose="02020603050405020304" pitchFamily="18" charset="0"/>
              <a:cs typeface="Times New Roman" panose="02020603050405020304" pitchFamily="18" charset="0"/>
            </a:rPr>
            <a:t>Xem lại, chỉnh sửa </a:t>
          </a:r>
        </a:p>
      </dgm:t>
    </dgm:pt>
    <dgm:pt modelId="{BB5E3C88-BBBD-4A6D-B817-3AEFA2103380}" type="parTrans" cxnId="{F8B6A4D0-A891-41C8-9AFF-87C7188D1CA7}">
      <dgm:prSet/>
      <dgm:spPr/>
      <dgm:t>
        <a:bodyPr/>
        <a:lstStyle/>
        <a:p>
          <a:pPr algn="ctr"/>
          <a:endParaRPr lang="en-US">
            <a:latin typeface="+mj-lt"/>
          </a:endParaRPr>
        </a:p>
      </dgm:t>
    </dgm:pt>
    <dgm:pt modelId="{181EAB7F-47EE-44E4-865B-B41C6F022E4D}" type="sibTrans" cxnId="{F8B6A4D0-A891-41C8-9AFF-87C7188D1CA7}">
      <dgm:prSet/>
      <dgm:spPr/>
      <dgm:t>
        <a:bodyPr/>
        <a:lstStyle/>
        <a:p>
          <a:pPr algn="ctr"/>
          <a:endParaRPr lang="en-US">
            <a:latin typeface="+mj-lt"/>
          </a:endParaRPr>
        </a:p>
      </dgm:t>
    </dgm:pt>
    <dgm:pt modelId="{D94B7F7D-59F8-434F-A496-E60BDD1C97A2}" type="pres">
      <dgm:prSet presAssocID="{2140907F-B193-4B3A-9161-4ABF3664840C}" presName="cycle" presStyleCnt="0">
        <dgm:presLayoutVars>
          <dgm:dir/>
          <dgm:resizeHandles val="exact"/>
        </dgm:presLayoutVars>
      </dgm:prSet>
      <dgm:spPr/>
    </dgm:pt>
    <dgm:pt modelId="{0F2859F4-8596-45CE-8B2F-96AF617FD4E2}" type="pres">
      <dgm:prSet presAssocID="{5B670A3D-1F9D-44DB-89C3-9EF590EBC4CD}" presName="dummy" presStyleCnt="0"/>
      <dgm:spPr/>
    </dgm:pt>
    <dgm:pt modelId="{8118B7C3-1CCF-4BB0-B54A-84C05DD6687D}" type="pres">
      <dgm:prSet presAssocID="{5B670A3D-1F9D-44DB-89C3-9EF590EBC4CD}" presName="node" presStyleLbl="revTx" presStyleIdx="0" presStyleCnt="5">
        <dgm:presLayoutVars>
          <dgm:bulletEnabled val="1"/>
        </dgm:presLayoutVars>
      </dgm:prSet>
      <dgm:spPr/>
    </dgm:pt>
    <dgm:pt modelId="{D4C7BFAC-AD8F-4606-B122-778419A6914B}" type="pres">
      <dgm:prSet presAssocID="{3B87E0B9-AC70-41F3-B85B-3B4D1210D57E}" presName="sibTrans" presStyleLbl="node1" presStyleIdx="0" presStyleCnt="5"/>
      <dgm:spPr/>
    </dgm:pt>
    <dgm:pt modelId="{CC3F2121-1932-4035-9A97-D2DD58BC50A9}" type="pres">
      <dgm:prSet presAssocID="{3A033084-3297-42D0-98C1-5A1218FD366A}" presName="dummy" presStyleCnt="0"/>
      <dgm:spPr/>
    </dgm:pt>
    <dgm:pt modelId="{E323576E-CAE4-4090-AC2F-64BB2DB8CF28}" type="pres">
      <dgm:prSet presAssocID="{3A033084-3297-42D0-98C1-5A1218FD366A}" presName="node" presStyleLbl="revTx" presStyleIdx="1" presStyleCnt="5">
        <dgm:presLayoutVars>
          <dgm:bulletEnabled val="1"/>
        </dgm:presLayoutVars>
      </dgm:prSet>
      <dgm:spPr/>
    </dgm:pt>
    <dgm:pt modelId="{C731EFA2-37D3-44A8-8C4E-448B5A97E00F}" type="pres">
      <dgm:prSet presAssocID="{01574B17-3071-4368-A8D5-244ECB95ECD1}" presName="sibTrans" presStyleLbl="node1" presStyleIdx="1" presStyleCnt="5"/>
      <dgm:spPr/>
    </dgm:pt>
    <dgm:pt modelId="{67CB1394-F0C3-4A57-9BEC-3B83EE6B9CF6}" type="pres">
      <dgm:prSet presAssocID="{69C6C32D-E342-45BE-A32E-F0CCF7CCCD98}" presName="dummy" presStyleCnt="0"/>
      <dgm:spPr/>
    </dgm:pt>
    <dgm:pt modelId="{3A7A273F-F025-4C8B-B1B1-41A1AF97A8CF}" type="pres">
      <dgm:prSet presAssocID="{69C6C32D-E342-45BE-A32E-F0CCF7CCCD98}" presName="node" presStyleLbl="revTx" presStyleIdx="2" presStyleCnt="5">
        <dgm:presLayoutVars>
          <dgm:bulletEnabled val="1"/>
        </dgm:presLayoutVars>
      </dgm:prSet>
      <dgm:spPr/>
    </dgm:pt>
    <dgm:pt modelId="{2B626905-D8FE-41C6-9C92-372F69C8B9EA}" type="pres">
      <dgm:prSet presAssocID="{1A81C342-5625-4372-816C-B3C42069CFBE}" presName="sibTrans" presStyleLbl="node1" presStyleIdx="2" presStyleCnt="5"/>
      <dgm:spPr/>
    </dgm:pt>
    <dgm:pt modelId="{23EFDC7F-075F-4007-9DBD-9380BDD4FA6A}" type="pres">
      <dgm:prSet presAssocID="{4FDD01DA-81D9-4FCE-B610-1E4A3DF4E6E6}" presName="dummy" presStyleCnt="0"/>
      <dgm:spPr/>
    </dgm:pt>
    <dgm:pt modelId="{16BDB963-3A00-4C7E-BC35-903D07067FD7}" type="pres">
      <dgm:prSet presAssocID="{4FDD01DA-81D9-4FCE-B610-1E4A3DF4E6E6}" presName="node" presStyleLbl="revTx" presStyleIdx="3" presStyleCnt="5">
        <dgm:presLayoutVars>
          <dgm:bulletEnabled val="1"/>
        </dgm:presLayoutVars>
      </dgm:prSet>
      <dgm:spPr/>
    </dgm:pt>
    <dgm:pt modelId="{68449F9F-3EF6-4A65-800F-9E298A0D84D5}" type="pres">
      <dgm:prSet presAssocID="{AB73592C-2FC8-4CD4-8BB3-8308DA4D3C62}" presName="sibTrans" presStyleLbl="node1" presStyleIdx="3" presStyleCnt="5"/>
      <dgm:spPr/>
    </dgm:pt>
    <dgm:pt modelId="{EDB2152C-B352-4D00-95D3-5A901A7E4206}" type="pres">
      <dgm:prSet presAssocID="{5768E107-02F7-44F4-AA43-8CC93140F20B}" presName="dummy" presStyleCnt="0"/>
      <dgm:spPr/>
    </dgm:pt>
    <dgm:pt modelId="{6C43274A-1CD1-46D4-99A3-B6B123D7970F}" type="pres">
      <dgm:prSet presAssocID="{5768E107-02F7-44F4-AA43-8CC93140F20B}" presName="node" presStyleLbl="revTx" presStyleIdx="4" presStyleCnt="5" custScaleX="129172" custScaleY="118877">
        <dgm:presLayoutVars>
          <dgm:bulletEnabled val="1"/>
        </dgm:presLayoutVars>
      </dgm:prSet>
      <dgm:spPr/>
    </dgm:pt>
    <dgm:pt modelId="{7D6793A4-2197-4B53-98EA-124B56EE9FBF}" type="pres">
      <dgm:prSet presAssocID="{181EAB7F-47EE-44E4-865B-B41C6F022E4D}" presName="sibTrans" presStyleLbl="node1" presStyleIdx="4" presStyleCnt="5"/>
      <dgm:spPr/>
    </dgm:pt>
  </dgm:ptLst>
  <dgm:cxnLst>
    <dgm:cxn modelId="{567FAF03-44C1-4CF9-A5EA-39D5B023FA83}" type="presOf" srcId="{1A81C342-5625-4372-816C-B3C42069CFBE}" destId="{2B626905-D8FE-41C6-9C92-372F69C8B9EA}" srcOrd="0" destOrd="0" presId="urn:microsoft.com/office/officeart/2005/8/layout/cycle1"/>
    <dgm:cxn modelId="{2C71EE0B-2266-4897-9FEB-748E68059BCF}" type="presOf" srcId="{5B670A3D-1F9D-44DB-89C3-9EF590EBC4CD}" destId="{8118B7C3-1CCF-4BB0-B54A-84C05DD6687D}" srcOrd="0" destOrd="0" presId="urn:microsoft.com/office/officeart/2005/8/layout/cycle1"/>
    <dgm:cxn modelId="{94A7121C-0341-477C-9EB3-8D291B65D6B7}" srcId="{2140907F-B193-4B3A-9161-4ABF3664840C}" destId="{3A033084-3297-42D0-98C1-5A1218FD366A}" srcOrd="1" destOrd="0" parTransId="{7B315736-9D51-4D0C-98B9-8C2858B40A40}" sibTransId="{01574B17-3071-4368-A8D5-244ECB95ECD1}"/>
    <dgm:cxn modelId="{4CECA021-7A2D-45B0-AC8A-5E24608CBA56}" type="presOf" srcId="{01574B17-3071-4368-A8D5-244ECB95ECD1}" destId="{C731EFA2-37D3-44A8-8C4E-448B5A97E00F}" srcOrd="0" destOrd="0" presId="urn:microsoft.com/office/officeart/2005/8/layout/cycle1"/>
    <dgm:cxn modelId="{F05BD950-8CBE-421A-B6C3-AB3320BE6E42}" type="presOf" srcId="{4FDD01DA-81D9-4FCE-B610-1E4A3DF4E6E6}" destId="{16BDB963-3A00-4C7E-BC35-903D07067FD7}" srcOrd="0" destOrd="0" presId="urn:microsoft.com/office/officeart/2005/8/layout/cycle1"/>
    <dgm:cxn modelId="{996A3C59-BAAA-43EC-A546-A530C8FAE9BF}" srcId="{2140907F-B193-4B3A-9161-4ABF3664840C}" destId="{5B670A3D-1F9D-44DB-89C3-9EF590EBC4CD}" srcOrd="0" destOrd="0" parTransId="{5211A909-4F92-445E-8856-E5829AA5F823}" sibTransId="{3B87E0B9-AC70-41F3-B85B-3B4D1210D57E}"/>
    <dgm:cxn modelId="{6DBBED7C-4A0A-45D6-BB9E-7085BACD9A1B}" type="presOf" srcId="{3B87E0B9-AC70-41F3-B85B-3B4D1210D57E}" destId="{D4C7BFAC-AD8F-4606-B122-778419A6914B}" srcOrd="0" destOrd="0" presId="urn:microsoft.com/office/officeart/2005/8/layout/cycle1"/>
    <dgm:cxn modelId="{25ECBCA8-B65E-4CF6-BFD3-3FE9DFFE2BB9}" type="presOf" srcId="{181EAB7F-47EE-44E4-865B-B41C6F022E4D}" destId="{7D6793A4-2197-4B53-98EA-124B56EE9FBF}" srcOrd="0" destOrd="0" presId="urn:microsoft.com/office/officeart/2005/8/layout/cycle1"/>
    <dgm:cxn modelId="{69F28CA9-095E-4E43-8408-128C67F50130}" type="presOf" srcId="{AB73592C-2FC8-4CD4-8BB3-8308DA4D3C62}" destId="{68449F9F-3EF6-4A65-800F-9E298A0D84D5}" srcOrd="0" destOrd="0" presId="urn:microsoft.com/office/officeart/2005/8/layout/cycle1"/>
    <dgm:cxn modelId="{6FAF5FB1-9638-4681-B5B4-862E99D7CCF6}" srcId="{2140907F-B193-4B3A-9161-4ABF3664840C}" destId="{4FDD01DA-81D9-4FCE-B610-1E4A3DF4E6E6}" srcOrd="3" destOrd="0" parTransId="{3B7B73AB-0458-4BE8-A5C8-590F77A878D8}" sibTransId="{AB73592C-2FC8-4CD4-8BB3-8308DA4D3C62}"/>
    <dgm:cxn modelId="{C45492C4-AD2A-4DF7-8BFE-D990EDB48443}" type="presOf" srcId="{3A033084-3297-42D0-98C1-5A1218FD366A}" destId="{E323576E-CAE4-4090-AC2F-64BB2DB8CF28}" srcOrd="0" destOrd="0" presId="urn:microsoft.com/office/officeart/2005/8/layout/cycle1"/>
    <dgm:cxn modelId="{F8B6A4D0-A891-41C8-9AFF-87C7188D1CA7}" srcId="{2140907F-B193-4B3A-9161-4ABF3664840C}" destId="{5768E107-02F7-44F4-AA43-8CC93140F20B}" srcOrd="4" destOrd="0" parTransId="{BB5E3C88-BBBD-4A6D-B817-3AEFA2103380}" sibTransId="{181EAB7F-47EE-44E4-865B-B41C6F022E4D}"/>
    <dgm:cxn modelId="{742E11D9-7418-4157-B67F-877EF7ADE873}" type="presOf" srcId="{69C6C32D-E342-45BE-A32E-F0CCF7CCCD98}" destId="{3A7A273F-F025-4C8B-B1B1-41A1AF97A8CF}" srcOrd="0" destOrd="0" presId="urn:microsoft.com/office/officeart/2005/8/layout/cycle1"/>
    <dgm:cxn modelId="{34DF2EE3-F20B-4E8B-B4E3-11AE7108C299}" type="presOf" srcId="{5768E107-02F7-44F4-AA43-8CC93140F20B}" destId="{6C43274A-1CD1-46D4-99A3-B6B123D7970F}" srcOrd="0" destOrd="0" presId="urn:microsoft.com/office/officeart/2005/8/layout/cycle1"/>
    <dgm:cxn modelId="{318CC9EC-6D5A-4504-8783-B53DE39CC16C}" srcId="{2140907F-B193-4B3A-9161-4ABF3664840C}" destId="{69C6C32D-E342-45BE-A32E-F0CCF7CCCD98}" srcOrd="2" destOrd="0" parTransId="{CCB675C5-FD97-491A-ADC8-552BF9B4DB54}" sibTransId="{1A81C342-5625-4372-816C-B3C42069CFBE}"/>
    <dgm:cxn modelId="{1DE71AFD-E71B-43F4-9AFB-BB27879FFB4E}" type="presOf" srcId="{2140907F-B193-4B3A-9161-4ABF3664840C}" destId="{D94B7F7D-59F8-434F-A496-E60BDD1C97A2}" srcOrd="0" destOrd="0" presId="urn:microsoft.com/office/officeart/2005/8/layout/cycle1"/>
    <dgm:cxn modelId="{F599B7DC-3F7A-4832-8D51-0BA265356190}" type="presParOf" srcId="{D94B7F7D-59F8-434F-A496-E60BDD1C97A2}" destId="{0F2859F4-8596-45CE-8B2F-96AF617FD4E2}" srcOrd="0" destOrd="0" presId="urn:microsoft.com/office/officeart/2005/8/layout/cycle1"/>
    <dgm:cxn modelId="{52A7BF97-163B-424F-A728-F481BC39744D}" type="presParOf" srcId="{D94B7F7D-59F8-434F-A496-E60BDD1C97A2}" destId="{8118B7C3-1CCF-4BB0-B54A-84C05DD6687D}" srcOrd="1" destOrd="0" presId="urn:microsoft.com/office/officeart/2005/8/layout/cycle1"/>
    <dgm:cxn modelId="{99FBCCDA-52A1-4080-A3AC-931F05589D7C}" type="presParOf" srcId="{D94B7F7D-59F8-434F-A496-E60BDD1C97A2}" destId="{D4C7BFAC-AD8F-4606-B122-778419A6914B}" srcOrd="2" destOrd="0" presId="urn:microsoft.com/office/officeart/2005/8/layout/cycle1"/>
    <dgm:cxn modelId="{49685B44-E90D-47FA-AF22-203B7FBED923}" type="presParOf" srcId="{D94B7F7D-59F8-434F-A496-E60BDD1C97A2}" destId="{CC3F2121-1932-4035-9A97-D2DD58BC50A9}" srcOrd="3" destOrd="0" presId="urn:microsoft.com/office/officeart/2005/8/layout/cycle1"/>
    <dgm:cxn modelId="{3562094C-82A4-4229-9972-B3B52FC26E9E}" type="presParOf" srcId="{D94B7F7D-59F8-434F-A496-E60BDD1C97A2}" destId="{E323576E-CAE4-4090-AC2F-64BB2DB8CF28}" srcOrd="4" destOrd="0" presId="urn:microsoft.com/office/officeart/2005/8/layout/cycle1"/>
    <dgm:cxn modelId="{F2B9329E-85D0-464C-87D6-E73F9E4F99C1}" type="presParOf" srcId="{D94B7F7D-59F8-434F-A496-E60BDD1C97A2}" destId="{C731EFA2-37D3-44A8-8C4E-448B5A97E00F}" srcOrd="5" destOrd="0" presId="urn:microsoft.com/office/officeart/2005/8/layout/cycle1"/>
    <dgm:cxn modelId="{4C13EDBA-BB6D-4DEC-AEFA-6135876A8FA0}" type="presParOf" srcId="{D94B7F7D-59F8-434F-A496-E60BDD1C97A2}" destId="{67CB1394-F0C3-4A57-9BEC-3B83EE6B9CF6}" srcOrd="6" destOrd="0" presId="urn:microsoft.com/office/officeart/2005/8/layout/cycle1"/>
    <dgm:cxn modelId="{797274BA-1344-430E-9B33-B88B4CF25196}" type="presParOf" srcId="{D94B7F7D-59F8-434F-A496-E60BDD1C97A2}" destId="{3A7A273F-F025-4C8B-B1B1-41A1AF97A8CF}" srcOrd="7" destOrd="0" presId="urn:microsoft.com/office/officeart/2005/8/layout/cycle1"/>
    <dgm:cxn modelId="{4FD630B8-0864-4B20-AFE5-359E0FC51EF0}" type="presParOf" srcId="{D94B7F7D-59F8-434F-A496-E60BDD1C97A2}" destId="{2B626905-D8FE-41C6-9C92-372F69C8B9EA}" srcOrd="8" destOrd="0" presId="urn:microsoft.com/office/officeart/2005/8/layout/cycle1"/>
    <dgm:cxn modelId="{0B1A7728-7CC5-472D-8EB4-ACF6CA248278}" type="presParOf" srcId="{D94B7F7D-59F8-434F-A496-E60BDD1C97A2}" destId="{23EFDC7F-075F-4007-9DBD-9380BDD4FA6A}" srcOrd="9" destOrd="0" presId="urn:microsoft.com/office/officeart/2005/8/layout/cycle1"/>
    <dgm:cxn modelId="{166CDFB1-0382-47CD-9BC9-4E6A849A80AA}" type="presParOf" srcId="{D94B7F7D-59F8-434F-A496-E60BDD1C97A2}" destId="{16BDB963-3A00-4C7E-BC35-903D07067FD7}" srcOrd="10" destOrd="0" presId="urn:microsoft.com/office/officeart/2005/8/layout/cycle1"/>
    <dgm:cxn modelId="{4C37B982-3BA6-4627-8EB2-0886F2AB8D95}" type="presParOf" srcId="{D94B7F7D-59F8-434F-A496-E60BDD1C97A2}" destId="{68449F9F-3EF6-4A65-800F-9E298A0D84D5}" srcOrd="11" destOrd="0" presId="urn:microsoft.com/office/officeart/2005/8/layout/cycle1"/>
    <dgm:cxn modelId="{44C3D2FE-4244-41CF-A8FD-651E1C5E75B1}" type="presParOf" srcId="{D94B7F7D-59F8-434F-A496-E60BDD1C97A2}" destId="{EDB2152C-B352-4D00-95D3-5A901A7E4206}" srcOrd="12" destOrd="0" presId="urn:microsoft.com/office/officeart/2005/8/layout/cycle1"/>
    <dgm:cxn modelId="{C90716DA-1C02-47F5-80FB-5C268B639D8A}" type="presParOf" srcId="{D94B7F7D-59F8-434F-A496-E60BDD1C97A2}" destId="{6C43274A-1CD1-46D4-99A3-B6B123D7970F}" srcOrd="13" destOrd="0" presId="urn:microsoft.com/office/officeart/2005/8/layout/cycle1"/>
    <dgm:cxn modelId="{AC63D06C-6CB0-4DFD-84BF-A677EF2FB25D}" type="presParOf" srcId="{D94B7F7D-59F8-434F-A496-E60BDD1C97A2}" destId="{7D6793A4-2197-4B53-98EA-124B56EE9FBF}" srcOrd="14" destOrd="0" presId="urn:microsoft.com/office/officeart/2005/8/layout/cycle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18B7C3-1CCF-4BB0-B54A-84C05DD6687D}">
      <dsp:nvSpPr>
        <dsp:cNvPr id="0" name=""/>
        <dsp:cNvSpPr/>
      </dsp:nvSpPr>
      <dsp:spPr>
        <a:xfrm>
          <a:off x="3076365" y="32594"/>
          <a:ext cx="1069291" cy="1069291"/>
        </a:xfrm>
        <a:prstGeom prst="rect">
          <a:avLst/>
        </a:prstGeom>
        <a:noFill/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Times New Roman" panose="02020603050405020304" pitchFamily="18" charset="0"/>
              <a:ea typeface="+mn-ea"/>
              <a:cs typeface="+mn-cs"/>
            </a:rPr>
            <a:t>Chuẩn bị viết</a:t>
          </a:r>
          <a:endParaRPr lang="en-US" sz="11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 Light" panose="020F0302020204030204"/>
            <a:ea typeface="+mn-ea"/>
            <a:cs typeface="+mn-cs"/>
          </a:endParaRPr>
        </a:p>
      </dsp:txBody>
      <dsp:txXfrm>
        <a:off x="3076365" y="32594"/>
        <a:ext cx="1069291" cy="1069291"/>
      </dsp:txXfrm>
    </dsp:sp>
    <dsp:sp modelId="{D4C7BFAC-AD8F-4606-B122-778419A6914B}">
      <dsp:nvSpPr>
        <dsp:cNvPr id="0" name=""/>
        <dsp:cNvSpPr/>
      </dsp:nvSpPr>
      <dsp:spPr>
        <a:xfrm>
          <a:off x="557628" y="1253"/>
          <a:ext cx="4013334" cy="4013334"/>
        </a:xfrm>
        <a:prstGeom prst="circularArrow">
          <a:avLst>
            <a:gd name="adj1" fmla="val 5200"/>
            <a:gd name="adj2" fmla="val 335914"/>
            <a:gd name="adj3" fmla="val 21293238"/>
            <a:gd name="adj4" fmla="val 19766242"/>
            <a:gd name="adj5" fmla="val 6067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23576E-CAE4-4090-AC2F-64BB2DB8CF28}">
      <dsp:nvSpPr>
        <dsp:cNvPr id="0" name=""/>
        <dsp:cNvSpPr/>
      </dsp:nvSpPr>
      <dsp:spPr>
        <a:xfrm>
          <a:off x="3723272" y="2023566"/>
          <a:ext cx="1069291" cy="1069291"/>
        </a:xfrm>
        <a:prstGeom prst="rect">
          <a:avLst/>
        </a:prstGeom>
        <a:noFill/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 Light" panose="020F0302020204030204"/>
              <a:ea typeface="+mn-ea"/>
              <a:cs typeface="+mn-cs"/>
            </a:rPr>
            <a:t>.........</a:t>
          </a:r>
        </a:p>
      </dsp:txBody>
      <dsp:txXfrm>
        <a:off x="3723272" y="2023566"/>
        <a:ext cx="1069291" cy="1069291"/>
      </dsp:txXfrm>
    </dsp:sp>
    <dsp:sp modelId="{C731EFA2-37D3-44A8-8C4E-448B5A97E00F}">
      <dsp:nvSpPr>
        <dsp:cNvPr id="0" name=""/>
        <dsp:cNvSpPr/>
      </dsp:nvSpPr>
      <dsp:spPr>
        <a:xfrm>
          <a:off x="557628" y="1253"/>
          <a:ext cx="4013334" cy="4013334"/>
        </a:xfrm>
        <a:prstGeom prst="circularArrow">
          <a:avLst>
            <a:gd name="adj1" fmla="val 5200"/>
            <a:gd name="adj2" fmla="val 335914"/>
            <a:gd name="adj3" fmla="val 4014694"/>
            <a:gd name="adj4" fmla="val 2253436"/>
            <a:gd name="adj5" fmla="val 6067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7A273F-F025-4C8B-B1B1-41A1AF97A8CF}">
      <dsp:nvSpPr>
        <dsp:cNvPr id="0" name=""/>
        <dsp:cNvSpPr/>
      </dsp:nvSpPr>
      <dsp:spPr>
        <a:xfrm>
          <a:off x="2029649" y="3254055"/>
          <a:ext cx="1069291" cy="10692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 Light" panose="020F0302020204030204"/>
              <a:ea typeface="+mn-ea"/>
              <a:cs typeface="+mn-cs"/>
            </a:rPr>
            <a:t>..........</a:t>
          </a:r>
        </a:p>
      </dsp:txBody>
      <dsp:txXfrm>
        <a:off x="2029649" y="3254055"/>
        <a:ext cx="1069291" cy="1069291"/>
      </dsp:txXfrm>
    </dsp:sp>
    <dsp:sp modelId="{2B626905-D8FE-41C6-9C92-372F69C8B9EA}">
      <dsp:nvSpPr>
        <dsp:cNvPr id="0" name=""/>
        <dsp:cNvSpPr/>
      </dsp:nvSpPr>
      <dsp:spPr>
        <a:xfrm>
          <a:off x="557628" y="1253"/>
          <a:ext cx="4013334" cy="4013334"/>
        </a:xfrm>
        <a:prstGeom prst="circularArrow">
          <a:avLst>
            <a:gd name="adj1" fmla="val 5200"/>
            <a:gd name="adj2" fmla="val 335914"/>
            <a:gd name="adj3" fmla="val 8210650"/>
            <a:gd name="adj4" fmla="val 6449392"/>
            <a:gd name="adj5" fmla="val 6067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BDB963-3A00-4C7E-BC35-903D07067FD7}">
      <dsp:nvSpPr>
        <dsp:cNvPr id="0" name=""/>
        <dsp:cNvSpPr/>
      </dsp:nvSpPr>
      <dsp:spPr>
        <a:xfrm>
          <a:off x="336027" y="2023566"/>
          <a:ext cx="1069291" cy="1069291"/>
        </a:xfrm>
        <a:prstGeom prst="rect">
          <a:avLst/>
        </a:prstGeom>
        <a:noFill/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 Light" panose="020F0302020204030204"/>
              <a:ea typeface="+mn-ea"/>
              <a:cs typeface="+mn-cs"/>
            </a:rPr>
            <a:t>...........</a:t>
          </a:r>
        </a:p>
      </dsp:txBody>
      <dsp:txXfrm>
        <a:off x="336027" y="2023566"/>
        <a:ext cx="1069291" cy="1069291"/>
      </dsp:txXfrm>
    </dsp:sp>
    <dsp:sp modelId="{68449F9F-3EF6-4A65-800F-9E298A0D84D5}">
      <dsp:nvSpPr>
        <dsp:cNvPr id="0" name=""/>
        <dsp:cNvSpPr/>
      </dsp:nvSpPr>
      <dsp:spPr>
        <a:xfrm>
          <a:off x="556520" y="81609"/>
          <a:ext cx="4013334" cy="4013334"/>
        </a:xfrm>
        <a:prstGeom prst="circularArrow">
          <a:avLst>
            <a:gd name="adj1" fmla="val 5200"/>
            <a:gd name="adj2" fmla="val 335914"/>
            <a:gd name="adj3" fmla="val 12297844"/>
            <a:gd name="adj4" fmla="val 10770848"/>
            <a:gd name="adj5" fmla="val 6067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43274A-1CD1-46D4-99A3-B6B123D7970F}">
      <dsp:nvSpPr>
        <dsp:cNvPr id="0" name=""/>
        <dsp:cNvSpPr/>
      </dsp:nvSpPr>
      <dsp:spPr>
        <a:xfrm>
          <a:off x="982934" y="82291"/>
          <a:ext cx="1069291" cy="1069291"/>
        </a:xfrm>
        <a:prstGeom prst="rect">
          <a:avLst/>
        </a:prstGeom>
        <a:noFill/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 Light" panose="020F0302020204030204"/>
              <a:ea typeface="+mn-ea"/>
              <a:cs typeface="+mn-cs"/>
            </a:rPr>
            <a:t>...........</a:t>
          </a:r>
        </a:p>
      </dsp:txBody>
      <dsp:txXfrm>
        <a:off x="982934" y="82291"/>
        <a:ext cx="1069291" cy="1069291"/>
      </dsp:txXfrm>
    </dsp:sp>
    <dsp:sp modelId="{7D6793A4-2197-4B53-98EA-124B56EE9FBF}">
      <dsp:nvSpPr>
        <dsp:cNvPr id="0" name=""/>
        <dsp:cNvSpPr/>
      </dsp:nvSpPr>
      <dsp:spPr>
        <a:xfrm>
          <a:off x="627120" y="20592"/>
          <a:ext cx="4013334" cy="4013334"/>
        </a:xfrm>
        <a:prstGeom prst="circularArrow">
          <a:avLst>
            <a:gd name="adj1" fmla="val 5200"/>
            <a:gd name="adj2" fmla="val 335914"/>
            <a:gd name="adj3" fmla="val 16865683"/>
            <a:gd name="adj4" fmla="val 15198403"/>
            <a:gd name="adj5" fmla="val 6067"/>
          </a:avLst>
        </a:prstGeom>
        <a:solidFill>
          <a:srgbClr val="4472C4">
            <a:hueOff val="0"/>
            <a:satOff val="0"/>
            <a:lumOff val="0"/>
            <a:alphaOff val="0"/>
          </a:srgbClr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18B7C3-1CCF-4BB0-B54A-84C05DD6687D}">
      <dsp:nvSpPr>
        <dsp:cNvPr id="0" name=""/>
        <dsp:cNvSpPr/>
      </dsp:nvSpPr>
      <dsp:spPr>
        <a:xfrm>
          <a:off x="2956811" y="65256"/>
          <a:ext cx="1027845" cy="1027845"/>
        </a:xfrm>
        <a:prstGeom prst="rect">
          <a:avLst/>
        </a:prstGeom>
        <a:noFill/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1100" kern="1200">
              <a:latin typeface="+mj-lt"/>
            </a:rPr>
            <a:t>Chuẩn bị viết</a:t>
          </a:r>
          <a:endParaRPr lang="en-US" sz="1100" kern="1200">
            <a:latin typeface="+mj-lt"/>
          </a:endParaRPr>
        </a:p>
      </dsp:txBody>
      <dsp:txXfrm>
        <a:off x="2956811" y="65256"/>
        <a:ext cx="1027845" cy="1027845"/>
      </dsp:txXfrm>
    </dsp:sp>
    <dsp:sp modelId="{D4C7BFAC-AD8F-4606-B122-778419A6914B}">
      <dsp:nvSpPr>
        <dsp:cNvPr id="0" name=""/>
        <dsp:cNvSpPr/>
      </dsp:nvSpPr>
      <dsp:spPr>
        <a:xfrm>
          <a:off x="536551" y="35233"/>
          <a:ext cx="3856704" cy="3856704"/>
        </a:xfrm>
        <a:prstGeom prst="circularArrow">
          <a:avLst>
            <a:gd name="adj1" fmla="val 5197"/>
            <a:gd name="adj2" fmla="val 335677"/>
            <a:gd name="adj3" fmla="val 21294203"/>
            <a:gd name="adj4" fmla="val 19765397"/>
            <a:gd name="adj5" fmla="val 606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23576E-CAE4-4090-AC2F-64BB2DB8CF28}">
      <dsp:nvSpPr>
        <dsp:cNvPr id="0" name=""/>
        <dsp:cNvSpPr/>
      </dsp:nvSpPr>
      <dsp:spPr>
        <a:xfrm>
          <a:off x="3578448" y="1978458"/>
          <a:ext cx="1027845" cy="1027845"/>
        </a:xfrm>
        <a:prstGeom prst="rect">
          <a:avLst/>
        </a:prstGeom>
        <a:noFill/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1100" kern="1200">
              <a:latin typeface="+mj-lt"/>
            </a:rPr>
            <a:t>Tìm ý, lập dàn ý</a:t>
          </a:r>
          <a:endParaRPr lang="en-US" sz="1100" kern="1200">
            <a:latin typeface="+mj-lt"/>
          </a:endParaRPr>
        </a:p>
      </dsp:txBody>
      <dsp:txXfrm>
        <a:off x="3578448" y="1978458"/>
        <a:ext cx="1027845" cy="1027845"/>
      </dsp:txXfrm>
    </dsp:sp>
    <dsp:sp modelId="{C731EFA2-37D3-44A8-8C4E-448B5A97E00F}">
      <dsp:nvSpPr>
        <dsp:cNvPr id="0" name=""/>
        <dsp:cNvSpPr/>
      </dsp:nvSpPr>
      <dsp:spPr>
        <a:xfrm>
          <a:off x="536551" y="35233"/>
          <a:ext cx="3856704" cy="3856704"/>
        </a:xfrm>
        <a:prstGeom prst="circularArrow">
          <a:avLst>
            <a:gd name="adj1" fmla="val 5197"/>
            <a:gd name="adj2" fmla="val 335677"/>
            <a:gd name="adj3" fmla="val 4015694"/>
            <a:gd name="adj4" fmla="val 2252518"/>
            <a:gd name="adj5" fmla="val 606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7A273F-F025-4C8B-B1B1-41A1AF97A8CF}">
      <dsp:nvSpPr>
        <dsp:cNvPr id="0" name=""/>
        <dsp:cNvSpPr/>
      </dsp:nvSpPr>
      <dsp:spPr>
        <a:xfrm>
          <a:off x="1950981" y="3160882"/>
          <a:ext cx="1027845" cy="10278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>
              <a:latin typeface="+mj-lt"/>
            </a:rPr>
            <a:t>..........</a:t>
          </a:r>
        </a:p>
      </dsp:txBody>
      <dsp:txXfrm>
        <a:off x="1950981" y="3160882"/>
        <a:ext cx="1027845" cy="1027845"/>
      </dsp:txXfrm>
    </dsp:sp>
    <dsp:sp modelId="{2B626905-D8FE-41C6-9C92-372F69C8B9EA}">
      <dsp:nvSpPr>
        <dsp:cNvPr id="0" name=""/>
        <dsp:cNvSpPr/>
      </dsp:nvSpPr>
      <dsp:spPr>
        <a:xfrm>
          <a:off x="536551" y="35233"/>
          <a:ext cx="3856704" cy="3856704"/>
        </a:xfrm>
        <a:prstGeom prst="circularArrow">
          <a:avLst>
            <a:gd name="adj1" fmla="val 5197"/>
            <a:gd name="adj2" fmla="val 335677"/>
            <a:gd name="adj3" fmla="val 8211805"/>
            <a:gd name="adj4" fmla="val 6448629"/>
            <a:gd name="adj5" fmla="val 606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BDB963-3A00-4C7E-BC35-903D07067FD7}">
      <dsp:nvSpPr>
        <dsp:cNvPr id="0" name=""/>
        <dsp:cNvSpPr/>
      </dsp:nvSpPr>
      <dsp:spPr>
        <a:xfrm>
          <a:off x="323514" y="1978458"/>
          <a:ext cx="1027845" cy="1027845"/>
        </a:xfrm>
        <a:prstGeom prst="rect">
          <a:avLst/>
        </a:prstGeom>
        <a:noFill/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vi-VN" sz="1100" kern="1200">
              <a:latin typeface="+mj-lt"/>
            </a:rPr>
            <a:t>Viết bài</a:t>
          </a:r>
          <a:endParaRPr lang="en-US" sz="1100" kern="1200">
            <a:latin typeface="+mj-lt"/>
          </a:endParaRPr>
        </a:p>
      </dsp:txBody>
      <dsp:txXfrm>
        <a:off x="323514" y="1978458"/>
        <a:ext cx="1027845" cy="1027845"/>
      </dsp:txXfrm>
    </dsp:sp>
    <dsp:sp modelId="{68449F9F-3EF6-4A65-800F-9E298A0D84D5}">
      <dsp:nvSpPr>
        <dsp:cNvPr id="0" name=""/>
        <dsp:cNvSpPr/>
      </dsp:nvSpPr>
      <dsp:spPr>
        <a:xfrm>
          <a:off x="536551" y="35233"/>
          <a:ext cx="3856704" cy="3856704"/>
        </a:xfrm>
        <a:prstGeom prst="circularArrow">
          <a:avLst>
            <a:gd name="adj1" fmla="val 5197"/>
            <a:gd name="adj2" fmla="val 335677"/>
            <a:gd name="adj3" fmla="val 12076644"/>
            <a:gd name="adj4" fmla="val 10770120"/>
            <a:gd name="adj5" fmla="val 606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43274A-1CD1-46D4-99A3-B6B123D7970F}">
      <dsp:nvSpPr>
        <dsp:cNvPr id="0" name=""/>
        <dsp:cNvSpPr/>
      </dsp:nvSpPr>
      <dsp:spPr>
        <a:xfrm>
          <a:off x="795229" y="-31756"/>
          <a:ext cx="1327688" cy="1221872"/>
        </a:xfrm>
        <a:prstGeom prst="rect">
          <a:avLst/>
        </a:prstGeom>
        <a:noFill/>
        <a:ln>
          <a:solidFill>
            <a:srgbClr val="002060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>
              <a:latin typeface="Times New Roman" panose="02020603050405020304" pitchFamily="18" charset="0"/>
              <a:cs typeface="Times New Roman" panose="02020603050405020304" pitchFamily="18" charset="0"/>
            </a:rPr>
            <a:t>Xem lại, chỉnh sửa </a:t>
          </a:r>
        </a:p>
      </dsp:txBody>
      <dsp:txXfrm>
        <a:off x="795229" y="-31756"/>
        <a:ext cx="1327688" cy="1221872"/>
      </dsp:txXfrm>
    </dsp:sp>
    <dsp:sp modelId="{7D6793A4-2197-4B53-98EA-124B56EE9FBF}">
      <dsp:nvSpPr>
        <dsp:cNvPr id="0" name=""/>
        <dsp:cNvSpPr/>
      </dsp:nvSpPr>
      <dsp:spPr>
        <a:xfrm>
          <a:off x="536551" y="35233"/>
          <a:ext cx="3856704" cy="3856704"/>
        </a:xfrm>
        <a:prstGeom prst="circularArrow">
          <a:avLst>
            <a:gd name="adj1" fmla="val 5197"/>
            <a:gd name="adj2" fmla="val 335677"/>
            <a:gd name="adj3" fmla="val 16866679"/>
            <a:gd name="adj4" fmla="val 15508313"/>
            <a:gd name="adj5" fmla="val 6063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7/13/2024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382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7/13/2024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3902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7/13/2024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81512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7/13/2024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8705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7/13/2024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6383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7/13/2024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8561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7/13/2024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3046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7/13/2024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2816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7/13/2024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0583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7/13/2024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5524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298CD5-6C1E-4009-B41F-6DF62E31D3BE}" type="datetimeFigureOut">
              <a:rPr lang="en-US" smtClean="0"/>
              <a:pPr/>
              <a:t>7/13/2024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915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7/13/2024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23419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7/13/2024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89361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7/13/2024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3058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7/13/2024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032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7/13/2024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9516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7/13/2024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1325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7/13/2024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2770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7/13/2024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3872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7/13/2024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941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7/13/2024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5237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C7616CA0-919D-4A49-9C8A-62FDFB3A5183}" type="datetimeFigureOut">
              <a:rPr lang="en-US" smtClean="0"/>
              <a:t>7/13/2024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4383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7/13/2024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1077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7/13/2024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0172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AD811-976E-4282-9A8B-C35463AD45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5759" y="2371608"/>
            <a:ext cx="11335186" cy="1463040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6:               </a:t>
            </a:r>
            <a:b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TRONG THẾ GIỚI CỦA GIẤC MƠ (THƠ)                           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PHẦN 3.  VIẾT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BÀI VĂN NGHỊ LUẬN VỀ MỘT VẤN ĐỀ LIÊN QUAN ĐẾN TUỔI TRẺ                 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</a:t>
            </a:r>
            <a:r>
              <a:rPr lang="vi-V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tiết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49D85D-FA41-4F05-B351-9B70F572B2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16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E3747-9D81-4433-8C8E-9820E1E4B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7887" y="815009"/>
            <a:ext cx="14318386" cy="1228834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A8DAE6-725D-4C16-A597-18CFA2B074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3061" y="878139"/>
            <a:ext cx="1693068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PHIẾU XÁC ĐỊNH ĐỀ BÀI,</a:t>
            </a:r>
            <a:r>
              <a:rPr kumimoji="0" lang="vi-VN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 ĐỌC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ounded Rectangle 3">
            <a:extLst>
              <a:ext uri="{FF2B5EF4-FFF2-40B4-BE49-F238E27FC236}">
                <a16:creationId xmlns:a16="http://schemas.microsoft.com/office/drawing/2014/main" id="{D28970C8-914A-48EA-A0B2-1F29A8DD4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302" y="1222626"/>
            <a:ext cx="9986481" cy="4720974"/>
          </a:xfrm>
          <a:prstGeom prst="roundRect">
            <a:avLst>
              <a:gd name="adj" fmla="val 16667"/>
            </a:avLst>
          </a:prstGeom>
          <a:noFill/>
          <a:ln w="12700">
            <a:solidFill>
              <a:srgbClr val="2F528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Tên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.................................................................................................................................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Đề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......................................................................................................................................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này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thể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............................................................................................. 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đọc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chờ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ở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viết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tôi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 ................................................................................................................</a:t>
            </a:r>
            <a:r>
              <a:rPr kumimoji="0" lang="vi-VN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.............................. </a:t>
            </a:r>
            <a:endParaRPr kumimoji="0" lang="vi-VN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...............................................................................................................................................</a:t>
            </a:r>
            <a:endParaRPr kumimoji="0" lang="vi-VN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7C95A01-6A7F-491F-861F-6920D5D17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0211" y="1002680"/>
            <a:ext cx="169306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709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431520-C1C9-4F18-A7F8-6F1A86FAC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7033" y="2349168"/>
            <a:ext cx="15460728" cy="704256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BA0ECF9-9644-4C2F-8701-501411E57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9752" y="364972"/>
            <a:ext cx="1874027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PHIẾU TH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 THẬP TƯ LIỆU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ounded Rectangle 32">
            <a:extLst>
              <a:ext uri="{FF2B5EF4-FFF2-40B4-BE49-F238E27FC236}">
                <a16:creationId xmlns:a16="http://schemas.microsoft.com/office/drawing/2014/main" id="{E5C0AA80-1174-415B-A702-D389956D51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3039" y="1176534"/>
            <a:ext cx="10825806" cy="5051839"/>
          </a:xfrm>
          <a:prstGeom prst="roundRect">
            <a:avLst>
              <a:gd name="adj" fmla="val 16667"/>
            </a:avLst>
          </a:prstGeom>
          <a:noFill/>
          <a:ln w="12700">
            <a:solidFill>
              <a:srgbClr val="2F528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dung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tư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liệu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thu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thập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là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   ................................................................................................................</a:t>
            </a:r>
            <a:r>
              <a:rPr kumimoji="0" lang="vi-VN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kumimoji="0" lang="en-GB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........</a:t>
            </a:r>
            <a:r>
              <a:rPr kumimoji="0" lang="vi-VN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............................. </a:t>
            </a:r>
            <a:endParaRPr kumimoji="0" lang="vi-VN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 ...................................................................................................................................................</a:t>
            </a:r>
            <a:endParaRPr kumimoji="0" lang="vi-VN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Cách thu thập tư liệu:</a:t>
            </a:r>
            <a:endParaRPr kumimoji="0" lang="vi-VN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Tư liệu từ sách báo: …………………………………………………………………………….</a:t>
            </a:r>
            <a:endParaRPr kumimoji="0" lang="vi-VN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Tư liệu từ thực tế cuộc sống: ……………………………………………….…………………...</a:t>
            </a:r>
            <a:endParaRPr kumimoji="0" lang="vi-VN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Trao đổi hoặc phỏng vấn các bạn trong lớp/ trên mạng xã hội: …………………………...........</a:t>
            </a:r>
            <a:endParaRPr kumimoji="0" lang="vi-VN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Nội dung phỏng vấn: ..................................................................................................................</a:t>
            </a:r>
            <a:endParaRPr kumimoji="0" lang="vi-VN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+ Số lượng câu hỏi phỏng vấn: .......................................................................................................</a:t>
            </a:r>
            <a:endParaRPr kumimoji="0" lang="vi-VN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vi-V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5278EDCE-80A2-457B-99F0-AABDDDB3E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9752" y="691105"/>
            <a:ext cx="1874027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539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61BDF-F5D4-4C09-9A2B-E864B5CF7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799" y="0"/>
            <a:ext cx="10058400" cy="508527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</a:rPr>
              <a:t>Gợi</a:t>
            </a:r>
            <a:r>
              <a:rPr lang="en-US" sz="3200" b="1" dirty="0">
                <a:solidFill>
                  <a:srgbClr val="FF0000"/>
                </a:solidFill>
              </a:rPr>
              <a:t> ý </a:t>
            </a:r>
            <a:r>
              <a:rPr lang="en-US" sz="3200" b="1" dirty="0" err="1">
                <a:solidFill>
                  <a:srgbClr val="FF0000"/>
                </a:solidFill>
              </a:rPr>
              <a:t>tham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khảo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65EAC-1592-4E60-A0B5-3198C0D9B1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350374"/>
            <a:ext cx="12191999" cy="6157252"/>
          </a:xfrm>
        </p:spPr>
        <p:txBody>
          <a:bodyPr>
            <a:noAutofit/>
          </a:bodyPr>
          <a:lstStyle/>
          <a:p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  Trong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thần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mẽ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bài:Giải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sở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tịch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rào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biên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sẻ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lý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góp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đừng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lãng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gũi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mối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Thách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thách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đòi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dồi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nạp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vấn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Biện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vững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luôn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ngừng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7277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0F617-B2CA-49C7-B8C1-787A20F5E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I. MỤC TIÊU BÀI HỌC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2019F-948A-4309-960F-4419EC62A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704" y="1391478"/>
            <a:ext cx="10523552" cy="4931872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1. </a:t>
            </a:r>
            <a:r>
              <a:rPr lang="en-US" sz="2400" b="1" dirty="0" err="1"/>
              <a:t>Về</a:t>
            </a:r>
            <a:r>
              <a:rPr lang="en-US" sz="2400" b="1" dirty="0"/>
              <a:t> </a:t>
            </a:r>
            <a:r>
              <a:rPr lang="en-US" sz="2400" b="1" dirty="0" err="1"/>
              <a:t>năng</a:t>
            </a:r>
            <a:r>
              <a:rPr lang="en-US" sz="2400" b="1" dirty="0"/>
              <a:t> </a:t>
            </a:r>
            <a:r>
              <a:rPr lang="en-US" sz="2400" b="1" dirty="0" err="1"/>
              <a:t>lực</a:t>
            </a:r>
            <a:r>
              <a:rPr lang="en-US" sz="2400" b="1" dirty="0"/>
              <a:t>:</a:t>
            </a:r>
            <a:r>
              <a:rPr lang="en-US" sz="2400" dirty="0"/>
              <a:t> </a:t>
            </a:r>
          </a:p>
          <a:p>
            <a:r>
              <a:rPr lang="en-US" sz="2400" dirty="0"/>
              <a:t>1.1. </a:t>
            </a:r>
            <a:r>
              <a:rPr lang="en-US" sz="2400" dirty="0" err="1"/>
              <a:t>Năng</a:t>
            </a:r>
            <a:r>
              <a:rPr lang="en-US" sz="2400" dirty="0"/>
              <a:t> </a:t>
            </a:r>
            <a:r>
              <a:rPr lang="en-US" sz="2400" dirty="0" err="1"/>
              <a:t>lực</a:t>
            </a:r>
            <a:r>
              <a:rPr lang="en-US" sz="2400" dirty="0"/>
              <a:t> </a:t>
            </a:r>
            <a:r>
              <a:rPr lang="en-US" sz="2400" dirty="0" err="1"/>
              <a:t>đặc</a:t>
            </a:r>
            <a:r>
              <a:rPr lang="en-US" sz="2400" dirty="0"/>
              <a:t> </a:t>
            </a:r>
            <a:r>
              <a:rPr lang="en-US" sz="2400" dirty="0" err="1"/>
              <a:t>thù</a:t>
            </a:r>
            <a:r>
              <a:rPr lang="en-US" sz="2400" dirty="0"/>
              <a:t>:</a:t>
            </a:r>
          </a:p>
          <a:p>
            <a:r>
              <a:rPr lang="en-US" sz="2400" dirty="0"/>
              <a:t>- </a:t>
            </a:r>
            <a:r>
              <a:rPr lang="en-US" sz="2400" dirty="0" err="1"/>
              <a:t>Biết</a:t>
            </a:r>
            <a:r>
              <a:rPr lang="en-US" sz="2400" dirty="0"/>
              <a:t> </a:t>
            </a:r>
            <a:r>
              <a:rPr lang="en-US" sz="2400" dirty="0" err="1"/>
              <a:t>viết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 </a:t>
            </a:r>
            <a:r>
              <a:rPr lang="en-US" sz="2400" dirty="0" err="1"/>
              <a:t>bản</a:t>
            </a:r>
            <a:r>
              <a:rPr lang="en-US" sz="2400" dirty="0"/>
              <a:t> </a:t>
            </a:r>
            <a:r>
              <a:rPr lang="en-US" sz="2400" dirty="0" err="1"/>
              <a:t>đúng</a:t>
            </a:r>
            <a:r>
              <a:rPr lang="en-US" sz="2400" dirty="0"/>
              <a:t> qui </a:t>
            </a:r>
            <a:r>
              <a:rPr lang="en-US" sz="2400" dirty="0" err="1"/>
              <a:t>trình</a:t>
            </a:r>
            <a:r>
              <a:rPr lang="en-US" sz="2400" dirty="0"/>
              <a:t>, </a:t>
            </a:r>
            <a:r>
              <a:rPr lang="en-US" sz="2400" dirty="0" err="1"/>
              <a:t>đảm</a:t>
            </a:r>
            <a:r>
              <a:rPr lang="en-US" sz="2400" dirty="0"/>
              <a:t> </a:t>
            </a:r>
            <a:r>
              <a:rPr lang="en-US" sz="2400" dirty="0" err="1"/>
              <a:t>bảo</a:t>
            </a:r>
            <a:r>
              <a:rPr lang="en-US" sz="2400" dirty="0"/>
              <a:t>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bước</a:t>
            </a:r>
            <a:r>
              <a:rPr lang="en-US" sz="2400" dirty="0"/>
              <a:t> </a:t>
            </a:r>
            <a:r>
              <a:rPr lang="en-US" sz="2400" dirty="0" err="1"/>
              <a:t>đã</a:t>
            </a:r>
            <a:r>
              <a:rPr lang="en-US" sz="2400" dirty="0"/>
              <a:t> </a:t>
            </a:r>
            <a:r>
              <a:rPr lang="en-US" sz="2400" dirty="0" err="1"/>
              <a:t>hình</a:t>
            </a:r>
            <a:r>
              <a:rPr lang="en-US" sz="2400" dirty="0"/>
              <a:t> </a:t>
            </a:r>
            <a:r>
              <a:rPr lang="en-US" sz="2400" dirty="0" err="1"/>
              <a:t>thành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rèn</a:t>
            </a:r>
            <a:r>
              <a:rPr lang="en-US" sz="2400" dirty="0"/>
              <a:t> </a:t>
            </a:r>
            <a:r>
              <a:rPr lang="en-US" sz="2400" dirty="0" err="1"/>
              <a:t>luyện</a:t>
            </a:r>
            <a:r>
              <a:rPr lang="en-US" sz="2400" dirty="0"/>
              <a:t> ở </a:t>
            </a:r>
            <a:r>
              <a:rPr lang="en-US" sz="2400" dirty="0" err="1"/>
              <a:t>các</a:t>
            </a:r>
            <a:r>
              <a:rPr lang="en-US" sz="2400" dirty="0"/>
              <a:t> </a:t>
            </a:r>
            <a:r>
              <a:rPr lang="en-US" sz="2400" dirty="0" err="1"/>
              <a:t>lớp</a:t>
            </a:r>
            <a:r>
              <a:rPr lang="en-US" sz="2400" dirty="0"/>
              <a:t> </a:t>
            </a:r>
            <a:r>
              <a:rPr lang="en-US" sz="2400" dirty="0" err="1"/>
              <a:t>trước</a:t>
            </a:r>
            <a:r>
              <a:rPr lang="en-US" sz="2400" dirty="0"/>
              <a:t>.</a:t>
            </a:r>
          </a:p>
          <a:p>
            <a:r>
              <a:rPr lang="en-US" sz="2400" dirty="0"/>
              <a:t>- </a:t>
            </a:r>
            <a:r>
              <a:rPr lang="en-US" sz="2400" dirty="0" err="1"/>
              <a:t>Viết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văn</a:t>
            </a:r>
            <a:r>
              <a:rPr lang="en-US" sz="2400" dirty="0"/>
              <a:t> </a:t>
            </a:r>
            <a:r>
              <a:rPr lang="en-US" sz="2400" dirty="0" err="1"/>
              <a:t>bản</a:t>
            </a:r>
            <a:r>
              <a:rPr lang="en-US" sz="2400" dirty="0"/>
              <a:t> </a:t>
            </a:r>
            <a:r>
              <a:rPr lang="en-US" sz="2400" dirty="0" err="1"/>
              <a:t>nghị</a:t>
            </a:r>
            <a:r>
              <a:rPr lang="en-US" sz="2400" dirty="0"/>
              <a:t> </a:t>
            </a:r>
            <a:r>
              <a:rPr lang="en-US" sz="2400" dirty="0" err="1"/>
              <a:t>luận</a:t>
            </a:r>
            <a:r>
              <a:rPr lang="en-US" sz="2400" dirty="0"/>
              <a:t> </a:t>
            </a:r>
            <a:r>
              <a:rPr lang="en-US" sz="2400" dirty="0" err="1"/>
              <a:t>về</a:t>
            </a:r>
            <a:r>
              <a:rPr lang="en-US" sz="2400" dirty="0"/>
              <a:t> </a:t>
            </a:r>
            <a:r>
              <a:rPr lang="en-US" sz="2400" dirty="0" err="1"/>
              <a:t>một</a:t>
            </a:r>
            <a:r>
              <a:rPr lang="en-US" sz="2400" dirty="0"/>
              <a:t> </a:t>
            </a:r>
            <a:r>
              <a:rPr lang="en-US" sz="2400" dirty="0" err="1"/>
              <a:t>vấn</a:t>
            </a:r>
            <a:r>
              <a:rPr lang="en-US" sz="2400" dirty="0"/>
              <a:t> </a:t>
            </a:r>
            <a:r>
              <a:rPr lang="en-US" sz="2400" dirty="0" err="1"/>
              <a:t>đề</a:t>
            </a:r>
            <a:r>
              <a:rPr lang="en-US" sz="2400" dirty="0"/>
              <a:t> </a:t>
            </a:r>
            <a:r>
              <a:rPr lang="en-US" sz="2400" dirty="0" err="1"/>
              <a:t>liên</a:t>
            </a:r>
            <a:r>
              <a:rPr lang="en-US" sz="2400" dirty="0"/>
              <a:t> </a:t>
            </a:r>
            <a:r>
              <a:rPr lang="en-US" sz="2400" dirty="0" err="1"/>
              <a:t>quan</a:t>
            </a:r>
            <a:r>
              <a:rPr lang="en-US" sz="2400" dirty="0"/>
              <a:t> </a:t>
            </a:r>
            <a:r>
              <a:rPr lang="en-US" sz="2400" dirty="0" err="1"/>
              <a:t>đến</a:t>
            </a:r>
            <a:r>
              <a:rPr lang="en-US" sz="2400" dirty="0"/>
              <a:t> </a:t>
            </a:r>
            <a:r>
              <a:rPr lang="en-US" sz="2400" dirty="0" err="1"/>
              <a:t>tuổi</a:t>
            </a:r>
            <a:r>
              <a:rPr lang="en-US" sz="2400" dirty="0"/>
              <a:t> </a:t>
            </a:r>
            <a:r>
              <a:rPr lang="en-US" sz="2400" dirty="0" err="1"/>
              <a:t>trẻ</a:t>
            </a:r>
            <a:endParaRPr lang="en-US" sz="2400" dirty="0"/>
          </a:p>
          <a:p>
            <a:r>
              <a:rPr lang="en-US" sz="2400" dirty="0"/>
              <a:t>1.2. </a:t>
            </a:r>
            <a:r>
              <a:rPr lang="en-US" sz="2400" dirty="0" err="1"/>
              <a:t>Năng</a:t>
            </a:r>
            <a:r>
              <a:rPr lang="en-US" sz="2400" dirty="0"/>
              <a:t> </a:t>
            </a:r>
            <a:r>
              <a:rPr lang="en-US" sz="2400" dirty="0" err="1"/>
              <a:t>lực</a:t>
            </a:r>
            <a:r>
              <a:rPr lang="en-US" sz="2400" dirty="0"/>
              <a:t> </a:t>
            </a:r>
            <a:r>
              <a:rPr lang="en-US" sz="2400" dirty="0" err="1"/>
              <a:t>chung</a:t>
            </a:r>
            <a:r>
              <a:rPr lang="en-US" sz="2400" dirty="0"/>
              <a:t>:</a:t>
            </a:r>
          </a:p>
          <a:p>
            <a:r>
              <a:rPr lang="en-US" sz="2400" dirty="0"/>
              <a:t>- </a:t>
            </a:r>
            <a:r>
              <a:rPr lang="en-US" sz="2400" dirty="0" err="1"/>
              <a:t>Năng</a:t>
            </a:r>
            <a:r>
              <a:rPr lang="en-US" sz="2400" dirty="0"/>
              <a:t> </a:t>
            </a:r>
            <a:r>
              <a:rPr lang="en-US" sz="2400" dirty="0" err="1"/>
              <a:t>lực</a:t>
            </a:r>
            <a:r>
              <a:rPr lang="en-US" sz="2400" dirty="0"/>
              <a:t> </a:t>
            </a:r>
            <a:r>
              <a:rPr lang="en-US" sz="2400" dirty="0" err="1"/>
              <a:t>tự</a:t>
            </a:r>
            <a:r>
              <a:rPr lang="en-US" sz="2400" dirty="0"/>
              <a:t> </a:t>
            </a:r>
            <a:r>
              <a:rPr lang="en-US" sz="2400" dirty="0" err="1"/>
              <a:t>chủ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tự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  <a:r>
              <a:rPr lang="en-US" sz="2400" dirty="0" err="1"/>
              <a:t>thông</a:t>
            </a:r>
            <a:r>
              <a:rPr lang="en-US" sz="2400" dirty="0"/>
              <a:t> qua </a:t>
            </a:r>
            <a:r>
              <a:rPr lang="en-US" sz="2400" dirty="0" err="1"/>
              <a:t>việc</a:t>
            </a:r>
            <a:r>
              <a:rPr lang="en-US" sz="2400" dirty="0"/>
              <a:t> </a:t>
            </a:r>
            <a:r>
              <a:rPr lang="en-US" sz="2400" dirty="0" err="1"/>
              <a:t>tự</a:t>
            </a:r>
            <a:r>
              <a:rPr lang="en-US" sz="2400" dirty="0"/>
              <a:t> </a:t>
            </a:r>
            <a:r>
              <a:rPr lang="en-US" sz="2400" dirty="0" err="1"/>
              <a:t>nhận</a:t>
            </a:r>
            <a:r>
              <a:rPr lang="en-US" sz="2400" dirty="0"/>
              <a:t> ra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điều</a:t>
            </a:r>
            <a:r>
              <a:rPr lang="en-US" sz="2400" dirty="0"/>
              <a:t> </a:t>
            </a:r>
            <a:r>
              <a:rPr lang="en-US" sz="2400" dirty="0" err="1"/>
              <a:t>chỉnh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những</a:t>
            </a:r>
            <a:r>
              <a:rPr lang="en-US" sz="2400" dirty="0"/>
              <a:t> </a:t>
            </a:r>
            <a:r>
              <a:rPr lang="en-US" sz="2400" dirty="0" err="1"/>
              <a:t>sai</a:t>
            </a:r>
            <a:r>
              <a:rPr lang="en-US" sz="2400" dirty="0"/>
              <a:t> </a:t>
            </a:r>
            <a:r>
              <a:rPr lang="en-US" sz="2400" dirty="0" err="1"/>
              <a:t>sót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bản</a:t>
            </a:r>
            <a:r>
              <a:rPr lang="en-US" sz="2400" dirty="0"/>
              <a:t> </a:t>
            </a:r>
            <a:r>
              <a:rPr lang="en-US" sz="2400" dirty="0" err="1"/>
              <a:t>thân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quá</a:t>
            </a:r>
            <a:r>
              <a:rPr lang="en-US" sz="2400" dirty="0"/>
              <a:t> </a:t>
            </a:r>
            <a:r>
              <a:rPr lang="en-US" sz="2400" dirty="0" err="1"/>
              <a:t>trình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  <a:r>
              <a:rPr lang="en-US" sz="2400" dirty="0" err="1"/>
              <a:t>tập</a:t>
            </a:r>
            <a:endParaRPr lang="en-US" sz="2400" dirty="0"/>
          </a:p>
          <a:p>
            <a:r>
              <a:rPr lang="en-US" sz="2400" dirty="0"/>
              <a:t>- </a:t>
            </a:r>
            <a:r>
              <a:rPr lang="en-US" sz="2400" dirty="0" err="1"/>
              <a:t>Năng</a:t>
            </a:r>
            <a:r>
              <a:rPr lang="en-US" sz="2400" dirty="0"/>
              <a:t> </a:t>
            </a:r>
            <a:r>
              <a:rPr lang="en-US" sz="2400" dirty="0" err="1"/>
              <a:t>lực</a:t>
            </a:r>
            <a:r>
              <a:rPr lang="en-US" sz="2400" dirty="0"/>
              <a:t> </a:t>
            </a:r>
            <a:r>
              <a:rPr lang="en-US" sz="2400" dirty="0" err="1"/>
              <a:t>giao</a:t>
            </a:r>
            <a:r>
              <a:rPr lang="en-US" sz="2400" dirty="0"/>
              <a:t> </a:t>
            </a:r>
            <a:r>
              <a:rPr lang="en-US" sz="2400" dirty="0" err="1"/>
              <a:t>tiếp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hợp</a:t>
            </a:r>
            <a:r>
              <a:rPr lang="en-US" sz="2400" dirty="0"/>
              <a:t> </a:t>
            </a:r>
            <a:r>
              <a:rPr lang="en-US" sz="2400" dirty="0" err="1"/>
              <a:t>tác</a:t>
            </a:r>
            <a:r>
              <a:rPr lang="en-US" sz="2400" dirty="0"/>
              <a:t> </a:t>
            </a:r>
            <a:r>
              <a:rPr lang="en-US" sz="2400" dirty="0" err="1"/>
              <a:t>thông</a:t>
            </a:r>
            <a:r>
              <a:rPr lang="en-US" sz="2400" dirty="0"/>
              <a:t> qua </a:t>
            </a:r>
            <a:r>
              <a:rPr lang="en-US" sz="2400" dirty="0" err="1"/>
              <a:t>việc</a:t>
            </a:r>
            <a:r>
              <a:rPr lang="en-US" sz="2400" dirty="0"/>
              <a:t> </a:t>
            </a:r>
            <a:r>
              <a:rPr lang="en-US" sz="2400" dirty="0" err="1"/>
              <a:t>trao</a:t>
            </a:r>
            <a:r>
              <a:rPr lang="en-US" sz="2400" dirty="0"/>
              <a:t> </a:t>
            </a:r>
            <a:r>
              <a:rPr lang="en-US" sz="2400" dirty="0" err="1"/>
              <a:t>đổi</a:t>
            </a:r>
            <a:r>
              <a:rPr lang="en-US" sz="2400" dirty="0"/>
              <a:t> </a:t>
            </a:r>
            <a:r>
              <a:rPr lang="en-US" sz="2400" dirty="0" err="1"/>
              <a:t>và</a:t>
            </a:r>
            <a:r>
              <a:rPr lang="en-US" sz="2400" dirty="0"/>
              <a:t> </a:t>
            </a:r>
            <a:r>
              <a:rPr lang="en-US" sz="2400" dirty="0" err="1"/>
              <a:t>thảo</a:t>
            </a:r>
            <a:r>
              <a:rPr lang="en-US" sz="2400" dirty="0"/>
              <a:t> </a:t>
            </a:r>
            <a:r>
              <a:rPr lang="en-US" sz="2400" dirty="0" err="1"/>
              <a:t>luận</a:t>
            </a:r>
            <a:r>
              <a:rPr lang="en-US" sz="2400" dirty="0"/>
              <a:t> ý </a:t>
            </a:r>
            <a:r>
              <a:rPr lang="en-US" sz="2400" dirty="0" err="1"/>
              <a:t>tưởng</a:t>
            </a:r>
            <a:r>
              <a:rPr lang="en-US" sz="2400" dirty="0"/>
              <a:t>, </a:t>
            </a:r>
            <a:r>
              <a:rPr lang="en-US" sz="2400" dirty="0" err="1"/>
              <a:t>góp</a:t>
            </a:r>
            <a:r>
              <a:rPr lang="en-US" sz="2400" dirty="0"/>
              <a:t> ý </a:t>
            </a:r>
            <a:r>
              <a:rPr lang="en-US" sz="2400" dirty="0" err="1"/>
              <a:t>cho</a:t>
            </a:r>
            <a:r>
              <a:rPr lang="en-US" sz="2400" dirty="0"/>
              <a:t> </a:t>
            </a:r>
            <a:r>
              <a:rPr lang="en-US" sz="2400" dirty="0" err="1"/>
              <a:t>bài</a:t>
            </a:r>
            <a:r>
              <a:rPr lang="en-US" sz="2400" dirty="0"/>
              <a:t> </a:t>
            </a:r>
            <a:r>
              <a:rPr lang="en-US" sz="2400" dirty="0" err="1"/>
              <a:t>viết</a:t>
            </a:r>
            <a:r>
              <a:rPr lang="en-US" sz="2400" dirty="0"/>
              <a:t> </a:t>
            </a:r>
            <a:r>
              <a:rPr lang="en-US" sz="2400" dirty="0" err="1"/>
              <a:t>của</a:t>
            </a:r>
            <a:r>
              <a:rPr lang="en-US" sz="2400" dirty="0"/>
              <a:t> </a:t>
            </a:r>
            <a:r>
              <a:rPr lang="en-US" sz="2400" dirty="0" err="1"/>
              <a:t>bản</a:t>
            </a:r>
            <a:r>
              <a:rPr lang="en-US" sz="2400" dirty="0"/>
              <a:t>.</a:t>
            </a:r>
          </a:p>
          <a:p>
            <a:r>
              <a:rPr lang="en-US" sz="2400" b="1" dirty="0"/>
              <a:t>2. </a:t>
            </a:r>
            <a:r>
              <a:rPr lang="en-US" sz="2400" b="1" dirty="0" err="1"/>
              <a:t>Về</a:t>
            </a:r>
            <a:r>
              <a:rPr lang="en-US" sz="2400" b="1" dirty="0"/>
              <a:t> </a:t>
            </a:r>
            <a:r>
              <a:rPr lang="en-US" sz="2400" b="1" dirty="0" err="1"/>
              <a:t>phẩm</a:t>
            </a:r>
            <a:r>
              <a:rPr lang="en-US" sz="2400" b="1" dirty="0"/>
              <a:t> </a:t>
            </a:r>
            <a:r>
              <a:rPr lang="en-US" sz="2400" b="1" dirty="0" err="1"/>
              <a:t>chất</a:t>
            </a:r>
            <a:r>
              <a:rPr lang="en-US" sz="2400" dirty="0"/>
              <a:t>: </a:t>
            </a:r>
            <a:r>
              <a:rPr lang="en-US" sz="2400" dirty="0" err="1"/>
              <a:t>Tích</a:t>
            </a:r>
            <a:r>
              <a:rPr lang="en-US" sz="2400" dirty="0"/>
              <a:t> </a:t>
            </a:r>
            <a:r>
              <a:rPr lang="en-US" sz="2400" dirty="0" err="1"/>
              <a:t>cực</a:t>
            </a:r>
            <a:r>
              <a:rPr lang="en-US" sz="2400" dirty="0"/>
              <a:t> </a:t>
            </a:r>
            <a:r>
              <a:rPr lang="en-US" sz="2400" dirty="0" err="1"/>
              <a:t>tìm</a:t>
            </a:r>
            <a:r>
              <a:rPr lang="en-US" sz="2400" dirty="0"/>
              <a:t> </a:t>
            </a:r>
            <a:r>
              <a:rPr lang="en-US" sz="2400" dirty="0" err="1"/>
              <a:t>tòi</a:t>
            </a:r>
            <a:r>
              <a:rPr lang="en-US" sz="2400" dirty="0"/>
              <a:t> </a:t>
            </a:r>
            <a:r>
              <a:rPr lang="en-US" sz="2400" dirty="0" err="1"/>
              <a:t>sáng</a:t>
            </a:r>
            <a:r>
              <a:rPr lang="en-US" sz="2400" dirty="0"/>
              <a:t> </a:t>
            </a:r>
            <a:r>
              <a:rPr lang="en-US" sz="2400" dirty="0" err="1"/>
              <a:t>tạo</a:t>
            </a:r>
            <a:r>
              <a:rPr lang="en-US" sz="2400" dirty="0"/>
              <a:t> </a:t>
            </a:r>
            <a:r>
              <a:rPr lang="en-US" sz="2400" dirty="0" err="1"/>
              <a:t>trong</a:t>
            </a:r>
            <a:r>
              <a:rPr lang="en-US" sz="2400" dirty="0"/>
              <a:t> </a:t>
            </a:r>
            <a:r>
              <a:rPr lang="en-US" sz="2400" dirty="0" err="1"/>
              <a:t>học</a:t>
            </a:r>
            <a:r>
              <a:rPr lang="en-US" sz="2400" dirty="0"/>
              <a:t> </a:t>
            </a:r>
            <a:r>
              <a:rPr lang="en-US" sz="2400" dirty="0" err="1"/>
              <a:t>tập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249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57811-70CC-4880-9941-476B13686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HOẠT ĐỘNG 1: </a:t>
            </a:r>
            <a:r>
              <a:rPr lang="pt-BR" b="1" dirty="0">
                <a:solidFill>
                  <a:srgbClr val="FF0000"/>
                </a:solidFill>
              </a:rPr>
              <a:t>KHỞI ĐỘNG</a:t>
            </a:r>
            <a:br>
              <a:rPr lang="en-US" b="1" dirty="0">
                <a:solidFill>
                  <a:srgbClr val="FF0000"/>
                </a:solidFill>
              </a:rPr>
            </a:b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7E520F-BB40-45F1-A1F5-D468E3755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i="1" dirty="0"/>
              <a:t>Ở </a:t>
            </a:r>
            <a:r>
              <a:rPr lang="en-US" sz="3600" i="1" dirty="0" err="1"/>
              <a:t>bài</a:t>
            </a:r>
            <a:r>
              <a:rPr lang="en-US" sz="3600" i="1" dirty="0"/>
              <a:t> </a:t>
            </a:r>
            <a:r>
              <a:rPr lang="en-US" sz="3600" i="1" dirty="0" err="1"/>
              <a:t>học</a:t>
            </a:r>
            <a:r>
              <a:rPr lang="en-US" sz="3600" i="1" dirty="0"/>
              <a:t> </a:t>
            </a:r>
            <a:r>
              <a:rPr lang="en-US" sz="3600" i="1" dirty="0" err="1"/>
              <a:t>này</a:t>
            </a:r>
            <a:r>
              <a:rPr lang="en-US" sz="3600" i="1" dirty="0"/>
              <a:t>, </a:t>
            </a:r>
            <a:r>
              <a:rPr lang="en-US" sz="3600" i="1" dirty="0" err="1"/>
              <a:t>các</a:t>
            </a:r>
            <a:r>
              <a:rPr lang="en-US" sz="3600" i="1" dirty="0"/>
              <a:t> </a:t>
            </a:r>
            <a:r>
              <a:rPr lang="en-US" sz="3600" i="1" dirty="0" err="1"/>
              <a:t>em</a:t>
            </a:r>
            <a:r>
              <a:rPr lang="en-US" sz="3600" i="1" dirty="0"/>
              <a:t> </a:t>
            </a:r>
            <a:r>
              <a:rPr lang="en-US" sz="3600" i="1" dirty="0" err="1"/>
              <a:t>sẽ</a:t>
            </a:r>
            <a:r>
              <a:rPr lang="en-US" sz="3600" i="1" dirty="0"/>
              <a:t> </a:t>
            </a:r>
            <a:r>
              <a:rPr lang="en-US" sz="3600" i="1" dirty="0" err="1"/>
              <a:t>thực</a:t>
            </a:r>
            <a:r>
              <a:rPr lang="en-US" sz="3600" i="1" dirty="0"/>
              <a:t> </a:t>
            </a:r>
            <a:r>
              <a:rPr lang="en-US" sz="3600" i="1" dirty="0" err="1"/>
              <a:t>hiện</a:t>
            </a:r>
            <a:r>
              <a:rPr lang="en-US" sz="3600" i="1" dirty="0"/>
              <a:t> </a:t>
            </a:r>
            <a:r>
              <a:rPr lang="en-US" sz="3600" i="1" dirty="0" err="1"/>
              <a:t>nhiệm</a:t>
            </a:r>
            <a:r>
              <a:rPr lang="en-US" sz="3600" i="1" dirty="0"/>
              <a:t> </a:t>
            </a:r>
            <a:r>
              <a:rPr lang="en-US" sz="3600" i="1" dirty="0" err="1"/>
              <a:t>vụ</a:t>
            </a:r>
            <a:r>
              <a:rPr lang="en-US" sz="3600" i="1" dirty="0"/>
              <a:t> </a:t>
            </a:r>
            <a:r>
              <a:rPr lang="en-US" sz="3600" i="1" dirty="0" err="1"/>
              <a:t>viết</a:t>
            </a:r>
            <a:r>
              <a:rPr lang="en-US" sz="3600" i="1" dirty="0"/>
              <a:t> </a:t>
            </a:r>
            <a:r>
              <a:rPr lang="en-US" sz="3600" i="1" dirty="0" err="1"/>
              <a:t>nào</a:t>
            </a:r>
            <a:r>
              <a:rPr lang="en-US" sz="3600" i="1" dirty="0"/>
              <a:t>?</a:t>
            </a:r>
            <a:endParaRPr lang="en-US" sz="3600" dirty="0"/>
          </a:p>
          <a:p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sz="3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GB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3600" b="1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GB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6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nghị luận về một vấn đề liên quan đến tuổi trẻ</a:t>
            </a:r>
            <a:r>
              <a:rPr lang="en-GB" sz="3600" i="1" dirty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06629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4D551-2A24-40B2-B053-4F82382F3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854" y="1120355"/>
            <a:ext cx="10058400" cy="1450757"/>
          </a:xfrm>
        </p:spPr>
        <p:txBody>
          <a:bodyPr>
            <a:noAutofit/>
          </a:bodyPr>
          <a:lstStyle/>
          <a:p>
            <a:br>
              <a:rPr lang="en-US" sz="4000" b="1" dirty="0"/>
            </a:br>
            <a:br>
              <a:rPr lang="en-US" sz="4000" b="1" dirty="0"/>
            </a:br>
            <a:br>
              <a:rPr lang="en-US" sz="4000" b="1" dirty="0"/>
            </a:br>
            <a:br>
              <a:rPr lang="en-US" sz="4000" b="1" dirty="0"/>
            </a:br>
            <a:br>
              <a:rPr lang="en-US" sz="4000" b="1" dirty="0"/>
            </a:br>
            <a:r>
              <a:rPr lang="en-US" sz="4000" b="1" dirty="0">
                <a:solidFill>
                  <a:srgbClr val="FF0000"/>
                </a:solidFill>
              </a:rPr>
              <a:t>HOẠT ĐỘNG 2: CỦNG CỐ KIẾN THỨC VỀ KIỂU BÀI</a:t>
            </a:r>
            <a:br>
              <a:rPr lang="en-US" sz="4000" b="1" dirty="0"/>
            </a:br>
            <a:r>
              <a:rPr lang="en-US" sz="3200" b="1" u="sng" dirty="0">
                <a:solidFill>
                  <a:srgbClr val="00B0F0"/>
                </a:solidFill>
              </a:rPr>
              <a:t>1/ </a:t>
            </a:r>
            <a:r>
              <a:rPr lang="en-US" sz="3200" b="1" u="sng" dirty="0" err="1">
                <a:solidFill>
                  <a:srgbClr val="00B0F0"/>
                </a:solidFill>
              </a:rPr>
              <a:t>Hướng</a:t>
            </a:r>
            <a:r>
              <a:rPr lang="en-US" sz="3200" b="1" u="sng" dirty="0">
                <a:solidFill>
                  <a:srgbClr val="00B0F0"/>
                </a:solidFill>
              </a:rPr>
              <a:t> </a:t>
            </a:r>
            <a:r>
              <a:rPr lang="en-US" sz="3200" b="1" u="sng" dirty="0" err="1">
                <a:solidFill>
                  <a:srgbClr val="00B0F0"/>
                </a:solidFill>
              </a:rPr>
              <a:t>dẫn</a:t>
            </a:r>
            <a:r>
              <a:rPr lang="en-US" sz="3200" b="1" u="sng" dirty="0">
                <a:solidFill>
                  <a:srgbClr val="00B0F0"/>
                </a:solidFill>
              </a:rPr>
              <a:t> </a:t>
            </a:r>
            <a:r>
              <a:rPr lang="en-US" sz="3200" b="1" u="sng" dirty="0" err="1">
                <a:solidFill>
                  <a:srgbClr val="00B0F0"/>
                </a:solidFill>
              </a:rPr>
              <a:t>phân</a:t>
            </a:r>
            <a:r>
              <a:rPr lang="en-US" sz="3200" b="1" u="sng" dirty="0">
                <a:solidFill>
                  <a:srgbClr val="00B0F0"/>
                </a:solidFill>
              </a:rPr>
              <a:t> </a:t>
            </a:r>
            <a:r>
              <a:rPr lang="en-US" sz="3200" b="1" u="sng" dirty="0" err="1">
                <a:solidFill>
                  <a:srgbClr val="00B0F0"/>
                </a:solidFill>
              </a:rPr>
              <a:t>tích</a:t>
            </a:r>
            <a:r>
              <a:rPr lang="en-US" sz="3200" b="1" u="sng" dirty="0">
                <a:solidFill>
                  <a:srgbClr val="00B0F0"/>
                </a:solidFill>
              </a:rPr>
              <a:t> </a:t>
            </a:r>
            <a:r>
              <a:rPr lang="en-US" sz="3200" b="1" u="sng" dirty="0" err="1">
                <a:solidFill>
                  <a:srgbClr val="00B0F0"/>
                </a:solidFill>
              </a:rPr>
              <a:t>kiểu</a:t>
            </a:r>
            <a:r>
              <a:rPr lang="en-US" sz="3200" b="1" u="sng" dirty="0">
                <a:solidFill>
                  <a:srgbClr val="00B0F0"/>
                </a:solidFill>
              </a:rPr>
              <a:t> </a:t>
            </a:r>
            <a:r>
              <a:rPr lang="en-US" sz="3200" b="1" u="sng" dirty="0" err="1">
                <a:solidFill>
                  <a:srgbClr val="00B0F0"/>
                </a:solidFill>
              </a:rPr>
              <a:t>bài</a:t>
            </a:r>
            <a:br>
              <a:rPr lang="en-US" sz="4000" b="1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88363-A530-4FD3-9B82-31D9B08C0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- </a:t>
            </a:r>
            <a:r>
              <a:rPr lang="en-US" sz="3200" dirty="0" err="1"/>
              <a:t>Đọc</a:t>
            </a:r>
            <a:r>
              <a:rPr lang="en-US" sz="3200" dirty="0"/>
              <a:t> </a:t>
            </a:r>
            <a:r>
              <a:rPr lang="en-US" sz="3200" dirty="0" err="1"/>
              <a:t>thầm</a:t>
            </a:r>
            <a:r>
              <a:rPr lang="en-US" sz="3200" dirty="0"/>
              <a:t> </a:t>
            </a:r>
            <a:r>
              <a:rPr lang="en-US" sz="3200" dirty="0" err="1"/>
              <a:t>ngữ</a:t>
            </a:r>
            <a:r>
              <a:rPr lang="en-US" sz="3200" dirty="0"/>
              <a:t> </a:t>
            </a:r>
            <a:r>
              <a:rPr lang="en-US" sz="3200" dirty="0" err="1"/>
              <a:t>liệu</a:t>
            </a:r>
            <a:r>
              <a:rPr lang="en-US" sz="3200" dirty="0"/>
              <a:t> (SGK/ tr. 17 – 19).</a:t>
            </a:r>
          </a:p>
          <a:p>
            <a:r>
              <a:rPr lang="en-US" sz="3200" dirty="0"/>
              <a:t>- </a:t>
            </a:r>
            <a:r>
              <a:rPr lang="en-US" sz="3200" dirty="0" err="1"/>
              <a:t>Đối</a:t>
            </a:r>
            <a:r>
              <a:rPr lang="en-US" sz="3200" dirty="0"/>
              <a:t> </a:t>
            </a:r>
            <a:r>
              <a:rPr lang="en-US" sz="3200" dirty="0" err="1"/>
              <a:t>chiếu</a:t>
            </a:r>
            <a:r>
              <a:rPr lang="en-US" sz="3200" dirty="0"/>
              <a:t> </a:t>
            </a:r>
            <a:r>
              <a:rPr lang="en-US" sz="3200" dirty="0" err="1"/>
              <a:t>những</a:t>
            </a:r>
            <a:r>
              <a:rPr lang="en-US" sz="3200" dirty="0"/>
              <a:t> </a:t>
            </a:r>
            <a:r>
              <a:rPr lang="en-US" sz="3200" dirty="0" err="1"/>
              <a:t>phần</a:t>
            </a:r>
            <a:r>
              <a:rPr lang="en-US" sz="3200" dirty="0"/>
              <a:t> </a:t>
            </a:r>
            <a:r>
              <a:rPr lang="en-US" sz="3200" dirty="0" err="1"/>
              <a:t>được</a:t>
            </a:r>
            <a:r>
              <a:rPr lang="en-US" sz="3200" dirty="0"/>
              <a:t> </a:t>
            </a:r>
            <a:r>
              <a:rPr lang="en-US" sz="3200" dirty="0" err="1"/>
              <a:t>đánh</a:t>
            </a:r>
            <a:r>
              <a:rPr lang="en-US" sz="3200" dirty="0"/>
              <a:t> </a:t>
            </a:r>
            <a:r>
              <a:rPr lang="en-US" sz="3200" dirty="0" err="1"/>
              <a:t>số</a:t>
            </a:r>
            <a:r>
              <a:rPr lang="en-US" sz="3200" dirty="0"/>
              <a:t> </a:t>
            </a:r>
            <a:r>
              <a:rPr lang="en-US" sz="3200" dirty="0" err="1"/>
              <a:t>với</a:t>
            </a:r>
            <a:r>
              <a:rPr lang="en-US" sz="3200" dirty="0"/>
              <a:t> box </a:t>
            </a:r>
            <a:r>
              <a:rPr lang="en-US" sz="3200" dirty="0" err="1"/>
              <a:t>thông</a:t>
            </a:r>
            <a:r>
              <a:rPr lang="en-US" sz="3200" dirty="0"/>
              <a:t> tin </a:t>
            </a:r>
            <a:r>
              <a:rPr lang="en-US" sz="3200" dirty="0" err="1"/>
              <a:t>tương</a:t>
            </a:r>
            <a:r>
              <a:rPr lang="en-US" sz="3200" dirty="0"/>
              <a:t> </a:t>
            </a:r>
            <a:r>
              <a:rPr lang="en-US" sz="3200" dirty="0" err="1"/>
              <a:t>ứng</a:t>
            </a:r>
            <a:r>
              <a:rPr lang="en-US" sz="3200" dirty="0"/>
              <a:t> ở </a:t>
            </a:r>
            <a:r>
              <a:rPr lang="en-US" sz="3200" dirty="0" err="1"/>
              <a:t>bên</a:t>
            </a:r>
            <a:r>
              <a:rPr lang="en-US" sz="3200" dirty="0"/>
              <a:t> </a:t>
            </a:r>
            <a:r>
              <a:rPr lang="en-US" sz="3200" dirty="0" err="1"/>
              <a:t>phải</a:t>
            </a:r>
            <a:r>
              <a:rPr lang="en-US" sz="3200" dirty="0"/>
              <a:t> VB.</a:t>
            </a:r>
          </a:p>
          <a:p>
            <a:r>
              <a:rPr lang="en-US" sz="3200" dirty="0"/>
              <a:t>- </a:t>
            </a:r>
            <a:r>
              <a:rPr lang="en-US" sz="3200" dirty="0" err="1"/>
              <a:t>Trả</a:t>
            </a:r>
            <a:r>
              <a:rPr lang="en-US" sz="3200" dirty="0"/>
              <a:t> </a:t>
            </a:r>
            <a:r>
              <a:rPr lang="en-US" sz="3200" dirty="0" err="1"/>
              <a:t>lời</a:t>
            </a:r>
            <a:r>
              <a:rPr lang="en-US" sz="3200" dirty="0"/>
              <a:t> 4 </a:t>
            </a:r>
            <a:r>
              <a:rPr lang="en-US" sz="3200" dirty="0" err="1"/>
              <a:t>câu</a:t>
            </a:r>
            <a:r>
              <a:rPr lang="en-US" sz="3200" dirty="0"/>
              <a:t> </a:t>
            </a:r>
            <a:r>
              <a:rPr lang="en-US" sz="3200" dirty="0" err="1"/>
              <a:t>hỏi</a:t>
            </a:r>
            <a:r>
              <a:rPr lang="en-US" sz="3200" dirty="0"/>
              <a:t> </a:t>
            </a:r>
            <a:r>
              <a:rPr lang="en-US" sz="3200" dirty="0" err="1"/>
              <a:t>hướng</a:t>
            </a:r>
            <a:r>
              <a:rPr lang="en-US" sz="3200" dirty="0"/>
              <a:t> </a:t>
            </a:r>
            <a:r>
              <a:rPr lang="en-US" sz="3200" dirty="0" err="1"/>
              <a:t>dẫn</a:t>
            </a:r>
            <a:r>
              <a:rPr lang="en-US" sz="3200" dirty="0"/>
              <a:t> </a:t>
            </a:r>
            <a:r>
              <a:rPr lang="en-US" sz="3200" dirty="0" err="1"/>
              <a:t>phân</a:t>
            </a:r>
            <a:r>
              <a:rPr lang="en-US" sz="3200" dirty="0"/>
              <a:t> </a:t>
            </a:r>
            <a:r>
              <a:rPr lang="en-US" sz="3200" dirty="0" err="1"/>
              <a:t>tích</a:t>
            </a:r>
            <a:r>
              <a:rPr lang="en-US" sz="3200" dirty="0"/>
              <a:t> </a:t>
            </a:r>
            <a:r>
              <a:rPr lang="en-US" sz="3200" dirty="0" err="1"/>
              <a:t>ngữ</a:t>
            </a:r>
            <a:r>
              <a:rPr lang="en-US" sz="3200" dirty="0"/>
              <a:t> </a:t>
            </a:r>
            <a:r>
              <a:rPr lang="en-US" sz="3200" dirty="0" err="1"/>
              <a:t>liệu</a:t>
            </a:r>
            <a:r>
              <a:rPr lang="en-US" sz="3200" dirty="0"/>
              <a:t> </a:t>
            </a:r>
            <a:r>
              <a:rPr lang="en-US" sz="3200" dirty="0" err="1"/>
              <a:t>tham</a:t>
            </a:r>
            <a:r>
              <a:rPr lang="en-US" sz="3200" dirty="0"/>
              <a:t> </a:t>
            </a:r>
            <a:r>
              <a:rPr lang="en-US" sz="3200" dirty="0" err="1"/>
              <a:t>khảo</a:t>
            </a:r>
            <a:r>
              <a:rPr lang="en-US" sz="3200" dirty="0"/>
              <a:t> (SGK/ tr. 19).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62361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178BB8-4428-4FF3-8475-561E6C7DB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242" y="596348"/>
            <a:ext cx="10052437" cy="5272746"/>
          </a:xfrm>
        </p:spPr>
        <p:txBody>
          <a:bodyPr>
            <a:normAutofit/>
          </a:bodyPr>
          <a:lstStyle/>
          <a:p>
            <a:r>
              <a:rPr lang="en-US" sz="3200" b="1" dirty="0" err="1">
                <a:solidFill>
                  <a:srgbClr val="FF0000"/>
                </a:solidFill>
              </a:rPr>
              <a:t>Câu</a:t>
            </a:r>
            <a:r>
              <a:rPr lang="en-US" sz="3200" b="1" dirty="0">
                <a:solidFill>
                  <a:srgbClr val="FF0000"/>
                </a:solidFill>
              </a:rPr>
              <a:t> 1: </a:t>
            </a:r>
            <a:r>
              <a:rPr lang="en-US" sz="3200" dirty="0" err="1"/>
              <a:t>Bố</a:t>
            </a:r>
            <a:r>
              <a:rPr lang="en-US" sz="3200" dirty="0"/>
              <a:t> </a:t>
            </a:r>
            <a:r>
              <a:rPr lang="en-US" sz="3200" dirty="0" err="1"/>
              <a:t>cục</a:t>
            </a:r>
            <a:r>
              <a:rPr lang="en-US" sz="3200" dirty="0"/>
              <a:t> </a:t>
            </a:r>
            <a:r>
              <a:rPr lang="en-US" sz="3200" dirty="0" err="1"/>
              <a:t>bài</a:t>
            </a:r>
            <a:r>
              <a:rPr lang="en-US" sz="3200" dirty="0"/>
              <a:t> </a:t>
            </a:r>
            <a:r>
              <a:rPr lang="en-US" sz="3200" dirty="0" err="1"/>
              <a:t>viết</a:t>
            </a:r>
            <a:r>
              <a:rPr lang="en-US" sz="3200" dirty="0"/>
              <a:t> </a:t>
            </a:r>
            <a:r>
              <a:rPr lang="en-US" sz="3200" dirty="0" err="1"/>
              <a:t>gồm</a:t>
            </a:r>
            <a:r>
              <a:rPr lang="en-US" sz="3200" dirty="0"/>
              <a:t> 3 </a:t>
            </a:r>
            <a:r>
              <a:rPr lang="en-US" sz="3200" dirty="0" err="1"/>
              <a:t>phần</a:t>
            </a:r>
            <a:r>
              <a:rPr lang="en-US" sz="3200" dirty="0"/>
              <a:t>: </a:t>
            </a:r>
            <a:r>
              <a:rPr lang="en-US" sz="3200" dirty="0" err="1"/>
              <a:t>mở</a:t>
            </a:r>
            <a:r>
              <a:rPr lang="en-US" sz="3200" dirty="0"/>
              <a:t> </a:t>
            </a:r>
            <a:r>
              <a:rPr lang="en-US" sz="3200" dirty="0" err="1"/>
              <a:t>bài</a:t>
            </a:r>
            <a:r>
              <a:rPr lang="en-US" sz="3200" dirty="0"/>
              <a:t> (</a:t>
            </a:r>
            <a:r>
              <a:rPr lang="en-US" sz="3200" dirty="0" err="1"/>
              <a:t>đoạn</a:t>
            </a:r>
            <a:r>
              <a:rPr lang="en-US" sz="3200" dirty="0"/>
              <a:t> </a:t>
            </a:r>
            <a:r>
              <a:rPr lang="en-US" sz="3200" dirty="0" err="1"/>
              <a:t>đầu</a:t>
            </a:r>
            <a:r>
              <a:rPr lang="en-US" sz="3200" dirty="0"/>
              <a:t>), </a:t>
            </a:r>
            <a:r>
              <a:rPr lang="en-US" sz="3200" dirty="0" err="1"/>
              <a:t>kết</a:t>
            </a:r>
            <a:r>
              <a:rPr lang="en-US" sz="3200" dirty="0"/>
              <a:t> </a:t>
            </a:r>
            <a:r>
              <a:rPr lang="en-US" sz="3200" dirty="0" err="1"/>
              <a:t>bài</a:t>
            </a:r>
            <a:r>
              <a:rPr lang="en-US" sz="3200" dirty="0"/>
              <a:t> (</a:t>
            </a:r>
            <a:r>
              <a:rPr lang="en-US" sz="3200" dirty="0" err="1"/>
              <a:t>đoạn</a:t>
            </a:r>
            <a:r>
              <a:rPr lang="en-US" sz="3200" dirty="0"/>
              <a:t> </a:t>
            </a:r>
            <a:r>
              <a:rPr lang="en-US" sz="3200" dirty="0" err="1"/>
              <a:t>cuối</a:t>
            </a:r>
            <a:r>
              <a:rPr lang="en-US" sz="3200" dirty="0"/>
              <a:t>), </a:t>
            </a:r>
            <a:r>
              <a:rPr lang="en-US" sz="3200" dirty="0" err="1"/>
              <a:t>thân</a:t>
            </a:r>
            <a:r>
              <a:rPr lang="en-US" sz="3200" dirty="0"/>
              <a:t> </a:t>
            </a:r>
            <a:r>
              <a:rPr lang="en-US" sz="3200" dirty="0" err="1"/>
              <a:t>bài</a:t>
            </a:r>
            <a:r>
              <a:rPr lang="en-US" sz="3200" dirty="0"/>
              <a:t> (</a:t>
            </a:r>
            <a:r>
              <a:rPr lang="en-US" sz="3200" dirty="0" err="1"/>
              <a:t>các</a:t>
            </a:r>
            <a:r>
              <a:rPr lang="en-US" sz="3200" dirty="0"/>
              <a:t> </a:t>
            </a:r>
            <a:r>
              <a:rPr lang="en-US" sz="3200" dirty="0" err="1"/>
              <a:t>đoạn</a:t>
            </a:r>
            <a:r>
              <a:rPr lang="en-US" sz="3200" dirty="0"/>
              <a:t> </a:t>
            </a:r>
            <a:r>
              <a:rPr lang="en-US" sz="3200" dirty="0" err="1"/>
              <a:t>còn</a:t>
            </a:r>
            <a:r>
              <a:rPr lang="en-US" sz="3200" dirty="0"/>
              <a:t> </a:t>
            </a:r>
            <a:r>
              <a:rPr lang="en-US" sz="3200" dirty="0" err="1"/>
              <a:t>lại</a:t>
            </a:r>
            <a:r>
              <a:rPr lang="en-US" sz="3200" dirty="0"/>
              <a:t>). </a:t>
            </a:r>
          </a:p>
          <a:p>
            <a:r>
              <a:rPr lang="en-US" sz="3200" dirty="0" err="1"/>
              <a:t>Vấn</a:t>
            </a:r>
            <a:r>
              <a:rPr lang="en-US" sz="3200" dirty="0"/>
              <a:t> </a:t>
            </a:r>
            <a:r>
              <a:rPr lang="en-US" sz="3200" dirty="0" err="1"/>
              <a:t>đề</a:t>
            </a:r>
            <a:r>
              <a:rPr lang="en-US" sz="3200" dirty="0"/>
              <a:t> </a:t>
            </a:r>
            <a:r>
              <a:rPr lang="en-US" sz="3200" dirty="0" err="1"/>
              <a:t>được</a:t>
            </a:r>
            <a:r>
              <a:rPr lang="en-US" sz="3200" dirty="0"/>
              <a:t> </a:t>
            </a:r>
            <a:r>
              <a:rPr lang="en-US" sz="3200" dirty="0" err="1"/>
              <a:t>bàn</a:t>
            </a:r>
            <a:r>
              <a:rPr lang="en-US" sz="3200" dirty="0"/>
              <a:t> </a:t>
            </a:r>
            <a:r>
              <a:rPr lang="en-US" sz="3200" dirty="0" err="1"/>
              <a:t>luận</a:t>
            </a:r>
            <a:r>
              <a:rPr lang="en-US" sz="3200" dirty="0"/>
              <a:t> </a:t>
            </a:r>
            <a:r>
              <a:rPr lang="en-US" sz="3200" dirty="0" err="1"/>
              <a:t>trong</a:t>
            </a:r>
            <a:r>
              <a:rPr lang="en-US" sz="3200" dirty="0"/>
              <a:t> </a:t>
            </a:r>
            <a:r>
              <a:rPr lang="en-US" sz="3200" dirty="0" err="1"/>
              <a:t>bài</a:t>
            </a:r>
            <a:r>
              <a:rPr lang="en-US" sz="3200" dirty="0"/>
              <a:t> </a:t>
            </a:r>
            <a:r>
              <a:rPr lang="en-US" sz="3200" dirty="0" err="1"/>
              <a:t>viết</a:t>
            </a:r>
            <a:r>
              <a:rPr lang="en-US" sz="3200" dirty="0"/>
              <a:t> </a:t>
            </a:r>
            <a:r>
              <a:rPr lang="en-US" sz="3200" dirty="0" err="1"/>
              <a:t>là</a:t>
            </a:r>
            <a:r>
              <a:rPr lang="en-US" sz="3200" dirty="0"/>
              <a:t> </a:t>
            </a:r>
            <a:r>
              <a:rPr lang="en-US" sz="3200" dirty="0" err="1"/>
              <a:t>khẳng</a:t>
            </a:r>
            <a:r>
              <a:rPr lang="en-US" sz="3200" dirty="0"/>
              <a:t> </a:t>
            </a:r>
            <a:r>
              <a:rPr lang="en-US" sz="3200" dirty="0" err="1"/>
              <a:t>định</a:t>
            </a:r>
            <a:r>
              <a:rPr lang="en-US" sz="3200" dirty="0"/>
              <a:t> </a:t>
            </a:r>
            <a:r>
              <a:rPr lang="en-US" sz="3200" dirty="0" err="1"/>
              <a:t>bản</a:t>
            </a:r>
            <a:r>
              <a:rPr lang="en-US" sz="3200" dirty="0"/>
              <a:t> </a:t>
            </a:r>
            <a:r>
              <a:rPr lang="en-US" sz="3200" dirty="0" err="1"/>
              <a:t>thân</a:t>
            </a:r>
            <a:r>
              <a:rPr lang="en-US" sz="3200" dirty="0"/>
              <a:t> </a:t>
            </a:r>
            <a:r>
              <a:rPr lang="en-US" sz="3200" dirty="0" err="1"/>
              <a:t>như</a:t>
            </a:r>
            <a:r>
              <a:rPr lang="en-US" sz="3200" dirty="0"/>
              <a:t> </a:t>
            </a:r>
            <a:r>
              <a:rPr lang="en-US" sz="3200" dirty="0" err="1"/>
              <a:t>thế</a:t>
            </a:r>
            <a:r>
              <a:rPr lang="en-US" sz="3200" dirty="0"/>
              <a:t> </a:t>
            </a:r>
            <a:r>
              <a:rPr lang="en-US" sz="3200" dirty="0" err="1"/>
              <a:t>nào</a:t>
            </a:r>
            <a:r>
              <a:rPr lang="en-US" sz="3200" dirty="0"/>
              <a:t>.</a:t>
            </a:r>
          </a:p>
          <a:p>
            <a:r>
              <a:rPr lang="en-US" sz="3200" b="1" dirty="0" err="1">
                <a:solidFill>
                  <a:srgbClr val="FF0000"/>
                </a:solidFill>
              </a:rPr>
              <a:t>Câu</a:t>
            </a:r>
            <a:r>
              <a:rPr lang="en-US" sz="3200" b="1" dirty="0">
                <a:solidFill>
                  <a:srgbClr val="FF0000"/>
                </a:solidFill>
              </a:rPr>
              <a:t> 2: </a:t>
            </a:r>
            <a:r>
              <a:rPr lang="en-US" sz="3200" dirty="0" err="1"/>
              <a:t>Cách</a:t>
            </a:r>
            <a:r>
              <a:rPr lang="en-US" sz="3200" dirty="0"/>
              <a:t> </a:t>
            </a:r>
            <a:r>
              <a:rPr lang="en-US" sz="3200" dirty="0" err="1"/>
              <a:t>mở</a:t>
            </a:r>
            <a:r>
              <a:rPr lang="en-US" sz="3200" dirty="0"/>
              <a:t> </a:t>
            </a:r>
            <a:r>
              <a:rPr lang="en-US" sz="3200" dirty="0" err="1"/>
              <a:t>bài</a:t>
            </a:r>
            <a:r>
              <a:rPr lang="en-US" sz="3200" dirty="0"/>
              <a:t> </a:t>
            </a:r>
            <a:r>
              <a:rPr lang="en-US" sz="3200" dirty="0" err="1"/>
              <a:t>của</a:t>
            </a:r>
            <a:r>
              <a:rPr lang="en-US" sz="3200" dirty="0"/>
              <a:t> </a:t>
            </a:r>
            <a:r>
              <a:rPr lang="en-US" sz="3200" dirty="0" err="1"/>
              <a:t>bài</a:t>
            </a:r>
            <a:r>
              <a:rPr lang="en-US" sz="3200" dirty="0"/>
              <a:t> </a:t>
            </a:r>
            <a:r>
              <a:rPr lang="en-US" sz="3200" dirty="0" err="1"/>
              <a:t>này</a:t>
            </a:r>
            <a:r>
              <a:rPr lang="en-US" sz="3200" dirty="0"/>
              <a:t> </a:t>
            </a:r>
            <a:r>
              <a:rPr lang="en-US" sz="3200" dirty="0" err="1"/>
              <a:t>rất</a:t>
            </a:r>
            <a:r>
              <a:rPr lang="en-US" sz="3200" dirty="0"/>
              <a:t> </a:t>
            </a:r>
            <a:r>
              <a:rPr lang="en-US" sz="3200" dirty="0" err="1"/>
              <a:t>ấn</a:t>
            </a:r>
            <a:r>
              <a:rPr lang="en-US" sz="3200" dirty="0"/>
              <a:t> </a:t>
            </a:r>
            <a:r>
              <a:rPr lang="en-US" sz="3200" dirty="0" err="1"/>
              <a:t>tượng</a:t>
            </a:r>
            <a:r>
              <a:rPr lang="en-US" sz="3200" dirty="0"/>
              <a:t>, </a:t>
            </a:r>
            <a:r>
              <a:rPr lang="en-US" sz="3200" dirty="0" err="1"/>
              <a:t>mở</a:t>
            </a:r>
            <a:r>
              <a:rPr lang="en-US" sz="3200" dirty="0"/>
              <a:t> </a:t>
            </a:r>
            <a:r>
              <a:rPr lang="en-US" sz="3200" dirty="0" err="1"/>
              <a:t>bài</a:t>
            </a:r>
            <a:r>
              <a:rPr lang="en-US" sz="3200" dirty="0"/>
              <a:t> </a:t>
            </a:r>
            <a:r>
              <a:rPr lang="en-US" sz="3200" dirty="0" err="1"/>
              <a:t>bằng</a:t>
            </a:r>
            <a:r>
              <a:rPr lang="en-US" sz="3200" dirty="0"/>
              <a:t> </a:t>
            </a:r>
            <a:r>
              <a:rPr lang="en-US" sz="3200" dirty="0" err="1"/>
              <a:t>cách</a:t>
            </a:r>
            <a:r>
              <a:rPr lang="en-US" sz="3200" dirty="0"/>
              <a:t> </a:t>
            </a:r>
            <a:r>
              <a:rPr lang="en-US" sz="3200" dirty="0" err="1"/>
              <a:t>dẫn</a:t>
            </a:r>
            <a:r>
              <a:rPr lang="en-US" sz="3200" dirty="0"/>
              <a:t> </a:t>
            </a:r>
            <a:r>
              <a:rPr lang="en-US" sz="3200" dirty="0" err="1"/>
              <a:t>hình</a:t>
            </a:r>
            <a:r>
              <a:rPr lang="en-US" sz="3200" dirty="0"/>
              <a:t> </a:t>
            </a:r>
            <a:r>
              <a:rPr lang="en-US" sz="3200" dirty="0" err="1"/>
              <a:t>ảnh</a:t>
            </a:r>
            <a:r>
              <a:rPr lang="en-US" sz="3200" dirty="0"/>
              <a:t> </a:t>
            </a:r>
            <a:r>
              <a:rPr lang="en-US" sz="3200" dirty="0" err="1"/>
              <a:t>của</a:t>
            </a:r>
            <a:r>
              <a:rPr lang="en-US" sz="3200" dirty="0"/>
              <a:t> </a:t>
            </a:r>
            <a:r>
              <a:rPr lang="en-US" sz="3200" dirty="0" err="1"/>
              <a:t>kình</a:t>
            </a:r>
            <a:r>
              <a:rPr lang="en-US" sz="3200" dirty="0"/>
              <a:t> </a:t>
            </a:r>
            <a:r>
              <a:rPr lang="en-US" sz="3200" dirty="0" err="1"/>
              <a:t>ngư</a:t>
            </a:r>
            <a:r>
              <a:rPr lang="en-US" sz="3200" dirty="0"/>
              <a:t> </a:t>
            </a:r>
            <a:r>
              <a:rPr lang="en-US" sz="3200" dirty="0" err="1"/>
              <a:t>Ánh</a:t>
            </a:r>
            <a:r>
              <a:rPr lang="en-US" sz="3200" dirty="0"/>
              <a:t> </a:t>
            </a:r>
            <a:r>
              <a:rPr lang="en-US" sz="3200" dirty="0" err="1"/>
              <a:t>Viên</a:t>
            </a:r>
            <a:r>
              <a:rPr lang="en-US" sz="3200" dirty="0"/>
              <a:t>, </a:t>
            </a:r>
            <a:r>
              <a:rPr lang="en-US" sz="3200" dirty="0" err="1"/>
              <a:t>từ</a:t>
            </a:r>
            <a:r>
              <a:rPr lang="en-US" sz="3200" dirty="0"/>
              <a:t> </a:t>
            </a:r>
            <a:r>
              <a:rPr lang="en-US" sz="3200" dirty="0" err="1"/>
              <a:t>đó</a:t>
            </a:r>
            <a:r>
              <a:rPr lang="en-US" sz="3200" dirty="0"/>
              <a:t>, </a:t>
            </a:r>
            <a:r>
              <a:rPr lang="en-US" sz="3200" dirty="0" err="1"/>
              <a:t>nêu</a:t>
            </a:r>
            <a:r>
              <a:rPr lang="en-US" sz="3200" dirty="0"/>
              <a:t> </a:t>
            </a:r>
            <a:r>
              <a:rPr lang="en-US" sz="3200" dirty="0" err="1"/>
              <a:t>câu</a:t>
            </a:r>
            <a:r>
              <a:rPr lang="en-US" sz="3200" dirty="0"/>
              <a:t> </a:t>
            </a:r>
            <a:r>
              <a:rPr lang="en-US" sz="3200" dirty="0" err="1"/>
              <a:t>hỏi</a:t>
            </a:r>
            <a:r>
              <a:rPr lang="en-US" sz="3200" dirty="0"/>
              <a:t> </a:t>
            </a:r>
            <a:r>
              <a:rPr lang="en-US" sz="3200" dirty="0" err="1"/>
              <a:t>về</a:t>
            </a:r>
            <a:r>
              <a:rPr lang="en-US" sz="3200" dirty="0"/>
              <a:t> </a:t>
            </a:r>
            <a:r>
              <a:rPr lang="en-US" sz="3200" dirty="0" err="1"/>
              <a:t>vấn</a:t>
            </a:r>
            <a:r>
              <a:rPr lang="en-US" sz="3200" dirty="0"/>
              <a:t> </a:t>
            </a:r>
            <a:r>
              <a:rPr lang="en-US" sz="3200" dirty="0" err="1"/>
              <a:t>đề</a:t>
            </a:r>
            <a:r>
              <a:rPr lang="en-US" sz="3200" dirty="0"/>
              <a:t> </a:t>
            </a:r>
            <a:r>
              <a:rPr lang="en-US" sz="3200" dirty="0" err="1"/>
              <a:t>cần</a:t>
            </a:r>
            <a:r>
              <a:rPr lang="en-US" sz="3200" dirty="0"/>
              <a:t> </a:t>
            </a:r>
            <a:r>
              <a:rPr lang="en-US" sz="3200" dirty="0" err="1"/>
              <a:t>bàn</a:t>
            </a:r>
            <a:r>
              <a:rPr lang="en-US" sz="3200" dirty="0"/>
              <a:t> </a:t>
            </a:r>
            <a:r>
              <a:rPr lang="en-US" sz="3200" dirty="0" err="1"/>
              <a:t>luận</a:t>
            </a:r>
            <a:r>
              <a:rPr lang="en-US" sz="3200" dirty="0"/>
              <a:t>. Ở </a:t>
            </a:r>
            <a:r>
              <a:rPr lang="en-US" sz="3200" dirty="0" err="1"/>
              <a:t>phần</a:t>
            </a:r>
            <a:r>
              <a:rPr lang="en-US" sz="3200" dirty="0"/>
              <a:t> </a:t>
            </a:r>
            <a:r>
              <a:rPr lang="en-US" sz="3200" dirty="0" err="1"/>
              <a:t>kết</a:t>
            </a:r>
            <a:r>
              <a:rPr lang="en-US" sz="3200" dirty="0"/>
              <a:t> </a:t>
            </a:r>
            <a:r>
              <a:rPr lang="en-US" sz="3200" dirty="0" err="1"/>
              <a:t>luận</a:t>
            </a:r>
            <a:r>
              <a:rPr lang="en-US" sz="3200" dirty="0"/>
              <a:t>, </a:t>
            </a:r>
            <a:r>
              <a:rPr lang="en-US" sz="3200" dirty="0" err="1"/>
              <a:t>người</a:t>
            </a:r>
            <a:r>
              <a:rPr lang="en-US" sz="3200" dirty="0"/>
              <a:t> </a:t>
            </a:r>
            <a:r>
              <a:rPr lang="en-US" sz="3200" dirty="0" err="1"/>
              <a:t>viết</a:t>
            </a:r>
            <a:r>
              <a:rPr lang="en-US" sz="3200" dirty="0"/>
              <a:t> </a:t>
            </a:r>
            <a:r>
              <a:rPr lang="en-US" sz="3200" dirty="0" err="1"/>
              <a:t>dùng</a:t>
            </a:r>
            <a:r>
              <a:rPr lang="en-US" sz="3200" dirty="0"/>
              <a:t> </a:t>
            </a:r>
            <a:r>
              <a:rPr lang="en-US" sz="3200" dirty="0" err="1"/>
              <a:t>hình</a:t>
            </a:r>
            <a:r>
              <a:rPr lang="en-US" sz="3200" dirty="0"/>
              <a:t> </a:t>
            </a:r>
            <a:r>
              <a:rPr lang="en-US" sz="3200" dirty="0" err="1"/>
              <a:t>ảnh</a:t>
            </a:r>
            <a:r>
              <a:rPr lang="en-US" sz="3200" dirty="0"/>
              <a:t> </a:t>
            </a:r>
            <a:r>
              <a:rPr lang="en-US" sz="3200" dirty="0" err="1"/>
              <a:t>tấm</a:t>
            </a:r>
            <a:r>
              <a:rPr lang="en-US" sz="3200" dirty="0"/>
              <a:t> </a:t>
            </a:r>
            <a:r>
              <a:rPr lang="en-US" sz="3200" dirty="0" err="1"/>
              <a:t>bảng</a:t>
            </a:r>
            <a:r>
              <a:rPr lang="en-US" sz="3200" dirty="0"/>
              <a:t> </a:t>
            </a:r>
            <a:r>
              <a:rPr lang="en-US" sz="3200" dirty="0" err="1"/>
              <a:t>chỉ</a:t>
            </a:r>
            <a:r>
              <a:rPr lang="en-US" sz="3200" dirty="0"/>
              <a:t> </a:t>
            </a:r>
            <a:r>
              <a:rPr lang="en-US" sz="3200" dirty="0" err="1"/>
              <a:t>đường</a:t>
            </a:r>
            <a:r>
              <a:rPr lang="en-US" sz="3200" dirty="0"/>
              <a:t> </a:t>
            </a:r>
            <a:r>
              <a:rPr lang="en-US" sz="3200" dirty="0" err="1"/>
              <a:t>để</a:t>
            </a:r>
            <a:r>
              <a:rPr lang="en-US" sz="3200" dirty="0"/>
              <a:t> </a:t>
            </a:r>
            <a:r>
              <a:rPr lang="en-US" sz="3200" dirty="0" err="1"/>
              <a:t>vừa</a:t>
            </a:r>
            <a:r>
              <a:rPr lang="en-US" sz="3200" dirty="0"/>
              <a:t> </a:t>
            </a:r>
            <a:r>
              <a:rPr lang="en-US" sz="3200" dirty="0" err="1"/>
              <a:t>thể</a:t>
            </a:r>
            <a:r>
              <a:rPr lang="en-US" sz="3200" dirty="0"/>
              <a:t> </a:t>
            </a:r>
            <a:r>
              <a:rPr lang="en-US" sz="3200" dirty="0" err="1"/>
              <a:t>hiện</a:t>
            </a:r>
            <a:r>
              <a:rPr lang="en-US" sz="3200" dirty="0"/>
              <a:t> </a:t>
            </a:r>
            <a:r>
              <a:rPr lang="en-US" sz="3200" dirty="0" err="1"/>
              <a:t>quan</a:t>
            </a:r>
            <a:r>
              <a:rPr lang="en-US" sz="3200" dirty="0"/>
              <a:t> </a:t>
            </a:r>
            <a:r>
              <a:rPr lang="en-US" sz="3200" dirty="0" err="1"/>
              <a:t>điểm</a:t>
            </a:r>
            <a:r>
              <a:rPr lang="en-US" sz="3200" dirty="0"/>
              <a:t> </a:t>
            </a:r>
            <a:r>
              <a:rPr lang="en-US" sz="3200" dirty="0" err="1"/>
              <a:t>của</a:t>
            </a:r>
            <a:r>
              <a:rPr lang="en-US" sz="3200" dirty="0"/>
              <a:t> </a:t>
            </a:r>
            <a:r>
              <a:rPr lang="en-US" sz="3200" dirty="0" err="1"/>
              <a:t>người</a:t>
            </a:r>
            <a:r>
              <a:rPr lang="en-US" sz="3200" dirty="0"/>
              <a:t> </a:t>
            </a:r>
            <a:r>
              <a:rPr lang="en-US" sz="3200" dirty="0" err="1"/>
              <a:t>viết</a:t>
            </a:r>
            <a:r>
              <a:rPr lang="en-US" sz="3200" dirty="0"/>
              <a:t> </a:t>
            </a:r>
            <a:r>
              <a:rPr lang="en-US" sz="3200" dirty="0" err="1"/>
              <a:t>đối</a:t>
            </a:r>
            <a:r>
              <a:rPr lang="en-US" sz="3200" dirty="0"/>
              <a:t> </a:t>
            </a:r>
            <a:r>
              <a:rPr lang="en-US" sz="3200" dirty="0" err="1"/>
              <a:t>với</a:t>
            </a:r>
            <a:r>
              <a:rPr lang="en-US" sz="3200" dirty="0"/>
              <a:t> </a:t>
            </a:r>
            <a:r>
              <a:rPr lang="en-US" sz="3200" dirty="0" err="1"/>
              <a:t>vấn</a:t>
            </a:r>
            <a:r>
              <a:rPr lang="en-US" sz="3200" dirty="0"/>
              <a:t> </a:t>
            </a:r>
            <a:r>
              <a:rPr lang="en-US" sz="3200" dirty="0" err="1"/>
              <a:t>đề</a:t>
            </a:r>
            <a:r>
              <a:rPr lang="en-US" sz="3200" dirty="0"/>
              <a:t> </a:t>
            </a:r>
            <a:r>
              <a:rPr lang="en-US" sz="3200" dirty="0" err="1"/>
              <a:t>đã</a:t>
            </a:r>
            <a:r>
              <a:rPr lang="en-US" sz="3200" dirty="0"/>
              <a:t> </a:t>
            </a:r>
            <a:r>
              <a:rPr lang="en-US" sz="3200" dirty="0" err="1"/>
              <a:t>bàn</a:t>
            </a:r>
            <a:r>
              <a:rPr lang="en-US" sz="3200" dirty="0"/>
              <a:t> </a:t>
            </a:r>
            <a:r>
              <a:rPr lang="en-US" sz="3200" dirty="0" err="1"/>
              <a:t>luận</a:t>
            </a:r>
            <a:r>
              <a:rPr lang="en-US" sz="3200" dirty="0"/>
              <a:t> </a:t>
            </a:r>
            <a:r>
              <a:rPr lang="en-US" sz="3200" dirty="0" err="1"/>
              <a:t>đồng</a:t>
            </a:r>
            <a:r>
              <a:rPr lang="en-US" sz="3200" dirty="0"/>
              <a:t> </a:t>
            </a:r>
            <a:r>
              <a:rPr lang="en-US" sz="3200" dirty="0" err="1"/>
              <a:t>thời</a:t>
            </a:r>
            <a:r>
              <a:rPr lang="en-US" sz="3200" dirty="0"/>
              <a:t> </a:t>
            </a:r>
            <a:r>
              <a:rPr lang="en-US" sz="3200" dirty="0" err="1"/>
              <a:t>đề</a:t>
            </a:r>
            <a:r>
              <a:rPr lang="en-US" sz="3200" dirty="0"/>
              <a:t> </a:t>
            </a:r>
            <a:r>
              <a:rPr lang="en-US" sz="3200" dirty="0" err="1"/>
              <a:t>xuất</a:t>
            </a:r>
            <a:r>
              <a:rPr lang="en-US" sz="3200" dirty="0"/>
              <a:t> </a:t>
            </a:r>
            <a:r>
              <a:rPr lang="en-US" sz="3200" dirty="0" err="1"/>
              <a:t>cách</a:t>
            </a:r>
            <a:r>
              <a:rPr lang="en-US" sz="3200" dirty="0"/>
              <a:t> </a:t>
            </a:r>
            <a:r>
              <a:rPr lang="en-US" sz="3200" dirty="0" err="1"/>
              <a:t>khẳng</a:t>
            </a:r>
            <a:r>
              <a:rPr lang="en-US" sz="3200" dirty="0"/>
              <a:t> </a:t>
            </a:r>
            <a:r>
              <a:rPr lang="en-US" sz="3200" dirty="0" err="1"/>
              <a:t>định</a:t>
            </a:r>
            <a:r>
              <a:rPr lang="en-US" sz="3200" dirty="0"/>
              <a:t> </a:t>
            </a:r>
            <a:r>
              <a:rPr lang="en-US" sz="3200" dirty="0" err="1"/>
              <a:t>bản</a:t>
            </a:r>
            <a:r>
              <a:rPr lang="en-US" sz="3200" dirty="0"/>
              <a:t> </a:t>
            </a:r>
            <a:r>
              <a:rPr lang="en-US" sz="3200" dirty="0" err="1"/>
              <a:t>thân</a:t>
            </a:r>
            <a:r>
              <a:rPr lang="en-US" sz="3200" dirty="0"/>
              <a:t>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92735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C729B-B2D6-4A0F-8B34-0264D69942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>
                <a:solidFill>
                  <a:srgbClr val="FF0000"/>
                </a:solidFill>
              </a:rPr>
              <a:t>Câu</a:t>
            </a:r>
            <a:r>
              <a:rPr lang="en-US" sz="4000" b="1" dirty="0">
                <a:solidFill>
                  <a:srgbClr val="FF0000"/>
                </a:solidFill>
              </a:rPr>
              <a:t> 3</a:t>
            </a:r>
          </a:p>
        </p:txBody>
      </p:sp>
      <p:pic>
        <p:nvPicPr>
          <p:cNvPr id="16" name="Content Placeholder 15">
            <a:extLst>
              <a:ext uri="{FF2B5EF4-FFF2-40B4-BE49-F238E27FC236}">
                <a16:creationId xmlns:a16="http://schemas.microsoft.com/office/drawing/2014/main" id="{24814B0F-C51A-4BF4-A6BD-E09D1D68DC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27583" y="1737360"/>
            <a:ext cx="8413729" cy="4183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77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62909-5662-4315-8720-A8052D809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err="1">
                <a:solidFill>
                  <a:srgbClr val="FF0000"/>
                </a:solidFill>
              </a:rPr>
              <a:t>Câu</a:t>
            </a:r>
            <a:r>
              <a:rPr lang="en-US" sz="4400" b="1" dirty="0">
                <a:solidFill>
                  <a:srgbClr val="FF0000"/>
                </a:solidFill>
              </a:rPr>
              <a:t>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B5AFF-28AC-43D7-A015-9471FD6B7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err="1"/>
              <a:t>Một</a:t>
            </a:r>
            <a:r>
              <a:rPr lang="en-US" sz="2800" b="1" dirty="0"/>
              <a:t> </a:t>
            </a:r>
            <a:r>
              <a:rPr lang="en-US" sz="2800" b="1" dirty="0" err="1"/>
              <a:t>số</a:t>
            </a:r>
            <a:r>
              <a:rPr lang="en-US" sz="2800" b="1" dirty="0"/>
              <a:t> </a:t>
            </a:r>
            <a:r>
              <a:rPr lang="en-US" sz="2800" b="1" dirty="0" err="1"/>
              <a:t>gợi</a:t>
            </a:r>
            <a:r>
              <a:rPr lang="en-US" sz="2800" b="1" dirty="0"/>
              <a:t> ý </a:t>
            </a:r>
            <a:r>
              <a:rPr lang="en-US" sz="2800" b="1" dirty="0" err="1"/>
              <a:t>sau</a:t>
            </a:r>
            <a:r>
              <a:rPr lang="en-US" sz="2800" b="1" dirty="0"/>
              <a:t>:</a:t>
            </a:r>
            <a:endParaRPr lang="en-US" sz="2800" dirty="0"/>
          </a:p>
          <a:p>
            <a:r>
              <a:rPr lang="en-US" sz="2800" dirty="0"/>
              <a:t>	-</a:t>
            </a:r>
            <a:r>
              <a:rPr lang="en-US" sz="2800" i="1" dirty="0"/>
              <a:t> </a:t>
            </a:r>
            <a:r>
              <a:rPr lang="en-US" sz="2800" i="1" dirty="0" err="1"/>
              <a:t>Bạn</a:t>
            </a:r>
            <a:r>
              <a:rPr lang="en-US" sz="2800" i="1" dirty="0"/>
              <a:t> </a:t>
            </a:r>
            <a:r>
              <a:rPr lang="en-US" sz="2800" i="1" dirty="0" err="1"/>
              <a:t>học</a:t>
            </a:r>
            <a:r>
              <a:rPr lang="en-US" sz="2800" i="1" dirty="0"/>
              <a:t> </a:t>
            </a:r>
            <a:r>
              <a:rPr lang="en-US" sz="2800" i="1" dirty="0" err="1"/>
              <a:t>được</a:t>
            </a:r>
            <a:r>
              <a:rPr lang="en-US" sz="2800" i="1" dirty="0"/>
              <a:t> </a:t>
            </a:r>
            <a:r>
              <a:rPr lang="en-US" sz="2800" i="1" dirty="0" err="1"/>
              <a:t>điều</a:t>
            </a:r>
            <a:r>
              <a:rPr lang="en-US" sz="2800" i="1" dirty="0"/>
              <a:t> </a:t>
            </a:r>
            <a:r>
              <a:rPr lang="en-US" sz="2800" i="1" dirty="0" err="1"/>
              <a:t>gì</a:t>
            </a:r>
            <a:r>
              <a:rPr lang="en-US" sz="2800" i="1" dirty="0"/>
              <a:t> </a:t>
            </a:r>
            <a:r>
              <a:rPr lang="en-US" sz="2800" i="1" dirty="0" err="1"/>
              <a:t>từ</a:t>
            </a:r>
            <a:r>
              <a:rPr lang="en-US" sz="2800" i="1" dirty="0"/>
              <a:t> </a:t>
            </a:r>
            <a:r>
              <a:rPr lang="en-US" sz="2800" i="1" dirty="0" err="1"/>
              <a:t>cách</a:t>
            </a:r>
            <a:r>
              <a:rPr lang="en-US" sz="2800" i="1" dirty="0"/>
              <a:t> </a:t>
            </a:r>
            <a:r>
              <a:rPr lang="en-US" sz="2800" i="1" dirty="0" err="1"/>
              <a:t>mở</a:t>
            </a:r>
            <a:r>
              <a:rPr lang="en-US" sz="2800" i="1" dirty="0"/>
              <a:t> </a:t>
            </a:r>
            <a:r>
              <a:rPr lang="en-US" sz="2800" i="1" dirty="0" err="1"/>
              <a:t>bài</a:t>
            </a:r>
            <a:r>
              <a:rPr lang="en-US" sz="2800" i="1" dirty="0"/>
              <a:t>, </a:t>
            </a:r>
            <a:r>
              <a:rPr lang="en-US" sz="2800" i="1" dirty="0" err="1"/>
              <a:t>kết</a:t>
            </a:r>
            <a:r>
              <a:rPr lang="en-US" sz="2800" i="1" dirty="0"/>
              <a:t> </a:t>
            </a:r>
            <a:r>
              <a:rPr lang="en-US" sz="2800" i="1" dirty="0" err="1"/>
              <a:t>bài</a:t>
            </a:r>
            <a:r>
              <a:rPr lang="en-US" sz="2800" i="1" dirty="0"/>
              <a:t>?</a:t>
            </a:r>
            <a:endParaRPr lang="en-US" sz="2800" dirty="0"/>
          </a:p>
          <a:p>
            <a:r>
              <a:rPr lang="en-US" sz="2800" i="1" dirty="0"/>
              <a:t>	- </a:t>
            </a:r>
            <a:r>
              <a:rPr lang="en-US" sz="2800" i="1" dirty="0" err="1"/>
              <a:t>Bạn</a:t>
            </a:r>
            <a:r>
              <a:rPr lang="en-US" sz="2800" i="1" dirty="0"/>
              <a:t> </a:t>
            </a:r>
            <a:r>
              <a:rPr lang="en-US" sz="2800" i="1" dirty="0" err="1"/>
              <a:t>học</a:t>
            </a:r>
            <a:r>
              <a:rPr lang="en-US" sz="2800" i="1" dirty="0"/>
              <a:t> </a:t>
            </a:r>
            <a:r>
              <a:rPr lang="en-US" sz="2800" i="1" dirty="0" err="1"/>
              <a:t>được</a:t>
            </a:r>
            <a:r>
              <a:rPr lang="en-US" sz="2800" i="1" dirty="0"/>
              <a:t> </a:t>
            </a:r>
            <a:r>
              <a:rPr lang="en-US" sz="2800" i="1" dirty="0" err="1"/>
              <a:t>điều</a:t>
            </a:r>
            <a:r>
              <a:rPr lang="en-US" sz="2800" i="1" dirty="0"/>
              <a:t> </a:t>
            </a:r>
            <a:r>
              <a:rPr lang="en-US" sz="2800" i="1" dirty="0" err="1"/>
              <a:t>gì</a:t>
            </a:r>
            <a:r>
              <a:rPr lang="en-US" sz="2800" i="1" dirty="0"/>
              <a:t> </a:t>
            </a:r>
            <a:r>
              <a:rPr lang="en-US" sz="2800" i="1" dirty="0" err="1"/>
              <a:t>từ</a:t>
            </a:r>
            <a:r>
              <a:rPr lang="en-US" sz="2800" i="1" dirty="0"/>
              <a:t> </a:t>
            </a:r>
            <a:r>
              <a:rPr lang="en-US" sz="2800" i="1" dirty="0" err="1"/>
              <a:t>cách</a:t>
            </a:r>
            <a:r>
              <a:rPr lang="en-US" sz="2800" i="1" dirty="0"/>
              <a:t> </a:t>
            </a:r>
            <a:r>
              <a:rPr lang="en-US" sz="2800" i="1" dirty="0" err="1"/>
              <a:t>trình</a:t>
            </a:r>
            <a:r>
              <a:rPr lang="en-US" sz="2800" i="1" dirty="0"/>
              <a:t> </a:t>
            </a:r>
            <a:r>
              <a:rPr lang="en-US" sz="2800" i="1" dirty="0" err="1"/>
              <a:t>bày</a:t>
            </a:r>
            <a:r>
              <a:rPr lang="en-US" sz="2800" i="1" dirty="0"/>
              <a:t> </a:t>
            </a:r>
            <a:r>
              <a:rPr lang="en-US" sz="2800" i="1" dirty="0" err="1"/>
              <a:t>luận</a:t>
            </a:r>
            <a:r>
              <a:rPr lang="en-US" sz="2800" i="1" dirty="0"/>
              <a:t> </a:t>
            </a:r>
            <a:r>
              <a:rPr lang="en-US" sz="2800" i="1" dirty="0" err="1"/>
              <a:t>điểm</a:t>
            </a:r>
            <a:r>
              <a:rPr lang="en-US" sz="2800" i="1" dirty="0"/>
              <a:t>, </a:t>
            </a:r>
            <a:r>
              <a:rPr lang="en-US" sz="2800" i="1" dirty="0" err="1"/>
              <a:t>cách</a:t>
            </a:r>
            <a:r>
              <a:rPr lang="en-US" sz="2800" i="1" dirty="0"/>
              <a:t> </a:t>
            </a:r>
            <a:r>
              <a:rPr lang="en-US" sz="2800" i="1" dirty="0" err="1"/>
              <a:t>lập</a:t>
            </a:r>
            <a:r>
              <a:rPr lang="en-US" sz="2800" i="1" dirty="0"/>
              <a:t> </a:t>
            </a:r>
            <a:r>
              <a:rPr lang="en-US" sz="2800" i="1" dirty="0" err="1"/>
              <a:t>luận</a:t>
            </a:r>
            <a:r>
              <a:rPr lang="en-US" sz="2800" i="1" dirty="0"/>
              <a:t>?</a:t>
            </a:r>
            <a:endParaRPr lang="en-US" sz="2800" dirty="0"/>
          </a:p>
          <a:p>
            <a:r>
              <a:rPr lang="en-US" sz="2800" dirty="0"/>
              <a:t>	- ...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2169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8F0B2-3F17-4AA4-B05E-BC5955795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u="sng" dirty="0"/>
              <a:t>2/ </a:t>
            </a:r>
            <a:r>
              <a:rPr lang="en-US" sz="4400" b="1" u="sng" dirty="0" err="1"/>
              <a:t>Ôn</a:t>
            </a:r>
            <a:r>
              <a:rPr lang="en-US" sz="4400" b="1" u="sng" dirty="0"/>
              <a:t> </a:t>
            </a:r>
            <a:r>
              <a:rPr lang="en-US" sz="4400" b="1" u="sng" dirty="0" err="1"/>
              <a:t>tập</a:t>
            </a:r>
            <a:r>
              <a:rPr lang="en-US" sz="4400" b="1" u="sng" dirty="0"/>
              <a:t> </a:t>
            </a:r>
            <a:r>
              <a:rPr lang="en-US" sz="4400" b="1" u="sng" dirty="0" err="1"/>
              <a:t>lại</a:t>
            </a:r>
            <a:r>
              <a:rPr lang="en-US" sz="4400" b="1" u="sng" dirty="0"/>
              <a:t> qui </a:t>
            </a:r>
            <a:r>
              <a:rPr lang="en-US" sz="4400" b="1" u="sng" dirty="0" err="1"/>
              <a:t>trình</a:t>
            </a:r>
            <a:r>
              <a:rPr lang="en-US" sz="4400" b="1" u="sng" dirty="0"/>
              <a:t> </a:t>
            </a:r>
            <a:r>
              <a:rPr lang="en-US" sz="4400" b="1" u="sng" dirty="0" err="1"/>
              <a:t>viết</a:t>
            </a:r>
            <a:endParaRPr lang="en-US" sz="4400" b="1" u="sng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6BEFCE0-23B9-44A3-8171-EEDCAB96E7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18059513"/>
              </p:ext>
            </p:extLst>
          </p:nvPr>
        </p:nvGraphicFramePr>
        <p:xfrm>
          <a:off x="884583" y="1846263"/>
          <a:ext cx="5128591" cy="43259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FF13A69-652D-4068-94ED-18698D62CF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7933677"/>
              </p:ext>
            </p:extLst>
          </p:nvPr>
        </p:nvGraphicFramePr>
        <p:xfrm>
          <a:off x="6679096" y="1846263"/>
          <a:ext cx="4929808" cy="41569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205573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B3968-344C-4246-B098-777BE8F1C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</a:t>
            </a:r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</a:t>
            </a:r>
            <a:b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vi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ế</a:t>
            </a:r>
            <a:r>
              <a:rPr lang="vi-VN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5F53C-0EF7-4C49-BBAE-6D662AE48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u="sng" dirty="0" err="1"/>
              <a:t>Đề</a:t>
            </a:r>
            <a:r>
              <a:rPr lang="en-US" sz="3600" b="1" u="sng" dirty="0"/>
              <a:t> </a:t>
            </a:r>
            <a:r>
              <a:rPr lang="en-US" sz="3600" b="1" u="sng" dirty="0" err="1"/>
              <a:t>tài</a:t>
            </a:r>
            <a:r>
              <a:rPr lang="en-US" sz="3600" b="1" u="sng" dirty="0"/>
              <a:t>: </a:t>
            </a:r>
            <a:r>
              <a:rPr lang="en-US" sz="3600" b="1" i="1" dirty="0" err="1"/>
              <a:t>Người</a:t>
            </a:r>
            <a:r>
              <a:rPr lang="en-US" sz="3600" b="1" i="1" dirty="0"/>
              <a:t> </a:t>
            </a:r>
            <a:r>
              <a:rPr lang="en-US" sz="3600" b="1" i="1" dirty="0" err="1"/>
              <a:t>trẻ</a:t>
            </a:r>
            <a:r>
              <a:rPr lang="en-US" sz="3600" b="1" i="1" dirty="0"/>
              <a:t> </a:t>
            </a:r>
            <a:r>
              <a:rPr lang="en-US" sz="3600" b="1" i="1" dirty="0" err="1"/>
              <a:t>và</a:t>
            </a:r>
            <a:r>
              <a:rPr lang="en-US" sz="3600" b="1" i="1" dirty="0"/>
              <a:t> </a:t>
            </a:r>
            <a:r>
              <a:rPr lang="en-US" sz="3600" b="1" i="1" dirty="0" err="1"/>
              <a:t>vai</a:t>
            </a:r>
            <a:r>
              <a:rPr lang="en-US" sz="3600" b="1" i="1" dirty="0"/>
              <a:t> </a:t>
            </a:r>
            <a:r>
              <a:rPr lang="en-US" sz="3600" b="1" i="1" dirty="0" err="1"/>
              <a:t>trò</a:t>
            </a:r>
            <a:r>
              <a:rPr lang="en-US" sz="3600" b="1" i="1" dirty="0"/>
              <a:t> </a:t>
            </a:r>
            <a:r>
              <a:rPr lang="en-US" sz="3600" b="1" i="1" dirty="0" err="1"/>
              <a:t>công</a:t>
            </a:r>
            <a:r>
              <a:rPr lang="en-US" sz="3600" b="1" i="1" dirty="0"/>
              <a:t> </a:t>
            </a:r>
            <a:r>
              <a:rPr lang="en-US" sz="3600" b="1" i="1" dirty="0" err="1"/>
              <a:t>dân</a:t>
            </a:r>
            <a:r>
              <a:rPr lang="en-US" sz="3600" b="1" i="1" dirty="0"/>
              <a:t> </a:t>
            </a:r>
            <a:r>
              <a:rPr lang="en-US" sz="3600" b="1" i="1" dirty="0" err="1"/>
              <a:t>toàn</a:t>
            </a:r>
            <a:r>
              <a:rPr lang="en-US" sz="3600" b="1" i="1" dirty="0"/>
              <a:t> </a:t>
            </a:r>
            <a:r>
              <a:rPr lang="en-US" sz="3600" b="1" i="1" dirty="0" err="1"/>
              <a:t>cầu</a:t>
            </a:r>
            <a:r>
              <a:rPr lang="en-GB" sz="3600" b="1" i="1" dirty="0"/>
              <a:t>.</a:t>
            </a:r>
          </a:p>
          <a:p>
            <a:r>
              <a:rPr lang="en-GB" sz="3600" dirty="0" err="1"/>
              <a:t>Tìm</a:t>
            </a:r>
            <a:r>
              <a:rPr lang="en-GB" sz="3600" dirty="0"/>
              <a:t> ý </a:t>
            </a:r>
            <a:r>
              <a:rPr lang="en-GB" sz="3600" dirty="0" err="1"/>
              <a:t>và</a:t>
            </a:r>
            <a:r>
              <a:rPr lang="en-GB" sz="3600" dirty="0"/>
              <a:t> </a:t>
            </a:r>
            <a:r>
              <a:rPr lang="en-GB" sz="3600" dirty="0" err="1"/>
              <a:t>lập</a:t>
            </a:r>
            <a:r>
              <a:rPr lang="en-GB" sz="3600" dirty="0"/>
              <a:t> </a:t>
            </a:r>
            <a:r>
              <a:rPr lang="en-GB" sz="3600" dirty="0" err="1"/>
              <a:t>dàn</a:t>
            </a:r>
            <a:r>
              <a:rPr lang="en-GB" sz="3600" dirty="0"/>
              <a:t> ý v</a:t>
            </a:r>
            <a:r>
              <a:rPr lang="en-US" sz="3600" dirty="0" err="1"/>
              <a:t>ới</a:t>
            </a:r>
            <a:r>
              <a:rPr lang="en-US" sz="3600" dirty="0"/>
              <a:t> </a:t>
            </a:r>
            <a:r>
              <a:rPr lang="en-US" sz="3600" dirty="0" err="1"/>
              <a:t>Phiếu</a:t>
            </a:r>
            <a:r>
              <a:rPr lang="en-US" sz="3600" dirty="0"/>
              <a:t> </a:t>
            </a:r>
            <a:r>
              <a:rPr lang="en-US" sz="3600" dirty="0" err="1"/>
              <a:t>học</a:t>
            </a:r>
            <a:r>
              <a:rPr lang="en-US" sz="3600" dirty="0"/>
              <a:t> </a:t>
            </a:r>
            <a:r>
              <a:rPr lang="en-US" sz="3600" dirty="0" err="1"/>
              <a:t>tập</a:t>
            </a:r>
            <a:r>
              <a:rPr lang="en-US" sz="3600" dirty="0"/>
              <a:t> </a:t>
            </a:r>
            <a:r>
              <a:rPr lang="en-US" sz="3600" dirty="0" err="1"/>
              <a:t>sau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8299535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48</TotalTime>
  <Words>1271</Words>
  <Application>Microsoft Office PowerPoint</Application>
  <PresentationFormat>Widescreen</PresentationFormat>
  <Paragraphs>68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Gill Sans MT</vt:lpstr>
      <vt:lpstr>Times New Roman</vt:lpstr>
      <vt:lpstr>Gallery</vt:lpstr>
      <vt:lpstr>Retrospect</vt:lpstr>
      <vt:lpstr>Bài 6:                TRONG THẾ GIỚI CỦA GIẤC MƠ (THƠ)                            PHẦN 3.  VIẾT Tiết: VIẾT BÀI VĂN NGHỊ LUẬN VỀ MỘT VẤN ĐỀ LIÊN QUAN ĐẾN TUỔI TRẺ                  Thời gian thực hiện: 2 tiết </vt:lpstr>
      <vt:lpstr>I. MỤC TIÊU BÀI HỌC </vt:lpstr>
      <vt:lpstr>HOẠT ĐỘNG 1: KHỞI ĐỘNG </vt:lpstr>
      <vt:lpstr>     HOẠT ĐỘNG 2: CỦNG CỐ KIẾN THỨC VỀ KIỂU BÀI 1/ Hướng dẫn phân tích kiểu bài  </vt:lpstr>
      <vt:lpstr>PowerPoint Presentation</vt:lpstr>
      <vt:lpstr>Câu 3</vt:lpstr>
      <vt:lpstr>Câu 4</vt:lpstr>
      <vt:lpstr>2/ Ôn tập lại qui trình viết</vt:lpstr>
      <vt:lpstr>HOẠT ĐỘNG 3: LUYỆN TẬP  (Thực hành viết) </vt:lpstr>
      <vt:lpstr>PowerPoint Presentation</vt:lpstr>
      <vt:lpstr>PowerPoint Presentation</vt:lpstr>
      <vt:lpstr>Gợi ý tham khảo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6:                TRONG THẾ GIỚI CỦA GIẤC MƠ (THƠ)                            PHẦN 3.  VIẾT Tiết: VIẾT BÀI VĂN NGHỊ LUẬN VỀ MỘT VẤN ĐỀ LIÊN QUAN ĐẾN TUỔI TRẺ                  Thời gian thực hiện: 2 tiết </dc:title>
  <dc:creator>Administrator</dc:creator>
  <cp:lastModifiedBy>Administrator</cp:lastModifiedBy>
  <cp:revision>17</cp:revision>
  <dcterms:created xsi:type="dcterms:W3CDTF">2024-07-11T11:40:39Z</dcterms:created>
  <dcterms:modified xsi:type="dcterms:W3CDTF">2024-07-13T00:23:37Z</dcterms:modified>
</cp:coreProperties>
</file>