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sldIdLst>
    <p:sldId id="257" r:id="rId5"/>
    <p:sldId id="259" r:id="rId6"/>
    <p:sldId id="261" r:id="rId7"/>
    <p:sldId id="263" r:id="rId8"/>
    <p:sldId id="265" r:id="rId9"/>
    <p:sldId id="266" r:id="rId10"/>
    <p:sldId id="268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79" autoAdjust="0"/>
  </p:normalViewPr>
  <p:slideViewPr>
    <p:cSldViewPr snapToGrid="0">
      <p:cViewPr varScale="1">
        <p:scale>
          <a:sx n="69" d="100"/>
          <a:sy n="69" d="100"/>
        </p:scale>
        <p:origin x="5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68698-FAAB-763A-DCC1-E8D34FFA9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C27B3-A6AF-046D-A61E-AB77F274C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218EF-AD72-C0E3-EE25-AD905D4F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DB64D-9854-4CB3-8D09-B8156406C2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4E893-91A2-D0AC-3B31-AC2223D72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477A9-8858-29AA-2402-6A3771DF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3F64A-162C-4942-ABA3-93587FF1F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06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81A57-FC15-7171-1473-A05FF8D05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7F9AB-7BE6-02B6-8321-D64206BCB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8B65D-8C0E-6184-92A6-349F75B0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DB64D-9854-4CB3-8D09-B8156406C2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3FF1-0A21-85F2-37C5-9E3F3908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1E66A-F3BC-78AE-76FD-9F8D8236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3F64A-162C-4942-ABA3-93587FF1F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96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08972F-27B3-2D9C-3263-97845E405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B5B37-72FD-B5E6-7BC2-8D2889459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865DA-C711-52A1-DEEF-909121055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DB64D-9854-4CB3-8D09-B8156406C2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226AA-8EC8-CFDF-1F53-BBC78C411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01EDF-6F0F-C0CE-56CC-2327B9EE1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3F64A-162C-4942-ABA3-93587FF1F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86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0" y="6356350"/>
            <a:ext cx="2845224" cy="365125"/>
          </a:xfrm>
          <a:prstGeom prst="rect">
            <a:avLst/>
          </a:prstGeom>
        </p:spPr>
        <p:txBody>
          <a:bodyPr lIns="45711" tIns="22855" rIns="45711" bIns="22855"/>
          <a:lstStyle>
            <a:lvl1pPr defTabSz="108842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l" defTabSz="1088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31856-7122-464A-9B2E-AEBA2AF92B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0884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852" y="6356350"/>
            <a:ext cx="3860297" cy="365125"/>
          </a:xfrm>
          <a:prstGeom prst="rect">
            <a:avLst/>
          </a:prstGeom>
        </p:spPr>
        <p:txBody>
          <a:bodyPr lIns="45711" tIns="22855" rIns="45711" bIns="22855"/>
          <a:lstStyle>
            <a:lvl1pPr defTabSz="108842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ctr" defTabSz="1088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257" y="6356350"/>
            <a:ext cx="2845223" cy="365125"/>
          </a:xfrm>
          <a:prstGeom prst="rect">
            <a:avLst/>
          </a:prstGeom>
        </p:spPr>
        <p:txBody>
          <a:bodyPr lIns="45711" tIns="22855" rIns="45711" bIns="22855"/>
          <a:lstStyle>
            <a:lvl1pPr defTabSz="108842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marL="0" marR="0" lvl="0" indent="0" algn="r" defTabSz="10884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F152F-62A2-44E0-9B49-515995CCAE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884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2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7A9F-F305-49E4-BCE1-BC52CC3F9E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A903A-412E-45A9-BE58-4AB43D0F7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73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7A9F-F305-49E4-BCE1-BC52CC3F9E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A903A-412E-45A9-BE58-4AB43D0F7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7A9F-F305-49E4-BCE1-BC52CC3F9E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A903A-412E-45A9-BE58-4AB43D0F7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74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7A9F-F305-49E4-BCE1-BC52CC3F9E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A903A-412E-45A9-BE58-4AB43D0F7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6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7A9F-F305-49E4-BCE1-BC52CC3F9E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A903A-412E-45A9-BE58-4AB43D0F7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7A9F-F305-49E4-BCE1-BC52CC3F9E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A903A-412E-45A9-BE58-4AB43D0F7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88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7A9F-F305-49E4-BCE1-BC52CC3F9E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A903A-412E-45A9-BE58-4AB43D0F7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92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2322-D502-6A4E-69E9-FD68947D9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2C44A-6708-D39F-BE97-685A5D42A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C9DDA-80E8-00F6-650F-282C7724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DB64D-9854-4CB3-8D09-B8156406C2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F24EB-3BDF-2C16-25C6-F784A3CD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C7BC4-B4B2-D890-187E-437F1256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3F64A-162C-4942-ABA3-93587FF1F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08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7A9F-F305-49E4-BCE1-BC52CC3F9E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A903A-412E-45A9-BE58-4AB43D0F7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10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7A9F-F305-49E4-BCE1-BC52CC3F9E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A903A-412E-45A9-BE58-4AB43D0F7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7A9F-F305-49E4-BCE1-BC52CC3F9E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A903A-412E-45A9-BE58-4AB43D0F7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62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7A9F-F305-49E4-BCE1-BC52CC3F9E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A903A-412E-45A9-BE58-4AB43D0F7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0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39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52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25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5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1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57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3519F-E272-9ED4-1F98-D4AC3272D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76DEE-7611-F949-D881-7B82FC1DD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CC370-4976-17BE-EA61-CA50E9B9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DB64D-9854-4CB3-8D09-B8156406C2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46441-7802-4AE1-DAE3-89F0EFB2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EDEBE-D931-0FB1-9B72-14725508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3F64A-162C-4942-ABA3-93587FF1F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84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82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18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51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59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14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74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01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9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52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24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6E49-1573-D49F-75B8-B54330330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D3DD6-40D7-DDDF-BA79-E426657F5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6E076-984A-C952-F80E-648369C88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DCCEE-ED47-91DE-282D-F42F18F85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DB64D-9854-4CB3-8D09-B8156406C2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BE9DA-B135-1B6B-DF1C-E438C381B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4B675-1CEC-5329-67B7-880B9E941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3F64A-162C-4942-ABA3-93587FF1F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1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4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79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24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79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01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2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5A36F-E292-C4E8-38AF-21E4B7430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9866A-F027-0A37-B85F-6D49D0C36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9405A-CA09-7887-C236-F563056BA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02D54E-9B5C-7EC0-E651-EE63B3503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386D6-D503-46C1-604A-571B69B60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54E458-FF7D-F0B6-80D7-46FD00319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DB64D-9854-4CB3-8D09-B8156406C2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95720-C512-DD25-E3B9-BEDA0538A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25CD7-1BF8-5A03-46A3-9762F726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3F64A-162C-4942-ABA3-93587FF1F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56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48CA-B4D2-4343-7464-E8E9BDCF8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F9A0A-8030-2C47-EF3F-A408A7E5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DB64D-9854-4CB3-8D09-B8156406C2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A123B-0176-BEF1-5CC1-7FE8859FE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4DB24-8418-F801-700C-881A679CF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3F64A-162C-4942-ABA3-93587FF1F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4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E6E1C6-D536-7CEC-7CDD-6CD4BE942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DB64D-9854-4CB3-8D09-B8156406C2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2AAD7D-6DD8-C734-984E-C6FF4973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BE9D8-32F9-77FB-D8CF-7AA96F6D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3F64A-162C-4942-ABA3-93587FF1F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22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0632A-4D50-A02F-3CCD-F9169D27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2DB77-FBA1-4A57-935D-F4D5F7A98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05BB2-B124-F162-45E0-E50B9B7F7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F8BA6-DF9C-F3DD-BBF8-BC970B65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DB64D-9854-4CB3-8D09-B8156406C2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A65C1-DEAD-6721-6DA5-B594D607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DE4D2-6912-A108-5DBF-4740F5F3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3F64A-162C-4942-ABA3-93587FF1F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1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05C1-B063-D177-DBD3-AEF4E282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19D38E-7FF7-5756-397A-45DF79244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25AA3-6420-ECDF-5AF1-79F4D227E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F625B-A890-0BAA-DE4C-377E1ADD3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DB64D-9854-4CB3-8D09-B8156406C2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76750-DD81-08C0-EE1E-3E0CC89B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0AA39-0E51-BBC2-DF12-2F3028AA8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3F64A-162C-4942-ABA3-93587FF1F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6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65C77-BA3E-A339-D366-0841BD07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CF651-E150-70A7-BF16-866D80D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DCA3E-E6D1-09B5-E753-CFB93633A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DB64D-9854-4CB3-8D09-B8156406C2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3CEDE-BCBE-63D5-01C1-DDA96DC31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7D1CA-337C-B727-A322-50EFC950D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3F64A-162C-4942-ABA3-93587FF1F8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9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7A9F-F305-49E4-BCE1-BC52CC3F9E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A903A-412E-45A9-BE58-4AB43D0F79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ea typeface="SimSun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ea typeface="SimSun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79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ea typeface="SimSun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ea typeface="SimSun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31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uoitre.un/nepal-cam-du-khach-trekking-mot-minh-202303141316296.htm" TargetMode="Externa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4BC5B7-6F58-61FD-8090-5EC2D9D6F752}"/>
              </a:ext>
            </a:extLst>
          </p:cNvPr>
          <p:cNvSpPr/>
          <p:nvPr/>
        </p:nvSpPr>
        <p:spPr>
          <a:xfrm>
            <a:off x="523105" y="1121065"/>
            <a:ext cx="110912" cy="368878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63F7C9-B585-D292-F24C-4CD4273FCA20}"/>
              </a:ext>
            </a:extLst>
          </p:cNvPr>
          <p:cNvGrpSpPr/>
          <p:nvPr/>
        </p:nvGrpSpPr>
        <p:grpSpPr>
          <a:xfrm>
            <a:off x="17460" y="-38993"/>
            <a:ext cx="12203355" cy="913636"/>
            <a:chOff x="17460" y="-38993"/>
            <a:chExt cx="12203355" cy="913636"/>
          </a:xfrm>
        </p:grpSpPr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C85A45E4-EEEB-B219-E46D-32B23A7F5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0" y="0"/>
              <a:ext cx="12192000" cy="65232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C1C0EDE-5F3E-6291-9E96-324371FA5967}"/>
                </a:ext>
              </a:extLst>
            </p:cNvPr>
            <p:cNvGrpSpPr/>
            <p:nvPr/>
          </p:nvGrpSpPr>
          <p:grpSpPr>
            <a:xfrm>
              <a:off x="94594" y="-38993"/>
              <a:ext cx="12126221" cy="913636"/>
              <a:chOff x="94594" y="-38993"/>
              <a:chExt cx="12126221" cy="913636"/>
            </a:xfrm>
          </p:grpSpPr>
          <p:sp>
            <p:nvSpPr>
              <p:cNvPr id="34" name="Freeform 3">
                <a:extLst>
                  <a:ext uri="{FF2B5EF4-FFF2-40B4-BE49-F238E27FC236}">
                    <a16:creationId xmlns:a16="http://schemas.microsoft.com/office/drawing/2014/main" id="{9ED0E3AD-AF4C-DA8E-000B-8F6A65DA0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557" y="71677"/>
                <a:ext cx="10315903" cy="684643"/>
              </a:xfrm>
              <a:custGeom>
                <a:avLst/>
                <a:gdLst>
                  <a:gd name="T0" fmla="+- 0 3326 3326"/>
                  <a:gd name="T1" fmla="*/ T0 w 7474"/>
                  <a:gd name="T2" fmla="+- 0 2203 761"/>
                  <a:gd name="T3" fmla="*/ 2203 h 1443"/>
                  <a:gd name="T4" fmla="+- 0 3485 3326"/>
                  <a:gd name="T5" fmla="*/ T4 w 7474"/>
                  <a:gd name="T6" fmla="+- 0 761 761"/>
                  <a:gd name="T7" fmla="*/ 761 h 1443"/>
                  <a:gd name="T8" fmla="+- 0 10800 3326"/>
                  <a:gd name="T9" fmla="*/ T8 w 7474"/>
                  <a:gd name="T10" fmla="+- 0 761 761"/>
                  <a:gd name="T11" fmla="*/ 761 h 1443"/>
                  <a:gd name="T12" fmla="+- 0 10800 3326"/>
                  <a:gd name="T13" fmla="*/ T12 w 7474"/>
                  <a:gd name="T14" fmla="+- 0 2191 761"/>
                  <a:gd name="T15" fmla="*/ 2191 h 1443"/>
                  <a:gd name="T16" fmla="+- 0 3326 3326"/>
                  <a:gd name="T17" fmla="*/ T16 w 7474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474" h="1443">
                    <a:moveTo>
                      <a:pt x="0" y="1442"/>
                    </a:moveTo>
                    <a:lnTo>
                      <a:pt x="159" y="0"/>
                    </a:lnTo>
                    <a:lnTo>
                      <a:pt x="7474" y="0"/>
                    </a:lnTo>
                    <a:lnTo>
                      <a:pt x="7474" y="1430"/>
                    </a:lnTo>
                    <a:lnTo>
                      <a:pt x="0" y="1442"/>
                    </a:lnTo>
                    <a:close/>
                  </a:path>
                </a:pathLst>
              </a:custGeom>
              <a:solidFill>
                <a:srgbClr val="FBFBE1"/>
              </a:solidFill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CBDACFF-6C01-80CB-1BE8-C54643C5F367}"/>
                  </a:ext>
                </a:extLst>
              </p:cNvPr>
              <p:cNvGrpSpPr/>
              <p:nvPr/>
            </p:nvGrpSpPr>
            <p:grpSpPr>
              <a:xfrm>
                <a:off x="1608530" y="53231"/>
                <a:ext cx="538945" cy="821412"/>
                <a:chOff x="908603" y="80216"/>
                <a:chExt cx="538945" cy="676514"/>
              </a:xfrm>
            </p:grpSpPr>
            <p:sp>
              <p:nvSpPr>
                <p:cNvPr id="41" name="Freeform 4">
                  <a:extLst>
                    <a:ext uri="{FF2B5EF4-FFF2-40B4-BE49-F238E27FC236}">
                      <a16:creationId xmlns:a16="http://schemas.microsoft.com/office/drawing/2014/main" id="{9EA75CBD-20D8-6200-2845-53954F0487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6046" y="80216"/>
                  <a:ext cx="311502" cy="676514"/>
                </a:xfrm>
                <a:custGeom>
                  <a:avLst/>
                  <a:gdLst>
                    <a:gd name="T0" fmla="+- 0 3055 3055"/>
                    <a:gd name="T1" fmla="*/ T0 w 430"/>
                    <a:gd name="T2" fmla="+- 0 2450 761"/>
                    <a:gd name="T3" fmla="*/ 2450 h 1690"/>
                    <a:gd name="T4" fmla="+- 0 3086 3055"/>
                    <a:gd name="T5" fmla="*/ T4 w 430"/>
                    <a:gd name="T6" fmla="+- 0 1116 761"/>
                    <a:gd name="T7" fmla="*/ 1116 h 1690"/>
                    <a:gd name="T8" fmla="+- 0 3485 3055"/>
                    <a:gd name="T9" fmla="*/ T8 w 430"/>
                    <a:gd name="T10" fmla="+- 0 761 761"/>
                    <a:gd name="T11" fmla="*/ 761 h 1690"/>
                    <a:gd name="T12" fmla="+- 0 3326 3055"/>
                    <a:gd name="T13" fmla="*/ T12 w 430"/>
                    <a:gd name="T14" fmla="+- 0 2203 761"/>
                    <a:gd name="T15" fmla="*/ 2203 h 1690"/>
                    <a:gd name="T16" fmla="+- 0 3055 3055"/>
                    <a:gd name="T17" fmla="*/ T16 w 430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430" h="1690">
                      <a:moveTo>
                        <a:pt x="0" y="1689"/>
                      </a:moveTo>
                      <a:lnTo>
                        <a:pt x="31" y="355"/>
                      </a:lnTo>
                      <a:lnTo>
                        <a:pt x="430" y="0"/>
                      </a:lnTo>
                      <a:lnTo>
                        <a:pt x="271" y="1442"/>
                      </a:lnTo>
                      <a:lnTo>
                        <a:pt x="0" y="1689"/>
                      </a:lnTo>
                      <a:close/>
                    </a:path>
                  </a:pathLst>
                </a:custGeom>
                <a:solidFill>
                  <a:srgbClr val="FBB6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5">
                  <a:extLst>
                    <a:ext uri="{FF2B5EF4-FFF2-40B4-BE49-F238E27FC236}">
                      <a16:creationId xmlns:a16="http://schemas.microsoft.com/office/drawing/2014/main" id="{BE5E7884-C30E-111E-E8C9-C534C8CCEA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8603" y="80216"/>
                  <a:ext cx="258983" cy="676514"/>
                </a:xfrm>
                <a:custGeom>
                  <a:avLst/>
                  <a:gdLst>
                    <a:gd name="T0" fmla="+- 0 3055 2731"/>
                    <a:gd name="T1" fmla="*/ T0 w 356"/>
                    <a:gd name="T2" fmla="+- 0 2450 761"/>
                    <a:gd name="T3" fmla="*/ 2450 h 1690"/>
                    <a:gd name="T4" fmla="+- 0 2798 2731"/>
                    <a:gd name="T5" fmla="*/ T4 w 356"/>
                    <a:gd name="T6" fmla="+- 0 2203 761"/>
                    <a:gd name="T7" fmla="*/ 2203 h 1690"/>
                    <a:gd name="T8" fmla="+- 0 2731 2731"/>
                    <a:gd name="T9" fmla="*/ T8 w 356"/>
                    <a:gd name="T10" fmla="+- 0 761 761"/>
                    <a:gd name="T11" fmla="*/ 761 h 1690"/>
                    <a:gd name="T12" fmla="+- 0 3086 2731"/>
                    <a:gd name="T13" fmla="*/ T12 w 356"/>
                    <a:gd name="T14" fmla="+- 0 1116 761"/>
                    <a:gd name="T15" fmla="*/ 1116 h 1690"/>
                    <a:gd name="T16" fmla="+- 0 3055 2731"/>
                    <a:gd name="T17" fmla="*/ T16 w 356"/>
                    <a:gd name="T18" fmla="+- 0 2450 761"/>
                    <a:gd name="T19" fmla="*/ 2450 h 169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</a:cxnLst>
                  <a:rect l="0" t="0" r="r" b="b"/>
                  <a:pathLst>
                    <a:path w="356" h="1690">
                      <a:moveTo>
                        <a:pt x="324" y="1689"/>
                      </a:moveTo>
                      <a:lnTo>
                        <a:pt x="67" y="1442"/>
                      </a:lnTo>
                      <a:lnTo>
                        <a:pt x="0" y="0"/>
                      </a:lnTo>
                      <a:lnTo>
                        <a:pt x="355" y="355"/>
                      </a:lnTo>
                      <a:lnTo>
                        <a:pt x="324" y="1689"/>
                      </a:lnTo>
                      <a:close/>
                    </a:path>
                  </a:pathLst>
                </a:custGeom>
                <a:solidFill>
                  <a:srgbClr val="DB64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9B7BBFEA-2DAA-8432-437C-349006BAE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114" y="71678"/>
                <a:ext cx="772509" cy="684642"/>
              </a:xfrm>
              <a:custGeom>
                <a:avLst/>
                <a:gdLst>
                  <a:gd name="T0" fmla="+- 0 2798 1553"/>
                  <a:gd name="T1" fmla="*/ T0 w 1246"/>
                  <a:gd name="T2" fmla="+- 0 2203 761"/>
                  <a:gd name="T3" fmla="*/ 2203 h 1443"/>
                  <a:gd name="T4" fmla="+- 0 1553 1553"/>
                  <a:gd name="T5" fmla="*/ T4 w 1246"/>
                  <a:gd name="T6" fmla="+- 0 2203 761"/>
                  <a:gd name="T7" fmla="*/ 2203 h 1443"/>
                  <a:gd name="T8" fmla="+- 0 1553 1553"/>
                  <a:gd name="T9" fmla="*/ T8 w 1246"/>
                  <a:gd name="T10" fmla="+- 0 761 761"/>
                  <a:gd name="T11" fmla="*/ 761 h 1443"/>
                  <a:gd name="T12" fmla="+- 0 2731 1553"/>
                  <a:gd name="T13" fmla="*/ T12 w 1246"/>
                  <a:gd name="T14" fmla="+- 0 761 761"/>
                  <a:gd name="T15" fmla="*/ 761 h 1443"/>
                  <a:gd name="T16" fmla="+- 0 2798 1553"/>
                  <a:gd name="T17" fmla="*/ T16 w 1246"/>
                  <a:gd name="T18" fmla="+- 0 2203 761"/>
                  <a:gd name="T19" fmla="*/ 2203 h 14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46" h="1443">
                    <a:moveTo>
                      <a:pt x="1245" y="1442"/>
                    </a:moveTo>
                    <a:lnTo>
                      <a:pt x="0" y="1442"/>
                    </a:lnTo>
                    <a:lnTo>
                      <a:pt x="0" y="0"/>
                    </a:lnTo>
                    <a:lnTo>
                      <a:pt x="1178" y="0"/>
                    </a:lnTo>
                    <a:lnTo>
                      <a:pt x="1245" y="1442"/>
                    </a:lnTo>
                    <a:close/>
                  </a:path>
                </a:pathLst>
              </a:custGeom>
              <a:solidFill>
                <a:srgbClr val="F4832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6E3C02D-D09F-7FA4-79D9-12A12434D98B}"/>
                  </a:ext>
                </a:extLst>
              </p:cNvPr>
              <p:cNvSpPr/>
              <p:nvPr/>
            </p:nvSpPr>
            <p:spPr>
              <a:xfrm>
                <a:off x="889114" y="88180"/>
                <a:ext cx="719416" cy="5806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LỚP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12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ounded Rectangle 17">
                <a:extLst>
                  <a:ext uri="{FF2B5EF4-FFF2-40B4-BE49-F238E27FC236}">
                    <a16:creationId xmlns:a16="http://schemas.microsoft.com/office/drawing/2014/main" id="{745349EE-1A05-3253-6676-45612831F917}"/>
                  </a:ext>
                </a:extLst>
              </p:cNvPr>
              <p:cNvSpPr/>
              <p:nvPr/>
            </p:nvSpPr>
            <p:spPr>
              <a:xfrm>
                <a:off x="94594" y="71678"/>
                <a:ext cx="747224" cy="68464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NGỮ VĂN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52B36EA-A7C2-FD66-D408-F0BC59A283F7}"/>
                  </a:ext>
                </a:extLst>
              </p:cNvPr>
              <p:cNvSpPr/>
              <p:nvPr/>
            </p:nvSpPr>
            <p:spPr>
              <a:xfrm>
                <a:off x="2147475" y="131928"/>
                <a:ext cx="9082235" cy="5641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BÀI 6. TRONG THẾ GIỚI CỦA GIẤC MƠ (THƠ)</a:t>
                </a:r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8B85FF58-6544-171F-1041-63860627CF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778" b="96000" l="3125" r="96875">
                            <a14:foregroundMark x1="20536" y1="72000" x2="79018" y2="75556"/>
                            <a14:foregroundMark x1="17857" y1="68889" x2="17857" y2="76000"/>
                            <a14:foregroundMark x1="17411" y1="67556" x2="83482" y2="68000"/>
                            <a14:foregroundMark x1="86607" y1="67556" x2="82589" y2="72444"/>
                            <a14:foregroundMark x1="82143" y1="77333" x2="85268" y2="79111"/>
                            <a14:foregroundMark x1="37946" y1="36889" x2="38393" y2="60444"/>
                            <a14:foregroundMark x1="58929" y1="39556" x2="57143" y2="62667"/>
                            <a14:foregroundMark x1="68750" y1="47111" x2="70089" y2="59556"/>
                            <a14:foregroundMark x1="36607" y1="40889" x2="19643" y2="55556"/>
                            <a14:foregroundMark x1="42411" y1="46667" x2="45536" y2="59556"/>
                            <a14:foregroundMark x1="50000" y1="52889" x2="53125" y2="64889"/>
                            <a14:foregroundMark x1="74107" y1="52889" x2="75893" y2="59111"/>
                            <a14:foregroundMark x1="29464" y1="50667" x2="29018" y2="61778"/>
                            <a14:backgroundMark x1="87500" y1="67556" x2="87500" y2="675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91" t="17646" r="10437" b="17595"/>
              <a:stretch/>
            </p:blipFill>
            <p:spPr>
              <a:xfrm>
                <a:off x="11106985" y="-38993"/>
                <a:ext cx="1113830" cy="905981"/>
              </a:xfrm>
              <a:prstGeom prst="rect">
                <a:avLst/>
              </a:pr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CF804D7-5B2F-87E0-A88B-E7AE4FF5DD69}"/>
              </a:ext>
            </a:extLst>
          </p:cNvPr>
          <p:cNvGrpSpPr/>
          <p:nvPr/>
        </p:nvGrpSpPr>
        <p:grpSpPr>
          <a:xfrm>
            <a:off x="347929" y="1077283"/>
            <a:ext cx="5865653" cy="731393"/>
            <a:chOff x="2764179" y="3818711"/>
            <a:chExt cx="8031044" cy="864139"/>
          </a:xfrm>
        </p:grpSpPr>
        <p:sp>
          <p:nvSpPr>
            <p:cNvPr id="44" name="Isosceles Triangle 44">
              <a:extLst>
                <a:ext uri="{FF2B5EF4-FFF2-40B4-BE49-F238E27FC236}">
                  <a16:creationId xmlns:a16="http://schemas.microsoft.com/office/drawing/2014/main" id="{8F055FC3-8DDF-CFE1-FE13-8F2417D20135}"/>
                </a:ext>
              </a:extLst>
            </p:cNvPr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1095653-8DE4-0D92-1C8F-9F995874C725}"/>
                </a:ext>
              </a:extLst>
            </p:cNvPr>
            <p:cNvGrpSpPr/>
            <p:nvPr/>
          </p:nvGrpSpPr>
          <p:grpSpPr>
            <a:xfrm>
              <a:off x="2764179" y="3953689"/>
              <a:ext cx="8031044" cy="729161"/>
              <a:chOff x="2764179" y="3801289"/>
              <a:chExt cx="8031044" cy="729161"/>
            </a:xfrm>
          </p:grpSpPr>
          <p:sp>
            <p:nvSpPr>
              <p:cNvPr id="46" name="Round Same Side Corner Rectangle 33">
                <a:extLst>
                  <a:ext uri="{FF2B5EF4-FFF2-40B4-BE49-F238E27FC236}">
                    <a16:creationId xmlns:a16="http://schemas.microsoft.com/office/drawing/2014/main" id="{75CB6A24-3262-6C95-1C43-71AE0BB3628E}"/>
                  </a:ext>
                </a:extLst>
              </p:cNvPr>
              <p:cNvSpPr/>
              <p:nvPr/>
            </p:nvSpPr>
            <p:spPr>
              <a:xfrm rot="5400000">
                <a:off x="6429663" y="216995"/>
                <a:ext cx="729160" cy="7897750"/>
              </a:xfrm>
              <a:prstGeom prst="round2Same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A2FAE77-3AD7-36B3-EEFB-445CC2C3EF5C}"/>
                  </a:ext>
                </a:extLst>
              </p:cNvPr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C7AFB8E-8101-AA71-59E7-3F5620421C4A}"/>
                  </a:ext>
                </a:extLst>
              </p:cNvPr>
              <p:cNvSpPr/>
              <p:nvPr/>
            </p:nvSpPr>
            <p:spPr>
              <a:xfrm>
                <a:off x="4460663" y="3810000"/>
                <a:ext cx="6334560" cy="618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109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THỰC HÀNH TIẾNG VIỆT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AFF44C5-1A20-A5E2-A303-B7E0D94E6454}"/>
                  </a:ext>
                </a:extLst>
              </p:cNvPr>
              <p:cNvSpPr txBox="1"/>
              <p:nvPr/>
            </p:nvSpPr>
            <p:spPr>
              <a:xfrm>
                <a:off x="2764179" y="3806141"/>
                <a:ext cx="1671049" cy="620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III</a:t>
                </a: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7901850-C515-1823-7220-36EB5EC99490}"/>
              </a:ext>
            </a:extLst>
          </p:cNvPr>
          <p:cNvGrpSpPr/>
          <p:nvPr/>
        </p:nvGrpSpPr>
        <p:grpSpPr>
          <a:xfrm>
            <a:off x="17460" y="6782919"/>
            <a:ext cx="12194502" cy="75081"/>
            <a:chOff x="4931841" y="4800600"/>
            <a:chExt cx="14776329" cy="149111"/>
          </a:xfrm>
          <a:solidFill>
            <a:schemeClr val="accent6">
              <a:lumMod val="50000"/>
            </a:schemeClr>
          </a:solidFill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C92871A-4DB9-829D-E292-697F733AA757}"/>
                </a:ext>
              </a:extLst>
            </p:cNvPr>
            <p:cNvGrpSpPr/>
            <p:nvPr/>
          </p:nvGrpSpPr>
          <p:grpSpPr>
            <a:xfrm>
              <a:off x="4931841" y="4800600"/>
              <a:ext cx="12138546" cy="149111"/>
              <a:chOff x="2844983" y="4880089"/>
              <a:chExt cx="12138546" cy="149111"/>
            </a:xfrm>
            <a:grpFill/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5A20EB2-639A-BE2C-7F92-3E3C9005D0B9}"/>
                  </a:ext>
                </a:extLst>
              </p:cNvPr>
              <p:cNvGrpSpPr/>
              <p:nvPr/>
            </p:nvGrpSpPr>
            <p:grpSpPr>
              <a:xfrm>
                <a:off x="2844983" y="4880089"/>
                <a:ext cx="11069794" cy="149111"/>
                <a:chOff x="2211387" y="5029200"/>
                <a:chExt cx="11679394" cy="126831"/>
              </a:xfrm>
              <a:grpFill/>
            </p:grpSpPr>
            <p:sp>
              <p:nvSpPr>
                <p:cNvPr id="61" name="Freeform 5">
                  <a:extLst>
                    <a:ext uri="{FF2B5EF4-FFF2-40B4-BE49-F238E27FC236}">
                      <a16:creationId xmlns:a16="http://schemas.microsoft.com/office/drawing/2014/main" id="{BD143A66-12D3-33A6-F89F-AA1566A060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1387" y="5029200"/>
                  <a:ext cx="526381" cy="126831"/>
                </a:xfrm>
                <a:custGeom>
                  <a:avLst/>
                  <a:gdLst>
                    <a:gd name="T0" fmla="*/ 33 w 412"/>
                    <a:gd name="T1" fmla="*/ 150 h 182"/>
                    <a:gd name="T2" fmla="*/ 187 w 412"/>
                    <a:gd name="T3" fmla="*/ 150 h 182"/>
                    <a:gd name="T4" fmla="*/ 187 w 412"/>
                    <a:gd name="T5" fmla="*/ 1 h 182"/>
                    <a:gd name="T6" fmla="*/ 187 w 412"/>
                    <a:gd name="T7" fmla="*/ 1 h 182"/>
                    <a:gd name="T8" fmla="*/ 187 w 412"/>
                    <a:gd name="T9" fmla="*/ 1 h 182"/>
                    <a:gd name="T10" fmla="*/ 412 w 412"/>
                    <a:gd name="T11" fmla="*/ 0 h 182"/>
                    <a:gd name="T12" fmla="*/ 412 w 412"/>
                    <a:gd name="T13" fmla="*/ 181 h 182"/>
                    <a:gd name="T14" fmla="*/ 379 w 412"/>
                    <a:gd name="T15" fmla="*/ 181 h 182"/>
                    <a:gd name="T16" fmla="*/ 379 w 412"/>
                    <a:gd name="T17" fmla="*/ 181 h 182"/>
                    <a:gd name="T18" fmla="*/ 256 w 412"/>
                    <a:gd name="T19" fmla="*/ 182 h 182"/>
                    <a:gd name="T20" fmla="*/ 255 w 412"/>
                    <a:gd name="T21" fmla="*/ 62 h 182"/>
                    <a:gd name="T22" fmla="*/ 342 w 412"/>
                    <a:gd name="T23" fmla="*/ 62 h 182"/>
                    <a:gd name="T24" fmla="*/ 342 w 412"/>
                    <a:gd name="T25" fmla="*/ 62 h 182"/>
                    <a:gd name="T26" fmla="*/ 342 w 412"/>
                    <a:gd name="T27" fmla="*/ 62 h 182"/>
                    <a:gd name="T28" fmla="*/ 342 w 412"/>
                    <a:gd name="T29" fmla="*/ 94 h 182"/>
                    <a:gd name="T30" fmla="*/ 342 w 412"/>
                    <a:gd name="T31" fmla="*/ 94 h 182"/>
                    <a:gd name="T32" fmla="*/ 342 w 412"/>
                    <a:gd name="T33" fmla="*/ 116 h 182"/>
                    <a:gd name="T34" fmla="*/ 313 w 412"/>
                    <a:gd name="T35" fmla="*/ 116 h 182"/>
                    <a:gd name="T36" fmla="*/ 313 w 412"/>
                    <a:gd name="T37" fmla="*/ 94 h 182"/>
                    <a:gd name="T38" fmla="*/ 288 w 412"/>
                    <a:gd name="T39" fmla="*/ 94 h 182"/>
                    <a:gd name="T40" fmla="*/ 288 w 412"/>
                    <a:gd name="T41" fmla="*/ 149 h 182"/>
                    <a:gd name="T42" fmla="*/ 379 w 412"/>
                    <a:gd name="T43" fmla="*/ 149 h 182"/>
                    <a:gd name="T44" fmla="*/ 379 w 412"/>
                    <a:gd name="T45" fmla="*/ 32 h 182"/>
                    <a:gd name="T46" fmla="*/ 220 w 412"/>
                    <a:gd name="T47" fmla="*/ 32 h 182"/>
                    <a:gd name="T48" fmla="*/ 220 w 412"/>
                    <a:gd name="T49" fmla="*/ 32 h 182"/>
                    <a:gd name="T50" fmla="*/ 219 w 412"/>
                    <a:gd name="T51" fmla="*/ 32 h 182"/>
                    <a:gd name="T52" fmla="*/ 219 w 412"/>
                    <a:gd name="T53" fmla="*/ 182 h 182"/>
                    <a:gd name="T54" fmla="*/ 0 w 412"/>
                    <a:gd name="T55" fmla="*/ 182 h 182"/>
                    <a:gd name="T56" fmla="*/ 0 w 412"/>
                    <a:gd name="T57" fmla="*/ 1 h 182"/>
                    <a:gd name="T58" fmla="*/ 156 w 412"/>
                    <a:gd name="T59" fmla="*/ 0 h 182"/>
                    <a:gd name="T60" fmla="*/ 157 w 412"/>
                    <a:gd name="T61" fmla="*/ 115 h 182"/>
                    <a:gd name="T62" fmla="*/ 100 w 412"/>
                    <a:gd name="T63" fmla="*/ 115 h 182"/>
                    <a:gd name="T64" fmla="*/ 100 w 412"/>
                    <a:gd name="T65" fmla="*/ 116 h 182"/>
                    <a:gd name="T66" fmla="*/ 71 w 412"/>
                    <a:gd name="T67" fmla="*/ 116 h 182"/>
                    <a:gd name="T68" fmla="*/ 71 w 412"/>
                    <a:gd name="T69" fmla="*/ 115 h 182"/>
                    <a:gd name="T70" fmla="*/ 70 w 412"/>
                    <a:gd name="T71" fmla="*/ 115 h 182"/>
                    <a:gd name="T72" fmla="*/ 69 w 412"/>
                    <a:gd name="T73" fmla="*/ 61 h 182"/>
                    <a:gd name="T74" fmla="*/ 100 w 412"/>
                    <a:gd name="T75" fmla="*/ 61 h 182"/>
                    <a:gd name="T76" fmla="*/ 100 w 412"/>
                    <a:gd name="T77" fmla="*/ 84 h 182"/>
                    <a:gd name="T78" fmla="*/ 124 w 412"/>
                    <a:gd name="T79" fmla="*/ 84 h 182"/>
                    <a:gd name="T80" fmla="*/ 124 w 412"/>
                    <a:gd name="T81" fmla="*/ 33 h 182"/>
                    <a:gd name="T82" fmla="*/ 33 w 412"/>
                    <a:gd name="T83" fmla="*/ 33 h 182"/>
                    <a:gd name="T84" fmla="*/ 33 w 412"/>
                    <a:gd name="T85" fmla="*/ 1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2" h="182">
                      <a:moveTo>
                        <a:pt x="33" y="150"/>
                      </a:moveTo>
                      <a:cubicBezTo>
                        <a:pt x="187" y="150"/>
                        <a:pt x="187" y="150"/>
                        <a:pt x="187" y="150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268" y="1"/>
                        <a:pt x="332" y="0"/>
                        <a:pt x="412" y="0"/>
                      </a:cubicBezTo>
                      <a:cubicBezTo>
                        <a:pt x="412" y="181"/>
                        <a:pt x="412" y="181"/>
                        <a:pt x="412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256" y="182"/>
                        <a:pt x="256" y="182"/>
                        <a:pt x="256" y="182"/>
                      </a:cubicBezTo>
                      <a:cubicBezTo>
                        <a:pt x="256" y="143"/>
                        <a:pt x="255" y="100"/>
                        <a:pt x="255" y="62"/>
                      </a:cubicBezTo>
                      <a:cubicBezTo>
                        <a:pt x="285" y="62"/>
                        <a:pt x="313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116"/>
                        <a:pt x="342" y="116"/>
                        <a:pt x="342" y="116"/>
                      </a:cubicBezTo>
                      <a:cubicBezTo>
                        <a:pt x="313" y="116"/>
                        <a:pt x="313" y="116"/>
                        <a:pt x="313" y="116"/>
                      </a:cubicBezTo>
                      <a:cubicBezTo>
                        <a:pt x="313" y="94"/>
                        <a:pt x="313" y="94"/>
                        <a:pt x="313" y="94"/>
                      </a:cubicBezTo>
                      <a:cubicBezTo>
                        <a:pt x="288" y="94"/>
                        <a:pt x="288" y="94"/>
                        <a:pt x="288" y="94"/>
                      </a:cubicBezTo>
                      <a:cubicBezTo>
                        <a:pt x="288" y="149"/>
                        <a:pt x="288" y="149"/>
                        <a:pt x="288" y="149"/>
                      </a:cubicBezTo>
                      <a:cubicBezTo>
                        <a:pt x="379" y="149"/>
                        <a:pt x="379" y="149"/>
                        <a:pt x="379" y="149"/>
                      </a:cubicBezTo>
                      <a:cubicBezTo>
                        <a:pt x="379" y="32"/>
                        <a:pt x="379" y="32"/>
                        <a:pt x="379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19" y="32"/>
                        <a:pt x="219" y="32"/>
                        <a:pt x="219" y="32"/>
                      </a:cubicBezTo>
                      <a:cubicBezTo>
                        <a:pt x="219" y="182"/>
                        <a:pt x="219" y="182"/>
                        <a:pt x="219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7" y="115"/>
                        <a:pt x="157" y="115"/>
                        <a:pt x="157" y="115"/>
                      </a:cubicBezTo>
                      <a:cubicBezTo>
                        <a:pt x="100" y="115"/>
                        <a:pt x="100" y="115"/>
                        <a:pt x="100" y="115"/>
                      </a:cubicBezTo>
                      <a:cubicBezTo>
                        <a:pt x="100" y="116"/>
                        <a:pt x="100" y="116"/>
                        <a:pt x="100" y="116"/>
                      </a:cubicBezTo>
                      <a:cubicBezTo>
                        <a:pt x="71" y="116"/>
                        <a:pt x="71" y="116"/>
                        <a:pt x="71" y="116"/>
                      </a:cubicBezTo>
                      <a:cubicBezTo>
                        <a:pt x="71" y="115"/>
                        <a:pt x="71" y="115"/>
                        <a:pt x="71" y="115"/>
                      </a:cubicBezTo>
                      <a:cubicBezTo>
                        <a:pt x="70" y="115"/>
                        <a:pt x="70" y="115"/>
                        <a:pt x="70" y="115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100" y="61"/>
                        <a:pt x="100" y="61"/>
                        <a:pt x="100" y="61"/>
                      </a:cubicBezTo>
                      <a:cubicBezTo>
                        <a:pt x="100" y="84"/>
                        <a:pt x="100" y="84"/>
                        <a:pt x="100" y="84"/>
                      </a:cubicBezTo>
                      <a:cubicBezTo>
                        <a:pt x="124" y="84"/>
                        <a:pt x="124" y="84"/>
                        <a:pt x="124" y="84"/>
                      </a:cubicBezTo>
                      <a:cubicBezTo>
                        <a:pt x="124" y="33"/>
                        <a:pt x="124" y="33"/>
                        <a:pt x="124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lnTo>
                        <a:pt x="33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6">
                  <a:extLst>
                    <a:ext uri="{FF2B5EF4-FFF2-40B4-BE49-F238E27FC236}">
                      <a16:creationId xmlns:a16="http://schemas.microsoft.com/office/drawing/2014/main" id="{12D83A16-969C-DE75-720F-9DB7D3A66D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9038" y="5029200"/>
                  <a:ext cx="524643" cy="126831"/>
                </a:xfrm>
                <a:custGeom>
                  <a:avLst/>
                  <a:gdLst>
                    <a:gd name="T0" fmla="*/ 32 w 411"/>
                    <a:gd name="T1" fmla="*/ 150 h 182"/>
                    <a:gd name="T2" fmla="*/ 186 w 411"/>
                    <a:gd name="T3" fmla="*/ 150 h 182"/>
                    <a:gd name="T4" fmla="*/ 186 w 411"/>
                    <a:gd name="T5" fmla="*/ 1 h 182"/>
                    <a:gd name="T6" fmla="*/ 187 w 411"/>
                    <a:gd name="T7" fmla="*/ 1 h 182"/>
                    <a:gd name="T8" fmla="*/ 187 w 411"/>
                    <a:gd name="T9" fmla="*/ 1 h 182"/>
                    <a:gd name="T10" fmla="*/ 411 w 411"/>
                    <a:gd name="T11" fmla="*/ 0 h 182"/>
                    <a:gd name="T12" fmla="*/ 411 w 411"/>
                    <a:gd name="T13" fmla="*/ 181 h 182"/>
                    <a:gd name="T14" fmla="*/ 379 w 411"/>
                    <a:gd name="T15" fmla="*/ 181 h 182"/>
                    <a:gd name="T16" fmla="*/ 379 w 411"/>
                    <a:gd name="T17" fmla="*/ 181 h 182"/>
                    <a:gd name="T18" fmla="*/ 255 w 411"/>
                    <a:gd name="T19" fmla="*/ 182 h 182"/>
                    <a:gd name="T20" fmla="*/ 255 w 411"/>
                    <a:gd name="T21" fmla="*/ 62 h 182"/>
                    <a:gd name="T22" fmla="*/ 341 w 411"/>
                    <a:gd name="T23" fmla="*/ 62 h 182"/>
                    <a:gd name="T24" fmla="*/ 341 w 411"/>
                    <a:gd name="T25" fmla="*/ 62 h 182"/>
                    <a:gd name="T26" fmla="*/ 342 w 411"/>
                    <a:gd name="T27" fmla="*/ 62 h 182"/>
                    <a:gd name="T28" fmla="*/ 342 w 411"/>
                    <a:gd name="T29" fmla="*/ 94 h 182"/>
                    <a:gd name="T30" fmla="*/ 341 w 411"/>
                    <a:gd name="T31" fmla="*/ 94 h 182"/>
                    <a:gd name="T32" fmla="*/ 341 w 411"/>
                    <a:gd name="T33" fmla="*/ 116 h 182"/>
                    <a:gd name="T34" fmla="*/ 312 w 411"/>
                    <a:gd name="T35" fmla="*/ 116 h 182"/>
                    <a:gd name="T36" fmla="*/ 312 w 411"/>
                    <a:gd name="T37" fmla="*/ 94 h 182"/>
                    <a:gd name="T38" fmla="*/ 288 w 411"/>
                    <a:gd name="T39" fmla="*/ 94 h 182"/>
                    <a:gd name="T40" fmla="*/ 288 w 411"/>
                    <a:gd name="T41" fmla="*/ 149 h 182"/>
                    <a:gd name="T42" fmla="*/ 379 w 411"/>
                    <a:gd name="T43" fmla="*/ 149 h 182"/>
                    <a:gd name="T44" fmla="*/ 379 w 411"/>
                    <a:gd name="T45" fmla="*/ 32 h 182"/>
                    <a:gd name="T46" fmla="*/ 220 w 411"/>
                    <a:gd name="T47" fmla="*/ 32 h 182"/>
                    <a:gd name="T48" fmla="*/ 220 w 411"/>
                    <a:gd name="T49" fmla="*/ 32 h 182"/>
                    <a:gd name="T50" fmla="*/ 218 w 411"/>
                    <a:gd name="T51" fmla="*/ 32 h 182"/>
                    <a:gd name="T52" fmla="*/ 218 w 411"/>
                    <a:gd name="T53" fmla="*/ 182 h 182"/>
                    <a:gd name="T54" fmla="*/ 0 w 411"/>
                    <a:gd name="T55" fmla="*/ 182 h 182"/>
                    <a:gd name="T56" fmla="*/ 0 w 411"/>
                    <a:gd name="T57" fmla="*/ 1 h 182"/>
                    <a:gd name="T58" fmla="*/ 156 w 411"/>
                    <a:gd name="T59" fmla="*/ 0 h 182"/>
                    <a:gd name="T60" fmla="*/ 156 w 411"/>
                    <a:gd name="T61" fmla="*/ 115 h 182"/>
                    <a:gd name="T62" fmla="*/ 99 w 411"/>
                    <a:gd name="T63" fmla="*/ 115 h 182"/>
                    <a:gd name="T64" fmla="*/ 99 w 411"/>
                    <a:gd name="T65" fmla="*/ 116 h 182"/>
                    <a:gd name="T66" fmla="*/ 70 w 411"/>
                    <a:gd name="T67" fmla="*/ 116 h 182"/>
                    <a:gd name="T68" fmla="*/ 70 w 411"/>
                    <a:gd name="T69" fmla="*/ 115 h 182"/>
                    <a:gd name="T70" fmla="*/ 69 w 411"/>
                    <a:gd name="T71" fmla="*/ 115 h 182"/>
                    <a:gd name="T72" fmla="*/ 69 w 411"/>
                    <a:gd name="T73" fmla="*/ 61 h 182"/>
                    <a:gd name="T74" fmla="*/ 99 w 411"/>
                    <a:gd name="T75" fmla="*/ 61 h 182"/>
                    <a:gd name="T76" fmla="*/ 99 w 411"/>
                    <a:gd name="T77" fmla="*/ 84 h 182"/>
                    <a:gd name="T78" fmla="*/ 123 w 411"/>
                    <a:gd name="T79" fmla="*/ 84 h 182"/>
                    <a:gd name="T80" fmla="*/ 123 w 411"/>
                    <a:gd name="T81" fmla="*/ 33 h 182"/>
                    <a:gd name="T82" fmla="*/ 32 w 411"/>
                    <a:gd name="T83" fmla="*/ 33 h 182"/>
                    <a:gd name="T84" fmla="*/ 32 w 411"/>
                    <a:gd name="T85" fmla="*/ 1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1" h="182">
                      <a:moveTo>
                        <a:pt x="32" y="150"/>
                      </a:moveTo>
                      <a:cubicBezTo>
                        <a:pt x="186" y="150"/>
                        <a:pt x="186" y="150"/>
                        <a:pt x="186" y="150"/>
                      </a:cubicBezTo>
                      <a:cubicBezTo>
                        <a:pt x="186" y="1"/>
                        <a:pt x="186" y="1"/>
                        <a:pt x="186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268" y="1"/>
                        <a:pt x="332" y="0"/>
                        <a:pt x="411" y="0"/>
                      </a:cubicBezTo>
                      <a:cubicBezTo>
                        <a:pt x="411" y="181"/>
                        <a:pt x="411" y="181"/>
                        <a:pt x="411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255" y="182"/>
                        <a:pt x="255" y="182"/>
                        <a:pt x="255" y="182"/>
                      </a:cubicBezTo>
                      <a:cubicBezTo>
                        <a:pt x="255" y="143"/>
                        <a:pt x="255" y="100"/>
                        <a:pt x="255" y="62"/>
                      </a:cubicBezTo>
                      <a:cubicBezTo>
                        <a:pt x="284" y="62"/>
                        <a:pt x="312" y="62"/>
                        <a:pt x="341" y="62"/>
                      </a:cubicBezTo>
                      <a:cubicBezTo>
                        <a:pt x="341" y="62"/>
                        <a:pt x="341" y="62"/>
                        <a:pt x="341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1" y="94"/>
                        <a:pt x="341" y="94"/>
                        <a:pt x="341" y="94"/>
                      </a:cubicBezTo>
                      <a:cubicBezTo>
                        <a:pt x="341" y="116"/>
                        <a:pt x="341" y="116"/>
                        <a:pt x="341" y="116"/>
                      </a:cubicBezTo>
                      <a:cubicBezTo>
                        <a:pt x="312" y="116"/>
                        <a:pt x="312" y="116"/>
                        <a:pt x="312" y="116"/>
                      </a:cubicBezTo>
                      <a:cubicBezTo>
                        <a:pt x="312" y="94"/>
                        <a:pt x="312" y="94"/>
                        <a:pt x="312" y="94"/>
                      </a:cubicBezTo>
                      <a:cubicBezTo>
                        <a:pt x="288" y="94"/>
                        <a:pt x="288" y="94"/>
                        <a:pt x="288" y="94"/>
                      </a:cubicBezTo>
                      <a:cubicBezTo>
                        <a:pt x="288" y="149"/>
                        <a:pt x="288" y="149"/>
                        <a:pt x="288" y="149"/>
                      </a:cubicBezTo>
                      <a:cubicBezTo>
                        <a:pt x="379" y="149"/>
                        <a:pt x="379" y="149"/>
                        <a:pt x="379" y="149"/>
                      </a:cubicBezTo>
                      <a:cubicBezTo>
                        <a:pt x="379" y="32"/>
                        <a:pt x="379" y="32"/>
                        <a:pt x="379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18" y="32"/>
                        <a:pt x="218" y="32"/>
                        <a:pt x="218" y="32"/>
                      </a:cubicBezTo>
                      <a:cubicBezTo>
                        <a:pt x="218" y="182"/>
                        <a:pt x="218" y="182"/>
                        <a:pt x="218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6" y="115"/>
                        <a:pt x="156" y="115"/>
                        <a:pt x="156" y="115"/>
                      </a:cubicBezTo>
                      <a:cubicBezTo>
                        <a:pt x="99" y="115"/>
                        <a:pt x="99" y="115"/>
                        <a:pt x="99" y="115"/>
                      </a:cubicBezTo>
                      <a:cubicBezTo>
                        <a:pt x="99" y="116"/>
                        <a:pt x="99" y="116"/>
                        <a:pt x="99" y="116"/>
                      </a:cubicBezTo>
                      <a:cubicBezTo>
                        <a:pt x="70" y="116"/>
                        <a:pt x="70" y="116"/>
                        <a:pt x="70" y="116"/>
                      </a:cubicBezTo>
                      <a:cubicBezTo>
                        <a:pt x="70" y="115"/>
                        <a:pt x="70" y="115"/>
                        <a:pt x="70" y="115"/>
                      </a:cubicBezTo>
                      <a:cubicBezTo>
                        <a:pt x="69" y="115"/>
                        <a:pt x="69" y="115"/>
                        <a:pt x="69" y="115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99" y="61"/>
                        <a:pt x="99" y="61"/>
                        <a:pt x="99" y="61"/>
                      </a:cubicBezTo>
                      <a:cubicBezTo>
                        <a:pt x="99" y="84"/>
                        <a:pt x="99" y="84"/>
                        <a:pt x="99" y="84"/>
                      </a:cubicBezTo>
                      <a:cubicBezTo>
                        <a:pt x="123" y="84"/>
                        <a:pt x="123" y="84"/>
                        <a:pt x="123" y="84"/>
                      </a:cubicBezTo>
                      <a:cubicBezTo>
                        <a:pt x="123" y="33"/>
                        <a:pt x="123" y="33"/>
                        <a:pt x="123" y="33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lnTo>
                        <a:pt x="32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7">
                  <a:extLst>
                    <a:ext uri="{FF2B5EF4-FFF2-40B4-BE49-F238E27FC236}">
                      <a16:creationId xmlns:a16="http://schemas.microsoft.com/office/drawing/2014/main" id="{9F8BDF73-35CF-2396-DD54-EA923001CA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4952" y="5029200"/>
                  <a:ext cx="526381" cy="126831"/>
                </a:xfrm>
                <a:custGeom>
                  <a:avLst/>
                  <a:gdLst>
                    <a:gd name="T0" fmla="*/ 33 w 412"/>
                    <a:gd name="T1" fmla="*/ 150 h 182"/>
                    <a:gd name="T2" fmla="*/ 187 w 412"/>
                    <a:gd name="T3" fmla="*/ 150 h 182"/>
                    <a:gd name="T4" fmla="*/ 187 w 412"/>
                    <a:gd name="T5" fmla="*/ 1 h 182"/>
                    <a:gd name="T6" fmla="*/ 187 w 412"/>
                    <a:gd name="T7" fmla="*/ 1 h 182"/>
                    <a:gd name="T8" fmla="*/ 187 w 412"/>
                    <a:gd name="T9" fmla="*/ 1 h 182"/>
                    <a:gd name="T10" fmla="*/ 412 w 412"/>
                    <a:gd name="T11" fmla="*/ 0 h 182"/>
                    <a:gd name="T12" fmla="*/ 412 w 412"/>
                    <a:gd name="T13" fmla="*/ 181 h 182"/>
                    <a:gd name="T14" fmla="*/ 380 w 412"/>
                    <a:gd name="T15" fmla="*/ 181 h 182"/>
                    <a:gd name="T16" fmla="*/ 380 w 412"/>
                    <a:gd name="T17" fmla="*/ 181 h 182"/>
                    <a:gd name="T18" fmla="*/ 256 w 412"/>
                    <a:gd name="T19" fmla="*/ 182 h 182"/>
                    <a:gd name="T20" fmla="*/ 255 w 412"/>
                    <a:gd name="T21" fmla="*/ 62 h 182"/>
                    <a:gd name="T22" fmla="*/ 342 w 412"/>
                    <a:gd name="T23" fmla="*/ 62 h 182"/>
                    <a:gd name="T24" fmla="*/ 342 w 412"/>
                    <a:gd name="T25" fmla="*/ 62 h 182"/>
                    <a:gd name="T26" fmla="*/ 342 w 412"/>
                    <a:gd name="T27" fmla="*/ 62 h 182"/>
                    <a:gd name="T28" fmla="*/ 342 w 412"/>
                    <a:gd name="T29" fmla="*/ 94 h 182"/>
                    <a:gd name="T30" fmla="*/ 342 w 412"/>
                    <a:gd name="T31" fmla="*/ 94 h 182"/>
                    <a:gd name="T32" fmla="*/ 342 w 412"/>
                    <a:gd name="T33" fmla="*/ 116 h 182"/>
                    <a:gd name="T34" fmla="*/ 313 w 412"/>
                    <a:gd name="T35" fmla="*/ 116 h 182"/>
                    <a:gd name="T36" fmla="*/ 313 w 412"/>
                    <a:gd name="T37" fmla="*/ 94 h 182"/>
                    <a:gd name="T38" fmla="*/ 288 w 412"/>
                    <a:gd name="T39" fmla="*/ 94 h 182"/>
                    <a:gd name="T40" fmla="*/ 288 w 412"/>
                    <a:gd name="T41" fmla="*/ 149 h 182"/>
                    <a:gd name="T42" fmla="*/ 380 w 412"/>
                    <a:gd name="T43" fmla="*/ 149 h 182"/>
                    <a:gd name="T44" fmla="*/ 380 w 412"/>
                    <a:gd name="T45" fmla="*/ 32 h 182"/>
                    <a:gd name="T46" fmla="*/ 220 w 412"/>
                    <a:gd name="T47" fmla="*/ 32 h 182"/>
                    <a:gd name="T48" fmla="*/ 220 w 412"/>
                    <a:gd name="T49" fmla="*/ 32 h 182"/>
                    <a:gd name="T50" fmla="*/ 219 w 412"/>
                    <a:gd name="T51" fmla="*/ 32 h 182"/>
                    <a:gd name="T52" fmla="*/ 219 w 412"/>
                    <a:gd name="T53" fmla="*/ 182 h 182"/>
                    <a:gd name="T54" fmla="*/ 0 w 412"/>
                    <a:gd name="T55" fmla="*/ 182 h 182"/>
                    <a:gd name="T56" fmla="*/ 0 w 412"/>
                    <a:gd name="T57" fmla="*/ 1 h 182"/>
                    <a:gd name="T58" fmla="*/ 156 w 412"/>
                    <a:gd name="T59" fmla="*/ 0 h 182"/>
                    <a:gd name="T60" fmla="*/ 157 w 412"/>
                    <a:gd name="T61" fmla="*/ 115 h 182"/>
                    <a:gd name="T62" fmla="*/ 100 w 412"/>
                    <a:gd name="T63" fmla="*/ 115 h 182"/>
                    <a:gd name="T64" fmla="*/ 100 w 412"/>
                    <a:gd name="T65" fmla="*/ 116 h 182"/>
                    <a:gd name="T66" fmla="*/ 71 w 412"/>
                    <a:gd name="T67" fmla="*/ 116 h 182"/>
                    <a:gd name="T68" fmla="*/ 71 w 412"/>
                    <a:gd name="T69" fmla="*/ 115 h 182"/>
                    <a:gd name="T70" fmla="*/ 70 w 412"/>
                    <a:gd name="T71" fmla="*/ 115 h 182"/>
                    <a:gd name="T72" fmla="*/ 69 w 412"/>
                    <a:gd name="T73" fmla="*/ 61 h 182"/>
                    <a:gd name="T74" fmla="*/ 100 w 412"/>
                    <a:gd name="T75" fmla="*/ 61 h 182"/>
                    <a:gd name="T76" fmla="*/ 100 w 412"/>
                    <a:gd name="T77" fmla="*/ 84 h 182"/>
                    <a:gd name="T78" fmla="*/ 124 w 412"/>
                    <a:gd name="T79" fmla="*/ 84 h 182"/>
                    <a:gd name="T80" fmla="*/ 124 w 412"/>
                    <a:gd name="T81" fmla="*/ 33 h 182"/>
                    <a:gd name="T82" fmla="*/ 33 w 412"/>
                    <a:gd name="T83" fmla="*/ 33 h 182"/>
                    <a:gd name="T84" fmla="*/ 33 w 412"/>
                    <a:gd name="T85" fmla="*/ 1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2" h="182">
                      <a:moveTo>
                        <a:pt x="33" y="150"/>
                      </a:moveTo>
                      <a:cubicBezTo>
                        <a:pt x="187" y="150"/>
                        <a:pt x="187" y="150"/>
                        <a:pt x="187" y="150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268" y="1"/>
                        <a:pt x="332" y="0"/>
                        <a:pt x="412" y="0"/>
                      </a:cubicBezTo>
                      <a:cubicBezTo>
                        <a:pt x="412" y="181"/>
                        <a:pt x="412" y="181"/>
                        <a:pt x="412" y="181"/>
                      </a:cubicBezTo>
                      <a:cubicBezTo>
                        <a:pt x="380" y="181"/>
                        <a:pt x="380" y="181"/>
                        <a:pt x="380" y="181"/>
                      </a:cubicBezTo>
                      <a:cubicBezTo>
                        <a:pt x="380" y="181"/>
                        <a:pt x="380" y="181"/>
                        <a:pt x="380" y="181"/>
                      </a:cubicBezTo>
                      <a:cubicBezTo>
                        <a:pt x="256" y="182"/>
                        <a:pt x="256" y="182"/>
                        <a:pt x="256" y="182"/>
                      </a:cubicBezTo>
                      <a:cubicBezTo>
                        <a:pt x="256" y="143"/>
                        <a:pt x="255" y="100"/>
                        <a:pt x="255" y="62"/>
                      </a:cubicBezTo>
                      <a:cubicBezTo>
                        <a:pt x="285" y="62"/>
                        <a:pt x="313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116"/>
                        <a:pt x="342" y="116"/>
                        <a:pt x="342" y="116"/>
                      </a:cubicBezTo>
                      <a:cubicBezTo>
                        <a:pt x="313" y="116"/>
                        <a:pt x="313" y="116"/>
                        <a:pt x="313" y="116"/>
                      </a:cubicBezTo>
                      <a:cubicBezTo>
                        <a:pt x="313" y="94"/>
                        <a:pt x="313" y="94"/>
                        <a:pt x="313" y="94"/>
                      </a:cubicBezTo>
                      <a:cubicBezTo>
                        <a:pt x="288" y="94"/>
                        <a:pt x="288" y="94"/>
                        <a:pt x="288" y="94"/>
                      </a:cubicBezTo>
                      <a:cubicBezTo>
                        <a:pt x="288" y="149"/>
                        <a:pt x="288" y="149"/>
                        <a:pt x="288" y="149"/>
                      </a:cubicBezTo>
                      <a:cubicBezTo>
                        <a:pt x="380" y="149"/>
                        <a:pt x="380" y="149"/>
                        <a:pt x="380" y="149"/>
                      </a:cubicBezTo>
                      <a:cubicBezTo>
                        <a:pt x="380" y="32"/>
                        <a:pt x="380" y="32"/>
                        <a:pt x="380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19" y="32"/>
                        <a:pt x="219" y="32"/>
                        <a:pt x="219" y="32"/>
                      </a:cubicBezTo>
                      <a:cubicBezTo>
                        <a:pt x="219" y="182"/>
                        <a:pt x="219" y="182"/>
                        <a:pt x="219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7" y="115"/>
                        <a:pt x="157" y="115"/>
                        <a:pt x="157" y="115"/>
                      </a:cubicBezTo>
                      <a:cubicBezTo>
                        <a:pt x="100" y="115"/>
                        <a:pt x="100" y="115"/>
                        <a:pt x="100" y="115"/>
                      </a:cubicBezTo>
                      <a:cubicBezTo>
                        <a:pt x="100" y="116"/>
                        <a:pt x="100" y="116"/>
                        <a:pt x="100" y="116"/>
                      </a:cubicBezTo>
                      <a:cubicBezTo>
                        <a:pt x="71" y="116"/>
                        <a:pt x="71" y="116"/>
                        <a:pt x="71" y="116"/>
                      </a:cubicBezTo>
                      <a:cubicBezTo>
                        <a:pt x="71" y="115"/>
                        <a:pt x="71" y="115"/>
                        <a:pt x="71" y="115"/>
                      </a:cubicBezTo>
                      <a:cubicBezTo>
                        <a:pt x="70" y="115"/>
                        <a:pt x="70" y="115"/>
                        <a:pt x="70" y="115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100" y="61"/>
                        <a:pt x="100" y="61"/>
                        <a:pt x="100" y="61"/>
                      </a:cubicBezTo>
                      <a:cubicBezTo>
                        <a:pt x="100" y="84"/>
                        <a:pt x="100" y="84"/>
                        <a:pt x="100" y="84"/>
                      </a:cubicBezTo>
                      <a:cubicBezTo>
                        <a:pt x="124" y="84"/>
                        <a:pt x="124" y="84"/>
                        <a:pt x="124" y="84"/>
                      </a:cubicBezTo>
                      <a:cubicBezTo>
                        <a:pt x="124" y="33"/>
                        <a:pt x="124" y="33"/>
                        <a:pt x="124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lnTo>
                        <a:pt x="33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 8">
                  <a:extLst>
                    <a:ext uri="{FF2B5EF4-FFF2-40B4-BE49-F238E27FC236}">
                      <a16:creationId xmlns:a16="http://schemas.microsoft.com/office/drawing/2014/main" id="{7B52595E-FAE7-1D45-DA25-DC250C6125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0865" y="5029200"/>
                  <a:ext cx="524643" cy="126831"/>
                </a:xfrm>
                <a:custGeom>
                  <a:avLst/>
                  <a:gdLst>
                    <a:gd name="T0" fmla="*/ 33 w 412"/>
                    <a:gd name="T1" fmla="*/ 150 h 182"/>
                    <a:gd name="T2" fmla="*/ 187 w 412"/>
                    <a:gd name="T3" fmla="*/ 150 h 182"/>
                    <a:gd name="T4" fmla="*/ 187 w 412"/>
                    <a:gd name="T5" fmla="*/ 1 h 182"/>
                    <a:gd name="T6" fmla="*/ 187 w 412"/>
                    <a:gd name="T7" fmla="*/ 1 h 182"/>
                    <a:gd name="T8" fmla="*/ 187 w 412"/>
                    <a:gd name="T9" fmla="*/ 1 h 182"/>
                    <a:gd name="T10" fmla="*/ 412 w 412"/>
                    <a:gd name="T11" fmla="*/ 0 h 182"/>
                    <a:gd name="T12" fmla="*/ 412 w 412"/>
                    <a:gd name="T13" fmla="*/ 181 h 182"/>
                    <a:gd name="T14" fmla="*/ 380 w 412"/>
                    <a:gd name="T15" fmla="*/ 181 h 182"/>
                    <a:gd name="T16" fmla="*/ 380 w 412"/>
                    <a:gd name="T17" fmla="*/ 181 h 182"/>
                    <a:gd name="T18" fmla="*/ 256 w 412"/>
                    <a:gd name="T19" fmla="*/ 182 h 182"/>
                    <a:gd name="T20" fmla="*/ 255 w 412"/>
                    <a:gd name="T21" fmla="*/ 62 h 182"/>
                    <a:gd name="T22" fmla="*/ 342 w 412"/>
                    <a:gd name="T23" fmla="*/ 62 h 182"/>
                    <a:gd name="T24" fmla="*/ 342 w 412"/>
                    <a:gd name="T25" fmla="*/ 62 h 182"/>
                    <a:gd name="T26" fmla="*/ 342 w 412"/>
                    <a:gd name="T27" fmla="*/ 62 h 182"/>
                    <a:gd name="T28" fmla="*/ 342 w 412"/>
                    <a:gd name="T29" fmla="*/ 94 h 182"/>
                    <a:gd name="T30" fmla="*/ 342 w 412"/>
                    <a:gd name="T31" fmla="*/ 94 h 182"/>
                    <a:gd name="T32" fmla="*/ 342 w 412"/>
                    <a:gd name="T33" fmla="*/ 116 h 182"/>
                    <a:gd name="T34" fmla="*/ 313 w 412"/>
                    <a:gd name="T35" fmla="*/ 116 h 182"/>
                    <a:gd name="T36" fmla="*/ 313 w 412"/>
                    <a:gd name="T37" fmla="*/ 94 h 182"/>
                    <a:gd name="T38" fmla="*/ 288 w 412"/>
                    <a:gd name="T39" fmla="*/ 94 h 182"/>
                    <a:gd name="T40" fmla="*/ 288 w 412"/>
                    <a:gd name="T41" fmla="*/ 149 h 182"/>
                    <a:gd name="T42" fmla="*/ 380 w 412"/>
                    <a:gd name="T43" fmla="*/ 149 h 182"/>
                    <a:gd name="T44" fmla="*/ 380 w 412"/>
                    <a:gd name="T45" fmla="*/ 32 h 182"/>
                    <a:gd name="T46" fmla="*/ 220 w 412"/>
                    <a:gd name="T47" fmla="*/ 32 h 182"/>
                    <a:gd name="T48" fmla="*/ 220 w 412"/>
                    <a:gd name="T49" fmla="*/ 32 h 182"/>
                    <a:gd name="T50" fmla="*/ 219 w 412"/>
                    <a:gd name="T51" fmla="*/ 32 h 182"/>
                    <a:gd name="T52" fmla="*/ 219 w 412"/>
                    <a:gd name="T53" fmla="*/ 182 h 182"/>
                    <a:gd name="T54" fmla="*/ 0 w 412"/>
                    <a:gd name="T55" fmla="*/ 182 h 182"/>
                    <a:gd name="T56" fmla="*/ 0 w 412"/>
                    <a:gd name="T57" fmla="*/ 1 h 182"/>
                    <a:gd name="T58" fmla="*/ 156 w 412"/>
                    <a:gd name="T59" fmla="*/ 0 h 182"/>
                    <a:gd name="T60" fmla="*/ 157 w 412"/>
                    <a:gd name="T61" fmla="*/ 115 h 182"/>
                    <a:gd name="T62" fmla="*/ 100 w 412"/>
                    <a:gd name="T63" fmla="*/ 115 h 182"/>
                    <a:gd name="T64" fmla="*/ 100 w 412"/>
                    <a:gd name="T65" fmla="*/ 116 h 182"/>
                    <a:gd name="T66" fmla="*/ 71 w 412"/>
                    <a:gd name="T67" fmla="*/ 116 h 182"/>
                    <a:gd name="T68" fmla="*/ 71 w 412"/>
                    <a:gd name="T69" fmla="*/ 115 h 182"/>
                    <a:gd name="T70" fmla="*/ 70 w 412"/>
                    <a:gd name="T71" fmla="*/ 115 h 182"/>
                    <a:gd name="T72" fmla="*/ 69 w 412"/>
                    <a:gd name="T73" fmla="*/ 61 h 182"/>
                    <a:gd name="T74" fmla="*/ 100 w 412"/>
                    <a:gd name="T75" fmla="*/ 61 h 182"/>
                    <a:gd name="T76" fmla="*/ 100 w 412"/>
                    <a:gd name="T77" fmla="*/ 84 h 182"/>
                    <a:gd name="T78" fmla="*/ 124 w 412"/>
                    <a:gd name="T79" fmla="*/ 84 h 182"/>
                    <a:gd name="T80" fmla="*/ 124 w 412"/>
                    <a:gd name="T81" fmla="*/ 33 h 182"/>
                    <a:gd name="T82" fmla="*/ 33 w 412"/>
                    <a:gd name="T83" fmla="*/ 33 h 182"/>
                    <a:gd name="T84" fmla="*/ 33 w 412"/>
                    <a:gd name="T85" fmla="*/ 1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2" h="182">
                      <a:moveTo>
                        <a:pt x="33" y="150"/>
                      </a:moveTo>
                      <a:cubicBezTo>
                        <a:pt x="187" y="150"/>
                        <a:pt x="187" y="150"/>
                        <a:pt x="187" y="150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268" y="1"/>
                        <a:pt x="332" y="0"/>
                        <a:pt x="412" y="0"/>
                      </a:cubicBezTo>
                      <a:cubicBezTo>
                        <a:pt x="412" y="181"/>
                        <a:pt x="412" y="181"/>
                        <a:pt x="412" y="181"/>
                      </a:cubicBezTo>
                      <a:cubicBezTo>
                        <a:pt x="380" y="181"/>
                        <a:pt x="380" y="181"/>
                        <a:pt x="380" y="181"/>
                      </a:cubicBezTo>
                      <a:cubicBezTo>
                        <a:pt x="380" y="181"/>
                        <a:pt x="380" y="181"/>
                        <a:pt x="380" y="181"/>
                      </a:cubicBezTo>
                      <a:cubicBezTo>
                        <a:pt x="256" y="182"/>
                        <a:pt x="256" y="182"/>
                        <a:pt x="256" y="182"/>
                      </a:cubicBezTo>
                      <a:cubicBezTo>
                        <a:pt x="256" y="143"/>
                        <a:pt x="255" y="100"/>
                        <a:pt x="255" y="62"/>
                      </a:cubicBezTo>
                      <a:cubicBezTo>
                        <a:pt x="285" y="62"/>
                        <a:pt x="313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116"/>
                        <a:pt x="342" y="116"/>
                        <a:pt x="342" y="116"/>
                      </a:cubicBezTo>
                      <a:cubicBezTo>
                        <a:pt x="313" y="116"/>
                        <a:pt x="313" y="116"/>
                        <a:pt x="313" y="116"/>
                      </a:cubicBezTo>
                      <a:cubicBezTo>
                        <a:pt x="313" y="94"/>
                        <a:pt x="313" y="94"/>
                        <a:pt x="313" y="94"/>
                      </a:cubicBezTo>
                      <a:cubicBezTo>
                        <a:pt x="288" y="94"/>
                        <a:pt x="288" y="94"/>
                        <a:pt x="288" y="94"/>
                      </a:cubicBezTo>
                      <a:cubicBezTo>
                        <a:pt x="288" y="149"/>
                        <a:pt x="288" y="149"/>
                        <a:pt x="288" y="149"/>
                      </a:cubicBezTo>
                      <a:cubicBezTo>
                        <a:pt x="380" y="149"/>
                        <a:pt x="380" y="149"/>
                        <a:pt x="380" y="149"/>
                      </a:cubicBezTo>
                      <a:cubicBezTo>
                        <a:pt x="380" y="32"/>
                        <a:pt x="380" y="32"/>
                        <a:pt x="380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19" y="32"/>
                        <a:pt x="219" y="32"/>
                        <a:pt x="219" y="32"/>
                      </a:cubicBezTo>
                      <a:cubicBezTo>
                        <a:pt x="219" y="182"/>
                        <a:pt x="219" y="182"/>
                        <a:pt x="219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7" y="115"/>
                        <a:pt x="157" y="115"/>
                        <a:pt x="157" y="115"/>
                      </a:cubicBezTo>
                      <a:cubicBezTo>
                        <a:pt x="100" y="115"/>
                        <a:pt x="100" y="115"/>
                        <a:pt x="100" y="115"/>
                      </a:cubicBezTo>
                      <a:cubicBezTo>
                        <a:pt x="100" y="116"/>
                        <a:pt x="100" y="116"/>
                        <a:pt x="100" y="116"/>
                      </a:cubicBezTo>
                      <a:cubicBezTo>
                        <a:pt x="71" y="116"/>
                        <a:pt x="71" y="116"/>
                        <a:pt x="71" y="116"/>
                      </a:cubicBezTo>
                      <a:cubicBezTo>
                        <a:pt x="71" y="115"/>
                        <a:pt x="71" y="115"/>
                        <a:pt x="71" y="115"/>
                      </a:cubicBezTo>
                      <a:cubicBezTo>
                        <a:pt x="70" y="115"/>
                        <a:pt x="70" y="115"/>
                        <a:pt x="70" y="115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100" y="61"/>
                        <a:pt x="100" y="61"/>
                        <a:pt x="100" y="61"/>
                      </a:cubicBezTo>
                      <a:cubicBezTo>
                        <a:pt x="100" y="84"/>
                        <a:pt x="100" y="84"/>
                        <a:pt x="100" y="84"/>
                      </a:cubicBezTo>
                      <a:cubicBezTo>
                        <a:pt x="124" y="84"/>
                        <a:pt x="124" y="84"/>
                        <a:pt x="124" y="84"/>
                      </a:cubicBezTo>
                      <a:cubicBezTo>
                        <a:pt x="124" y="33"/>
                        <a:pt x="124" y="33"/>
                        <a:pt x="124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lnTo>
                        <a:pt x="33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9">
                  <a:extLst>
                    <a:ext uri="{FF2B5EF4-FFF2-40B4-BE49-F238E27FC236}">
                      <a16:creationId xmlns:a16="http://schemas.microsoft.com/office/drawing/2014/main" id="{D8AC2E51-68EC-A02D-CC79-7E0474B08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6778" y="5029200"/>
                  <a:ext cx="526381" cy="126831"/>
                </a:xfrm>
                <a:custGeom>
                  <a:avLst/>
                  <a:gdLst>
                    <a:gd name="T0" fmla="*/ 32 w 412"/>
                    <a:gd name="T1" fmla="*/ 150 h 182"/>
                    <a:gd name="T2" fmla="*/ 186 w 412"/>
                    <a:gd name="T3" fmla="*/ 150 h 182"/>
                    <a:gd name="T4" fmla="*/ 186 w 412"/>
                    <a:gd name="T5" fmla="*/ 1 h 182"/>
                    <a:gd name="T6" fmla="*/ 187 w 412"/>
                    <a:gd name="T7" fmla="*/ 1 h 182"/>
                    <a:gd name="T8" fmla="*/ 187 w 412"/>
                    <a:gd name="T9" fmla="*/ 1 h 182"/>
                    <a:gd name="T10" fmla="*/ 412 w 412"/>
                    <a:gd name="T11" fmla="*/ 0 h 182"/>
                    <a:gd name="T12" fmla="*/ 412 w 412"/>
                    <a:gd name="T13" fmla="*/ 181 h 182"/>
                    <a:gd name="T14" fmla="*/ 379 w 412"/>
                    <a:gd name="T15" fmla="*/ 181 h 182"/>
                    <a:gd name="T16" fmla="*/ 379 w 412"/>
                    <a:gd name="T17" fmla="*/ 181 h 182"/>
                    <a:gd name="T18" fmla="*/ 256 w 412"/>
                    <a:gd name="T19" fmla="*/ 182 h 182"/>
                    <a:gd name="T20" fmla="*/ 255 w 412"/>
                    <a:gd name="T21" fmla="*/ 62 h 182"/>
                    <a:gd name="T22" fmla="*/ 342 w 412"/>
                    <a:gd name="T23" fmla="*/ 62 h 182"/>
                    <a:gd name="T24" fmla="*/ 342 w 412"/>
                    <a:gd name="T25" fmla="*/ 62 h 182"/>
                    <a:gd name="T26" fmla="*/ 342 w 412"/>
                    <a:gd name="T27" fmla="*/ 62 h 182"/>
                    <a:gd name="T28" fmla="*/ 342 w 412"/>
                    <a:gd name="T29" fmla="*/ 94 h 182"/>
                    <a:gd name="T30" fmla="*/ 342 w 412"/>
                    <a:gd name="T31" fmla="*/ 94 h 182"/>
                    <a:gd name="T32" fmla="*/ 342 w 412"/>
                    <a:gd name="T33" fmla="*/ 116 h 182"/>
                    <a:gd name="T34" fmla="*/ 313 w 412"/>
                    <a:gd name="T35" fmla="*/ 116 h 182"/>
                    <a:gd name="T36" fmla="*/ 313 w 412"/>
                    <a:gd name="T37" fmla="*/ 94 h 182"/>
                    <a:gd name="T38" fmla="*/ 288 w 412"/>
                    <a:gd name="T39" fmla="*/ 94 h 182"/>
                    <a:gd name="T40" fmla="*/ 288 w 412"/>
                    <a:gd name="T41" fmla="*/ 149 h 182"/>
                    <a:gd name="T42" fmla="*/ 379 w 412"/>
                    <a:gd name="T43" fmla="*/ 149 h 182"/>
                    <a:gd name="T44" fmla="*/ 379 w 412"/>
                    <a:gd name="T45" fmla="*/ 32 h 182"/>
                    <a:gd name="T46" fmla="*/ 220 w 412"/>
                    <a:gd name="T47" fmla="*/ 32 h 182"/>
                    <a:gd name="T48" fmla="*/ 220 w 412"/>
                    <a:gd name="T49" fmla="*/ 32 h 182"/>
                    <a:gd name="T50" fmla="*/ 219 w 412"/>
                    <a:gd name="T51" fmla="*/ 32 h 182"/>
                    <a:gd name="T52" fmla="*/ 219 w 412"/>
                    <a:gd name="T53" fmla="*/ 182 h 182"/>
                    <a:gd name="T54" fmla="*/ 0 w 412"/>
                    <a:gd name="T55" fmla="*/ 182 h 182"/>
                    <a:gd name="T56" fmla="*/ 0 w 412"/>
                    <a:gd name="T57" fmla="*/ 1 h 182"/>
                    <a:gd name="T58" fmla="*/ 156 w 412"/>
                    <a:gd name="T59" fmla="*/ 0 h 182"/>
                    <a:gd name="T60" fmla="*/ 156 w 412"/>
                    <a:gd name="T61" fmla="*/ 115 h 182"/>
                    <a:gd name="T62" fmla="*/ 99 w 412"/>
                    <a:gd name="T63" fmla="*/ 115 h 182"/>
                    <a:gd name="T64" fmla="*/ 99 w 412"/>
                    <a:gd name="T65" fmla="*/ 116 h 182"/>
                    <a:gd name="T66" fmla="*/ 70 w 412"/>
                    <a:gd name="T67" fmla="*/ 116 h 182"/>
                    <a:gd name="T68" fmla="*/ 70 w 412"/>
                    <a:gd name="T69" fmla="*/ 115 h 182"/>
                    <a:gd name="T70" fmla="*/ 69 w 412"/>
                    <a:gd name="T71" fmla="*/ 115 h 182"/>
                    <a:gd name="T72" fmla="*/ 69 w 412"/>
                    <a:gd name="T73" fmla="*/ 61 h 182"/>
                    <a:gd name="T74" fmla="*/ 99 w 412"/>
                    <a:gd name="T75" fmla="*/ 61 h 182"/>
                    <a:gd name="T76" fmla="*/ 99 w 412"/>
                    <a:gd name="T77" fmla="*/ 84 h 182"/>
                    <a:gd name="T78" fmla="*/ 123 w 412"/>
                    <a:gd name="T79" fmla="*/ 84 h 182"/>
                    <a:gd name="T80" fmla="*/ 123 w 412"/>
                    <a:gd name="T81" fmla="*/ 33 h 182"/>
                    <a:gd name="T82" fmla="*/ 32 w 412"/>
                    <a:gd name="T83" fmla="*/ 33 h 182"/>
                    <a:gd name="T84" fmla="*/ 32 w 412"/>
                    <a:gd name="T85" fmla="*/ 1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2" h="182">
                      <a:moveTo>
                        <a:pt x="32" y="150"/>
                      </a:moveTo>
                      <a:cubicBezTo>
                        <a:pt x="186" y="150"/>
                        <a:pt x="186" y="150"/>
                        <a:pt x="186" y="150"/>
                      </a:cubicBezTo>
                      <a:cubicBezTo>
                        <a:pt x="186" y="1"/>
                        <a:pt x="186" y="1"/>
                        <a:pt x="186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268" y="1"/>
                        <a:pt x="332" y="0"/>
                        <a:pt x="412" y="0"/>
                      </a:cubicBezTo>
                      <a:cubicBezTo>
                        <a:pt x="412" y="181"/>
                        <a:pt x="412" y="181"/>
                        <a:pt x="412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256" y="182"/>
                        <a:pt x="256" y="182"/>
                        <a:pt x="256" y="182"/>
                      </a:cubicBezTo>
                      <a:cubicBezTo>
                        <a:pt x="256" y="143"/>
                        <a:pt x="255" y="100"/>
                        <a:pt x="255" y="62"/>
                      </a:cubicBezTo>
                      <a:cubicBezTo>
                        <a:pt x="284" y="62"/>
                        <a:pt x="313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116"/>
                        <a:pt x="342" y="116"/>
                        <a:pt x="342" y="116"/>
                      </a:cubicBezTo>
                      <a:cubicBezTo>
                        <a:pt x="313" y="116"/>
                        <a:pt x="313" y="116"/>
                        <a:pt x="313" y="116"/>
                      </a:cubicBezTo>
                      <a:cubicBezTo>
                        <a:pt x="313" y="94"/>
                        <a:pt x="313" y="94"/>
                        <a:pt x="313" y="94"/>
                      </a:cubicBezTo>
                      <a:cubicBezTo>
                        <a:pt x="288" y="94"/>
                        <a:pt x="288" y="94"/>
                        <a:pt x="288" y="94"/>
                      </a:cubicBezTo>
                      <a:cubicBezTo>
                        <a:pt x="288" y="149"/>
                        <a:pt x="288" y="149"/>
                        <a:pt x="288" y="149"/>
                      </a:cubicBezTo>
                      <a:cubicBezTo>
                        <a:pt x="379" y="149"/>
                        <a:pt x="379" y="149"/>
                        <a:pt x="379" y="149"/>
                      </a:cubicBezTo>
                      <a:cubicBezTo>
                        <a:pt x="379" y="32"/>
                        <a:pt x="379" y="32"/>
                        <a:pt x="379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19" y="32"/>
                        <a:pt x="219" y="32"/>
                        <a:pt x="219" y="32"/>
                      </a:cubicBezTo>
                      <a:cubicBezTo>
                        <a:pt x="219" y="182"/>
                        <a:pt x="219" y="182"/>
                        <a:pt x="219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6" y="115"/>
                        <a:pt x="156" y="115"/>
                        <a:pt x="156" y="115"/>
                      </a:cubicBezTo>
                      <a:cubicBezTo>
                        <a:pt x="99" y="115"/>
                        <a:pt x="99" y="115"/>
                        <a:pt x="99" y="115"/>
                      </a:cubicBezTo>
                      <a:cubicBezTo>
                        <a:pt x="99" y="116"/>
                        <a:pt x="99" y="116"/>
                        <a:pt x="99" y="116"/>
                      </a:cubicBezTo>
                      <a:cubicBezTo>
                        <a:pt x="70" y="116"/>
                        <a:pt x="70" y="116"/>
                        <a:pt x="70" y="116"/>
                      </a:cubicBezTo>
                      <a:cubicBezTo>
                        <a:pt x="70" y="115"/>
                        <a:pt x="70" y="115"/>
                        <a:pt x="70" y="115"/>
                      </a:cubicBezTo>
                      <a:cubicBezTo>
                        <a:pt x="69" y="115"/>
                        <a:pt x="69" y="115"/>
                        <a:pt x="69" y="115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99" y="61"/>
                        <a:pt x="99" y="61"/>
                        <a:pt x="99" y="61"/>
                      </a:cubicBezTo>
                      <a:cubicBezTo>
                        <a:pt x="99" y="84"/>
                        <a:pt x="99" y="84"/>
                        <a:pt x="99" y="84"/>
                      </a:cubicBezTo>
                      <a:cubicBezTo>
                        <a:pt x="123" y="84"/>
                        <a:pt x="123" y="84"/>
                        <a:pt x="123" y="84"/>
                      </a:cubicBezTo>
                      <a:cubicBezTo>
                        <a:pt x="123" y="33"/>
                        <a:pt x="123" y="33"/>
                        <a:pt x="123" y="33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lnTo>
                        <a:pt x="32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10">
                  <a:extLst>
                    <a:ext uri="{FF2B5EF4-FFF2-40B4-BE49-F238E27FC236}">
                      <a16:creationId xmlns:a16="http://schemas.microsoft.com/office/drawing/2014/main" id="{1ECC02D0-F153-5DA9-7D95-C3C44C8695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4429" y="5029200"/>
                  <a:ext cx="524643" cy="126831"/>
                </a:xfrm>
                <a:custGeom>
                  <a:avLst/>
                  <a:gdLst>
                    <a:gd name="T0" fmla="*/ 33 w 412"/>
                    <a:gd name="T1" fmla="*/ 150 h 182"/>
                    <a:gd name="T2" fmla="*/ 187 w 412"/>
                    <a:gd name="T3" fmla="*/ 150 h 182"/>
                    <a:gd name="T4" fmla="*/ 187 w 412"/>
                    <a:gd name="T5" fmla="*/ 1 h 182"/>
                    <a:gd name="T6" fmla="*/ 187 w 412"/>
                    <a:gd name="T7" fmla="*/ 1 h 182"/>
                    <a:gd name="T8" fmla="*/ 187 w 412"/>
                    <a:gd name="T9" fmla="*/ 1 h 182"/>
                    <a:gd name="T10" fmla="*/ 412 w 412"/>
                    <a:gd name="T11" fmla="*/ 0 h 182"/>
                    <a:gd name="T12" fmla="*/ 412 w 412"/>
                    <a:gd name="T13" fmla="*/ 181 h 182"/>
                    <a:gd name="T14" fmla="*/ 380 w 412"/>
                    <a:gd name="T15" fmla="*/ 181 h 182"/>
                    <a:gd name="T16" fmla="*/ 380 w 412"/>
                    <a:gd name="T17" fmla="*/ 181 h 182"/>
                    <a:gd name="T18" fmla="*/ 256 w 412"/>
                    <a:gd name="T19" fmla="*/ 182 h 182"/>
                    <a:gd name="T20" fmla="*/ 256 w 412"/>
                    <a:gd name="T21" fmla="*/ 62 h 182"/>
                    <a:gd name="T22" fmla="*/ 342 w 412"/>
                    <a:gd name="T23" fmla="*/ 62 h 182"/>
                    <a:gd name="T24" fmla="*/ 342 w 412"/>
                    <a:gd name="T25" fmla="*/ 62 h 182"/>
                    <a:gd name="T26" fmla="*/ 343 w 412"/>
                    <a:gd name="T27" fmla="*/ 62 h 182"/>
                    <a:gd name="T28" fmla="*/ 343 w 412"/>
                    <a:gd name="T29" fmla="*/ 94 h 182"/>
                    <a:gd name="T30" fmla="*/ 342 w 412"/>
                    <a:gd name="T31" fmla="*/ 94 h 182"/>
                    <a:gd name="T32" fmla="*/ 342 w 412"/>
                    <a:gd name="T33" fmla="*/ 116 h 182"/>
                    <a:gd name="T34" fmla="*/ 313 w 412"/>
                    <a:gd name="T35" fmla="*/ 116 h 182"/>
                    <a:gd name="T36" fmla="*/ 313 w 412"/>
                    <a:gd name="T37" fmla="*/ 94 h 182"/>
                    <a:gd name="T38" fmla="*/ 289 w 412"/>
                    <a:gd name="T39" fmla="*/ 94 h 182"/>
                    <a:gd name="T40" fmla="*/ 289 w 412"/>
                    <a:gd name="T41" fmla="*/ 149 h 182"/>
                    <a:gd name="T42" fmla="*/ 380 w 412"/>
                    <a:gd name="T43" fmla="*/ 149 h 182"/>
                    <a:gd name="T44" fmla="*/ 380 w 412"/>
                    <a:gd name="T45" fmla="*/ 32 h 182"/>
                    <a:gd name="T46" fmla="*/ 221 w 412"/>
                    <a:gd name="T47" fmla="*/ 32 h 182"/>
                    <a:gd name="T48" fmla="*/ 221 w 412"/>
                    <a:gd name="T49" fmla="*/ 32 h 182"/>
                    <a:gd name="T50" fmla="*/ 219 w 412"/>
                    <a:gd name="T51" fmla="*/ 32 h 182"/>
                    <a:gd name="T52" fmla="*/ 219 w 412"/>
                    <a:gd name="T53" fmla="*/ 182 h 182"/>
                    <a:gd name="T54" fmla="*/ 0 w 412"/>
                    <a:gd name="T55" fmla="*/ 182 h 182"/>
                    <a:gd name="T56" fmla="*/ 0 w 412"/>
                    <a:gd name="T57" fmla="*/ 1 h 182"/>
                    <a:gd name="T58" fmla="*/ 156 w 412"/>
                    <a:gd name="T59" fmla="*/ 0 h 182"/>
                    <a:gd name="T60" fmla="*/ 157 w 412"/>
                    <a:gd name="T61" fmla="*/ 115 h 182"/>
                    <a:gd name="T62" fmla="*/ 100 w 412"/>
                    <a:gd name="T63" fmla="*/ 115 h 182"/>
                    <a:gd name="T64" fmla="*/ 100 w 412"/>
                    <a:gd name="T65" fmla="*/ 116 h 182"/>
                    <a:gd name="T66" fmla="*/ 71 w 412"/>
                    <a:gd name="T67" fmla="*/ 116 h 182"/>
                    <a:gd name="T68" fmla="*/ 71 w 412"/>
                    <a:gd name="T69" fmla="*/ 115 h 182"/>
                    <a:gd name="T70" fmla="*/ 70 w 412"/>
                    <a:gd name="T71" fmla="*/ 115 h 182"/>
                    <a:gd name="T72" fmla="*/ 69 w 412"/>
                    <a:gd name="T73" fmla="*/ 61 h 182"/>
                    <a:gd name="T74" fmla="*/ 100 w 412"/>
                    <a:gd name="T75" fmla="*/ 61 h 182"/>
                    <a:gd name="T76" fmla="*/ 100 w 412"/>
                    <a:gd name="T77" fmla="*/ 84 h 182"/>
                    <a:gd name="T78" fmla="*/ 124 w 412"/>
                    <a:gd name="T79" fmla="*/ 84 h 182"/>
                    <a:gd name="T80" fmla="*/ 124 w 412"/>
                    <a:gd name="T81" fmla="*/ 33 h 182"/>
                    <a:gd name="T82" fmla="*/ 33 w 412"/>
                    <a:gd name="T83" fmla="*/ 33 h 182"/>
                    <a:gd name="T84" fmla="*/ 33 w 412"/>
                    <a:gd name="T85" fmla="*/ 1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2" h="182">
                      <a:moveTo>
                        <a:pt x="33" y="150"/>
                      </a:moveTo>
                      <a:cubicBezTo>
                        <a:pt x="187" y="150"/>
                        <a:pt x="187" y="150"/>
                        <a:pt x="187" y="150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268" y="1"/>
                        <a:pt x="332" y="0"/>
                        <a:pt x="412" y="0"/>
                      </a:cubicBezTo>
                      <a:cubicBezTo>
                        <a:pt x="412" y="181"/>
                        <a:pt x="412" y="181"/>
                        <a:pt x="412" y="181"/>
                      </a:cubicBezTo>
                      <a:cubicBezTo>
                        <a:pt x="380" y="181"/>
                        <a:pt x="380" y="181"/>
                        <a:pt x="380" y="181"/>
                      </a:cubicBezTo>
                      <a:cubicBezTo>
                        <a:pt x="380" y="181"/>
                        <a:pt x="380" y="181"/>
                        <a:pt x="380" y="181"/>
                      </a:cubicBezTo>
                      <a:cubicBezTo>
                        <a:pt x="256" y="182"/>
                        <a:pt x="256" y="182"/>
                        <a:pt x="256" y="182"/>
                      </a:cubicBezTo>
                      <a:cubicBezTo>
                        <a:pt x="256" y="143"/>
                        <a:pt x="256" y="100"/>
                        <a:pt x="256" y="62"/>
                      </a:cubicBezTo>
                      <a:cubicBezTo>
                        <a:pt x="285" y="62"/>
                        <a:pt x="313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3" y="62"/>
                        <a:pt x="343" y="62"/>
                        <a:pt x="343" y="62"/>
                      </a:cubicBezTo>
                      <a:cubicBezTo>
                        <a:pt x="343" y="94"/>
                        <a:pt x="343" y="94"/>
                        <a:pt x="343" y="94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116"/>
                        <a:pt x="342" y="116"/>
                        <a:pt x="342" y="116"/>
                      </a:cubicBezTo>
                      <a:cubicBezTo>
                        <a:pt x="313" y="116"/>
                        <a:pt x="313" y="116"/>
                        <a:pt x="313" y="116"/>
                      </a:cubicBezTo>
                      <a:cubicBezTo>
                        <a:pt x="313" y="94"/>
                        <a:pt x="313" y="94"/>
                        <a:pt x="313" y="94"/>
                      </a:cubicBezTo>
                      <a:cubicBezTo>
                        <a:pt x="289" y="94"/>
                        <a:pt x="289" y="94"/>
                        <a:pt x="289" y="94"/>
                      </a:cubicBezTo>
                      <a:cubicBezTo>
                        <a:pt x="289" y="149"/>
                        <a:pt x="289" y="149"/>
                        <a:pt x="289" y="149"/>
                      </a:cubicBezTo>
                      <a:cubicBezTo>
                        <a:pt x="380" y="149"/>
                        <a:pt x="380" y="149"/>
                        <a:pt x="380" y="149"/>
                      </a:cubicBezTo>
                      <a:cubicBezTo>
                        <a:pt x="380" y="32"/>
                        <a:pt x="380" y="32"/>
                        <a:pt x="380" y="32"/>
                      </a:cubicBezTo>
                      <a:cubicBezTo>
                        <a:pt x="221" y="32"/>
                        <a:pt x="221" y="32"/>
                        <a:pt x="221" y="32"/>
                      </a:cubicBezTo>
                      <a:cubicBezTo>
                        <a:pt x="221" y="32"/>
                        <a:pt x="221" y="32"/>
                        <a:pt x="221" y="32"/>
                      </a:cubicBezTo>
                      <a:cubicBezTo>
                        <a:pt x="219" y="32"/>
                        <a:pt x="219" y="32"/>
                        <a:pt x="219" y="32"/>
                      </a:cubicBezTo>
                      <a:cubicBezTo>
                        <a:pt x="219" y="182"/>
                        <a:pt x="219" y="182"/>
                        <a:pt x="219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7" y="115"/>
                        <a:pt x="157" y="115"/>
                        <a:pt x="157" y="115"/>
                      </a:cubicBezTo>
                      <a:cubicBezTo>
                        <a:pt x="100" y="115"/>
                        <a:pt x="100" y="115"/>
                        <a:pt x="100" y="115"/>
                      </a:cubicBezTo>
                      <a:cubicBezTo>
                        <a:pt x="100" y="116"/>
                        <a:pt x="100" y="116"/>
                        <a:pt x="100" y="116"/>
                      </a:cubicBezTo>
                      <a:cubicBezTo>
                        <a:pt x="71" y="116"/>
                        <a:pt x="71" y="116"/>
                        <a:pt x="71" y="116"/>
                      </a:cubicBezTo>
                      <a:cubicBezTo>
                        <a:pt x="71" y="115"/>
                        <a:pt x="71" y="115"/>
                        <a:pt x="71" y="115"/>
                      </a:cubicBezTo>
                      <a:cubicBezTo>
                        <a:pt x="70" y="115"/>
                        <a:pt x="70" y="115"/>
                        <a:pt x="70" y="115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100" y="61"/>
                        <a:pt x="100" y="61"/>
                        <a:pt x="100" y="61"/>
                      </a:cubicBezTo>
                      <a:cubicBezTo>
                        <a:pt x="100" y="84"/>
                        <a:pt x="100" y="84"/>
                        <a:pt x="100" y="84"/>
                      </a:cubicBezTo>
                      <a:cubicBezTo>
                        <a:pt x="124" y="84"/>
                        <a:pt x="124" y="84"/>
                        <a:pt x="124" y="84"/>
                      </a:cubicBezTo>
                      <a:cubicBezTo>
                        <a:pt x="124" y="33"/>
                        <a:pt x="124" y="33"/>
                        <a:pt x="124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lnTo>
                        <a:pt x="33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11">
                  <a:extLst>
                    <a:ext uri="{FF2B5EF4-FFF2-40B4-BE49-F238E27FC236}">
                      <a16:creationId xmlns:a16="http://schemas.microsoft.com/office/drawing/2014/main" id="{E24CFC41-932F-9B79-AC7A-673A5D1F52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4240" y="5029200"/>
                  <a:ext cx="524643" cy="126831"/>
                </a:xfrm>
                <a:custGeom>
                  <a:avLst/>
                  <a:gdLst>
                    <a:gd name="T0" fmla="*/ 32 w 411"/>
                    <a:gd name="T1" fmla="*/ 150 h 182"/>
                    <a:gd name="T2" fmla="*/ 186 w 411"/>
                    <a:gd name="T3" fmla="*/ 150 h 182"/>
                    <a:gd name="T4" fmla="*/ 186 w 411"/>
                    <a:gd name="T5" fmla="*/ 1 h 182"/>
                    <a:gd name="T6" fmla="*/ 187 w 411"/>
                    <a:gd name="T7" fmla="*/ 1 h 182"/>
                    <a:gd name="T8" fmla="*/ 187 w 411"/>
                    <a:gd name="T9" fmla="*/ 1 h 182"/>
                    <a:gd name="T10" fmla="*/ 411 w 411"/>
                    <a:gd name="T11" fmla="*/ 0 h 182"/>
                    <a:gd name="T12" fmla="*/ 411 w 411"/>
                    <a:gd name="T13" fmla="*/ 181 h 182"/>
                    <a:gd name="T14" fmla="*/ 379 w 411"/>
                    <a:gd name="T15" fmla="*/ 181 h 182"/>
                    <a:gd name="T16" fmla="*/ 379 w 411"/>
                    <a:gd name="T17" fmla="*/ 181 h 182"/>
                    <a:gd name="T18" fmla="*/ 255 w 411"/>
                    <a:gd name="T19" fmla="*/ 182 h 182"/>
                    <a:gd name="T20" fmla="*/ 255 w 411"/>
                    <a:gd name="T21" fmla="*/ 62 h 182"/>
                    <a:gd name="T22" fmla="*/ 341 w 411"/>
                    <a:gd name="T23" fmla="*/ 62 h 182"/>
                    <a:gd name="T24" fmla="*/ 341 w 411"/>
                    <a:gd name="T25" fmla="*/ 62 h 182"/>
                    <a:gd name="T26" fmla="*/ 342 w 411"/>
                    <a:gd name="T27" fmla="*/ 62 h 182"/>
                    <a:gd name="T28" fmla="*/ 342 w 411"/>
                    <a:gd name="T29" fmla="*/ 94 h 182"/>
                    <a:gd name="T30" fmla="*/ 341 w 411"/>
                    <a:gd name="T31" fmla="*/ 94 h 182"/>
                    <a:gd name="T32" fmla="*/ 341 w 411"/>
                    <a:gd name="T33" fmla="*/ 116 h 182"/>
                    <a:gd name="T34" fmla="*/ 312 w 411"/>
                    <a:gd name="T35" fmla="*/ 116 h 182"/>
                    <a:gd name="T36" fmla="*/ 312 w 411"/>
                    <a:gd name="T37" fmla="*/ 94 h 182"/>
                    <a:gd name="T38" fmla="*/ 288 w 411"/>
                    <a:gd name="T39" fmla="*/ 94 h 182"/>
                    <a:gd name="T40" fmla="*/ 288 w 411"/>
                    <a:gd name="T41" fmla="*/ 149 h 182"/>
                    <a:gd name="T42" fmla="*/ 379 w 411"/>
                    <a:gd name="T43" fmla="*/ 149 h 182"/>
                    <a:gd name="T44" fmla="*/ 379 w 411"/>
                    <a:gd name="T45" fmla="*/ 32 h 182"/>
                    <a:gd name="T46" fmla="*/ 220 w 411"/>
                    <a:gd name="T47" fmla="*/ 32 h 182"/>
                    <a:gd name="T48" fmla="*/ 220 w 411"/>
                    <a:gd name="T49" fmla="*/ 32 h 182"/>
                    <a:gd name="T50" fmla="*/ 218 w 411"/>
                    <a:gd name="T51" fmla="*/ 32 h 182"/>
                    <a:gd name="T52" fmla="*/ 218 w 411"/>
                    <a:gd name="T53" fmla="*/ 182 h 182"/>
                    <a:gd name="T54" fmla="*/ 0 w 411"/>
                    <a:gd name="T55" fmla="*/ 182 h 182"/>
                    <a:gd name="T56" fmla="*/ 0 w 411"/>
                    <a:gd name="T57" fmla="*/ 1 h 182"/>
                    <a:gd name="T58" fmla="*/ 156 w 411"/>
                    <a:gd name="T59" fmla="*/ 0 h 182"/>
                    <a:gd name="T60" fmla="*/ 156 w 411"/>
                    <a:gd name="T61" fmla="*/ 115 h 182"/>
                    <a:gd name="T62" fmla="*/ 99 w 411"/>
                    <a:gd name="T63" fmla="*/ 115 h 182"/>
                    <a:gd name="T64" fmla="*/ 99 w 411"/>
                    <a:gd name="T65" fmla="*/ 116 h 182"/>
                    <a:gd name="T66" fmla="*/ 70 w 411"/>
                    <a:gd name="T67" fmla="*/ 116 h 182"/>
                    <a:gd name="T68" fmla="*/ 70 w 411"/>
                    <a:gd name="T69" fmla="*/ 115 h 182"/>
                    <a:gd name="T70" fmla="*/ 69 w 411"/>
                    <a:gd name="T71" fmla="*/ 115 h 182"/>
                    <a:gd name="T72" fmla="*/ 69 w 411"/>
                    <a:gd name="T73" fmla="*/ 61 h 182"/>
                    <a:gd name="T74" fmla="*/ 99 w 411"/>
                    <a:gd name="T75" fmla="*/ 61 h 182"/>
                    <a:gd name="T76" fmla="*/ 99 w 411"/>
                    <a:gd name="T77" fmla="*/ 84 h 182"/>
                    <a:gd name="T78" fmla="*/ 123 w 411"/>
                    <a:gd name="T79" fmla="*/ 84 h 182"/>
                    <a:gd name="T80" fmla="*/ 123 w 411"/>
                    <a:gd name="T81" fmla="*/ 33 h 182"/>
                    <a:gd name="T82" fmla="*/ 32 w 411"/>
                    <a:gd name="T83" fmla="*/ 33 h 182"/>
                    <a:gd name="T84" fmla="*/ 32 w 411"/>
                    <a:gd name="T85" fmla="*/ 1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1" h="182">
                      <a:moveTo>
                        <a:pt x="32" y="150"/>
                      </a:moveTo>
                      <a:cubicBezTo>
                        <a:pt x="186" y="150"/>
                        <a:pt x="186" y="150"/>
                        <a:pt x="186" y="150"/>
                      </a:cubicBezTo>
                      <a:cubicBezTo>
                        <a:pt x="186" y="1"/>
                        <a:pt x="186" y="1"/>
                        <a:pt x="186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268" y="1"/>
                        <a:pt x="331" y="0"/>
                        <a:pt x="411" y="0"/>
                      </a:cubicBezTo>
                      <a:cubicBezTo>
                        <a:pt x="411" y="181"/>
                        <a:pt x="411" y="181"/>
                        <a:pt x="411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255" y="182"/>
                        <a:pt x="255" y="182"/>
                        <a:pt x="255" y="182"/>
                      </a:cubicBezTo>
                      <a:cubicBezTo>
                        <a:pt x="255" y="143"/>
                        <a:pt x="255" y="100"/>
                        <a:pt x="255" y="62"/>
                      </a:cubicBezTo>
                      <a:cubicBezTo>
                        <a:pt x="284" y="62"/>
                        <a:pt x="312" y="62"/>
                        <a:pt x="341" y="62"/>
                      </a:cubicBezTo>
                      <a:cubicBezTo>
                        <a:pt x="341" y="62"/>
                        <a:pt x="341" y="62"/>
                        <a:pt x="341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1" y="94"/>
                        <a:pt x="341" y="94"/>
                        <a:pt x="341" y="94"/>
                      </a:cubicBezTo>
                      <a:cubicBezTo>
                        <a:pt x="341" y="116"/>
                        <a:pt x="341" y="116"/>
                        <a:pt x="341" y="116"/>
                      </a:cubicBezTo>
                      <a:cubicBezTo>
                        <a:pt x="312" y="116"/>
                        <a:pt x="312" y="116"/>
                        <a:pt x="312" y="116"/>
                      </a:cubicBezTo>
                      <a:cubicBezTo>
                        <a:pt x="312" y="94"/>
                        <a:pt x="312" y="94"/>
                        <a:pt x="312" y="94"/>
                      </a:cubicBezTo>
                      <a:cubicBezTo>
                        <a:pt x="288" y="94"/>
                        <a:pt x="288" y="94"/>
                        <a:pt x="288" y="94"/>
                      </a:cubicBezTo>
                      <a:cubicBezTo>
                        <a:pt x="288" y="149"/>
                        <a:pt x="288" y="149"/>
                        <a:pt x="288" y="149"/>
                      </a:cubicBezTo>
                      <a:cubicBezTo>
                        <a:pt x="379" y="149"/>
                        <a:pt x="379" y="149"/>
                        <a:pt x="379" y="149"/>
                      </a:cubicBezTo>
                      <a:cubicBezTo>
                        <a:pt x="379" y="32"/>
                        <a:pt x="379" y="32"/>
                        <a:pt x="379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18" y="32"/>
                        <a:pt x="218" y="32"/>
                        <a:pt x="218" y="32"/>
                      </a:cubicBezTo>
                      <a:cubicBezTo>
                        <a:pt x="218" y="182"/>
                        <a:pt x="218" y="182"/>
                        <a:pt x="218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6" y="115"/>
                        <a:pt x="156" y="115"/>
                        <a:pt x="156" y="115"/>
                      </a:cubicBezTo>
                      <a:cubicBezTo>
                        <a:pt x="99" y="115"/>
                        <a:pt x="99" y="115"/>
                        <a:pt x="99" y="115"/>
                      </a:cubicBezTo>
                      <a:cubicBezTo>
                        <a:pt x="99" y="116"/>
                        <a:pt x="99" y="116"/>
                        <a:pt x="99" y="116"/>
                      </a:cubicBezTo>
                      <a:cubicBezTo>
                        <a:pt x="70" y="116"/>
                        <a:pt x="70" y="116"/>
                        <a:pt x="70" y="116"/>
                      </a:cubicBezTo>
                      <a:cubicBezTo>
                        <a:pt x="70" y="115"/>
                        <a:pt x="70" y="115"/>
                        <a:pt x="70" y="115"/>
                      </a:cubicBezTo>
                      <a:cubicBezTo>
                        <a:pt x="69" y="115"/>
                        <a:pt x="69" y="115"/>
                        <a:pt x="69" y="115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99" y="61"/>
                        <a:pt x="99" y="61"/>
                        <a:pt x="99" y="61"/>
                      </a:cubicBezTo>
                      <a:cubicBezTo>
                        <a:pt x="99" y="84"/>
                        <a:pt x="99" y="84"/>
                        <a:pt x="99" y="84"/>
                      </a:cubicBezTo>
                      <a:cubicBezTo>
                        <a:pt x="123" y="84"/>
                        <a:pt x="123" y="84"/>
                        <a:pt x="123" y="84"/>
                      </a:cubicBezTo>
                      <a:cubicBezTo>
                        <a:pt x="123" y="33"/>
                        <a:pt x="123" y="33"/>
                        <a:pt x="123" y="33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lnTo>
                        <a:pt x="32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2">
                  <a:extLst>
                    <a:ext uri="{FF2B5EF4-FFF2-40B4-BE49-F238E27FC236}">
                      <a16:creationId xmlns:a16="http://schemas.microsoft.com/office/drawing/2014/main" id="{696AFFEB-063A-98FC-4842-6D3660334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0153" y="5029200"/>
                  <a:ext cx="526381" cy="126831"/>
                </a:xfrm>
                <a:custGeom>
                  <a:avLst/>
                  <a:gdLst>
                    <a:gd name="T0" fmla="*/ 33 w 412"/>
                    <a:gd name="T1" fmla="*/ 150 h 182"/>
                    <a:gd name="T2" fmla="*/ 187 w 412"/>
                    <a:gd name="T3" fmla="*/ 150 h 182"/>
                    <a:gd name="T4" fmla="*/ 187 w 412"/>
                    <a:gd name="T5" fmla="*/ 1 h 182"/>
                    <a:gd name="T6" fmla="*/ 187 w 412"/>
                    <a:gd name="T7" fmla="*/ 1 h 182"/>
                    <a:gd name="T8" fmla="*/ 187 w 412"/>
                    <a:gd name="T9" fmla="*/ 1 h 182"/>
                    <a:gd name="T10" fmla="*/ 412 w 412"/>
                    <a:gd name="T11" fmla="*/ 0 h 182"/>
                    <a:gd name="T12" fmla="*/ 412 w 412"/>
                    <a:gd name="T13" fmla="*/ 181 h 182"/>
                    <a:gd name="T14" fmla="*/ 379 w 412"/>
                    <a:gd name="T15" fmla="*/ 181 h 182"/>
                    <a:gd name="T16" fmla="*/ 379 w 412"/>
                    <a:gd name="T17" fmla="*/ 181 h 182"/>
                    <a:gd name="T18" fmla="*/ 256 w 412"/>
                    <a:gd name="T19" fmla="*/ 182 h 182"/>
                    <a:gd name="T20" fmla="*/ 255 w 412"/>
                    <a:gd name="T21" fmla="*/ 62 h 182"/>
                    <a:gd name="T22" fmla="*/ 342 w 412"/>
                    <a:gd name="T23" fmla="*/ 62 h 182"/>
                    <a:gd name="T24" fmla="*/ 342 w 412"/>
                    <a:gd name="T25" fmla="*/ 62 h 182"/>
                    <a:gd name="T26" fmla="*/ 342 w 412"/>
                    <a:gd name="T27" fmla="*/ 62 h 182"/>
                    <a:gd name="T28" fmla="*/ 342 w 412"/>
                    <a:gd name="T29" fmla="*/ 94 h 182"/>
                    <a:gd name="T30" fmla="*/ 342 w 412"/>
                    <a:gd name="T31" fmla="*/ 94 h 182"/>
                    <a:gd name="T32" fmla="*/ 342 w 412"/>
                    <a:gd name="T33" fmla="*/ 116 h 182"/>
                    <a:gd name="T34" fmla="*/ 313 w 412"/>
                    <a:gd name="T35" fmla="*/ 116 h 182"/>
                    <a:gd name="T36" fmla="*/ 313 w 412"/>
                    <a:gd name="T37" fmla="*/ 94 h 182"/>
                    <a:gd name="T38" fmla="*/ 288 w 412"/>
                    <a:gd name="T39" fmla="*/ 94 h 182"/>
                    <a:gd name="T40" fmla="*/ 288 w 412"/>
                    <a:gd name="T41" fmla="*/ 149 h 182"/>
                    <a:gd name="T42" fmla="*/ 379 w 412"/>
                    <a:gd name="T43" fmla="*/ 149 h 182"/>
                    <a:gd name="T44" fmla="*/ 379 w 412"/>
                    <a:gd name="T45" fmla="*/ 32 h 182"/>
                    <a:gd name="T46" fmla="*/ 220 w 412"/>
                    <a:gd name="T47" fmla="*/ 32 h 182"/>
                    <a:gd name="T48" fmla="*/ 220 w 412"/>
                    <a:gd name="T49" fmla="*/ 32 h 182"/>
                    <a:gd name="T50" fmla="*/ 219 w 412"/>
                    <a:gd name="T51" fmla="*/ 32 h 182"/>
                    <a:gd name="T52" fmla="*/ 219 w 412"/>
                    <a:gd name="T53" fmla="*/ 182 h 182"/>
                    <a:gd name="T54" fmla="*/ 0 w 412"/>
                    <a:gd name="T55" fmla="*/ 182 h 182"/>
                    <a:gd name="T56" fmla="*/ 0 w 412"/>
                    <a:gd name="T57" fmla="*/ 1 h 182"/>
                    <a:gd name="T58" fmla="*/ 156 w 412"/>
                    <a:gd name="T59" fmla="*/ 0 h 182"/>
                    <a:gd name="T60" fmla="*/ 157 w 412"/>
                    <a:gd name="T61" fmla="*/ 115 h 182"/>
                    <a:gd name="T62" fmla="*/ 100 w 412"/>
                    <a:gd name="T63" fmla="*/ 115 h 182"/>
                    <a:gd name="T64" fmla="*/ 100 w 412"/>
                    <a:gd name="T65" fmla="*/ 116 h 182"/>
                    <a:gd name="T66" fmla="*/ 71 w 412"/>
                    <a:gd name="T67" fmla="*/ 116 h 182"/>
                    <a:gd name="T68" fmla="*/ 71 w 412"/>
                    <a:gd name="T69" fmla="*/ 115 h 182"/>
                    <a:gd name="T70" fmla="*/ 70 w 412"/>
                    <a:gd name="T71" fmla="*/ 115 h 182"/>
                    <a:gd name="T72" fmla="*/ 69 w 412"/>
                    <a:gd name="T73" fmla="*/ 61 h 182"/>
                    <a:gd name="T74" fmla="*/ 100 w 412"/>
                    <a:gd name="T75" fmla="*/ 61 h 182"/>
                    <a:gd name="T76" fmla="*/ 100 w 412"/>
                    <a:gd name="T77" fmla="*/ 84 h 182"/>
                    <a:gd name="T78" fmla="*/ 124 w 412"/>
                    <a:gd name="T79" fmla="*/ 84 h 182"/>
                    <a:gd name="T80" fmla="*/ 124 w 412"/>
                    <a:gd name="T81" fmla="*/ 33 h 182"/>
                    <a:gd name="T82" fmla="*/ 33 w 412"/>
                    <a:gd name="T83" fmla="*/ 33 h 182"/>
                    <a:gd name="T84" fmla="*/ 33 w 412"/>
                    <a:gd name="T85" fmla="*/ 1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2" h="182">
                      <a:moveTo>
                        <a:pt x="33" y="150"/>
                      </a:moveTo>
                      <a:cubicBezTo>
                        <a:pt x="187" y="150"/>
                        <a:pt x="187" y="150"/>
                        <a:pt x="187" y="150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268" y="1"/>
                        <a:pt x="332" y="0"/>
                        <a:pt x="412" y="0"/>
                      </a:cubicBezTo>
                      <a:cubicBezTo>
                        <a:pt x="412" y="181"/>
                        <a:pt x="412" y="181"/>
                        <a:pt x="412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256" y="182"/>
                        <a:pt x="256" y="182"/>
                        <a:pt x="256" y="182"/>
                      </a:cubicBezTo>
                      <a:cubicBezTo>
                        <a:pt x="256" y="143"/>
                        <a:pt x="255" y="100"/>
                        <a:pt x="255" y="62"/>
                      </a:cubicBezTo>
                      <a:cubicBezTo>
                        <a:pt x="285" y="62"/>
                        <a:pt x="313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116"/>
                        <a:pt x="342" y="116"/>
                        <a:pt x="342" y="116"/>
                      </a:cubicBezTo>
                      <a:cubicBezTo>
                        <a:pt x="313" y="116"/>
                        <a:pt x="313" y="116"/>
                        <a:pt x="313" y="116"/>
                      </a:cubicBezTo>
                      <a:cubicBezTo>
                        <a:pt x="313" y="94"/>
                        <a:pt x="313" y="94"/>
                        <a:pt x="313" y="94"/>
                      </a:cubicBezTo>
                      <a:cubicBezTo>
                        <a:pt x="288" y="94"/>
                        <a:pt x="288" y="94"/>
                        <a:pt x="288" y="94"/>
                      </a:cubicBezTo>
                      <a:cubicBezTo>
                        <a:pt x="288" y="149"/>
                        <a:pt x="288" y="149"/>
                        <a:pt x="288" y="149"/>
                      </a:cubicBezTo>
                      <a:cubicBezTo>
                        <a:pt x="379" y="149"/>
                        <a:pt x="379" y="149"/>
                        <a:pt x="379" y="149"/>
                      </a:cubicBezTo>
                      <a:cubicBezTo>
                        <a:pt x="379" y="32"/>
                        <a:pt x="379" y="32"/>
                        <a:pt x="379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19" y="32"/>
                        <a:pt x="219" y="32"/>
                        <a:pt x="219" y="32"/>
                      </a:cubicBezTo>
                      <a:cubicBezTo>
                        <a:pt x="219" y="182"/>
                        <a:pt x="219" y="182"/>
                        <a:pt x="219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7" y="115"/>
                        <a:pt x="157" y="115"/>
                        <a:pt x="157" y="115"/>
                      </a:cubicBezTo>
                      <a:cubicBezTo>
                        <a:pt x="100" y="115"/>
                        <a:pt x="100" y="115"/>
                        <a:pt x="100" y="115"/>
                      </a:cubicBezTo>
                      <a:cubicBezTo>
                        <a:pt x="100" y="116"/>
                        <a:pt x="100" y="116"/>
                        <a:pt x="100" y="116"/>
                      </a:cubicBezTo>
                      <a:cubicBezTo>
                        <a:pt x="71" y="116"/>
                        <a:pt x="71" y="116"/>
                        <a:pt x="71" y="116"/>
                      </a:cubicBezTo>
                      <a:cubicBezTo>
                        <a:pt x="71" y="115"/>
                        <a:pt x="71" y="115"/>
                        <a:pt x="71" y="115"/>
                      </a:cubicBezTo>
                      <a:cubicBezTo>
                        <a:pt x="70" y="115"/>
                        <a:pt x="70" y="115"/>
                        <a:pt x="70" y="115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100" y="61"/>
                        <a:pt x="100" y="61"/>
                        <a:pt x="100" y="61"/>
                      </a:cubicBezTo>
                      <a:cubicBezTo>
                        <a:pt x="100" y="84"/>
                        <a:pt x="100" y="84"/>
                        <a:pt x="100" y="84"/>
                      </a:cubicBezTo>
                      <a:cubicBezTo>
                        <a:pt x="124" y="84"/>
                        <a:pt x="124" y="84"/>
                        <a:pt x="124" y="84"/>
                      </a:cubicBezTo>
                      <a:cubicBezTo>
                        <a:pt x="124" y="33"/>
                        <a:pt x="124" y="33"/>
                        <a:pt x="124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lnTo>
                        <a:pt x="33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3">
                  <a:extLst>
                    <a:ext uri="{FF2B5EF4-FFF2-40B4-BE49-F238E27FC236}">
                      <a16:creationId xmlns:a16="http://schemas.microsoft.com/office/drawing/2014/main" id="{EE9296D2-8901-1AC1-723C-4F6E1235F8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77804" y="5029200"/>
                  <a:ext cx="524643" cy="126831"/>
                </a:xfrm>
                <a:custGeom>
                  <a:avLst/>
                  <a:gdLst>
                    <a:gd name="T0" fmla="*/ 32 w 411"/>
                    <a:gd name="T1" fmla="*/ 150 h 182"/>
                    <a:gd name="T2" fmla="*/ 186 w 411"/>
                    <a:gd name="T3" fmla="*/ 150 h 182"/>
                    <a:gd name="T4" fmla="*/ 186 w 411"/>
                    <a:gd name="T5" fmla="*/ 1 h 182"/>
                    <a:gd name="T6" fmla="*/ 187 w 411"/>
                    <a:gd name="T7" fmla="*/ 1 h 182"/>
                    <a:gd name="T8" fmla="*/ 187 w 411"/>
                    <a:gd name="T9" fmla="*/ 1 h 182"/>
                    <a:gd name="T10" fmla="*/ 411 w 411"/>
                    <a:gd name="T11" fmla="*/ 0 h 182"/>
                    <a:gd name="T12" fmla="*/ 411 w 411"/>
                    <a:gd name="T13" fmla="*/ 181 h 182"/>
                    <a:gd name="T14" fmla="*/ 379 w 411"/>
                    <a:gd name="T15" fmla="*/ 181 h 182"/>
                    <a:gd name="T16" fmla="*/ 379 w 411"/>
                    <a:gd name="T17" fmla="*/ 181 h 182"/>
                    <a:gd name="T18" fmla="*/ 255 w 411"/>
                    <a:gd name="T19" fmla="*/ 182 h 182"/>
                    <a:gd name="T20" fmla="*/ 255 w 411"/>
                    <a:gd name="T21" fmla="*/ 62 h 182"/>
                    <a:gd name="T22" fmla="*/ 342 w 411"/>
                    <a:gd name="T23" fmla="*/ 62 h 182"/>
                    <a:gd name="T24" fmla="*/ 342 w 411"/>
                    <a:gd name="T25" fmla="*/ 62 h 182"/>
                    <a:gd name="T26" fmla="*/ 342 w 411"/>
                    <a:gd name="T27" fmla="*/ 62 h 182"/>
                    <a:gd name="T28" fmla="*/ 342 w 411"/>
                    <a:gd name="T29" fmla="*/ 94 h 182"/>
                    <a:gd name="T30" fmla="*/ 342 w 411"/>
                    <a:gd name="T31" fmla="*/ 94 h 182"/>
                    <a:gd name="T32" fmla="*/ 342 w 411"/>
                    <a:gd name="T33" fmla="*/ 116 h 182"/>
                    <a:gd name="T34" fmla="*/ 313 w 411"/>
                    <a:gd name="T35" fmla="*/ 116 h 182"/>
                    <a:gd name="T36" fmla="*/ 313 w 411"/>
                    <a:gd name="T37" fmla="*/ 94 h 182"/>
                    <a:gd name="T38" fmla="*/ 288 w 411"/>
                    <a:gd name="T39" fmla="*/ 94 h 182"/>
                    <a:gd name="T40" fmla="*/ 288 w 411"/>
                    <a:gd name="T41" fmla="*/ 149 h 182"/>
                    <a:gd name="T42" fmla="*/ 379 w 411"/>
                    <a:gd name="T43" fmla="*/ 149 h 182"/>
                    <a:gd name="T44" fmla="*/ 379 w 411"/>
                    <a:gd name="T45" fmla="*/ 32 h 182"/>
                    <a:gd name="T46" fmla="*/ 220 w 411"/>
                    <a:gd name="T47" fmla="*/ 32 h 182"/>
                    <a:gd name="T48" fmla="*/ 220 w 411"/>
                    <a:gd name="T49" fmla="*/ 32 h 182"/>
                    <a:gd name="T50" fmla="*/ 219 w 411"/>
                    <a:gd name="T51" fmla="*/ 32 h 182"/>
                    <a:gd name="T52" fmla="*/ 219 w 411"/>
                    <a:gd name="T53" fmla="*/ 182 h 182"/>
                    <a:gd name="T54" fmla="*/ 0 w 411"/>
                    <a:gd name="T55" fmla="*/ 182 h 182"/>
                    <a:gd name="T56" fmla="*/ 0 w 411"/>
                    <a:gd name="T57" fmla="*/ 1 h 182"/>
                    <a:gd name="T58" fmla="*/ 156 w 411"/>
                    <a:gd name="T59" fmla="*/ 0 h 182"/>
                    <a:gd name="T60" fmla="*/ 156 w 411"/>
                    <a:gd name="T61" fmla="*/ 115 h 182"/>
                    <a:gd name="T62" fmla="*/ 99 w 411"/>
                    <a:gd name="T63" fmla="*/ 115 h 182"/>
                    <a:gd name="T64" fmla="*/ 99 w 411"/>
                    <a:gd name="T65" fmla="*/ 116 h 182"/>
                    <a:gd name="T66" fmla="*/ 70 w 411"/>
                    <a:gd name="T67" fmla="*/ 116 h 182"/>
                    <a:gd name="T68" fmla="*/ 70 w 411"/>
                    <a:gd name="T69" fmla="*/ 115 h 182"/>
                    <a:gd name="T70" fmla="*/ 69 w 411"/>
                    <a:gd name="T71" fmla="*/ 115 h 182"/>
                    <a:gd name="T72" fmla="*/ 69 w 411"/>
                    <a:gd name="T73" fmla="*/ 61 h 182"/>
                    <a:gd name="T74" fmla="*/ 99 w 411"/>
                    <a:gd name="T75" fmla="*/ 61 h 182"/>
                    <a:gd name="T76" fmla="*/ 99 w 411"/>
                    <a:gd name="T77" fmla="*/ 84 h 182"/>
                    <a:gd name="T78" fmla="*/ 123 w 411"/>
                    <a:gd name="T79" fmla="*/ 84 h 182"/>
                    <a:gd name="T80" fmla="*/ 123 w 411"/>
                    <a:gd name="T81" fmla="*/ 33 h 182"/>
                    <a:gd name="T82" fmla="*/ 32 w 411"/>
                    <a:gd name="T83" fmla="*/ 33 h 182"/>
                    <a:gd name="T84" fmla="*/ 32 w 411"/>
                    <a:gd name="T85" fmla="*/ 1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1" h="182">
                      <a:moveTo>
                        <a:pt x="32" y="150"/>
                      </a:moveTo>
                      <a:cubicBezTo>
                        <a:pt x="186" y="150"/>
                        <a:pt x="186" y="150"/>
                        <a:pt x="186" y="150"/>
                      </a:cubicBezTo>
                      <a:cubicBezTo>
                        <a:pt x="186" y="1"/>
                        <a:pt x="186" y="1"/>
                        <a:pt x="186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268" y="1"/>
                        <a:pt x="332" y="0"/>
                        <a:pt x="411" y="0"/>
                      </a:cubicBezTo>
                      <a:cubicBezTo>
                        <a:pt x="411" y="181"/>
                        <a:pt x="411" y="181"/>
                        <a:pt x="411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255" y="182"/>
                        <a:pt x="255" y="182"/>
                        <a:pt x="255" y="182"/>
                      </a:cubicBezTo>
                      <a:cubicBezTo>
                        <a:pt x="255" y="143"/>
                        <a:pt x="255" y="100"/>
                        <a:pt x="255" y="62"/>
                      </a:cubicBezTo>
                      <a:cubicBezTo>
                        <a:pt x="284" y="62"/>
                        <a:pt x="313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116"/>
                        <a:pt x="342" y="116"/>
                        <a:pt x="342" y="116"/>
                      </a:cubicBezTo>
                      <a:cubicBezTo>
                        <a:pt x="313" y="116"/>
                        <a:pt x="313" y="116"/>
                        <a:pt x="313" y="116"/>
                      </a:cubicBezTo>
                      <a:cubicBezTo>
                        <a:pt x="313" y="94"/>
                        <a:pt x="313" y="94"/>
                        <a:pt x="313" y="94"/>
                      </a:cubicBezTo>
                      <a:cubicBezTo>
                        <a:pt x="288" y="94"/>
                        <a:pt x="288" y="94"/>
                        <a:pt x="288" y="94"/>
                      </a:cubicBezTo>
                      <a:cubicBezTo>
                        <a:pt x="288" y="149"/>
                        <a:pt x="288" y="149"/>
                        <a:pt x="288" y="149"/>
                      </a:cubicBezTo>
                      <a:cubicBezTo>
                        <a:pt x="379" y="149"/>
                        <a:pt x="379" y="149"/>
                        <a:pt x="379" y="149"/>
                      </a:cubicBezTo>
                      <a:cubicBezTo>
                        <a:pt x="379" y="32"/>
                        <a:pt x="379" y="32"/>
                        <a:pt x="379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19" y="32"/>
                        <a:pt x="219" y="32"/>
                        <a:pt x="219" y="32"/>
                      </a:cubicBezTo>
                      <a:cubicBezTo>
                        <a:pt x="219" y="182"/>
                        <a:pt x="219" y="182"/>
                        <a:pt x="219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6" y="115"/>
                        <a:pt x="156" y="115"/>
                        <a:pt x="156" y="115"/>
                      </a:cubicBezTo>
                      <a:cubicBezTo>
                        <a:pt x="99" y="115"/>
                        <a:pt x="99" y="115"/>
                        <a:pt x="99" y="115"/>
                      </a:cubicBezTo>
                      <a:cubicBezTo>
                        <a:pt x="99" y="116"/>
                        <a:pt x="99" y="116"/>
                        <a:pt x="99" y="116"/>
                      </a:cubicBezTo>
                      <a:cubicBezTo>
                        <a:pt x="70" y="116"/>
                        <a:pt x="70" y="116"/>
                        <a:pt x="70" y="116"/>
                      </a:cubicBezTo>
                      <a:cubicBezTo>
                        <a:pt x="70" y="115"/>
                        <a:pt x="70" y="115"/>
                        <a:pt x="70" y="115"/>
                      </a:cubicBezTo>
                      <a:cubicBezTo>
                        <a:pt x="69" y="115"/>
                        <a:pt x="69" y="115"/>
                        <a:pt x="69" y="115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99" y="61"/>
                        <a:pt x="99" y="61"/>
                        <a:pt x="99" y="61"/>
                      </a:cubicBezTo>
                      <a:cubicBezTo>
                        <a:pt x="99" y="84"/>
                        <a:pt x="99" y="84"/>
                        <a:pt x="99" y="84"/>
                      </a:cubicBezTo>
                      <a:cubicBezTo>
                        <a:pt x="123" y="84"/>
                        <a:pt x="123" y="84"/>
                        <a:pt x="123" y="84"/>
                      </a:cubicBezTo>
                      <a:cubicBezTo>
                        <a:pt x="123" y="33"/>
                        <a:pt x="123" y="33"/>
                        <a:pt x="123" y="33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lnTo>
                        <a:pt x="32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4">
                  <a:extLst>
                    <a:ext uri="{FF2B5EF4-FFF2-40B4-BE49-F238E27FC236}">
                      <a16:creationId xmlns:a16="http://schemas.microsoft.com/office/drawing/2014/main" id="{413E01CF-5BA5-8A05-F109-17BF15FE3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31980" y="5029200"/>
                  <a:ext cx="526381" cy="126831"/>
                </a:xfrm>
                <a:custGeom>
                  <a:avLst/>
                  <a:gdLst>
                    <a:gd name="T0" fmla="*/ 32 w 412"/>
                    <a:gd name="T1" fmla="*/ 150 h 182"/>
                    <a:gd name="T2" fmla="*/ 186 w 412"/>
                    <a:gd name="T3" fmla="*/ 150 h 182"/>
                    <a:gd name="T4" fmla="*/ 186 w 412"/>
                    <a:gd name="T5" fmla="*/ 1 h 182"/>
                    <a:gd name="T6" fmla="*/ 187 w 412"/>
                    <a:gd name="T7" fmla="*/ 1 h 182"/>
                    <a:gd name="T8" fmla="*/ 187 w 412"/>
                    <a:gd name="T9" fmla="*/ 1 h 182"/>
                    <a:gd name="T10" fmla="*/ 412 w 412"/>
                    <a:gd name="T11" fmla="*/ 0 h 182"/>
                    <a:gd name="T12" fmla="*/ 412 w 412"/>
                    <a:gd name="T13" fmla="*/ 181 h 182"/>
                    <a:gd name="T14" fmla="*/ 379 w 412"/>
                    <a:gd name="T15" fmla="*/ 181 h 182"/>
                    <a:gd name="T16" fmla="*/ 379 w 412"/>
                    <a:gd name="T17" fmla="*/ 181 h 182"/>
                    <a:gd name="T18" fmla="*/ 256 w 412"/>
                    <a:gd name="T19" fmla="*/ 182 h 182"/>
                    <a:gd name="T20" fmla="*/ 255 w 412"/>
                    <a:gd name="T21" fmla="*/ 62 h 182"/>
                    <a:gd name="T22" fmla="*/ 342 w 412"/>
                    <a:gd name="T23" fmla="*/ 62 h 182"/>
                    <a:gd name="T24" fmla="*/ 342 w 412"/>
                    <a:gd name="T25" fmla="*/ 62 h 182"/>
                    <a:gd name="T26" fmla="*/ 342 w 412"/>
                    <a:gd name="T27" fmla="*/ 62 h 182"/>
                    <a:gd name="T28" fmla="*/ 342 w 412"/>
                    <a:gd name="T29" fmla="*/ 94 h 182"/>
                    <a:gd name="T30" fmla="*/ 342 w 412"/>
                    <a:gd name="T31" fmla="*/ 94 h 182"/>
                    <a:gd name="T32" fmla="*/ 342 w 412"/>
                    <a:gd name="T33" fmla="*/ 116 h 182"/>
                    <a:gd name="T34" fmla="*/ 313 w 412"/>
                    <a:gd name="T35" fmla="*/ 116 h 182"/>
                    <a:gd name="T36" fmla="*/ 313 w 412"/>
                    <a:gd name="T37" fmla="*/ 94 h 182"/>
                    <a:gd name="T38" fmla="*/ 288 w 412"/>
                    <a:gd name="T39" fmla="*/ 94 h 182"/>
                    <a:gd name="T40" fmla="*/ 288 w 412"/>
                    <a:gd name="T41" fmla="*/ 149 h 182"/>
                    <a:gd name="T42" fmla="*/ 379 w 412"/>
                    <a:gd name="T43" fmla="*/ 149 h 182"/>
                    <a:gd name="T44" fmla="*/ 379 w 412"/>
                    <a:gd name="T45" fmla="*/ 32 h 182"/>
                    <a:gd name="T46" fmla="*/ 220 w 412"/>
                    <a:gd name="T47" fmla="*/ 32 h 182"/>
                    <a:gd name="T48" fmla="*/ 220 w 412"/>
                    <a:gd name="T49" fmla="*/ 32 h 182"/>
                    <a:gd name="T50" fmla="*/ 219 w 412"/>
                    <a:gd name="T51" fmla="*/ 32 h 182"/>
                    <a:gd name="T52" fmla="*/ 219 w 412"/>
                    <a:gd name="T53" fmla="*/ 182 h 182"/>
                    <a:gd name="T54" fmla="*/ 0 w 412"/>
                    <a:gd name="T55" fmla="*/ 182 h 182"/>
                    <a:gd name="T56" fmla="*/ 0 w 412"/>
                    <a:gd name="T57" fmla="*/ 1 h 182"/>
                    <a:gd name="T58" fmla="*/ 156 w 412"/>
                    <a:gd name="T59" fmla="*/ 0 h 182"/>
                    <a:gd name="T60" fmla="*/ 156 w 412"/>
                    <a:gd name="T61" fmla="*/ 115 h 182"/>
                    <a:gd name="T62" fmla="*/ 99 w 412"/>
                    <a:gd name="T63" fmla="*/ 115 h 182"/>
                    <a:gd name="T64" fmla="*/ 99 w 412"/>
                    <a:gd name="T65" fmla="*/ 116 h 182"/>
                    <a:gd name="T66" fmla="*/ 70 w 412"/>
                    <a:gd name="T67" fmla="*/ 116 h 182"/>
                    <a:gd name="T68" fmla="*/ 70 w 412"/>
                    <a:gd name="T69" fmla="*/ 115 h 182"/>
                    <a:gd name="T70" fmla="*/ 69 w 412"/>
                    <a:gd name="T71" fmla="*/ 115 h 182"/>
                    <a:gd name="T72" fmla="*/ 69 w 412"/>
                    <a:gd name="T73" fmla="*/ 61 h 182"/>
                    <a:gd name="T74" fmla="*/ 99 w 412"/>
                    <a:gd name="T75" fmla="*/ 61 h 182"/>
                    <a:gd name="T76" fmla="*/ 99 w 412"/>
                    <a:gd name="T77" fmla="*/ 84 h 182"/>
                    <a:gd name="T78" fmla="*/ 123 w 412"/>
                    <a:gd name="T79" fmla="*/ 84 h 182"/>
                    <a:gd name="T80" fmla="*/ 123 w 412"/>
                    <a:gd name="T81" fmla="*/ 33 h 182"/>
                    <a:gd name="T82" fmla="*/ 32 w 412"/>
                    <a:gd name="T83" fmla="*/ 33 h 182"/>
                    <a:gd name="T84" fmla="*/ 32 w 412"/>
                    <a:gd name="T85" fmla="*/ 1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2" h="182">
                      <a:moveTo>
                        <a:pt x="32" y="150"/>
                      </a:moveTo>
                      <a:cubicBezTo>
                        <a:pt x="186" y="150"/>
                        <a:pt x="186" y="150"/>
                        <a:pt x="186" y="150"/>
                      </a:cubicBezTo>
                      <a:cubicBezTo>
                        <a:pt x="186" y="1"/>
                        <a:pt x="186" y="1"/>
                        <a:pt x="186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268" y="1"/>
                        <a:pt x="332" y="0"/>
                        <a:pt x="412" y="0"/>
                      </a:cubicBezTo>
                      <a:cubicBezTo>
                        <a:pt x="412" y="181"/>
                        <a:pt x="412" y="181"/>
                        <a:pt x="412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256" y="182"/>
                        <a:pt x="256" y="182"/>
                        <a:pt x="256" y="182"/>
                      </a:cubicBezTo>
                      <a:cubicBezTo>
                        <a:pt x="256" y="143"/>
                        <a:pt x="255" y="100"/>
                        <a:pt x="255" y="62"/>
                      </a:cubicBezTo>
                      <a:cubicBezTo>
                        <a:pt x="284" y="62"/>
                        <a:pt x="313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116"/>
                        <a:pt x="342" y="116"/>
                        <a:pt x="342" y="116"/>
                      </a:cubicBezTo>
                      <a:cubicBezTo>
                        <a:pt x="313" y="116"/>
                        <a:pt x="313" y="116"/>
                        <a:pt x="313" y="116"/>
                      </a:cubicBezTo>
                      <a:cubicBezTo>
                        <a:pt x="313" y="94"/>
                        <a:pt x="313" y="94"/>
                        <a:pt x="313" y="94"/>
                      </a:cubicBezTo>
                      <a:cubicBezTo>
                        <a:pt x="288" y="94"/>
                        <a:pt x="288" y="94"/>
                        <a:pt x="288" y="94"/>
                      </a:cubicBezTo>
                      <a:cubicBezTo>
                        <a:pt x="288" y="149"/>
                        <a:pt x="288" y="149"/>
                        <a:pt x="288" y="149"/>
                      </a:cubicBezTo>
                      <a:cubicBezTo>
                        <a:pt x="379" y="149"/>
                        <a:pt x="379" y="149"/>
                        <a:pt x="379" y="149"/>
                      </a:cubicBezTo>
                      <a:cubicBezTo>
                        <a:pt x="379" y="32"/>
                        <a:pt x="379" y="32"/>
                        <a:pt x="379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19" y="32"/>
                        <a:pt x="219" y="32"/>
                        <a:pt x="219" y="32"/>
                      </a:cubicBezTo>
                      <a:cubicBezTo>
                        <a:pt x="219" y="182"/>
                        <a:pt x="219" y="182"/>
                        <a:pt x="219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6" y="115"/>
                        <a:pt x="156" y="115"/>
                        <a:pt x="156" y="115"/>
                      </a:cubicBezTo>
                      <a:cubicBezTo>
                        <a:pt x="99" y="115"/>
                        <a:pt x="99" y="115"/>
                        <a:pt x="99" y="115"/>
                      </a:cubicBezTo>
                      <a:cubicBezTo>
                        <a:pt x="99" y="116"/>
                        <a:pt x="99" y="116"/>
                        <a:pt x="99" y="116"/>
                      </a:cubicBezTo>
                      <a:cubicBezTo>
                        <a:pt x="70" y="116"/>
                        <a:pt x="70" y="116"/>
                        <a:pt x="70" y="116"/>
                      </a:cubicBezTo>
                      <a:cubicBezTo>
                        <a:pt x="70" y="115"/>
                        <a:pt x="70" y="115"/>
                        <a:pt x="70" y="115"/>
                      </a:cubicBezTo>
                      <a:cubicBezTo>
                        <a:pt x="69" y="115"/>
                        <a:pt x="69" y="115"/>
                        <a:pt x="69" y="115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99" y="61"/>
                        <a:pt x="99" y="61"/>
                        <a:pt x="99" y="61"/>
                      </a:cubicBezTo>
                      <a:cubicBezTo>
                        <a:pt x="99" y="84"/>
                        <a:pt x="99" y="84"/>
                        <a:pt x="99" y="84"/>
                      </a:cubicBezTo>
                      <a:cubicBezTo>
                        <a:pt x="123" y="84"/>
                        <a:pt x="123" y="84"/>
                        <a:pt x="123" y="84"/>
                      </a:cubicBezTo>
                      <a:cubicBezTo>
                        <a:pt x="123" y="33"/>
                        <a:pt x="123" y="33"/>
                        <a:pt x="123" y="33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lnTo>
                        <a:pt x="32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5">
                  <a:extLst>
                    <a:ext uri="{FF2B5EF4-FFF2-40B4-BE49-F238E27FC236}">
                      <a16:creationId xmlns:a16="http://schemas.microsoft.com/office/drawing/2014/main" id="{300505B3-9879-C92A-1284-AAC2B0FFB4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89631" y="5029200"/>
                  <a:ext cx="524643" cy="126831"/>
                </a:xfrm>
                <a:custGeom>
                  <a:avLst/>
                  <a:gdLst>
                    <a:gd name="T0" fmla="*/ 33 w 412"/>
                    <a:gd name="T1" fmla="*/ 150 h 182"/>
                    <a:gd name="T2" fmla="*/ 187 w 412"/>
                    <a:gd name="T3" fmla="*/ 150 h 182"/>
                    <a:gd name="T4" fmla="*/ 187 w 412"/>
                    <a:gd name="T5" fmla="*/ 1 h 182"/>
                    <a:gd name="T6" fmla="*/ 187 w 412"/>
                    <a:gd name="T7" fmla="*/ 1 h 182"/>
                    <a:gd name="T8" fmla="*/ 187 w 412"/>
                    <a:gd name="T9" fmla="*/ 1 h 182"/>
                    <a:gd name="T10" fmla="*/ 412 w 412"/>
                    <a:gd name="T11" fmla="*/ 0 h 182"/>
                    <a:gd name="T12" fmla="*/ 412 w 412"/>
                    <a:gd name="T13" fmla="*/ 181 h 182"/>
                    <a:gd name="T14" fmla="*/ 380 w 412"/>
                    <a:gd name="T15" fmla="*/ 181 h 182"/>
                    <a:gd name="T16" fmla="*/ 380 w 412"/>
                    <a:gd name="T17" fmla="*/ 181 h 182"/>
                    <a:gd name="T18" fmla="*/ 256 w 412"/>
                    <a:gd name="T19" fmla="*/ 182 h 182"/>
                    <a:gd name="T20" fmla="*/ 256 w 412"/>
                    <a:gd name="T21" fmla="*/ 62 h 182"/>
                    <a:gd name="T22" fmla="*/ 342 w 412"/>
                    <a:gd name="T23" fmla="*/ 62 h 182"/>
                    <a:gd name="T24" fmla="*/ 342 w 412"/>
                    <a:gd name="T25" fmla="*/ 62 h 182"/>
                    <a:gd name="T26" fmla="*/ 343 w 412"/>
                    <a:gd name="T27" fmla="*/ 62 h 182"/>
                    <a:gd name="T28" fmla="*/ 343 w 412"/>
                    <a:gd name="T29" fmla="*/ 94 h 182"/>
                    <a:gd name="T30" fmla="*/ 342 w 412"/>
                    <a:gd name="T31" fmla="*/ 94 h 182"/>
                    <a:gd name="T32" fmla="*/ 342 w 412"/>
                    <a:gd name="T33" fmla="*/ 116 h 182"/>
                    <a:gd name="T34" fmla="*/ 313 w 412"/>
                    <a:gd name="T35" fmla="*/ 116 h 182"/>
                    <a:gd name="T36" fmla="*/ 313 w 412"/>
                    <a:gd name="T37" fmla="*/ 94 h 182"/>
                    <a:gd name="T38" fmla="*/ 289 w 412"/>
                    <a:gd name="T39" fmla="*/ 94 h 182"/>
                    <a:gd name="T40" fmla="*/ 289 w 412"/>
                    <a:gd name="T41" fmla="*/ 149 h 182"/>
                    <a:gd name="T42" fmla="*/ 380 w 412"/>
                    <a:gd name="T43" fmla="*/ 149 h 182"/>
                    <a:gd name="T44" fmla="*/ 380 w 412"/>
                    <a:gd name="T45" fmla="*/ 32 h 182"/>
                    <a:gd name="T46" fmla="*/ 221 w 412"/>
                    <a:gd name="T47" fmla="*/ 32 h 182"/>
                    <a:gd name="T48" fmla="*/ 221 w 412"/>
                    <a:gd name="T49" fmla="*/ 32 h 182"/>
                    <a:gd name="T50" fmla="*/ 219 w 412"/>
                    <a:gd name="T51" fmla="*/ 32 h 182"/>
                    <a:gd name="T52" fmla="*/ 219 w 412"/>
                    <a:gd name="T53" fmla="*/ 182 h 182"/>
                    <a:gd name="T54" fmla="*/ 0 w 412"/>
                    <a:gd name="T55" fmla="*/ 182 h 182"/>
                    <a:gd name="T56" fmla="*/ 0 w 412"/>
                    <a:gd name="T57" fmla="*/ 1 h 182"/>
                    <a:gd name="T58" fmla="*/ 156 w 412"/>
                    <a:gd name="T59" fmla="*/ 0 h 182"/>
                    <a:gd name="T60" fmla="*/ 157 w 412"/>
                    <a:gd name="T61" fmla="*/ 115 h 182"/>
                    <a:gd name="T62" fmla="*/ 100 w 412"/>
                    <a:gd name="T63" fmla="*/ 115 h 182"/>
                    <a:gd name="T64" fmla="*/ 100 w 412"/>
                    <a:gd name="T65" fmla="*/ 116 h 182"/>
                    <a:gd name="T66" fmla="*/ 71 w 412"/>
                    <a:gd name="T67" fmla="*/ 116 h 182"/>
                    <a:gd name="T68" fmla="*/ 71 w 412"/>
                    <a:gd name="T69" fmla="*/ 115 h 182"/>
                    <a:gd name="T70" fmla="*/ 70 w 412"/>
                    <a:gd name="T71" fmla="*/ 115 h 182"/>
                    <a:gd name="T72" fmla="*/ 69 w 412"/>
                    <a:gd name="T73" fmla="*/ 61 h 182"/>
                    <a:gd name="T74" fmla="*/ 100 w 412"/>
                    <a:gd name="T75" fmla="*/ 61 h 182"/>
                    <a:gd name="T76" fmla="*/ 100 w 412"/>
                    <a:gd name="T77" fmla="*/ 84 h 182"/>
                    <a:gd name="T78" fmla="*/ 124 w 412"/>
                    <a:gd name="T79" fmla="*/ 84 h 182"/>
                    <a:gd name="T80" fmla="*/ 124 w 412"/>
                    <a:gd name="T81" fmla="*/ 33 h 182"/>
                    <a:gd name="T82" fmla="*/ 33 w 412"/>
                    <a:gd name="T83" fmla="*/ 33 h 182"/>
                    <a:gd name="T84" fmla="*/ 33 w 412"/>
                    <a:gd name="T85" fmla="*/ 1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2" h="182">
                      <a:moveTo>
                        <a:pt x="33" y="150"/>
                      </a:moveTo>
                      <a:cubicBezTo>
                        <a:pt x="187" y="150"/>
                        <a:pt x="187" y="150"/>
                        <a:pt x="187" y="150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268" y="1"/>
                        <a:pt x="332" y="0"/>
                        <a:pt x="412" y="0"/>
                      </a:cubicBezTo>
                      <a:cubicBezTo>
                        <a:pt x="412" y="181"/>
                        <a:pt x="412" y="181"/>
                        <a:pt x="412" y="181"/>
                      </a:cubicBezTo>
                      <a:cubicBezTo>
                        <a:pt x="380" y="181"/>
                        <a:pt x="380" y="181"/>
                        <a:pt x="380" y="181"/>
                      </a:cubicBezTo>
                      <a:cubicBezTo>
                        <a:pt x="380" y="181"/>
                        <a:pt x="380" y="181"/>
                        <a:pt x="380" y="181"/>
                      </a:cubicBezTo>
                      <a:cubicBezTo>
                        <a:pt x="256" y="182"/>
                        <a:pt x="256" y="182"/>
                        <a:pt x="256" y="182"/>
                      </a:cubicBezTo>
                      <a:cubicBezTo>
                        <a:pt x="256" y="143"/>
                        <a:pt x="256" y="100"/>
                        <a:pt x="256" y="62"/>
                      </a:cubicBezTo>
                      <a:cubicBezTo>
                        <a:pt x="285" y="62"/>
                        <a:pt x="313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3" y="62"/>
                        <a:pt x="343" y="62"/>
                        <a:pt x="343" y="62"/>
                      </a:cubicBezTo>
                      <a:cubicBezTo>
                        <a:pt x="343" y="94"/>
                        <a:pt x="343" y="94"/>
                        <a:pt x="343" y="94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116"/>
                        <a:pt x="342" y="116"/>
                        <a:pt x="342" y="116"/>
                      </a:cubicBezTo>
                      <a:cubicBezTo>
                        <a:pt x="313" y="116"/>
                        <a:pt x="313" y="116"/>
                        <a:pt x="313" y="116"/>
                      </a:cubicBezTo>
                      <a:cubicBezTo>
                        <a:pt x="313" y="94"/>
                        <a:pt x="313" y="94"/>
                        <a:pt x="313" y="94"/>
                      </a:cubicBezTo>
                      <a:cubicBezTo>
                        <a:pt x="289" y="94"/>
                        <a:pt x="289" y="94"/>
                        <a:pt x="289" y="94"/>
                      </a:cubicBezTo>
                      <a:cubicBezTo>
                        <a:pt x="289" y="149"/>
                        <a:pt x="289" y="149"/>
                        <a:pt x="289" y="149"/>
                      </a:cubicBezTo>
                      <a:cubicBezTo>
                        <a:pt x="380" y="149"/>
                        <a:pt x="380" y="149"/>
                        <a:pt x="380" y="149"/>
                      </a:cubicBezTo>
                      <a:cubicBezTo>
                        <a:pt x="380" y="32"/>
                        <a:pt x="380" y="32"/>
                        <a:pt x="380" y="32"/>
                      </a:cubicBezTo>
                      <a:cubicBezTo>
                        <a:pt x="221" y="32"/>
                        <a:pt x="221" y="32"/>
                        <a:pt x="221" y="32"/>
                      </a:cubicBezTo>
                      <a:cubicBezTo>
                        <a:pt x="221" y="32"/>
                        <a:pt x="221" y="32"/>
                        <a:pt x="221" y="32"/>
                      </a:cubicBezTo>
                      <a:cubicBezTo>
                        <a:pt x="219" y="32"/>
                        <a:pt x="219" y="32"/>
                        <a:pt x="219" y="32"/>
                      </a:cubicBezTo>
                      <a:cubicBezTo>
                        <a:pt x="219" y="182"/>
                        <a:pt x="219" y="182"/>
                        <a:pt x="219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7" y="115"/>
                        <a:pt x="157" y="115"/>
                        <a:pt x="157" y="115"/>
                      </a:cubicBezTo>
                      <a:cubicBezTo>
                        <a:pt x="100" y="115"/>
                        <a:pt x="100" y="115"/>
                        <a:pt x="100" y="115"/>
                      </a:cubicBezTo>
                      <a:cubicBezTo>
                        <a:pt x="100" y="116"/>
                        <a:pt x="100" y="116"/>
                        <a:pt x="100" y="116"/>
                      </a:cubicBezTo>
                      <a:cubicBezTo>
                        <a:pt x="71" y="116"/>
                        <a:pt x="71" y="116"/>
                        <a:pt x="71" y="116"/>
                      </a:cubicBezTo>
                      <a:cubicBezTo>
                        <a:pt x="71" y="115"/>
                        <a:pt x="71" y="115"/>
                        <a:pt x="71" y="115"/>
                      </a:cubicBezTo>
                      <a:cubicBezTo>
                        <a:pt x="70" y="115"/>
                        <a:pt x="70" y="115"/>
                        <a:pt x="70" y="115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100" y="61"/>
                        <a:pt x="100" y="61"/>
                        <a:pt x="100" y="61"/>
                      </a:cubicBezTo>
                      <a:cubicBezTo>
                        <a:pt x="100" y="84"/>
                        <a:pt x="100" y="84"/>
                        <a:pt x="100" y="84"/>
                      </a:cubicBezTo>
                      <a:cubicBezTo>
                        <a:pt x="124" y="84"/>
                        <a:pt x="124" y="84"/>
                        <a:pt x="124" y="84"/>
                      </a:cubicBezTo>
                      <a:cubicBezTo>
                        <a:pt x="124" y="33"/>
                        <a:pt x="124" y="33"/>
                        <a:pt x="124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lnTo>
                        <a:pt x="33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6">
                  <a:extLst>
                    <a:ext uri="{FF2B5EF4-FFF2-40B4-BE49-F238E27FC236}">
                      <a16:creationId xmlns:a16="http://schemas.microsoft.com/office/drawing/2014/main" id="{70BD1E57-5CF3-C454-3C15-47A92D92BC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5545" y="5029200"/>
                  <a:ext cx="526381" cy="126831"/>
                </a:xfrm>
                <a:custGeom>
                  <a:avLst/>
                  <a:gdLst>
                    <a:gd name="T0" fmla="*/ 32 w 412"/>
                    <a:gd name="T1" fmla="*/ 150 h 182"/>
                    <a:gd name="T2" fmla="*/ 186 w 412"/>
                    <a:gd name="T3" fmla="*/ 150 h 182"/>
                    <a:gd name="T4" fmla="*/ 186 w 412"/>
                    <a:gd name="T5" fmla="*/ 1 h 182"/>
                    <a:gd name="T6" fmla="*/ 187 w 412"/>
                    <a:gd name="T7" fmla="*/ 1 h 182"/>
                    <a:gd name="T8" fmla="*/ 187 w 412"/>
                    <a:gd name="T9" fmla="*/ 1 h 182"/>
                    <a:gd name="T10" fmla="*/ 412 w 412"/>
                    <a:gd name="T11" fmla="*/ 0 h 182"/>
                    <a:gd name="T12" fmla="*/ 412 w 412"/>
                    <a:gd name="T13" fmla="*/ 181 h 182"/>
                    <a:gd name="T14" fmla="*/ 379 w 412"/>
                    <a:gd name="T15" fmla="*/ 181 h 182"/>
                    <a:gd name="T16" fmla="*/ 379 w 412"/>
                    <a:gd name="T17" fmla="*/ 181 h 182"/>
                    <a:gd name="T18" fmla="*/ 256 w 412"/>
                    <a:gd name="T19" fmla="*/ 182 h 182"/>
                    <a:gd name="T20" fmla="*/ 255 w 412"/>
                    <a:gd name="T21" fmla="*/ 62 h 182"/>
                    <a:gd name="T22" fmla="*/ 342 w 412"/>
                    <a:gd name="T23" fmla="*/ 62 h 182"/>
                    <a:gd name="T24" fmla="*/ 342 w 412"/>
                    <a:gd name="T25" fmla="*/ 62 h 182"/>
                    <a:gd name="T26" fmla="*/ 342 w 412"/>
                    <a:gd name="T27" fmla="*/ 62 h 182"/>
                    <a:gd name="T28" fmla="*/ 342 w 412"/>
                    <a:gd name="T29" fmla="*/ 94 h 182"/>
                    <a:gd name="T30" fmla="*/ 342 w 412"/>
                    <a:gd name="T31" fmla="*/ 94 h 182"/>
                    <a:gd name="T32" fmla="*/ 342 w 412"/>
                    <a:gd name="T33" fmla="*/ 116 h 182"/>
                    <a:gd name="T34" fmla="*/ 313 w 412"/>
                    <a:gd name="T35" fmla="*/ 116 h 182"/>
                    <a:gd name="T36" fmla="*/ 313 w 412"/>
                    <a:gd name="T37" fmla="*/ 94 h 182"/>
                    <a:gd name="T38" fmla="*/ 288 w 412"/>
                    <a:gd name="T39" fmla="*/ 94 h 182"/>
                    <a:gd name="T40" fmla="*/ 288 w 412"/>
                    <a:gd name="T41" fmla="*/ 149 h 182"/>
                    <a:gd name="T42" fmla="*/ 379 w 412"/>
                    <a:gd name="T43" fmla="*/ 149 h 182"/>
                    <a:gd name="T44" fmla="*/ 379 w 412"/>
                    <a:gd name="T45" fmla="*/ 32 h 182"/>
                    <a:gd name="T46" fmla="*/ 220 w 412"/>
                    <a:gd name="T47" fmla="*/ 32 h 182"/>
                    <a:gd name="T48" fmla="*/ 220 w 412"/>
                    <a:gd name="T49" fmla="*/ 32 h 182"/>
                    <a:gd name="T50" fmla="*/ 219 w 412"/>
                    <a:gd name="T51" fmla="*/ 32 h 182"/>
                    <a:gd name="T52" fmla="*/ 219 w 412"/>
                    <a:gd name="T53" fmla="*/ 182 h 182"/>
                    <a:gd name="T54" fmla="*/ 0 w 412"/>
                    <a:gd name="T55" fmla="*/ 182 h 182"/>
                    <a:gd name="T56" fmla="*/ 0 w 412"/>
                    <a:gd name="T57" fmla="*/ 1 h 182"/>
                    <a:gd name="T58" fmla="*/ 156 w 412"/>
                    <a:gd name="T59" fmla="*/ 0 h 182"/>
                    <a:gd name="T60" fmla="*/ 156 w 412"/>
                    <a:gd name="T61" fmla="*/ 115 h 182"/>
                    <a:gd name="T62" fmla="*/ 99 w 412"/>
                    <a:gd name="T63" fmla="*/ 115 h 182"/>
                    <a:gd name="T64" fmla="*/ 99 w 412"/>
                    <a:gd name="T65" fmla="*/ 116 h 182"/>
                    <a:gd name="T66" fmla="*/ 70 w 412"/>
                    <a:gd name="T67" fmla="*/ 116 h 182"/>
                    <a:gd name="T68" fmla="*/ 70 w 412"/>
                    <a:gd name="T69" fmla="*/ 115 h 182"/>
                    <a:gd name="T70" fmla="*/ 69 w 412"/>
                    <a:gd name="T71" fmla="*/ 115 h 182"/>
                    <a:gd name="T72" fmla="*/ 69 w 412"/>
                    <a:gd name="T73" fmla="*/ 61 h 182"/>
                    <a:gd name="T74" fmla="*/ 99 w 412"/>
                    <a:gd name="T75" fmla="*/ 61 h 182"/>
                    <a:gd name="T76" fmla="*/ 99 w 412"/>
                    <a:gd name="T77" fmla="*/ 84 h 182"/>
                    <a:gd name="T78" fmla="*/ 123 w 412"/>
                    <a:gd name="T79" fmla="*/ 84 h 182"/>
                    <a:gd name="T80" fmla="*/ 123 w 412"/>
                    <a:gd name="T81" fmla="*/ 33 h 182"/>
                    <a:gd name="T82" fmla="*/ 32 w 412"/>
                    <a:gd name="T83" fmla="*/ 33 h 182"/>
                    <a:gd name="T84" fmla="*/ 32 w 412"/>
                    <a:gd name="T85" fmla="*/ 1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2" h="182">
                      <a:moveTo>
                        <a:pt x="32" y="150"/>
                      </a:moveTo>
                      <a:cubicBezTo>
                        <a:pt x="186" y="150"/>
                        <a:pt x="186" y="150"/>
                        <a:pt x="186" y="150"/>
                      </a:cubicBezTo>
                      <a:cubicBezTo>
                        <a:pt x="186" y="1"/>
                        <a:pt x="186" y="1"/>
                        <a:pt x="186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268" y="1"/>
                        <a:pt x="332" y="0"/>
                        <a:pt x="412" y="0"/>
                      </a:cubicBezTo>
                      <a:cubicBezTo>
                        <a:pt x="412" y="181"/>
                        <a:pt x="412" y="181"/>
                        <a:pt x="412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256" y="182"/>
                        <a:pt x="256" y="182"/>
                        <a:pt x="256" y="182"/>
                      </a:cubicBezTo>
                      <a:cubicBezTo>
                        <a:pt x="256" y="143"/>
                        <a:pt x="255" y="100"/>
                        <a:pt x="255" y="62"/>
                      </a:cubicBezTo>
                      <a:cubicBezTo>
                        <a:pt x="284" y="62"/>
                        <a:pt x="313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116"/>
                        <a:pt x="342" y="116"/>
                        <a:pt x="342" y="116"/>
                      </a:cubicBezTo>
                      <a:cubicBezTo>
                        <a:pt x="313" y="116"/>
                        <a:pt x="313" y="116"/>
                        <a:pt x="313" y="116"/>
                      </a:cubicBezTo>
                      <a:cubicBezTo>
                        <a:pt x="313" y="94"/>
                        <a:pt x="313" y="94"/>
                        <a:pt x="313" y="94"/>
                      </a:cubicBezTo>
                      <a:cubicBezTo>
                        <a:pt x="288" y="94"/>
                        <a:pt x="288" y="94"/>
                        <a:pt x="288" y="94"/>
                      </a:cubicBezTo>
                      <a:cubicBezTo>
                        <a:pt x="288" y="149"/>
                        <a:pt x="288" y="149"/>
                        <a:pt x="288" y="149"/>
                      </a:cubicBezTo>
                      <a:cubicBezTo>
                        <a:pt x="379" y="149"/>
                        <a:pt x="379" y="149"/>
                        <a:pt x="379" y="149"/>
                      </a:cubicBezTo>
                      <a:cubicBezTo>
                        <a:pt x="379" y="32"/>
                        <a:pt x="379" y="32"/>
                        <a:pt x="379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19" y="32"/>
                        <a:pt x="219" y="32"/>
                        <a:pt x="219" y="32"/>
                      </a:cubicBezTo>
                      <a:cubicBezTo>
                        <a:pt x="219" y="182"/>
                        <a:pt x="219" y="182"/>
                        <a:pt x="219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6" y="115"/>
                        <a:pt x="156" y="115"/>
                        <a:pt x="156" y="115"/>
                      </a:cubicBezTo>
                      <a:cubicBezTo>
                        <a:pt x="99" y="115"/>
                        <a:pt x="99" y="115"/>
                        <a:pt x="99" y="115"/>
                      </a:cubicBezTo>
                      <a:cubicBezTo>
                        <a:pt x="99" y="116"/>
                        <a:pt x="99" y="116"/>
                        <a:pt x="99" y="116"/>
                      </a:cubicBezTo>
                      <a:cubicBezTo>
                        <a:pt x="70" y="116"/>
                        <a:pt x="70" y="116"/>
                        <a:pt x="70" y="116"/>
                      </a:cubicBezTo>
                      <a:cubicBezTo>
                        <a:pt x="70" y="115"/>
                        <a:pt x="70" y="115"/>
                        <a:pt x="70" y="115"/>
                      </a:cubicBezTo>
                      <a:cubicBezTo>
                        <a:pt x="69" y="115"/>
                        <a:pt x="69" y="115"/>
                        <a:pt x="69" y="115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99" y="61"/>
                        <a:pt x="99" y="61"/>
                        <a:pt x="99" y="61"/>
                      </a:cubicBezTo>
                      <a:cubicBezTo>
                        <a:pt x="99" y="84"/>
                        <a:pt x="99" y="84"/>
                        <a:pt x="99" y="84"/>
                      </a:cubicBezTo>
                      <a:cubicBezTo>
                        <a:pt x="123" y="84"/>
                        <a:pt x="123" y="84"/>
                        <a:pt x="123" y="84"/>
                      </a:cubicBezTo>
                      <a:cubicBezTo>
                        <a:pt x="123" y="33"/>
                        <a:pt x="123" y="33"/>
                        <a:pt x="123" y="33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lnTo>
                        <a:pt x="32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7">
                  <a:extLst>
                    <a:ext uri="{FF2B5EF4-FFF2-40B4-BE49-F238E27FC236}">
                      <a16:creationId xmlns:a16="http://schemas.microsoft.com/office/drawing/2014/main" id="{DB553C8A-01D0-E141-43FE-36B113AE2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15356" y="5029200"/>
                  <a:ext cx="524643" cy="126831"/>
                </a:xfrm>
                <a:custGeom>
                  <a:avLst/>
                  <a:gdLst>
                    <a:gd name="T0" fmla="*/ 33 w 412"/>
                    <a:gd name="T1" fmla="*/ 150 h 182"/>
                    <a:gd name="T2" fmla="*/ 187 w 412"/>
                    <a:gd name="T3" fmla="*/ 150 h 182"/>
                    <a:gd name="T4" fmla="*/ 187 w 412"/>
                    <a:gd name="T5" fmla="*/ 1 h 182"/>
                    <a:gd name="T6" fmla="*/ 187 w 412"/>
                    <a:gd name="T7" fmla="*/ 1 h 182"/>
                    <a:gd name="T8" fmla="*/ 187 w 412"/>
                    <a:gd name="T9" fmla="*/ 1 h 182"/>
                    <a:gd name="T10" fmla="*/ 412 w 412"/>
                    <a:gd name="T11" fmla="*/ 0 h 182"/>
                    <a:gd name="T12" fmla="*/ 412 w 412"/>
                    <a:gd name="T13" fmla="*/ 181 h 182"/>
                    <a:gd name="T14" fmla="*/ 379 w 412"/>
                    <a:gd name="T15" fmla="*/ 181 h 182"/>
                    <a:gd name="T16" fmla="*/ 379 w 412"/>
                    <a:gd name="T17" fmla="*/ 181 h 182"/>
                    <a:gd name="T18" fmla="*/ 256 w 412"/>
                    <a:gd name="T19" fmla="*/ 182 h 182"/>
                    <a:gd name="T20" fmla="*/ 255 w 412"/>
                    <a:gd name="T21" fmla="*/ 62 h 182"/>
                    <a:gd name="T22" fmla="*/ 342 w 412"/>
                    <a:gd name="T23" fmla="*/ 62 h 182"/>
                    <a:gd name="T24" fmla="*/ 342 w 412"/>
                    <a:gd name="T25" fmla="*/ 62 h 182"/>
                    <a:gd name="T26" fmla="*/ 342 w 412"/>
                    <a:gd name="T27" fmla="*/ 62 h 182"/>
                    <a:gd name="T28" fmla="*/ 342 w 412"/>
                    <a:gd name="T29" fmla="*/ 94 h 182"/>
                    <a:gd name="T30" fmla="*/ 342 w 412"/>
                    <a:gd name="T31" fmla="*/ 94 h 182"/>
                    <a:gd name="T32" fmla="*/ 342 w 412"/>
                    <a:gd name="T33" fmla="*/ 116 h 182"/>
                    <a:gd name="T34" fmla="*/ 313 w 412"/>
                    <a:gd name="T35" fmla="*/ 116 h 182"/>
                    <a:gd name="T36" fmla="*/ 313 w 412"/>
                    <a:gd name="T37" fmla="*/ 94 h 182"/>
                    <a:gd name="T38" fmla="*/ 288 w 412"/>
                    <a:gd name="T39" fmla="*/ 94 h 182"/>
                    <a:gd name="T40" fmla="*/ 288 w 412"/>
                    <a:gd name="T41" fmla="*/ 149 h 182"/>
                    <a:gd name="T42" fmla="*/ 379 w 412"/>
                    <a:gd name="T43" fmla="*/ 149 h 182"/>
                    <a:gd name="T44" fmla="*/ 379 w 412"/>
                    <a:gd name="T45" fmla="*/ 32 h 182"/>
                    <a:gd name="T46" fmla="*/ 220 w 412"/>
                    <a:gd name="T47" fmla="*/ 32 h 182"/>
                    <a:gd name="T48" fmla="*/ 220 w 412"/>
                    <a:gd name="T49" fmla="*/ 32 h 182"/>
                    <a:gd name="T50" fmla="*/ 219 w 412"/>
                    <a:gd name="T51" fmla="*/ 32 h 182"/>
                    <a:gd name="T52" fmla="*/ 219 w 412"/>
                    <a:gd name="T53" fmla="*/ 182 h 182"/>
                    <a:gd name="T54" fmla="*/ 0 w 412"/>
                    <a:gd name="T55" fmla="*/ 182 h 182"/>
                    <a:gd name="T56" fmla="*/ 0 w 412"/>
                    <a:gd name="T57" fmla="*/ 1 h 182"/>
                    <a:gd name="T58" fmla="*/ 156 w 412"/>
                    <a:gd name="T59" fmla="*/ 0 h 182"/>
                    <a:gd name="T60" fmla="*/ 157 w 412"/>
                    <a:gd name="T61" fmla="*/ 115 h 182"/>
                    <a:gd name="T62" fmla="*/ 100 w 412"/>
                    <a:gd name="T63" fmla="*/ 115 h 182"/>
                    <a:gd name="T64" fmla="*/ 100 w 412"/>
                    <a:gd name="T65" fmla="*/ 116 h 182"/>
                    <a:gd name="T66" fmla="*/ 71 w 412"/>
                    <a:gd name="T67" fmla="*/ 116 h 182"/>
                    <a:gd name="T68" fmla="*/ 71 w 412"/>
                    <a:gd name="T69" fmla="*/ 115 h 182"/>
                    <a:gd name="T70" fmla="*/ 70 w 412"/>
                    <a:gd name="T71" fmla="*/ 115 h 182"/>
                    <a:gd name="T72" fmla="*/ 69 w 412"/>
                    <a:gd name="T73" fmla="*/ 61 h 182"/>
                    <a:gd name="T74" fmla="*/ 100 w 412"/>
                    <a:gd name="T75" fmla="*/ 61 h 182"/>
                    <a:gd name="T76" fmla="*/ 100 w 412"/>
                    <a:gd name="T77" fmla="*/ 84 h 182"/>
                    <a:gd name="T78" fmla="*/ 124 w 412"/>
                    <a:gd name="T79" fmla="*/ 84 h 182"/>
                    <a:gd name="T80" fmla="*/ 124 w 412"/>
                    <a:gd name="T81" fmla="*/ 33 h 182"/>
                    <a:gd name="T82" fmla="*/ 33 w 412"/>
                    <a:gd name="T83" fmla="*/ 33 h 182"/>
                    <a:gd name="T84" fmla="*/ 33 w 412"/>
                    <a:gd name="T85" fmla="*/ 1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2" h="182">
                      <a:moveTo>
                        <a:pt x="33" y="150"/>
                      </a:moveTo>
                      <a:cubicBezTo>
                        <a:pt x="187" y="150"/>
                        <a:pt x="187" y="150"/>
                        <a:pt x="187" y="150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268" y="1"/>
                        <a:pt x="332" y="0"/>
                        <a:pt x="412" y="0"/>
                      </a:cubicBezTo>
                      <a:cubicBezTo>
                        <a:pt x="412" y="181"/>
                        <a:pt x="412" y="181"/>
                        <a:pt x="412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256" y="182"/>
                        <a:pt x="256" y="182"/>
                        <a:pt x="256" y="182"/>
                      </a:cubicBezTo>
                      <a:cubicBezTo>
                        <a:pt x="256" y="143"/>
                        <a:pt x="255" y="100"/>
                        <a:pt x="255" y="62"/>
                      </a:cubicBezTo>
                      <a:cubicBezTo>
                        <a:pt x="285" y="62"/>
                        <a:pt x="313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116"/>
                        <a:pt x="342" y="116"/>
                        <a:pt x="342" y="116"/>
                      </a:cubicBezTo>
                      <a:cubicBezTo>
                        <a:pt x="313" y="116"/>
                        <a:pt x="313" y="116"/>
                        <a:pt x="313" y="116"/>
                      </a:cubicBezTo>
                      <a:cubicBezTo>
                        <a:pt x="313" y="94"/>
                        <a:pt x="313" y="94"/>
                        <a:pt x="313" y="94"/>
                      </a:cubicBezTo>
                      <a:cubicBezTo>
                        <a:pt x="288" y="94"/>
                        <a:pt x="288" y="94"/>
                        <a:pt x="288" y="94"/>
                      </a:cubicBezTo>
                      <a:cubicBezTo>
                        <a:pt x="288" y="149"/>
                        <a:pt x="288" y="149"/>
                        <a:pt x="288" y="149"/>
                      </a:cubicBezTo>
                      <a:cubicBezTo>
                        <a:pt x="379" y="149"/>
                        <a:pt x="379" y="149"/>
                        <a:pt x="379" y="149"/>
                      </a:cubicBezTo>
                      <a:cubicBezTo>
                        <a:pt x="379" y="32"/>
                        <a:pt x="379" y="32"/>
                        <a:pt x="379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19" y="32"/>
                        <a:pt x="219" y="32"/>
                        <a:pt x="219" y="32"/>
                      </a:cubicBezTo>
                      <a:cubicBezTo>
                        <a:pt x="219" y="182"/>
                        <a:pt x="219" y="182"/>
                        <a:pt x="219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7" y="115"/>
                        <a:pt x="157" y="115"/>
                        <a:pt x="157" y="115"/>
                      </a:cubicBezTo>
                      <a:cubicBezTo>
                        <a:pt x="100" y="115"/>
                        <a:pt x="100" y="115"/>
                        <a:pt x="100" y="115"/>
                      </a:cubicBezTo>
                      <a:cubicBezTo>
                        <a:pt x="100" y="116"/>
                        <a:pt x="100" y="116"/>
                        <a:pt x="100" y="116"/>
                      </a:cubicBezTo>
                      <a:cubicBezTo>
                        <a:pt x="71" y="116"/>
                        <a:pt x="71" y="116"/>
                        <a:pt x="71" y="116"/>
                      </a:cubicBezTo>
                      <a:cubicBezTo>
                        <a:pt x="71" y="115"/>
                        <a:pt x="71" y="115"/>
                        <a:pt x="71" y="115"/>
                      </a:cubicBezTo>
                      <a:cubicBezTo>
                        <a:pt x="70" y="115"/>
                        <a:pt x="70" y="115"/>
                        <a:pt x="70" y="115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100" y="61"/>
                        <a:pt x="100" y="61"/>
                        <a:pt x="100" y="61"/>
                      </a:cubicBezTo>
                      <a:cubicBezTo>
                        <a:pt x="100" y="84"/>
                        <a:pt x="100" y="84"/>
                        <a:pt x="100" y="84"/>
                      </a:cubicBezTo>
                      <a:cubicBezTo>
                        <a:pt x="124" y="84"/>
                        <a:pt x="124" y="84"/>
                        <a:pt x="124" y="84"/>
                      </a:cubicBezTo>
                      <a:cubicBezTo>
                        <a:pt x="124" y="33"/>
                        <a:pt x="124" y="33"/>
                        <a:pt x="124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lnTo>
                        <a:pt x="33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8">
                  <a:extLst>
                    <a:ext uri="{FF2B5EF4-FFF2-40B4-BE49-F238E27FC236}">
                      <a16:creationId xmlns:a16="http://schemas.microsoft.com/office/drawing/2014/main" id="{F563E050-F909-47BE-5817-432016CA4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73006" y="5029200"/>
                  <a:ext cx="524643" cy="126831"/>
                </a:xfrm>
                <a:custGeom>
                  <a:avLst/>
                  <a:gdLst>
                    <a:gd name="T0" fmla="*/ 32 w 411"/>
                    <a:gd name="T1" fmla="*/ 150 h 182"/>
                    <a:gd name="T2" fmla="*/ 186 w 411"/>
                    <a:gd name="T3" fmla="*/ 150 h 182"/>
                    <a:gd name="T4" fmla="*/ 186 w 411"/>
                    <a:gd name="T5" fmla="*/ 1 h 182"/>
                    <a:gd name="T6" fmla="*/ 187 w 411"/>
                    <a:gd name="T7" fmla="*/ 1 h 182"/>
                    <a:gd name="T8" fmla="*/ 187 w 411"/>
                    <a:gd name="T9" fmla="*/ 1 h 182"/>
                    <a:gd name="T10" fmla="*/ 411 w 411"/>
                    <a:gd name="T11" fmla="*/ 0 h 182"/>
                    <a:gd name="T12" fmla="*/ 411 w 411"/>
                    <a:gd name="T13" fmla="*/ 181 h 182"/>
                    <a:gd name="T14" fmla="*/ 379 w 411"/>
                    <a:gd name="T15" fmla="*/ 181 h 182"/>
                    <a:gd name="T16" fmla="*/ 379 w 411"/>
                    <a:gd name="T17" fmla="*/ 181 h 182"/>
                    <a:gd name="T18" fmla="*/ 255 w 411"/>
                    <a:gd name="T19" fmla="*/ 182 h 182"/>
                    <a:gd name="T20" fmla="*/ 255 w 411"/>
                    <a:gd name="T21" fmla="*/ 62 h 182"/>
                    <a:gd name="T22" fmla="*/ 342 w 411"/>
                    <a:gd name="T23" fmla="*/ 62 h 182"/>
                    <a:gd name="T24" fmla="*/ 342 w 411"/>
                    <a:gd name="T25" fmla="*/ 62 h 182"/>
                    <a:gd name="T26" fmla="*/ 342 w 411"/>
                    <a:gd name="T27" fmla="*/ 62 h 182"/>
                    <a:gd name="T28" fmla="*/ 342 w 411"/>
                    <a:gd name="T29" fmla="*/ 94 h 182"/>
                    <a:gd name="T30" fmla="*/ 342 w 411"/>
                    <a:gd name="T31" fmla="*/ 94 h 182"/>
                    <a:gd name="T32" fmla="*/ 342 w 411"/>
                    <a:gd name="T33" fmla="*/ 116 h 182"/>
                    <a:gd name="T34" fmla="*/ 313 w 411"/>
                    <a:gd name="T35" fmla="*/ 116 h 182"/>
                    <a:gd name="T36" fmla="*/ 313 w 411"/>
                    <a:gd name="T37" fmla="*/ 94 h 182"/>
                    <a:gd name="T38" fmla="*/ 288 w 411"/>
                    <a:gd name="T39" fmla="*/ 94 h 182"/>
                    <a:gd name="T40" fmla="*/ 288 w 411"/>
                    <a:gd name="T41" fmla="*/ 149 h 182"/>
                    <a:gd name="T42" fmla="*/ 379 w 411"/>
                    <a:gd name="T43" fmla="*/ 149 h 182"/>
                    <a:gd name="T44" fmla="*/ 379 w 411"/>
                    <a:gd name="T45" fmla="*/ 32 h 182"/>
                    <a:gd name="T46" fmla="*/ 220 w 411"/>
                    <a:gd name="T47" fmla="*/ 32 h 182"/>
                    <a:gd name="T48" fmla="*/ 220 w 411"/>
                    <a:gd name="T49" fmla="*/ 32 h 182"/>
                    <a:gd name="T50" fmla="*/ 219 w 411"/>
                    <a:gd name="T51" fmla="*/ 32 h 182"/>
                    <a:gd name="T52" fmla="*/ 219 w 411"/>
                    <a:gd name="T53" fmla="*/ 182 h 182"/>
                    <a:gd name="T54" fmla="*/ 0 w 411"/>
                    <a:gd name="T55" fmla="*/ 182 h 182"/>
                    <a:gd name="T56" fmla="*/ 0 w 411"/>
                    <a:gd name="T57" fmla="*/ 1 h 182"/>
                    <a:gd name="T58" fmla="*/ 156 w 411"/>
                    <a:gd name="T59" fmla="*/ 0 h 182"/>
                    <a:gd name="T60" fmla="*/ 156 w 411"/>
                    <a:gd name="T61" fmla="*/ 115 h 182"/>
                    <a:gd name="T62" fmla="*/ 99 w 411"/>
                    <a:gd name="T63" fmla="*/ 115 h 182"/>
                    <a:gd name="T64" fmla="*/ 99 w 411"/>
                    <a:gd name="T65" fmla="*/ 116 h 182"/>
                    <a:gd name="T66" fmla="*/ 70 w 411"/>
                    <a:gd name="T67" fmla="*/ 116 h 182"/>
                    <a:gd name="T68" fmla="*/ 70 w 411"/>
                    <a:gd name="T69" fmla="*/ 115 h 182"/>
                    <a:gd name="T70" fmla="*/ 69 w 411"/>
                    <a:gd name="T71" fmla="*/ 115 h 182"/>
                    <a:gd name="T72" fmla="*/ 69 w 411"/>
                    <a:gd name="T73" fmla="*/ 61 h 182"/>
                    <a:gd name="T74" fmla="*/ 99 w 411"/>
                    <a:gd name="T75" fmla="*/ 61 h 182"/>
                    <a:gd name="T76" fmla="*/ 99 w 411"/>
                    <a:gd name="T77" fmla="*/ 84 h 182"/>
                    <a:gd name="T78" fmla="*/ 123 w 411"/>
                    <a:gd name="T79" fmla="*/ 84 h 182"/>
                    <a:gd name="T80" fmla="*/ 123 w 411"/>
                    <a:gd name="T81" fmla="*/ 33 h 182"/>
                    <a:gd name="T82" fmla="*/ 32 w 411"/>
                    <a:gd name="T83" fmla="*/ 33 h 182"/>
                    <a:gd name="T84" fmla="*/ 32 w 411"/>
                    <a:gd name="T85" fmla="*/ 1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1" h="182">
                      <a:moveTo>
                        <a:pt x="32" y="150"/>
                      </a:moveTo>
                      <a:cubicBezTo>
                        <a:pt x="186" y="150"/>
                        <a:pt x="186" y="150"/>
                        <a:pt x="186" y="150"/>
                      </a:cubicBezTo>
                      <a:cubicBezTo>
                        <a:pt x="186" y="1"/>
                        <a:pt x="186" y="1"/>
                        <a:pt x="186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268" y="1"/>
                        <a:pt x="332" y="0"/>
                        <a:pt x="411" y="0"/>
                      </a:cubicBezTo>
                      <a:cubicBezTo>
                        <a:pt x="411" y="181"/>
                        <a:pt x="411" y="181"/>
                        <a:pt x="411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255" y="182"/>
                        <a:pt x="255" y="182"/>
                        <a:pt x="255" y="182"/>
                      </a:cubicBezTo>
                      <a:cubicBezTo>
                        <a:pt x="255" y="143"/>
                        <a:pt x="255" y="100"/>
                        <a:pt x="255" y="62"/>
                      </a:cubicBezTo>
                      <a:cubicBezTo>
                        <a:pt x="284" y="62"/>
                        <a:pt x="313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116"/>
                        <a:pt x="342" y="116"/>
                        <a:pt x="342" y="116"/>
                      </a:cubicBezTo>
                      <a:cubicBezTo>
                        <a:pt x="313" y="116"/>
                        <a:pt x="313" y="116"/>
                        <a:pt x="313" y="116"/>
                      </a:cubicBezTo>
                      <a:cubicBezTo>
                        <a:pt x="313" y="94"/>
                        <a:pt x="313" y="94"/>
                        <a:pt x="313" y="94"/>
                      </a:cubicBezTo>
                      <a:cubicBezTo>
                        <a:pt x="288" y="94"/>
                        <a:pt x="288" y="94"/>
                        <a:pt x="288" y="94"/>
                      </a:cubicBezTo>
                      <a:cubicBezTo>
                        <a:pt x="288" y="149"/>
                        <a:pt x="288" y="149"/>
                        <a:pt x="288" y="149"/>
                      </a:cubicBezTo>
                      <a:cubicBezTo>
                        <a:pt x="379" y="149"/>
                        <a:pt x="379" y="149"/>
                        <a:pt x="379" y="149"/>
                      </a:cubicBezTo>
                      <a:cubicBezTo>
                        <a:pt x="379" y="32"/>
                        <a:pt x="379" y="32"/>
                        <a:pt x="379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19" y="32"/>
                        <a:pt x="219" y="32"/>
                        <a:pt x="219" y="32"/>
                      </a:cubicBezTo>
                      <a:cubicBezTo>
                        <a:pt x="219" y="182"/>
                        <a:pt x="219" y="182"/>
                        <a:pt x="219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6" y="115"/>
                        <a:pt x="156" y="115"/>
                        <a:pt x="156" y="115"/>
                      </a:cubicBezTo>
                      <a:cubicBezTo>
                        <a:pt x="99" y="115"/>
                        <a:pt x="99" y="115"/>
                        <a:pt x="99" y="115"/>
                      </a:cubicBezTo>
                      <a:cubicBezTo>
                        <a:pt x="99" y="116"/>
                        <a:pt x="99" y="116"/>
                        <a:pt x="99" y="116"/>
                      </a:cubicBezTo>
                      <a:cubicBezTo>
                        <a:pt x="70" y="116"/>
                        <a:pt x="70" y="116"/>
                        <a:pt x="70" y="116"/>
                      </a:cubicBezTo>
                      <a:cubicBezTo>
                        <a:pt x="70" y="115"/>
                        <a:pt x="70" y="115"/>
                        <a:pt x="70" y="115"/>
                      </a:cubicBezTo>
                      <a:cubicBezTo>
                        <a:pt x="69" y="115"/>
                        <a:pt x="69" y="115"/>
                        <a:pt x="69" y="115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99" y="61"/>
                        <a:pt x="99" y="61"/>
                        <a:pt x="99" y="61"/>
                      </a:cubicBezTo>
                      <a:cubicBezTo>
                        <a:pt x="99" y="84"/>
                        <a:pt x="99" y="84"/>
                        <a:pt x="99" y="84"/>
                      </a:cubicBezTo>
                      <a:cubicBezTo>
                        <a:pt x="123" y="84"/>
                        <a:pt x="123" y="84"/>
                        <a:pt x="123" y="84"/>
                      </a:cubicBezTo>
                      <a:cubicBezTo>
                        <a:pt x="123" y="33"/>
                        <a:pt x="123" y="33"/>
                        <a:pt x="123" y="33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lnTo>
                        <a:pt x="32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19">
                  <a:extLst>
                    <a:ext uri="{FF2B5EF4-FFF2-40B4-BE49-F238E27FC236}">
                      <a16:creationId xmlns:a16="http://schemas.microsoft.com/office/drawing/2014/main" id="{0B117780-70C1-D477-9DDC-E93B04F488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28919" y="5029200"/>
                  <a:ext cx="526381" cy="126831"/>
                </a:xfrm>
                <a:custGeom>
                  <a:avLst/>
                  <a:gdLst>
                    <a:gd name="T0" fmla="*/ 33 w 412"/>
                    <a:gd name="T1" fmla="*/ 150 h 182"/>
                    <a:gd name="T2" fmla="*/ 187 w 412"/>
                    <a:gd name="T3" fmla="*/ 150 h 182"/>
                    <a:gd name="T4" fmla="*/ 187 w 412"/>
                    <a:gd name="T5" fmla="*/ 1 h 182"/>
                    <a:gd name="T6" fmla="*/ 187 w 412"/>
                    <a:gd name="T7" fmla="*/ 1 h 182"/>
                    <a:gd name="T8" fmla="*/ 187 w 412"/>
                    <a:gd name="T9" fmla="*/ 1 h 182"/>
                    <a:gd name="T10" fmla="*/ 412 w 412"/>
                    <a:gd name="T11" fmla="*/ 0 h 182"/>
                    <a:gd name="T12" fmla="*/ 412 w 412"/>
                    <a:gd name="T13" fmla="*/ 181 h 182"/>
                    <a:gd name="T14" fmla="*/ 380 w 412"/>
                    <a:gd name="T15" fmla="*/ 181 h 182"/>
                    <a:gd name="T16" fmla="*/ 380 w 412"/>
                    <a:gd name="T17" fmla="*/ 181 h 182"/>
                    <a:gd name="T18" fmla="*/ 256 w 412"/>
                    <a:gd name="T19" fmla="*/ 182 h 182"/>
                    <a:gd name="T20" fmla="*/ 255 w 412"/>
                    <a:gd name="T21" fmla="*/ 62 h 182"/>
                    <a:gd name="T22" fmla="*/ 342 w 412"/>
                    <a:gd name="T23" fmla="*/ 62 h 182"/>
                    <a:gd name="T24" fmla="*/ 342 w 412"/>
                    <a:gd name="T25" fmla="*/ 62 h 182"/>
                    <a:gd name="T26" fmla="*/ 342 w 412"/>
                    <a:gd name="T27" fmla="*/ 62 h 182"/>
                    <a:gd name="T28" fmla="*/ 342 w 412"/>
                    <a:gd name="T29" fmla="*/ 94 h 182"/>
                    <a:gd name="T30" fmla="*/ 342 w 412"/>
                    <a:gd name="T31" fmla="*/ 94 h 182"/>
                    <a:gd name="T32" fmla="*/ 342 w 412"/>
                    <a:gd name="T33" fmla="*/ 116 h 182"/>
                    <a:gd name="T34" fmla="*/ 313 w 412"/>
                    <a:gd name="T35" fmla="*/ 116 h 182"/>
                    <a:gd name="T36" fmla="*/ 313 w 412"/>
                    <a:gd name="T37" fmla="*/ 94 h 182"/>
                    <a:gd name="T38" fmla="*/ 288 w 412"/>
                    <a:gd name="T39" fmla="*/ 94 h 182"/>
                    <a:gd name="T40" fmla="*/ 288 w 412"/>
                    <a:gd name="T41" fmla="*/ 149 h 182"/>
                    <a:gd name="T42" fmla="*/ 380 w 412"/>
                    <a:gd name="T43" fmla="*/ 149 h 182"/>
                    <a:gd name="T44" fmla="*/ 380 w 412"/>
                    <a:gd name="T45" fmla="*/ 32 h 182"/>
                    <a:gd name="T46" fmla="*/ 220 w 412"/>
                    <a:gd name="T47" fmla="*/ 32 h 182"/>
                    <a:gd name="T48" fmla="*/ 220 w 412"/>
                    <a:gd name="T49" fmla="*/ 32 h 182"/>
                    <a:gd name="T50" fmla="*/ 219 w 412"/>
                    <a:gd name="T51" fmla="*/ 32 h 182"/>
                    <a:gd name="T52" fmla="*/ 219 w 412"/>
                    <a:gd name="T53" fmla="*/ 182 h 182"/>
                    <a:gd name="T54" fmla="*/ 0 w 412"/>
                    <a:gd name="T55" fmla="*/ 182 h 182"/>
                    <a:gd name="T56" fmla="*/ 0 w 412"/>
                    <a:gd name="T57" fmla="*/ 1 h 182"/>
                    <a:gd name="T58" fmla="*/ 156 w 412"/>
                    <a:gd name="T59" fmla="*/ 0 h 182"/>
                    <a:gd name="T60" fmla="*/ 157 w 412"/>
                    <a:gd name="T61" fmla="*/ 115 h 182"/>
                    <a:gd name="T62" fmla="*/ 100 w 412"/>
                    <a:gd name="T63" fmla="*/ 115 h 182"/>
                    <a:gd name="T64" fmla="*/ 100 w 412"/>
                    <a:gd name="T65" fmla="*/ 116 h 182"/>
                    <a:gd name="T66" fmla="*/ 71 w 412"/>
                    <a:gd name="T67" fmla="*/ 116 h 182"/>
                    <a:gd name="T68" fmla="*/ 71 w 412"/>
                    <a:gd name="T69" fmla="*/ 115 h 182"/>
                    <a:gd name="T70" fmla="*/ 70 w 412"/>
                    <a:gd name="T71" fmla="*/ 115 h 182"/>
                    <a:gd name="T72" fmla="*/ 69 w 412"/>
                    <a:gd name="T73" fmla="*/ 61 h 182"/>
                    <a:gd name="T74" fmla="*/ 100 w 412"/>
                    <a:gd name="T75" fmla="*/ 61 h 182"/>
                    <a:gd name="T76" fmla="*/ 100 w 412"/>
                    <a:gd name="T77" fmla="*/ 84 h 182"/>
                    <a:gd name="T78" fmla="*/ 124 w 412"/>
                    <a:gd name="T79" fmla="*/ 84 h 182"/>
                    <a:gd name="T80" fmla="*/ 124 w 412"/>
                    <a:gd name="T81" fmla="*/ 33 h 182"/>
                    <a:gd name="T82" fmla="*/ 33 w 412"/>
                    <a:gd name="T83" fmla="*/ 33 h 182"/>
                    <a:gd name="T84" fmla="*/ 33 w 412"/>
                    <a:gd name="T85" fmla="*/ 1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2" h="182">
                      <a:moveTo>
                        <a:pt x="33" y="150"/>
                      </a:moveTo>
                      <a:cubicBezTo>
                        <a:pt x="187" y="150"/>
                        <a:pt x="187" y="150"/>
                        <a:pt x="187" y="150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268" y="1"/>
                        <a:pt x="332" y="0"/>
                        <a:pt x="412" y="0"/>
                      </a:cubicBezTo>
                      <a:cubicBezTo>
                        <a:pt x="412" y="181"/>
                        <a:pt x="412" y="181"/>
                        <a:pt x="412" y="181"/>
                      </a:cubicBezTo>
                      <a:cubicBezTo>
                        <a:pt x="380" y="181"/>
                        <a:pt x="380" y="181"/>
                        <a:pt x="380" y="181"/>
                      </a:cubicBezTo>
                      <a:cubicBezTo>
                        <a:pt x="380" y="181"/>
                        <a:pt x="380" y="181"/>
                        <a:pt x="380" y="181"/>
                      </a:cubicBezTo>
                      <a:cubicBezTo>
                        <a:pt x="256" y="182"/>
                        <a:pt x="256" y="182"/>
                        <a:pt x="256" y="182"/>
                      </a:cubicBezTo>
                      <a:cubicBezTo>
                        <a:pt x="256" y="143"/>
                        <a:pt x="255" y="100"/>
                        <a:pt x="255" y="62"/>
                      </a:cubicBezTo>
                      <a:cubicBezTo>
                        <a:pt x="285" y="62"/>
                        <a:pt x="313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116"/>
                        <a:pt x="342" y="116"/>
                        <a:pt x="342" y="116"/>
                      </a:cubicBezTo>
                      <a:cubicBezTo>
                        <a:pt x="313" y="116"/>
                        <a:pt x="313" y="116"/>
                        <a:pt x="313" y="116"/>
                      </a:cubicBezTo>
                      <a:cubicBezTo>
                        <a:pt x="313" y="94"/>
                        <a:pt x="313" y="94"/>
                        <a:pt x="313" y="94"/>
                      </a:cubicBezTo>
                      <a:cubicBezTo>
                        <a:pt x="288" y="94"/>
                        <a:pt x="288" y="94"/>
                        <a:pt x="288" y="94"/>
                      </a:cubicBezTo>
                      <a:cubicBezTo>
                        <a:pt x="288" y="149"/>
                        <a:pt x="288" y="149"/>
                        <a:pt x="288" y="149"/>
                      </a:cubicBezTo>
                      <a:cubicBezTo>
                        <a:pt x="380" y="149"/>
                        <a:pt x="380" y="149"/>
                        <a:pt x="380" y="149"/>
                      </a:cubicBezTo>
                      <a:cubicBezTo>
                        <a:pt x="380" y="32"/>
                        <a:pt x="380" y="32"/>
                        <a:pt x="380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19" y="32"/>
                        <a:pt x="219" y="32"/>
                        <a:pt x="219" y="32"/>
                      </a:cubicBezTo>
                      <a:cubicBezTo>
                        <a:pt x="219" y="182"/>
                        <a:pt x="219" y="182"/>
                        <a:pt x="219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7" y="115"/>
                        <a:pt x="157" y="115"/>
                        <a:pt x="157" y="115"/>
                      </a:cubicBezTo>
                      <a:cubicBezTo>
                        <a:pt x="100" y="115"/>
                        <a:pt x="100" y="115"/>
                        <a:pt x="100" y="115"/>
                      </a:cubicBezTo>
                      <a:cubicBezTo>
                        <a:pt x="100" y="116"/>
                        <a:pt x="100" y="116"/>
                        <a:pt x="100" y="116"/>
                      </a:cubicBezTo>
                      <a:cubicBezTo>
                        <a:pt x="71" y="116"/>
                        <a:pt x="71" y="116"/>
                        <a:pt x="71" y="116"/>
                      </a:cubicBezTo>
                      <a:cubicBezTo>
                        <a:pt x="71" y="115"/>
                        <a:pt x="71" y="115"/>
                        <a:pt x="71" y="115"/>
                      </a:cubicBezTo>
                      <a:cubicBezTo>
                        <a:pt x="70" y="115"/>
                        <a:pt x="70" y="115"/>
                        <a:pt x="70" y="115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100" y="61"/>
                        <a:pt x="100" y="61"/>
                        <a:pt x="100" y="61"/>
                      </a:cubicBezTo>
                      <a:cubicBezTo>
                        <a:pt x="100" y="84"/>
                        <a:pt x="100" y="84"/>
                        <a:pt x="100" y="84"/>
                      </a:cubicBezTo>
                      <a:cubicBezTo>
                        <a:pt x="124" y="84"/>
                        <a:pt x="124" y="84"/>
                        <a:pt x="124" y="84"/>
                      </a:cubicBezTo>
                      <a:cubicBezTo>
                        <a:pt x="124" y="33"/>
                        <a:pt x="124" y="33"/>
                        <a:pt x="124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lnTo>
                        <a:pt x="33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0">
                  <a:extLst>
                    <a:ext uri="{FF2B5EF4-FFF2-40B4-BE49-F238E27FC236}">
                      <a16:creationId xmlns:a16="http://schemas.microsoft.com/office/drawing/2014/main" id="{06109946-BD81-9850-542A-1729B32F7E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83096" y="5029200"/>
                  <a:ext cx="526381" cy="126831"/>
                </a:xfrm>
                <a:custGeom>
                  <a:avLst/>
                  <a:gdLst>
                    <a:gd name="T0" fmla="*/ 33 w 412"/>
                    <a:gd name="T1" fmla="*/ 150 h 182"/>
                    <a:gd name="T2" fmla="*/ 187 w 412"/>
                    <a:gd name="T3" fmla="*/ 150 h 182"/>
                    <a:gd name="T4" fmla="*/ 187 w 412"/>
                    <a:gd name="T5" fmla="*/ 1 h 182"/>
                    <a:gd name="T6" fmla="*/ 187 w 412"/>
                    <a:gd name="T7" fmla="*/ 1 h 182"/>
                    <a:gd name="T8" fmla="*/ 187 w 412"/>
                    <a:gd name="T9" fmla="*/ 1 h 182"/>
                    <a:gd name="T10" fmla="*/ 412 w 412"/>
                    <a:gd name="T11" fmla="*/ 0 h 182"/>
                    <a:gd name="T12" fmla="*/ 412 w 412"/>
                    <a:gd name="T13" fmla="*/ 181 h 182"/>
                    <a:gd name="T14" fmla="*/ 380 w 412"/>
                    <a:gd name="T15" fmla="*/ 181 h 182"/>
                    <a:gd name="T16" fmla="*/ 380 w 412"/>
                    <a:gd name="T17" fmla="*/ 181 h 182"/>
                    <a:gd name="T18" fmla="*/ 256 w 412"/>
                    <a:gd name="T19" fmla="*/ 182 h 182"/>
                    <a:gd name="T20" fmla="*/ 256 w 412"/>
                    <a:gd name="T21" fmla="*/ 62 h 182"/>
                    <a:gd name="T22" fmla="*/ 342 w 412"/>
                    <a:gd name="T23" fmla="*/ 62 h 182"/>
                    <a:gd name="T24" fmla="*/ 342 w 412"/>
                    <a:gd name="T25" fmla="*/ 62 h 182"/>
                    <a:gd name="T26" fmla="*/ 343 w 412"/>
                    <a:gd name="T27" fmla="*/ 62 h 182"/>
                    <a:gd name="T28" fmla="*/ 343 w 412"/>
                    <a:gd name="T29" fmla="*/ 94 h 182"/>
                    <a:gd name="T30" fmla="*/ 342 w 412"/>
                    <a:gd name="T31" fmla="*/ 94 h 182"/>
                    <a:gd name="T32" fmla="*/ 342 w 412"/>
                    <a:gd name="T33" fmla="*/ 116 h 182"/>
                    <a:gd name="T34" fmla="*/ 313 w 412"/>
                    <a:gd name="T35" fmla="*/ 116 h 182"/>
                    <a:gd name="T36" fmla="*/ 313 w 412"/>
                    <a:gd name="T37" fmla="*/ 94 h 182"/>
                    <a:gd name="T38" fmla="*/ 289 w 412"/>
                    <a:gd name="T39" fmla="*/ 94 h 182"/>
                    <a:gd name="T40" fmla="*/ 289 w 412"/>
                    <a:gd name="T41" fmla="*/ 149 h 182"/>
                    <a:gd name="T42" fmla="*/ 380 w 412"/>
                    <a:gd name="T43" fmla="*/ 149 h 182"/>
                    <a:gd name="T44" fmla="*/ 380 w 412"/>
                    <a:gd name="T45" fmla="*/ 32 h 182"/>
                    <a:gd name="T46" fmla="*/ 221 w 412"/>
                    <a:gd name="T47" fmla="*/ 32 h 182"/>
                    <a:gd name="T48" fmla="*/ 221 w 412"/>
                    <a:gd name="T49" fmla="*/ 32 h 182"/>
                    <a:gd name="T50" fmla="*/ 219 w 412"/>
                    <a:gd name="T51" fmla="*/ 32 h 182"/>
                    <a:gd name="T52" fmla="*/ 219 w 412"/>
                    <a:gd name="T53" fmla="*/ 182 h 182"/>
                    <a:gd name="T54" fmla="*/ 0 w 412"/>
                    <a:gd name="T55" fmla="*/ 182 h 182"/>
                    <a:gd name="T56" fmla="*/ 0 w 412"/>
                    <a:gd name="T57" fmla="*/ 1 h 182"/>
                    <a:gd name="T58" fmla="*/ 156 w 412"/>
                    <a:gd name="T59" fmla="*/ 0 h 182"/>
                    <a:gd name="T60" fmla="*/ 157 w 412"/>
                    <a:gd name="T61" fmla="*/ 115 h 182"/>
                    <a:gd name="T62" fmla="*/ 100 w 412"/>
                    <a:gd name="T63" fmla="*/ 115 h 182"/>
                    <a:gd name="T64" fmla="*/ 100 w 412"/>
                    <a:gd name="T65" fmla="*/ 116 h 182"/>
                    <a:gd name="T66" fmla="*/ 71 w 412"/>
                    <a:gd name="T67" fmla="*/ 116 h 182"/>
                    <a:gd name="T68" fmla="*/ 71 w 412"/>
                    <a:gd name="T69" fmla="*/ 115 h 182"/>
                    <a:gd name="T70" fmla="*/ 70 w 412"/>
                    <a:gd name="T71" fmla="*/ 115 h 182"/>
                    <a:gd name="T72" fmla="*/ 69 w 412"/>
                    <a:gd name="T73" fmla="*/ 61 h 182"/>
                    <a:gd name="T74" fmla="*/ 100 w 412"/>
                    <a:gd name="T75" fmla="*/ 61 h 182"/>
                    <a:gd name="T76" fmla="*/ 100 w 412"/>
                    <a:gd name="T77" fmla="*/ 84 h 182"/>
                    <a:gd name="T78" fmla="*/ 124 w 412"/>
                    <a:gd name="T79" fmla="*/ 84 h 182"/>
                    <a:gd name="T80" fmla="*/ 124 w 412"/>
                    <a:gd name="T81" fmla="*/ 33 h 182"/>
                    <a:gd name="T82" fmla="*/ 33 w 412"/>
                    <a:gd name="T83" fmla="*/ 33 h 182"/>
                    <a:gd name="T84" fmla="*/ 33 w 412"/>
                    <a:gd name="T85" fmla="*/ 1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2" h="182">
                      <a:moveTo>
                        <a:pt x="33" y="150"/>
                      </a:moveTo>
                      <a:cubicBezTo>
                        <a:pt x="187" y="150"/>
                        <a:pt x="187" y="150"/>
                        <a:pt x="187" y="150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268" y="1"/>
                        <a:pt x="332" y="0"/>
                        <a:pt x="412" y="0"/>
                      </a:cubicBezTo>
                      <a:cubicBezTo>
                        <a:pt x="412" y="181"/>
                        <a:pt x="412" y="181"/>
                        <a:pt x="412" y="181"/>
                      </a:cubicBezTo>
                      <a:cubicBezTo>
                        <a:pt x="380" y="181"/>
                        <a:pt x="380" y="181"/>
                        <a:pt x="380" y="181"/>
                      </a:cubicBezTo>
                      <a:cubicBezTo>
                        <a:pt x="380" y="181"/>
                        <a:pt x="380" y="181"/>
                        <a:pt x="380" y="181"/>
                      </a:cubicBezTo>
                      <a:cubicBezTo>
                        <a:pt x="256" y="182"/>
                        <a:pt x="256" y="182"/>
                        <a:pt x="256" y="182"/>
                      </a:cubicBezTo>
                      <a:cubicBezTo>
                        <a:pt x="256" y="143"/>
                        <a:pt x="256" y="100"/>
                        <a:pt x="256" y="62"/>
                      </a:cubicBezTo>
                      <a:cubicBezTo>
                        <a:pt x="285" y="62"/>
                        <a:pt x="313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3" y="62"/>
                        <a:pt x="343" y="62"/>
                        <a:pt x="343" y="62"/>
                      </a:cubicBezTo>
                      <a:cubicBezTo>
                        <a:pt x="343" y="94"/>
                        <a:pt x="343" y="94"/>
                        <a:pt x="343" y="94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116"/>
                        <a:pt x="342" y="116"/>
                        <a:pt x="342" y="116"/>
                      </a:cubicBezTo>
                      <a:cubicBezTo>
                        <a:pt x="313" y="116"/>
                        <a:pt x="313" y="116"/>
                        <a:pt x="313" y="116"/>
                      </a:cubicBezTo>
                      <a:cubicBezTo>
                        <a:pt x="313" y="94"/>
                        <a:pt x="313" y="94"/>
                        <a:pt x="313" y="94"/>
                      </a:cubicBezTo>
                      <a:cubicBezTo>
                        <a:pt x="289" y="94"/>
                        <a:pt x="289" y="94"/>
                        <a:pt x="289" y="94"/>
                      </a:cubicBezTo>
                      <a:cubicBezTo>
                        <a:pt x="289" y="149"/>
                        <a:pt x="289" y="149"/>
                        <a:pt x="289" y="149"/>
                      </a:cubicBezTo>
                      <a:cubicBezTo>
                        <a:pt x="380" y="149"/>
                        <a:pt x="380" y="149"/>
                        <a:pt x="380" y="149"/>
                      </a:cubicBezTo>
                      <a:cubicBezTo>
                        <a:pt x="380" y="32"/>
                        <a:pt x="380" y="32"/>
                        <a:pt x="380" y="32"/>
                      </a:cubicBezTo>
                      <a:cubicBezTo>
                        <a:pt x="221" y="32"/>
                        <a:pt x="221" y="32"/>
                        <a:pt x="221" y="32"/>
                      </a:cubicBezTo>
                      <a:cubicBezTo>
                        <a:pt x="221" y="32"/>
                        <a:pt x="221" y="32"/>
                        <a:pt x="221" y="32"/>
                      </a:cubicBezTo>
                      <a:cubicBezTo>
                        <a:pt x="219" y="32"/>
                        <a:pt x="219" y="32"/>
                        <a:pt x="219" y="32"/>
                      </a:cubicBezTo>
                      <a:cubicBezTo>
                        <a:pt x="219" y="182"/>
                        <a:pt x="219" y="182"/>
                        <a:pt x="219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7" y="115"/>
                        <a:pt x="157" y="115"/>
                        <a:pt x="157" y="115"/>
                      </a:cubicBezTo>
                      <a:cubicBezTo>
                        <a:pt x="100" y="115"/>
                        <a:pt x="100" y="115"/>
                        <a:pt x="100" y="115"/>
                      </a:cubicBezTo>
                      <a:cubicBezTo>
                        <a:pt x="100" y="116"/>
                        <a:pt x="100" y="116"/>
                        <a:pt x="100" y="116"/>
                      </a:cubicBezTo>
                      <a:cubicBezTo>
                        <a:pt x="71" y="116"/>
                        <a:pt x="71" y="116"/>
                        <a:pt x="71" y="116"/>
                      </a:cubicBezTo>
                      <a:cubicBezTo>
                        <a:pt x="71" y="115"/>
                        <a:pt x="71" y="115"/>
                        <a:pt x="71" y="115"/>
                      </a:cubicBezTo>
                      <a:cubicBezTo>
                        <a:pt x="70" y="115"/>
                        <a:pt x="70" y="115"/>
                        <a:pt x="70" y="115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100" y="61"/>
                        <a:pt x="100" y="61"/>
                        <a:pt x="100" y="61"/>
                      </a:cubicBezTo>
                      <a:cubicBezTo>
                        <a:pt x="100" y="84"/>
                        <a:pt x="100" y="84"/>
                        <a:pt x="100" y="84"/>
                      </a:cubicBezTo>
                      <a:cubicBezTo>
                        <a:pt x="124" y="84"/>
                        <a:pt x="124" y="84"/>
                        <a:pt x="124" y="84"/>
                      </a:cubicBezTo>
                      <a:cubicBezTo>
                        <a:pt x="124" y="33"/>
                        <a:pt x="124" y="33"/>
                        <a:pt x="124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lnTo>
                        <a:pt x="33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1">
                  <a:extLst>
                    <a:ext uri="{FF2B5EF4-FFF2-40B4-BE49-F238E27FC236}">
                      <a16:creationId xmlns:a16="http://schemas.microsoft.com/office/drawing/2014/main" id="{553CD422-4F5B-D766-887B-D3F3160EFD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0746" y="5029200"/>
                  <a:ext cx="526381" cy="126831"/>
                </a:xfrm>
                <a:custGeom>
                  <a:avLst/>
                  <a:gdLst>
                    <a:gd name="T0" fmla="*/ 32 w 412"/>
                    <a:gd name="T1" fmla="*/ 150 h 182"/>
                    <a:gd name="T2" fmla="*/ 186 w 412"/>
                    <a:gd name="T3" fmla="*/ 150 h 182"/>
                    <a:gd name="T4" fmla="*/ 186 w 412"/>
                    <a:gd name="T5" fmla="*/ 1 h 182"/>
                    <a:gd name="T6" fmla="*/ 187 w 412"/>
                    <a:gd name="T7" fmla="*/ 1 h 182"/>
                    <a:gd name="T8" fmla="*/ 187 w 412"/>
                    <a:gd name="T9" fmla="*/ 1 h 182"/>
                    <a:gd name="T10" fmla="*/ 412 w 412"/>
                    <a:gd name="T11" fmla="*/ 0 h 182"/>
                    <a:gd name="T12" fmla="*/ 412 w 412"/>
                    <a:gd name="T13" fmla="*/ 181 h 182"/>
                    <a:gd name="T14" fmla="*/ 379 w 412"/>
                    <a:gd name="T15" fmla="*/ 181 h 182"/>
                    <a:gd name="T16" fmla="*/ 379 w 412"/>
                    <a:gd name="T17" fmla="*/ 181 h 182"/>
                    <a:gd name="T18" fmla="*/ 256 w 412"/>
                    <a:gd name="T19" fmla="*/ 182 h 182"/>
                    <a:gd name="T20" fmla="*/ 255 w 412"/>
                    <a:gd name="T21" fmla="*/ 62 h 182"/>
                    <a:gd name="T22" fmla="*/ 342 w 412"/>
                    <a:gd name="T23" fmla="*/ 62 h 182"/>
                    <a:gd name="T24" fmla="*/ 342 w 412"/>
                    <a:gd name="T25" fmla="*/ 62 h 182"/>
                    <a:gd name="T26" fmla="*/ 342 w 412"/>
                    <a:gd name="T27" fmla="*/ 62 h 182"/>
                    <a:gd name="T28" fmla="*/ 342 w 412"/>
                    <a:gd name="T29" fmla="*/ 94 h 182"/>
                    <a:gd name="T30" fmla="*/ 342 w 412"/>
                    <a:gd name="T31" fmla="*/ 94 h 182"/>
                    <a:gd name="T32" fmla="*/ 342 w 412"/>
                    <a:gd name="T33" fmla="*/ 116 h 182"/>
                    <a:gd name="T34" fmla="*/ 313 w 412"/>
                    <a:gd name="T35" fmla="*/ 116 h 182"/>
                    <a:gd name="T36" fmla="*/ 313 w 412"/>
                    <a:gd name="T37" fmla="*/ 94 h 182"/>
                    <a:gd name="T38" fmla="*/ 288 w 412"/>
                    <a:gd name="T39" fmla="*/ 94 h 182"/>
                    <a:gd name="T40" fmla="*/ 288 w 412"/>
                    <a:gd name="T41" fmla="*/ 149 h 182"/>
                    <a:gd name="T42" fmla="*/ 379 w 412"/>
                    <a:gd name="T43" fmla="*/ 149 h 182"/>
                    <a:gd name="T44" fmla="*/ 379 w 412"/>
                    <a:gd name="T45" fmla="*/ 32 h 182"/>
                    <a:gd name="T46" fmla="*/ 220 w 412"/>
                    <a:gd name="T47" fmla="*/ 32 h 182"/>
                    <a:gd name="T48" fmla="*/ 220 w 412"/>
                    <a:gd name="T49" fmla="*/ 32 h 182"/>
                    <a:gd name="T50" fmla="*/ 219 w 412"/>
                    <a:gd name="T51" fmla="*/ 32 h 182"/>
                    <a:gd name="T52" fmla="*/ 219 w 412"/>
                    <a:gd name="T53" fmla="*/ 182 h 182"/>
                    <a:gd name="T54" fmla="*/ 0 w 412"/>
                    <a:gd name="T55" fmla="*/ 182 h 182"/>
                    <a:gd name="T56" fmla="*/ 0 w 412"/>
                    <a:gd name="T57" fmla="*/ 1 h 182"/>
                    <a:gd name="T58" fmla="*/ 156 w 412"/>
                    <a:gd name="T59" fmla="*/ 0 h 182"/>
                    <a:gd name="T60" fmla="*/ 156 w 412"/>
                    <a:gd name="T61" fmla="*/ 115 h 182"/>
                    <a:gd name="T62" fmla="*/ 99 w 412"/>
                    <a:gd name="T63" fmla="*/ 115 h 182"/>
                    <a:gd name="T64" fmla="*/ 99 w 412"/>
                    <a:gd name="T65" fmla="*/ 116 h 182"/>
                    <a:gd name="T66" fmla="*/ 70 w 412"/>
                    <a:gd name="T67" fmla="*/ 116 h 182"/>
                    <a:gd name="T68" fmla="*/ 70 w 412"/>
                    <a:gd name="T69" fmla="*/ 115 h 182"/>
                    <a:gd name="T70" fmla="*/ 69 w 412"/>
                    <a:gd name="T71" fmla="*/ 115 h 182"/>
                    <a:gd name="T72" fmla="*/ 69 w 412"/>
                    <a:gd name="T73" fmla="*/ 61 h 182"/>
                    <a:gd name="T74" fmla="*/ 99 w 412"/>
                    <a:gd name="T75" fmla="*/ 61 h 182"/>
                    <a:gd name="T76" fmla="*/ 99 w 412"/>
                    <a:gd name="T77" fmla="*/ 84 h 182"/>
                    <a:gd name="T78" fmla="*/ 124 w 412"/>
                    <a:gd name="T79" fmla="*/ 84 h 182"/>
                    <a:gd name="T80" fmla="*/ 124 w 412"/>
                    <a:gd name="T81" fmla="*/ 33 h 182"/>
                    <a:gd name="T82" fmla="*/ 32 w 412"/>
                    <a:gd name="T83" fmla="*/ 33 h 182"/>
                    <a:gd name="T84" fmla="*/ 32 w 412"/>
                    <a:gd name="T85" fmla="*/ 1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2" h="182">
                      <a:moveTo>
                        <a:pt x="32" y="150"/>
                      </a:moveTo>
                      <a:cubicBezTo>
                        <a:pt x="186" y="150"/>
                        <a:pt x="186" y="150"/>
                        <a:pt x="186" y="150"/>
                      </a:cubicBezTo>
                      <a:cubicBezTo>
                        <a:pt x="186" y="1"/>
                        <a:pt x="186" y="1"/>
                        <a:pt x="186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268" y="1"/>
                        <a:pt x="332" y="0"/>
                        <a:pt x="412" y="0"/>
                      </a:cubicBezTo>
                      <a:cubicBezTo>
                        <a:pt x="412" y="181"/>
                        <a:pt x="412" y="181"/>
                        <a:pt x="412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256" y="182"/>
                        <a:pt x="256" y="182"/>
                        <a:pt x="256" y="182"/>
                      </a:cubicBezTo>
                      <a:cubicBezTo>
                        <a:pt x="256" y="143"/>
                        <a:pt x="255" y="100"/>
                        <a:pt x="255" y="62"/>
                      </a:cubicBezTo>
                      <a:cubicBezTo>
                        <a:pt x="284" y="62"/>
                        <a:pt x="313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116"/>
                        <a:pt x="342" y="116"/>
                        <a:pt x="342" y="116"/>
                      </a:cubicBezTo>
                      <a:cubicBezTo>
                        <a:pt x="313" y="116"/>
                        <a:pt x="313" y="116"/>
                        <a:pt x="313" y="116"/>
                      </a:cubicBezTo>
                      <a:cubicBezTo>
                        <a:pt x="313" y="94"/>
                        <a:pt x="313" y="94"/>
                        <a:pt x="313" y="94"/>
                      </a:cubicBezTo>
                      <a:cubicBezTo>
                        <a:pt x="288" y="94"/>
                        <a:pt x="288" y="94"/>
                        <a:pt x="288" y="94"/>
                      </a:cubicBezTo>
                      <a:cubicBezTo>
                        <a:pt x="288" y="149"/>
                        <a:pt x="288" y="149"/>
                        <a:pt x="288" y="149"/>
                      </a:cubicBezTo>
                      <a:cubicBezTo>
                        <a:pt x="379" y="149"/>
                        <a:pt x="379" y="149"/>
                        <a:pt x="379" y="149"/>
                      </a:cubicBezTo>
                      <a:cubicBezTo>
                        <a:pt x="379" y="32"/>
                        <a:pt x="379" y="32"/>
                        <a:pt x="379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19" y="32"/>
                        <a:pt x="219" y="32"/>
                        <a:pt x="219" y="32"/>
                      </a:cubicBezTo>
                      <a:cubicBezTo>
                        <a:pt x="219" y="182"/>
                        <a:pt x="219" y="182"/>
                        <a:pt x="219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6" y="115"/>
                        <a:pt x="156" y="115"/>
                        <a:pt x="156" y="115"/>
                      </a:cubicBezTo>
                      <a:cubicBezTo>
                        <a:pt x="99" y="115"/>
                        <a:pt x="99" y="115"/>
                        <a:pt x="99" y="115"/>
                      </a:cubicBezTo>
                      <a:cubicBezTo>
                        <a:pt x="99" y="116"/>
                        <a:pt x="99" y="116"/>
                        <a:pt x="99" y="116"/>
                      </a:cubicBezTo>
                      <a:cubicBezTo>
                        <a:pt x="70" y="116"/>
                        <a:pt x="70" y="116"/>
                        <a:pt x="70" y="116"/>
                      </a:cubicBezTo>
                      <a:cubicBezTo>
                        <a:pt x="70" y="115"/>
                        <a:pt x="70" y="115"/>
                        <a:pt x="70" y="115"/>
                      </a:cubicBezTo>
                      <a:cubicBezTo>
                        <a:pt x="69" y="115"/>
                        <a:pt x="69" y="115"/>
                        <a:pt x="69" y="115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99" y="61"/>
                        <a:pt x="99" y="61"/>
                        <a:pt x="99" y="61"/>
                      </a:cubicBezTo>
                      <a:cubicBezTo>
                        <a:pt x="99" y="84"/>
                        <a:pt x="99" y="84"/>
                        <a:pt x="99" y="84"/>
                      </a:cubicBezTo>
                      <a:cubicBezTo>
                        <a:pt x="124" y="84"/>
                        <a:pt x="124" y="84"/>
                        <a:pt x="124" y="84"/>
                      </a:cubicBezTo>
                      <a:cubicBezTo>
                        <a:pt x="124" y="33"/>
                        <a:pt x="124" y="33"/>
                        <a:pt x="124" y="33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lnTo>
                        <a:pt x="32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2">
                  <a:extLst>
                    <a:ext uri="{FF2B5EF4-FFF2-40B4-BE49-F238E27FC236}">
                      <a16:creationId xmlns:a16="http://schemas.microsoft.com/office/drawing/2014/main" id="{A63909B7-23FD-9203-F3D8-0846EA97B5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96660" y="5029200"/>
                  <a:ext cx="526381" cy="126831"/>
                </a:xfrm>
                <a:custGeom>
                  <a:avLst/>
                  <a:gdLst>
                    <a:gd name="T0" fmla="*/ 33 w 412"/>
                    <a:gd name="T1" fmla="*/ 150 h 182"/>
                    <a:gd name="T2" fmla="*/ 187 w 412"/>
                    <a:gd name="T3" fmla="*/ 150 h 182"/>
                    <a:gd name="T4" fmla="*/ 187 w 412"/>
                    <a:gd name="T5" fmla="*/ 1 h 182"/>
                    <a:gd name="T6" fmla="*/ 187 w 412"/>
                    <a:gd name="T7" fmla="*/ 1 h 182"/>
                    <a:gd name="T8" fmla="*/ 187 w 412"/>
                    <a:gd name="T9" fmla="*/ 1 h 182"/>
                    <a:gd name="T10" fmla="*/ 412 w 412"/>
                    <a:gd name="T11" fmla="*/ 0 h 182"/>
                    <a:gd name="T12" fmla="*/ 412 w 412"/>
                    <a:gd name="T13" fmla="*/ 181 h 182"/>
                    <a:gd name="T14" fmla="*/ 380 w 412"/>
                    <a:gd name="T15" fmla="*/ 181 h 182"/>
                    <a:gd name="T16" fmla="*/ 380 w 412"/>
                    <a:gd name="T17" fmla="*/ 181 h 182"/>
                    <a:gd name="T18" fmla="*/ 256 w 412"/>
                    <a:gd name="T19" fmla="*/ 182 h 182"/>
                    <a:gd name="T20" fmla="*/ 256 w 412"/>
                    <a:gd name="T21" fmla="*/ 62 h 182"/>
                    <a:gd name="T22" fmla="*/ 342 w 412"/>
                    <a:gd name="T23" fmla="*/ 62 h 182"/>
                    <a:gd name="T24" fmla="*/ 342 w 412"/>
                    <a:gd name="T25" fmla="*/ 62 h 182"/>
                    <a:gd name="T26" fmla="*/ 343 w 412"/>
                    <a:gd name="T27" fmla="*/ 62 h 182"/>
                    <a:gd name="T28" fmla="*/ 343 w 412"/>
                    <a:gd name="T29" fmla="*/ 94 h 182"/>
                    <a:gd name="T30" fmla="*/ 342 w 412"/>
                    <a:gd name="T31" fmla="*/ 94 h 182"/>
                    <a:gd name="T32" fmla="*/ 342 w 412"/>
                    <a:gd name="T33" fmla="*/ 116 h 182"/>
                    <a:gd name="T34" fmla="*/ 313 w 412"/>
                    <a:gd name="T35" fmla="*/ 116 h 182"/>
                    <a:gd name="T36" fmla="*/ 313 w 412"/>
                    <a:gd name="T37" fmla="*/ 94 h 182"/>
                    <a:gd name="T38" fmla="*/ 289 w 412"/>
                    <a:gd name="T39" fmla="*/ 94 h 182"/>
                    <a:gd name="T40" fmla="*/ 289 w 412"/>
                    <a:gd name="T41" fmla="*/ 149 h 182"/>
                    <a:gd name="T42" fmla="*/ 380 w 412"/>
                    <a:gd name="T43" fmla="*/ 149 h 182"/>
                    <a:gd name="T44" fmla="*/ 380 w 412"/>
                    <a:gd name="T45" fmla="*/ 32 h 182"/>
                    <a:gd name="T46" fmla="*/ 221 w 412"/>
                    <a:gd name="T47" fmla="*/ 32 h 182"/>
                    <a:gd name="T48" fmla="*/ 221 w 412"/>
                    <a:gd name="T49" fmla="*/ 32 h 182"/>
                    <a:gd name="T50" fmla="*/ 219 w 412"/>
                    <a:gd name="T51" fmla="*/ 32 h 182"/>
                    <a:gd name="T52" fmla="*/ 219 w 412"/>
                    <a:gd name="T53" fmla="*/ 182 h 182"/>
                    <a:gd name="T54" fmla="*/ 0 w 412"/>
                    <a:gd name="T55" fmla="*/ 182 h 182"/>
                    <a:gd name="T56" fmla="*/ 0 w 412"/>
                    <a:gd name="T57" fmla="*/ 1 h 182"/>
                    <a:gd name="T58" fmla="*/ 156 w 412"/>
                    <a:gd name="T59" fmla="*/ 0 h 182"/>
                    <a:gd name="T60" fmla="*/ 157 w 412"/>
                    <a:gd name="T61" fmla="*/ 115 h 182"/>
                    <a:gd name="T62" fmla="*/ 100 w 412"/>
                    <a:gd name="T63" fmla="*/ 115 h 182"/>
                    <a:gd name="T64" fmla="*/ 100 w 412"/>
                    <a:gd name="T65" fmla="*/ 116 h 182"/>
                    <a:gd name="T66" fmla="*/ 71 w 412"/>
                    <a:gd name="T67" fmla="*/ 116 h 182"/>
                    <a:gd name="T68" fmla="*/ 71 w 412"/>
                    <a:gd name="T69" fmla="*/ 115 h 182"/>
                    <a:gd name="T70" fmla="*/ 70 w 412"/>
                    <a:gd name="T71" fmla="*/ 115 h 182"/>
                    <a:gd name="T72" fmla="*/ 69 w 412"/>
                    <a:gd name="T73" fmla="*/ 61 h 182"/>
                    <a:gd name="T74" fmla="*/ 100 w 412"/>
                    <a:gd name="T75" fmla="*/ 61 h 182"/>
                    <a:gd name="T76" fmla="*/ 100 w 412"/>
                    <a:gd name="T77" fmla="*/ 84 h 182"/>
                    <a:gd name="T78" fmla="*/ 124 w 412"/>
                    <a:gd name="T79" fmla="*/ 84 h 182"/>
                    <a:gd name="T80" fmla="*/ 124 w 412"/>
                    <a:gd name="T81" fmla="*/ 33 h 182"/>
                    <a:gd name="T82" fmla="*/ 33 w 412"/>
                    <a:gd name="T83" fmla="*/ 33 h 182"/>
                    <a:gd name="T84" fmla="*/ 33 w 412"/>
                    <a:gd name="T85" fmla="*/ 1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2" h="182">
                      <a:moveTo>
                        <a:pt x="33" y="150"/>
                      </a:moveTo>
                      <a:cubicBezTo>
                        <a:pt x="187" y="150"/>
                        <a:pt x="187" y="150"/>
                        <a:pt x="187" y="150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268" y="1"/>
                        <a:pt x="332" y="0"/>
                        <a:pt x="412" y="0"/>
                      </a:cubicBezTo>
                      <a:cubicBezTo>
                        <a:pt x="412" y="181"/>
                        <a:pt x="412" y="181"/>
                        <a:pt x="412" y="181"/>
                      </a:cubicBezTo>
                      <a:cubicBezTo>
                        <a:pt x="380" y="181"/>
                        <a:pt x="380" y="181"/>
                        <a:pt x="380" y="181"/>
                      </a:cubicBezTo>
                      <a:cubicBezTo>
                        <a:pt x="380" y="181"/>
                        <a:pt x="380" y="181"/>
                        <a:pt x="380" y="181"/>
                      </a:cubicBezTo>
                      <a:cubicBezTo>
                        <a:pt x="256" y="182"/>
                        <a:pt x="256" y="182"/>
                        <a:pt x="256" y="182"/>
                      </a:cubicBezTo>
                      <a:cubicBezTo>
                        <a:pt x="256" y="143"/>
                        <a:pt x="256" y="100"/>
                        <a:pt x="256" y="62"/>
                      </a:cubicBezTo>
                      <a:cubicBezTo>
                        <a:pt x="285" y="62"/>
                        <a:pt x="313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3" y="62"/>
                        <a:pt x="343" y="62"/>
                        <a:pt x="343" y="62"/>
                      </a:cubicBezTo>
                      <a:cubicBezTo>
                        <a:pt x="343" y="94"/>
                        <a:pt x="343" y="94"/>
                        <a:pt x="343" y="94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116"/>
                        <a:pt x="342" y="116"/>
                        <a:pt x="342" y="116"/>
                      </a:cubicBezTo>
                      <a:cubicBezTo>
                        <a:pt x="313" y="116"/>
                        <a:pt x="313" y="116"/>
                        <a:pt x="313" y="116"/>
                      </a:cubicBezTo>
                      <a:cubicBezTo>
                        <a:pt x="313" y="94"/>
                        <a:pt x="313" y="94"/>
                        <a:pt x="313" y="94"/>
                      </a:cubicBezTo>
                      <a:cubicBezTo>
                        <a:pt x="289" y="94"/>
                        <a:pt x="289" y="94"/>
                        <a:pt x="289" y="94"/>
                      </a:cubicBezTo>
                      <a:cubicBezTo>
                        <a:pt x="289" y="149"/>
                        <a:pt x="289" y="149"/>
                        <a:pt x="289" y="149"/>
                      </a:cubicBezTo>
                      <a:cubicBezTo>
                        <a:pt x="380" y="149"/>
                        <a:pt x="380" y="149"/>
                        <a:pt x="380" y="149"/>
                      </a:cubicBezTo>
                      <a:cubicBezTo>
                        <a:pt x="380" y="32"/>
                        <a:pt x="380" y="32"/>
                        <a:pt x="380" y="32"/>
                      </a:cubicBezTo>
                      <a:cubicBezTo>
                        <a:pt x="221" y="32"/>
                        <a:pt x="221" y="32"/>
                        <a:pt x="221" y="32"/>
                      </a:cubicBezTo>
                      <a:cubicBezTo>
                        <a:pt x="221" y="32"/>
                        <a:pt x="221" y="32"/>
                        <a:pt x="221" y="32"/>
                      </a:cubicBezTo>
                      <a:cubicBezTo>
                        <a:pt x="219" y="32"/>
                        <a:pt x="219" y="32"/>
                        <a:pt x="219" y="32"/>
                      </a:cubicBezTo>
                      <a:cubicBezTo>
                        <a:pt x="219" y="182"/>
                        <a:pt x="219" y="182"/>
                        <a:pt x="219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7" y="115"/>
                        <a:pt x="157" y="115"/>
                        <a:pt x="157" y="115"/>
                      </a:cubicBezTo>
                      <a:cubicBezTo>
                        <a:pt x="100" y="115"/>
                        <a:pt x="100" y="115"/>
                        <a:pt x="100" y="115"/>
                      </a:cubicBezTo>
                      <a:cubicBezTo>
                        <a:pt x="100" y="116"/>
                        <a:pt x="100" y="116"/>
                        <a:pt x="100" y="116"/>
                      </a:cubicBezTo>
                      <a:cubicBezTo>
                        <a:pt x="71" y="116"/>
                        <a:pt x="71" y="116"/>
                        <a:pt x="71" y="116"/>
                      </a:cubicBezTo>
                      <a:cubicBezTo>
                        <a:pt x="71" y="115"/>
                        <a:pt x="71" y="115"/>
                        <a:pt x="71" y="115"/>
                      </a:cubicBezTo>
                      <a:cubicBezTo>
                        <a:pt x="70" y="115"/>
                        <a:pt x="70" y="115"/>
                        <a:pt x="70" y="115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100" y="61"/>
                        <a:pt x="100" y="61"/>
                        <a:pt x="100" y="61"/>
                      </a:cubicBezTo>
                      <a:cubicBezTo>
                        <a:pt x="100" y="84"/>
                        <a:pt x="100" y="84"/>
                        <a:pt x="100" y="84"/>
                      </a:cubicBezTo>
                      <a:cubicBezTo>
                        <a:pt x="124" y="84"/>
                        <a:pt x="124" y="84"/>
                        <a:pt x="124" y="84"/>
                      </a:cubicBezTo>
                      <a:cubicBezTo>
                        <a:pt x="124" y="33"/>
                        <a:pt x="124" y="33"/>
                        <a:pt x="124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lnTo>
                        <a:pt x="33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3">
                  <a:extLst>
                    <a:ext uri="{FF2B5EF4-FFF2-40B4-BE49-F238E27FC236}">
                      <a16:creationId xmlns:a16="http://schemas.microsoft.com/office/drawing/2014/main" id="{1D0C7000-F299-1BE3-D522-F9B8AB40E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50836" y="5029200"/>
                  <a:ext cx="524643" cy="126831"/>
                </a:xfrm>
                <a:custGeom>
                  <a:avLst/>
                  <a:gdLst>
                    <a:gd name="T0" fmla="*/ 32 w 411"/>
                    <a:gd name="T1" fmla="*/ 150 h 182"/>
                    <a:gd name="T2" fmla="*/ 186 w 411"/>
                    <a:gd name="T3" fmla="*/ 150 h 182"/>
                    <a:gd name="T4" fmla="*/ 186 w 411"/>
                    <a:gd name="T5" fmla="*/ 1 h 182"/>
                    <a:gd name="T6" fmla="*/ 187 w 411"/>
                    <a:gd name="T7" fmla="*/ 1 h 182"/>
                    <a:gd name="T8" fmla="*/ 187 w 411"/>
                    <a:gd name="T9" fmla="*/ 1 h 182"/>
                    <a:gd name="T10" fmla="*/ 411 w 411"/>
                    <a:gd name="T11" fmla="*/ 0 h 182"/>
                    <a:gd name="T12" fmla="*/ 411 w 411"/>
                    <a:gd name="T13" fmla="*/ 181 h 182"/>
                    <a:gd name="T14" fmla="*/ 379 w 411"/>
                    <a:gd name="T15" fmla="*/ 181 h 182"/>
                    <a:gd name="T16" fmla="*/ 379 w 411"/>
                    <a:gd name="T17" fmla="*/ 181 h 182"/>
                    <a:gd name="T18" fmla="*/ 256 w 411"/>
                    <a:gd name="T19" fmla="*/ 182 h 182"/>
                    <a:gd name="T20" fmla="*/ 255 w 411"/>
                    <a:gd name="T21" fmla="*/ 62 h 182"/>
                    <a:gd name="T22" fmla="*/ 342 w 411"/>
                    <a:gd name="T23" fmla="*/ 62 h 182"/>
                    <a:gd name="T24" fmla="*/ 342 w 411"/>
                    <a:gd name="T25" fmla="*/ 62 h 182"/>
                    <a:gd name="T26" fmla="*/ 342 w 411"/>
                    <a:gd name="T27" fmla="*/ 62 h 182"/>
                    <a:gd name="T28" fmla="*/ 342 w 411"/>
                    <a:gd name="T29" fmla="*/ 94 h 182"/>
                    <a:gd name="T30" fmla="*/ 342 w 411"/>
                    <a:gd name="T31" fmla="*/ 94 h 182"/>
                    <a:gd name="T32" fmla="*/ 342 w 411"/>
                    <a:gd name="T33" fmla="*/ 116 h 182"/>
                    <a:gd name="T34" fmla="*/ 313 w 411"/>
                    <a:gd name="T35" fmla="*/ 116 h 182"/>
                    <a:gd name="T36" fmla="*/ 313 w 411"/>
                    <a:gd name="T37" fmla="*/ 94 h 182"/>
                    <a:gd name="T38" fmla="*/ 288 w 411"/>
                    <a:gd name="T39" fmla="*/ 94 h 182"/>
                    <a:gd name="T40" fmla="*/ 288 w 411"/>
                    <a:gd name="T41" fmla="*/ 149 h 182"/>
                    <a:gd name="T42" fmla="*/ 379 w 411"/>
                    <a:gd name="T43" fmla="*/ 149 h 182"/>
                    <a:gd name="T44" fmla="*/ 379 w 411"/>
                    <a:gd name="T45" fmla="*/ 32 h 182"/>
                    <a:gd name="T46" fmla="*/ 220 w 411"/>
                    <a:gd name="T47" fmla="*/ 32 h 182"/>
                    <a:gd name="T48" fmla="*/ 220 w 411"/>
                    <a:gd name="T49" fmla="*/ 32 h 182"/>
                    <a:gd name="T50" fmla="*/ 219 w 411"/>
                    <a:gd name="T51" fmla="*/ 32 h 182"/>
                    <a:gd name="T52" fmla="*/ 219 w 411"/>
                    <a:gd name="T53" fmla="*/ 182 h 182"/>
                    <a:gd name="T54" fmla="*/ 0 w 411"/>
                    <a:gd name="T55" fmla="*/ 182 h 182"/>
                    <a:gd name="T56" fmla="*/ 0 w 411"/>
                    <a:gd name="T57" fmla="*/ 1 h 182"/>
                    <a:gd name="T58" fmla="*/ 156 w 411"/>
                    <a:gd name="T59" fmla="*/ 0 h 182"/>
                    <a:gd name="T60" fmla="*/ 156 w 411"/>
                    <a:gd name="T61" fmla="*/ 115 h 182"/>
                    <a:gd name="T62" fmla="*/ 99 w 411"/>
                    <a:gd name="T63" fmla="*/ 115 h 182"/>
                    <a:gd name="T64" fmla="*/ 99 w 411"/>
                    <a:gd name="T65" fmla="*/ 116 h 182"/>
                    <a:gd name="T66" fmla="*/ 70 w 411"/>
                    <a:gd name="T67" fmla="*/ 116 h 182"/>
                    <a:gd name="T68" fmla="*/ 70 w 411"/>
                    <a:gd name="T69" fmla="*/ 115 h 182"/>
                    <a:gd name="T70" fmla="*/ 69 w 411"/>
                    <a:gd name="T71" fmla="*/ 115 h 182"/>
                    <a:gd name="T72" fmla="*/ 69 w 411"/>
                    <a:gd name="T73" fmla="*/ 61 h 182"/>
                    <a:gd name="T74" fmla="*/ 99 w 411"/>
                    <a:gd name="T75" fmla="*/ 61 h 182"/>
                    <a:gd name="T76" fmla="*/ 99 w 411"/>
                    <a:gd name="T77" fmla="*/ 84 h 182"/>
                    <a:gd name="T78" fmla="*/ 123 w 411"/>
                    <a:gd name="T79" fmla="*/ 84 h 182"/>
                    <a:gd name="T80" fmla="*/ 123 w 411"/>
                    <a:gd name="T81" fmla="*/ 33 h 182"/>
                    <a:gd name="T82" fmla="*/ 32 w 411"/>
                    <a:gd name="T83" fmla="*/ 33 h 182"/>
                    <a:gd name="T84" fmla="*/ 32 w 411"/>
                    <a:gd name="T85" fmla="*/ 1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1" h="182">
                      <a:moveTo>
                        <a:pt x="32" y="150"/>
                      </a:moveTo>
                      <a:cubicBezTo>
                        <a:pt x="186" y="150"/>
                        <a:pt x="186" y="150"/>
                        <a:pt x="186" y="150"/>
                      </a:cubicBezTo>
                      <a:cubicBezTo>
                        <a:pt x="186" y="1"/>
                        <a:pt x="186" y="1"/>
                        <a:pt x="186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268" y="1"/>
                        <a:pt x="332" y="0"/>
                        <a:pt x="411" y="0"/>
                      </a:cubicBezTo>
                      <a:cubicBezTo>
                        <a:pt x="411" y="181"/>
                        <a:pt x="411" y="181"/>
                        <a:pt x="411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256" y="182"/>
                        <a:pt x="256" y="182"/>
                        <a:pt x="256" y="182"/>
                      </a:cubicBezTo>
                      <a:cubicBezTo>
                        <a:pt x="256" y="143"/>
                        <a:pt x="255" y="100"/>
                        <a:pt x="255" y="62"/>
                      </a:cubicBezTo>
                      <a:cubicBezTo>
                        <a:pt x="284" y="62"/>
                        <a:pt x="313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116"/>
                        <a:pt x="342" y="116"/>
                        <a:pt x="342" y="116"/>
                      </a:cubicBezTo>
                      <a:cubicBezTo>
                        <a:pt x="313" y="116"/>
                        <a:pt x="313" y="116"/>
                        <a:pt x="313" y="116"/>
                      </a:cubicBezTo>
                      <a:cubicBezTo>
                        <a:pt x="313" y="94"/>
                        <a:pt x="313" y="94"/>
                        <a:pt x="313" y="94"/>
                      </a:cubicBezTo>
                      <a:cubicBezTo>
                        <a:pt x="288" y="94"/>
                        <a:pt x="288" y="94"/>
                        <a:pt x="288" y="94"/>
                      </a:cubicBezTo>
                      <a:cubicBezTo>
                        <a:pt x="288" y="149"/>
                        <a:pt x="288" y="149"/>
                        <a:pt x="288" y="149"/>
                      </a:cubicBezTo>
                      <a:cubicBezTo>
                        <a:pt x="379" y="149"/>
                        <a:pt x="379" y="149"/>
                        <a:pt x="379" y="149"/>
                      </a:cubicBezTo>
                      <a:cubicBezTo>
                        <a:pt x="379" y="32"/>
                        <a:pt x="379" y="32"/>
                        <a:pt x="379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19" y="32"/>
                        <a:pt x="219" y="32"/>
                        <a:pt x="219" y="32"/>
                      </a:cubicBezTo>
                      <a:cubicBezTo>
                        <a:pt x="219" y="182"/>
                        <a:pt x="219" y="182"/>
                        <a:pt x="219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6" y="115"/>
                        <a:pt x="156" y="115"/>
                        <a:pt x="156" y="115"/>
                      </a:cubicBezTo>
                      <a:cubicBezTo>
                        <a:pt x="99" y="115"/>
                        <a:pt x="99" y="115"/>
                        <a:pt x="99" y="115"/>
                      </a:cubicBezTo>
                      <a:cubicBezTo>
                        <a:pt x="99" y="116"/>
                        <a:pt x="99" y="116"/>
                        <a:pt x="99" y="116"/>
                      </a:cubicBezTo>
                      <a:cubicBezTo>
                        <a:pt x="70" y="116"/>
                        <a:pt x="70" y="116"/>
                        <a:pt x="70" y="116"/>
                      </a:cubicBezTo>
                      <a:cubicBezTo>
                        <a:pt x="70" y="115"/>
                        <a:pt x="70" y="115"/>
                        <a:pt x="70" y="115"/>
                      </a:cubicBezTo>
                      <a:cubicBezTo>
                        <a:pt x="69" y="115"/>
                        <a:pt x="69" y="115"/>
                        <a:pt x="69" y="115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99" y="61"/>
                        <a:pt x="99" y="61"/>
                        <a:pt x="99" y="61"/>
                      </a:cubicBezTo>
                      <a:cubicBezTo>
                        <a:pt x="99" y="84"/>
                        <a:pt x="99" y="84"/>
                        <a:pt x="99" y="84"/>
                      </a:cubicBezTo>
                      <a:cubicBezTo>
                        <a:pt x="123" y="84"/>
                        <a:pt x="123" y="84"/>
                        <a:pt x="123" y="84"/>
                      </a:cubicBezTo>
                      <a:cubicBezTo>
                        <a:pt x="123" y="33"/>
                        <a:pt x="123" y="33"/>
                        <a:pt x="123" y="33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lnTo>
                        <a:pt x="32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4">
                  <a:extLst>
                    <a:ext uri="{FF2B5EF4-FFF2-40B4-BE49-F238E27FC236}">
                      <a16:creationId xmlns:a16="http://schemas.microsoft.com/office/drawing/2014/main" id="{9536CCA9-EC49-68FB-72CA-CEA4733F2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06750" y="5029200"/>
                  <a:ext cx="526381" cy="126831"/>
                </a:xfrm>
                <a:custGeom>
                  <a:avLst/>
                  <a:gdLst>
                    <a:gd name="T0" fmla="*/ 33 w 412"/>
                    <a:gd name="T1" fmla="*/ 150 h 182"/>
                    <a:gd name="T2" fmla="*/ 187 w 412"/>
                    <a:gd name="T3" fmla="*/ 150 h 182"/>
                    <a:gd name="T4" fmla="*/ 187 w 412"/>
                    <a:gd name="T5" fmla="*/ 1 h 182"/>
                    <a:gd name="T6" fmla="*/ 187 w 412"/>
                    <a:gd name="T7" fmla="*/ 1 h 182"/>
                    <a:gd name="T8" fmla="*/ 187 w 412"/>
                    <a:gd name="T9" fmla="*/ 1 h 182"/>
                    <a:gd name="T10" fmla="*/ 412 w 412"/>
                    <a:gd name="T11" fmla="*/ 0 h 182"/>
                    <a:gd name="T12" fmla="*/ 412 w 412"/>
                    <a:gd name="T13" fmla="*/ 181 h 182"/>
                    <a:gd name="T14" fmla="*/ 380 w 412"/>
                    <a:gd name="T15" fmla="*/ 181 h 182"/>
                    <a:gd name="T16" fmla="*/ 380 w 412"/>
                    <a:gd name="T17" fmla="*/ 181 h 182"/>
                    <a:gd name="T18" fmla="*/ 256 w 412"/>
                    <a:gd name="T19" fmla="*/ 182 h 182"/>
                    <a:gd name="T20" fmla="*/ 255 w 412"/>
                    <a:gd name="T21" fmla="*/ 62 h 182"/>
                    <a:gd name="T22" fmla="*/ 342 w 412"/>
                    <a:gd name="T23" fmla="*/ 62 h 182"/>
                    <a:gd name="T24" fmla="*/ 342 w 412"/>
                    <a:gd name="T25" fmla="*/ 62 h 182"/>
                    <a:gd name="T26" fmla="*/ 342 w 412"/>
                    <a:gd name="T27" fmla="*/ 62 h 182"/>
                    <a:gd name="T28" fmla="*/ 342 w 412"/>
                    <a:gd name="T29" fmla="*/ 94 h 182"/>
                    <a:gd name="T30" fmla="*/ 342 w 412"/>
                    <a:gd name="T31" fmla="*/ 94 h 182"/>
                    <a:gd name="T32" fmla="*/ 342 w 412"/>
                    <a:gd name="T33" fmla="*/ 116 h 182"/>
                    <a:gd name="T34" fmla="*/ 313 w 412"/>
                    <a:gd name="T35" fmla="*/ 116 h 182"/>
                    <a:gd name="T36" fmla="*/ 313 w 412"/>
                    <a:gd name="T37" fmla="*/ 94 h 182"/>
                    <a:gd name="T38" fmla="*/ 288 w 412"/>
                    <a:gd name="T39" fmla="*/ 94 h 182"/>
                    <a:gd name="T40" fmla="*/ 288 w 412"/>
                    <a:gd name="T41" fmla="*/ 149 h 182"/>
                    <a:gd name="T42" fmla="*/ 380 w 412"/>
                    <a:gd name="T43" fmla="*/ 149 h 182"/>
                    <a:gd name="T44" fmla="*/ 380 w 412"/>
                    <a:gd name="T45" fmla="*/ 32 h 182"/>
                    <a:gd name="T46" fmla="*/ 220 w 412"/>
                    <a:gd name="T47" fmla="*/ 32 h 182"/>
                    <a:gd name="T48" fmla="*/ 220 w 412"/>
                    <a:gd name="T49" fmla="*/ 32 h 182"/>
                    <a:gd name="T50" fmla="*/ 219 w 412"/>
                    <a:gd name="T51" fmla="*/ 32 h 182"/>
                    <a:gd name="T52" fmla="*/ 219 w 412"/>
                    <a:gd name="T53" fmla="*/ 182 h 182"/>
                    <a:gd name="T54" fmla="*/ 0 w 412"/>
                    <a:gd name="T55" fmla="*/ 182 h 182"/>
                    <a:gd name="T56" fmla="*/ 0 w 412"/>
                    <a:gd name="T57" fmla="*/ 1 h 182"/>
                    <a:gd name="T58" fmla="*/ 156 w 412"/>
                    <a:gd name="T59" fmla="*/ 0 h 182"/>
                    <a:gd name="T60" fmla="*/ 157 w 412"/>
                    <a:gd name="T61" fmla="*/ 115 h 182"/>
                    <a:gd name="T62" fmla="*/ 100 w 412"/>
                    <a:gd name="T63" fmla="*/ 115 h 182"/>
                    <a:gd name="T64" fmla="*/ 100 w 412"/>
                    <a:gd name="T65" fmla="*/ 116 h 182"/>
                    <a:gd name="T66" fmla="*/ 71 w 412"/>
                    <a:gd name="T67" fmla="*/ 116 h 182"/>
                    <a:gd name="T68" fmla="*/ 71 w 412"/>
                    <a:gd name="T69" fmla="*/ 115 h 182"/>
                    <a:gd name="T70" fmla="*/ 70 w 412"/>
                    <a:gd name="T71" fmla="*/ 115 h 182"/>
                    <a:gd name="T72" fmla="*/ 69 w 412"/>
                    <a:gd name="T73" fmla="*/ 61 h 182"/>
                    <a:gd name="T74" fmla="*/ 100 w 412"/>
                    <a:gd name="T75" fmla="*/ 61 h 182"/>
                    <a:gd name="T76" fmla="*/ 100 w 412"/>
                    <a:gd name="T77" fmla="*/ 84 h 182"/>
                    <a:gd name="T78" fmla="*/ 124 w 412"/>
                    <a:gd name="T79" fmla="*/ 84 h 182"/>
                    <a:gd name="T80" fmla="*/ 124 w 412"/>
                    <a:gd name="T81" fmla="*/ 33 h 182"/>
                    <a:gd name="T82" fmla="*/ 33 w 412"/>
                    <a:gd name="T83" fmla="*/ 33 h 182"/>
                    <a:gd name="T84" fmla="*/ 33 w 412"/>
                    <a:gd name="T85" fmla="*/ 1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2" h="182">
                      <a:moveTo>
                        <a:pt x="33" y="150"/>
                      </a:moveTo>
                      <a:cubicBezTo>
                        <a:pt x="187" y="150"/>
                        <a:pt x="187" y="150"/>
                        <a:pt x="187" y="150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268" y="1"/>
                        <a:pt x="332" y="0"/>
                        <a:pt x="412" y="0"/>
                      </a:cubicBezTo>
                      <a:cubicBezTo>
                        <a:pt x="412" y="181"/>
                        <a:pt x="412" y="181"/>
                        <a:pt x="412" y="181"/>
                      </a:cubicBezTo>
                      <a:cubicBezTo>
                        <a:pt x="380" y="181"/>
                        <a:pt x="380" y="181"/>
                        <a:pt x="380" y="181"/>
                      </a:cubicBezTo>
                      <a:cubicBezTo>
                        <a:pt x="380" y="181"/>
                        <a:pt x="380" y="181"/>
                        <a:pt x="380" y="181"/>
                      </a:cubicBezTo>
                      <a:cubicBezTo>
                        <a:pt x="256" y="182"/>
                        <a:pt x="256" y="182"/>
                        <a:pt x="256" y="182"/>
                      </a:cubicBezTo>
                      <a:cubicBezTo>
                        <a:pt x="256" y="143"/>
                        <a:pt x="255" y="100"/>
                        <a:pt x="255" y="62"/>
                      </a:cubicBezTo>
                      <a:cubicBezTo>
                        <a:pt x="285" y="62"/>
                        <a:pt x="313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116"/>
                        <a:pt x="342" y="116"/>
                        <a:pt x="342" y="116"/>
                      </a:cubicBezTo>
                      <a:cubicBezTo>
                        <a:pt x="313" y="116"/>
                        <a:pt x="313" y="116"/>
                        <a:pt x="313" y="116"/>
                      </a:cubicBezTo>
                      <a:cubicBezTo>
                        <a:pt x="313" y="94"/>
                        <a:pt x="313" y="94"/>
                        <a:pt x="313" y="94"/>
                      </a:cubicBezTo>
                      <a:cubicBezTo>
                        <a:pt x="288" y="94"/>
                        <a:pt x="288" y="94"/>
                        <a:pt x="288" y="94"/>
                      </a:cubicBezTo>
                      <a:cubicBezTo>
                        <a:pt x="288" y="149"/>
                        <a:pt x="288" y="149"/>
                        <a:pt x="288" y="149"/>
                      </a:cubicBezTo>
                      <a:cubicBezTo>
                        <a:pt x="380" y="149"/>
                        <a:pt x="380" y="149"/>
                        <a:pt x="380" y="149"/>
                      </a:cubicBezTo>
                      <a:cubicBezTo>
                        <a:pt x="380" y="32"/>
                        <a:pt x="380" y="32"/>
                        <a:pt x="380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19" y="32"/>
                        <a:pt x="219" y="32"/>
                        <a:pt x="219" y="32"/>
                      </a:cubicBezTo>
                      <a:cubicBezTo>
                        <a:pt x="219" y="182"/>
                        <a:pt x="219" y="182"/>
                        <a:pt x="219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7" y="115"/>
                        <a:pt x="157" y="115"/>
                        <a:pt x="157" y="115"/>
                      </a:cubicBezTo>
                      <a:cubicBezTo>
                        <a:pt x="100" y="115"/>
                        <a:pt x="100" y="115"/>
                        <a:pt x="100" y="115"/>
                      </a:cubicBezTo>
                      <a:cubicBezTo>
                        <a:pt x="100" y="116"/>
                        <a:pt x="100" y="116"/>
                        <a:pt x="100" y="116"/>
                      </a:cubicBezTo>
                      <a:cubicBezTo>
                        <a:pt x="71" y="116"/>
                        <a:pt x="71" y="116"/>
                        <a:pt x="71" y="116"/>
                      </a:cubicBezTo>
                      <a:cubicBezTo>
                        <a:pt x="71" y="115"/>
                        <a:pt x="71" y="115"/>
                        <a:pt x="71" y="115"/>
                      </a:cubicBezTo>
                      <a:cubicBezTo>
                        <a:pt x="70" y="115"/>
                        <a:pt x="70" y="115"/>
                        <a:pt x="70" y="115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100" y="61"/>
                        <a:pt x="100" y="61"/>
                        <a:pt x="100" y="61"/>
                      </a:cubicBezTo>
                      <a:cubicBezTo>
                        <a:pt x="100" y="84"/>
                        <a:pt x="100" y="84"/>
                        <a:pt x="100" y="84"/>
                      </a:cubicBezTo>
                      <a:cubicBezTo>
                        <a:pt x="124" y="84"/>
                        <a:pt x="124" y="84"/>
                        <a:pt x="124" y="84"/>
                      </a:cubicBezTo>
                      <a:cubicBezTo>
                        <a:pt x="124" y="33"/>
                        <a:pt x="124" y="33"/>
                        <a:pt x="124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lnTo>
                        <a:pt x="33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5">
                  <a:extLst>
                    <a:ext uri="{FF2B5EF4-FFF2-40B4-BE49-F238E27FC236}">
                      <a16:creationId xmlns:a16="http://schemas.microsoft.com/office/drawing/2014/main" id="{48E7A287-003A-67DB-4E70-8D208C63C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64400" y="5029200"/>
                  <a:ext cx="526381" cy="126831"/>
                </a:xfrm>
                <a:custGeom>
                  <a:avLst/>
                  <a:gdLst>
                    <a:gd name="T0" fmla="*/ 32 w 412"/>
                    <a:gd name="T1" fmla="*/ 150 h 182"/>
                    <a:gd name="T2" fmla="*/ 186 w 412"/>
                    <a:gd name="T3" fmla="*/ 150 h 182"/>
                    <a:gd name="T4" fmla="*/ 186 w 412"/>
                    <a:gd name="T5" fmla="*/ 1 h 182"/>
                    <a:gd name="T6" fmla="*/ 187 w 412"/>
                    <a:gd name="T7" fmla="*/ 1 h 182"/>
                    <a:gd name="T8" fmla="*/ 187 w 412"/>
                    <a:gd name="T9" fmla="*/ 1 h 182"/>
                    <a:gd name="T10" fmla="*/ 412 w 412"/>
                    <a:gd name="T11" fmla="*/ 0 h 182"/>
                    <a:gd name="T12" fmla="*/ 412 w 412"/>
                    <a:gd name="T13" fmla="*/ 181 h 182"/>
                    <a:gd name="T14" fmla="*/ 379 w 412"/>
                    <a:gd name="T15" fmla="*/ 181 h 182"/>
                    <a:gd name="T16" fmla="*/ 379 w 412"/>
                    <a:gd name="T17" fmla="*/ 181 h 182"/>
                    <a:gd name="T18" fmla="*/ 256 w 412"/>
                    <a:gd name="T19" fmla="*/ 182 h 182"/>
                    <a:gd name="T20" fmla="*/ 255 w 412"/>
                    <a:gd name="T21" fmla="*/ 62 h 182"/>
                    <a:gd name="T22" fmla="*/ 342 w 412"/>
                    <a:gd name="T23" fmla="*/ 62 h 182"/>
                    <a:gd name="T24" fmla="*/ 342 w 412"/>
                    <a:gd name="T25" fmla="*/ 62 h 182"/>
                    <a:gd name="T26" fmla="*/ 342 w 412"/>
                    <a:gd name="T27" fmla="*/ 62 h 182"/>
                    <a:gd name="T28" fmla="*/ 342 w 412"/>
                    <a:gd name="T29" fmla="*/ 94 h 182"/>
                    <a:gd name="T30" fmla="*/ 342 w 412"/>
                    <a:gd name="T31" fmla="*/ 94 h 182"/>
                    <a:gd name="T32" fmla="*/ 342 w 412"/>
                    <a:gd name="T33" fmla="*/ 116 h 182"/>
                    <a:gd name="T34" fmla="*/ 313 w 412"/>
                    <a:gd name="T35" fmla="*/ 116 h 182"/>
                    <a:gd name="T36" fmla="*/ 313 w 412"/>
                    <a:gd name="T37" fmla="*/ 94 h 182"/>
                    <a:gd name="T38" fmla="*/ 288 w 412"/>
                    <a:gd name="T39" fmla="*/ 94 h 182"/>
                    <a:gd name="T40" fmla="*/ 288 w 412"/>
                    <a:gd name="T41" fmla="*/ 149 h 182"/>
                    <a:gd name="T42" fmla="*/ 379 w 412"/>
                    <a:gd name="T43" fmla="*/ 149 h 182"/>
                    <a:gd name="T44" fmla="*/ 379 w 412"/>
                    <a:gd name="T45" fmla="*/ 32 h 182"/>
                    <a:gd name="T46" fmla="*/ 220 w 412"/>
                    <a:gd name="T47" fmla="*/ 32 h 182"/>
                    <a:gd name="T48" fmla="*/ 220 w 412"/>
                    <a:gd name="T49" fmla="*/ 32 h 182"/>
                    <a:gd name="T50" fmla="*/ 219 w 412"/>
                    <a:gd name="T51" fmla="*/ 32 h 182"/>
                    <a:gd name="T52" fmla="*/ 219 w 412"/>
                    <a:gd name="T53" fmla="*/ 182 h 182"/>
                    <a:gd name="T54" fmla="*/ 0 w 412"/>
                    <a:gd name="T55" fmla="*/ 182 h 182"/>
                    <a:gd name="T56" fmla="*/ 0 w 412"/>
                    <a:gd name="T57" fmla="*/ 1 h 182"/>
                    <a:gd name="T58" fmla="*/ 156 w 412"/>
                    <a:gd name="T59" fmla="*/ 0 h 182"/>
                    <a:gd name="T60" fmla="*/ 156 w 412"/>
                    <a:gd name="T61" fmla="*/ 115 h 182"/>
                    <a:gd name="T62" fmla="*/ 99 w 412"/>
                    <a:gd name="T63" fmla="*/ 115 h 182"/>
                    <a:gd name="T64" fmla="*/ 99 w 412"/>
                    <a:gd name="T65" fmla="*/ 116 h 182"/>
                    <a:gd name="T66" fmla="*/ 70 w 412"/>
                    <a:gd name="T67" fmla="*/ 116 h 182"/>
                    <a:gd name="T68" fmla="*/ 70 w 412"/>
                    <a:gd name="T69" fmla="*/ 115 h 182"/>
                    <a:gd name="T70" fmla="*/ 69 w 412"/>
                    <a:gd name="T71" fmla="*/ 115 h 182"/>
                    <a:gd name="T72" fmla="*/ 69 w 412"/>
                    <a:gd name="T73" fmla="*/ 61 h 182"/>
                    <a:gd name="T74" fmla="*/ 99 w 412"/>
                    <a:gd name="T75" fmla="*/ 61 h 182"/>
                    <a:gd name="T76" fmla="*/ 99 w 412"/>
                    <a:gd name="T77" fmla="*/ 84 h 182"/>
                    <a:gd name="T78" fmla="*/ 123 w 412"/>
                    <a:gd name="T79" fmla="*/ 84 h 182"/>
                    <a:gd name="T80" fmla="*/ 123 w 412"/>
                    <a:gd name="T81" fmla="*/ 33 h 182"/>
                    <a:gd name="T82" fmla="*/ 32 w 412"/>
                    <a:gd name="T83" fmla="*/ 33 h 182"/>
                    <a:gd name="T84" fmla="*/ 32 w 412"/>
                    <a:gd name="T85" fmla="*/ 15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2" h="182">
                      <a:moveTo>
                        <a:pt x="32" y="150"/>
                      </a:moveTo>
                      <a:cubicBezTo>
                        <a:pt x="186" y="150"/>
                        <a:pt x="186" y="150"/>
                        <a:pt x="186" y="150"/>
                      </a:cubicBezTo>
                      <a:cubicBezTo>
                        <a:pt x="186" y="1"/>
                        <a:pt x="186" y="1"/>
                        <a:pt x="186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268" y="1"/>
                        <a:pt x="332" y="0"/>
                        <a:pt x="412" y="0"/>
                      </a:cubicBezTo>
                      <a:cubicBezTo>
                        <a:pt x="412" y="181"/>
                        <a:pt x="412" y="181"/>
                        <a:pt x="412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379" y="181"/>
                        <a:pt x="379" y="181"/>
                        <a:pt x="379" y="181"/>
                      </a:cubicBezTo>
                      <a:cubicBezTo>
                        <a:pt x="256" y="182"/>
                        <a:pt x="256" y="182"/>
                        <a:pt x="256" y="182"/>
                      </a:cubicBezTo>
                      <a:cubicBezTo>
                        <a:pt x="256" y="143"/>
                        <a:pt x="255" y="100"/>
                        <a:pt x="255" y="62"/>
                      </a:cubicBezTo>
                      <a:cubicBezTo>
                        <a:pt x="284" y="62"/>
                        <a:pt x="313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62"/>
                        <a:pt x="342" y="62"/>
                        <a:pt x="342" y="62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94"/>
                        <a:pt x="342" y="94"/>
                        <a:pt x="342" y="94"/>
                      </a:cubicBezTo>
                      <a:cubicBezTo>
                        <a:pt x="342" y="116"/>
                        <a:pt x="342" y="116"/>
                        <a:pt x="342" y="116"/>
                      </a:cubicBezTo>
                      <a:cubicBezTo>
                        <a:pt x="313" y="116"/>
                        <a:pt x="313" y="116"/>
                        <a:pt x="313" y="116"/>
                      </a:cubicBezTo>
                      <a:cubicBezTo>
                        <a:pt x="313" y="94"/>
                        <a:pt x="313" y="94"/>
                        <a:pt x="313" y="94"/>
                      </a:cubicBezTo>
                      <a:cubicBezTo>
                        <a:pt x="288" y="94"/>
                        <a:pt x="288" y="94"/>
                        <a:pt x="288" y="94"/>
                      </a:cubicBezTo>
                      <a:cubicBezTo>
                        <a:pt x="288" y="149"/>
                        <a:pt x="288" y="149"/>
                        <a:pt x="288" y="149"/>
                      </a:cubicBezTo>
                      <a:cubicBezTo>
                        <a:pt x="379" y="149"/>
                        <a:pt x="379" y="149"/>
                        <a:pt x="379" y="149"/>
                      </a:cubicBezTo>
                      <a:cubicBezTo>
                        <a:pt x="379" y="32"/>
                        <a:pt x="379" y="32"/>
                        <a:pt x="379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19" y="32"/>
                        <a:pt x="219" y="32"/>
                        <a:pt x="219" y="32"/>
                      </a:cubicBezTo>
                      <a:cubicBezTo>
                        <a:pt x="219" y="182"/>
                        <a:pt x="219" y="182"/>
                        <a:pt x="219" y="182"/>
                      </a:cubicBezTo>
                      <a:cubicBezTo>
                        <a:pt x="0" y="182"/>
                        <a:pt x="0" y="182"/>
                        <a:pt x="0" y="18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6" y="115"/>
                        <a:pt x="156" y="115"/>
                        <a:pt x="156" y="115"/>
                      </a:cubicBezTo>
                      <a:cubicBezTo>
                        <a:pt x="99" y="115"/>
                        <a:pt x="99" y="115"/>
                        <a:pt x="99" y="115"/>
                      </a:cubicBezTo>
                      <a:cubicBezTo>
                        <a:pt x="99" y="116"/>
                        <a:pt x="99" y="116"/>
                        <a:pt x="99" y="116"/>
                      </a:cubicBezTo>
                      <a:cubicBezTo>
                        <a:pt x="70" y="116"/>
                        <a:pt x="70" y="116"/>
                        <a:pt x="70" y="116"/>
                      </a:cubicBezTo>
                      <a:cubicBezTo>
                        <a:pt x="70" y="115"/>
                        <a:pt x="70" y="115"/>
                        <a:pt x="70" y="115"/>
                      </a:cubicBezTo>
                      <a:cubicBezTo>
                        <a:pt x="69" y="115"/>
                        <a:pt x="69" y="115"/>
                        <a:pt x="69" y="115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99" y="61"/>
                        <a:pt x="99" y="61"/>
                        <a:pt x="99" y="61"/>
                      </a:cubicBezTo>
                      <a:cubicBezTo>
                        <a:pt x="99" y="84"/>
                        <a:pt x="99" y="84"/>
                        <a:pt x="99" y="84"/>
                      </a:cubicBezTo>
                      <a:cubicBezTo>
                        <a:pt x="123" y="84"/>
                        <a:pt x="123" y="84"/>
                        <a:pt x="123" y="84"/>
                      </a:cubicBezTo>
                      <a:cubicBezTo>
                        <a:pt x="123" y="33"/>
                        <a:pt x="123" y="33"/>
                        <a:pt x="123" y="33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lnTo>
                        <a:pt x="32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9" name="Freeform 5">
                <a:extLst>
                  <a:ext uri="{FF2B5EF4-FFF2-40B4-BE49-F238E27FC236}">
                    <a16:creationId xmlns:a16="http://schemas.microsoft.com/office/drawing/2014/main" id="{B7266616-98E2-0FC9-9D69-A1F29CE52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7724" y="4880089"/>
                <a:ext cx="498907" cy="149111"/>
              </a:xfrm>
              <a:custGeom>
                <a:avLst/>
                <a:gdLst>
                  <a:gd name="T0" fmla="*/ 33 w 412"/>
                  <a:gd name="T1" fmla="*/ 150 h 182"/>
                  <a:gd name="T2" fmla="*/ 187 w 412"/>
                  <a:gd name="T3" fmla="*/ 150 h 182"/>
                  <a:gd name="T4" fmla="*/ 187 w 412"/>
                  <a:gd name="T5" fmla="*/ 1 h 182"/>
                  <a:gd name="T6" fmla="*/ 187 w 412"/>
                  <a:gd name="T7" fmla="*/ 1 h 182"/>
                  <a:gd name="T8" fmla="*/ 187 w 412"/>
                  <a:gd name="T9" fmla="*/ 1 h 182"/>
                  <a:gd name="T10" fmla="*/ 412 w 412"/>
                  <a:gd name="T11" fmla="*/ 0 h 182"/>
                  <a:gd name="T12" fmla="*/ 412 w 412"/>
                  <a:gd name="T13" fmla="*/ 181 h 182"/>
                  <a:gd name="T14" fmla="*/ 379 w 412"/>
                  <a:gd name="T15" fmla="*/ 181 h 182"/>
                  <a:gd name="T16" fmla="*/ 379 w 412"/>
                  <a:gd name="T17" fmla="*/ 181 h 182"/>
                  <a:gd name="T18" fmla="*/ 256 w 412"/>
                  <a:gd name="T19" fmla="*/ 182 h 182"/>
                  <a:gd name="T20" fmla="*/ 255 w 412"/>
                  <a:gd name="T21" fmla="*/ 62 h 182"/>
                  <a:gd name="T22" fmla="*/ 342 w 412"/>
                  <a:gd name="T23" fmla="*/ 62 h 182"/>
                  <a:gd name="T24" fmla="*/ 342 w 412"/>
                  <a:gd name="T25" fmla="*/ 62 h 182"/>
                  <a:gd name="T26" fmla="*/ 342 w 412"/>
                  <a:gd name="T27" fmla="*/ 62 h 182"/>
                  <a:gd name="T28" fmla="*/ 342 w 412"/>
                  <a:gd name="T29" fmla="*/ 94 h 182"/>
                  <a:gd name="T30" fmla="*/ 342 w 412"/>
                  <a:gd name="T31" fmla="*/ 94 h 182"/>
                  <a:gd name="T32" fmla="*/ 342 w 412"/>
                  <a:gd name="T33" fmla="*/ 116 h 182"/>
                  <a:gd name="T34" fmla="*/ 313 w 412"/>
                  <a:gd name="T35" fmla="*/ 116 h 182"/>
                  <a:gd name="T36" fmla="*/ 313 w 412"/>
                  <a:gd name="T37" fmla="*/ 94 h 182"/>
                  <a:gd name="T38" fmla="*/ 288 w 412"/>
                  <a:gd name="T39" fmla="*/ 94 h 182"/>
                  <a:gd name="T40" fmla="*/ 288 w 412"/>
                  <a:gd name="T41" fmla="*/ 149 h 182"/>
                  <a:gd name="T42" fmla="*/ 379 w 412"/>
                  <a:gd name="T43" fmla="*/ 149 h 182"/>
                  <a:gd name="T44" fmla="*/ 379 w 412"/>
                  <a:gd name="T45" fmla="*/ 32 h 182"/>
                  <a:gd name="T46" fmla="*/ 220 w 412"/>
                  <a:gd name="T47" fmla="*/ 32 h 182"/>
                  <a:gd name="T48" fmla="*/ 220 w 412"/>
                  <a:gd name="T49" fmla="*/ 32 h 182"/>
                  <a:gd name="T50" fmla="*/ 219 w 412"/>
                  <a:gd name="T51" fmla="*/ 32 h 182"/>
                  <a:gd name="T52" fmla="*/ 219 w 412"/>
                  <a:gd name="T53" fmla="*/ 182 h 182"/>
                  <a:gd name="T54" fmla="*/ 0 w 412"/>
                  <a:gd name="T55" fmla="*/ 182 h 182"/>
                  <a:gd name="T56" fmla="*/ 0 w 412"/>
                  <a:gd name="T57" fmla="*/ 1 h 182"/>
                  <a:gd name="T58" fmla="*/ 156 w 412"/>
                  <a:gd name="T59" fmla="*/ 0 h 182"/>
                  <a:gd name="T60" fmla="*/ 157 w 412"/>
                  <a:gd name="T61" fmla="*/ 115 h 182"/>
                  <a:gd name="T62" fmla="*/ 100 w 412"/>
                  <a:gd name="T63" fmla="*/ 115 h 182"/>
                  <a:gd name="T64" fmla="*/ 100 w 412"/>
                  <a:gd name="T65" fmla="*/ 116 h 182"/>
                  <a:gd name="T66" fmla="*/ 71 w 412"/>
                  <a:gd name="T67" fmla="*/ 116 h 182"/>
                  <a:gd name="T68" fmla="*/ 71 w 412"/>
                  <a:gd name="T69" fmla="*/ 115 h 182"/>
                  <a:gd name="T70" fmla="*/ 70 w 412"/>
                  <a:gd name="T71" fmla="*/ 115 h 182"/>
                  <a:gd name="T72" fmla="*/ 69 w 412"/>
                  <a:gd name="T73" fmla="*/ 61 h 182"/>
                  <a:gd name="T74" fmla="*/ 100 w 412"/>
                  <a:gd name="T75" fmla="*/ 61 h 182"/>
                  <a:gd name="T76" fmla="*/ 100 w 412"/>
                  <a:gd name="T77" fmla="*/ 84 h 182"/>
                  <a:gd name="T78" fmla="*/ 124 w 412"/>
                  <a:gd name="T79" fmla="*/ 84 h 182"/>
                  <a:gd name="T80" fmla="*/ 124 w 412"/>
                  <a:gd name="T81" fmla="*/ 33 h 182"/>
                  <a:gd name="T82" fmla="*/ 33 w 412"/>
                  <a:gd name="T83" fmla="*/ 33 h 182"/>
                  <a:gd name="T84" fmla="*/ 33 w 412"/>
                  <a:gd name="T85" fmla="*/ 15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2" h="182">
                    <a:moveTo>
                      <a:pt x="33" y="150"/>
                    </a:moveTo>
                    <a:cubicBezTo>
                      <a:pt x="187" y="150"/>
                      <a:pt x="187" y="150"/>
                      <a:pt x="187" y="150"/>
                    </a:cubicBezTo>
                    <a:cubicBezTo>
                      <a:pt x="187" y="1"/>
                      <a:pt x="187" y="1"/>
                      <a:pt x="187" y="1"/>
                    </a:cubicBezTo>
                    <a:cubicBezTo>
                      <a:pt x="187" y="1"/>
                      <a:pt x="187" y="1"/>
                      <a:pt x="187" y="1"/>
                    </a:cubicBezTo>
                    <a:cubicBezTo>
                      <a:pt x="187" y="1"/>
                      <a:pt x="187" y="1"/>
                      <a:pt x="187" y="1"/>
                    </a:cubicBezTo>
                    <a:cubicBezTo>
                      <a:pt x="268" y="1"/>
                      <a:pt x="332" y="0"/>
                      <a:pt x="412" y="0"/>
                    </a:cubicBezTo>
                    <a:cubicBezTo>
                      <a:pt x="412" y="181"/>
                      <a:pt x="412" y="181"/>
                      <a:pt x="412" y="181"/>
                    </a:cubicBezTo>
                    <a:cubicBezTo>
                      <a:pt x="379" y="181"/>
                      <a:pt x="379" y="181"/>
                      <a:pt x="379" y="181"/>
                    </a:cubicBezTo>
                    <a:cubicBezTo>
                      <a:pt x="379" y="181"/>
                      <a:pt x="379" y="181"/>
                      <a:pt x="379" y="181"/>
                    </a:cubicBezTo>
                    <a:cubicBezTo>
                      <a:pt x="256" y="182"/>
                      <a:pt x="256" y="182"/>
                      <a:pt x="256" y="182"/>
                    </a:cubicBezTo>
                    <a:cubicBezTo>
                      <a:pt x="256" y="143"/>
                      <a:pt x="255" y="100"/>
                      <a:pt x="255" y="62"/>
                    </a:cubicBezTo>
                    <a:cubicBezTo>
                      <a:pt x="285" y="62"/>
                      <a:pt x="313" y="62"/>
                      <a:pt x="342" y="62"/>
                    </a:cubicBezTo>
                    <a:cubicBezTo>
                      <a:pt x="342" y="62"/>
                      <a:pt x="342" y="62"/>
                      <a:pt x="342" y="62"/>
                    </a:cubicBezTo>
                    <a:cubicBezTo>
                      <a:pt x="342" y="62"/>
                      <a:pt x="342" y="62"/>
                      <a:pt x="342" y="62"/>
                    </a:cubicBezTo>
                    <a:cubicBezTo>
                      <a:pt x="342" y="94"/>
                      <a:pt x="342" y="94"/>
                      <a:pt x="342" y="94"/>
                    </a:cubicBezTo>
                    <a:cubicBezTo>
                      <a:pt x="342" y="94"/>
                      <a:pt x="342" y="94"/>
                      <a:pt x="342" y="94"/>
                    </a:cubicBezTo>
                    <a:cubicBezTo>
                      <a:pt x="342" y="116"/>
                      <a:pt x="342" y="116"/>
                      <a:pt x="342" y="116"/>
                    </a:cubicBezTo>
                    <a:cubicBezTo>
                      <a:pt x="313" y="116"/>
                      <a:pt x="313" y="116"/>
                      <a:pt x="313" y="116"/>
                    </a:cubicBezTo>
                    <a:cubicBezTo>
                      <a:pt x="313" y="94"/>
                      <a:pt x="313" y="94"/>
                      <a:pt x="313" y="94"/>
                    </a:cubicBezTo>
                    <a:cubicBezTo>
                      <a:pt x="288" y="94"/>
                      <a:pt x="288" y="94"/>
                      <a:pt x="288" y="94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379" y="149"/>
                      <a:pt x="379" y="149"/>
                      <a:pt x="379" y="149"/>
                    </a:cubicBezTo>
                    <a:cubicBezTo>
                      <a:pt x="379" y="32"/>
                      <a:pt x="379" y="32"/>
                      <a:pt x="379" y="32"/>
                    </a:cubicBezTo>
                    <a:cubicBezTo>
                      <a:pt x="220" y="32"/>
                      <a:pt x="220" y="32"/>
                      <a:pt x="220" y="32"/>
                    </a:cubicBezTo>
                    <a:cubicBezTo>
                      <a:pt x="220" y="32"/>
                      <a:pt x="220" y="32"/>
                      <a:pt x="220" y="32"/>
                    </a:cubicBezTo>
                    <a:cubicBezTo>
                      <a:pt x="219" y="32"/>
                      <a:pt x="219" y="32"/>
                      <a:pt x="219" y="32"/>
                    </a:cubicBezTo>
                    <a:cubicBezTo>
                      <a:pt x="219" y="182"/>
                      <a:pt x="219" y="182"/>
                      <a:pt x="219" y="182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7" y="115"/>
                      <a:pt x="157" y="115"/>
                      <a:pt x="157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100" y="116"/>
                      <a:pt x="100" y="116"/>
                      <a:pt x="100" y="116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70" y="115"/>
                      <a:pt x="70" y="115"/>
                      <a:pt x="70" y="115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33"/>
                      <a:pt x="124" y="33"/>
                      <a:pt x="124" y="33"/>
                    </a:cubicBezTo>
                    <a:cubicBezTo>
                      <a:pt x="33" y="33"/>
                      <a:pt x="33" y="33"/>
                      <a:pt x="33" y="33"/>
                    </a:cubicBezTo>
                    <a:lnTo>
                      <a:pt x="33" y="1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6">
                <a:extLst>
                  <a:ext uri="{FF2B5EF4-FFF2-40B4-BE49-F238E27FC236}">
                    <a16:creationId xmlns:a16="http://schemas.microsoft.com/office/drawing/2014/main" id="{18F4AA8D-B650-BC1E-40BC-C862CC4DF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86269" y="4880089"/>
                <a:ext cx="497260" cy="149111"/>
              </a:xfrm>
              <a:custGeom>
                <a:avLst/>
                <a:gdLst>
                  <a:gd name="T0" fmla="*/ 32 w 411"/>
                  <a:gd name="T1" fmla="*/ 150 h 182"/>
                  <a:gd name="T2" fmla="*/ 186 w 411"/>
                  <a:gd name="T3" fmla="*/ 150 h 182"/>
                  <a:gd name="T4" fmla="*/ 186 w 411"/>
                  <a:gd name="T5" fmla="*/ 1 h 182"/>
                  <a:gd name="T6" fmla="*/ 187 w 411"/>
                  <a:gd name="T7" fmla="*/ 1 h 182"/>
                  <a:gd name="T8" fmla="*/ 187 w 411"/>
                  <a:gd name="T9" fmla="*/ 1 h 182"/>
                  <a:gd name="T10" fmla="*/ 411 w 411"/>
                  <a:gd name="T11" fmla="*/ 0 h 182"/>
                  <a:gd name="T12" fmla="*/ 411 w 411"/>
                  <a:gd name="T13" fmla="*/ 181 h 182"/>
                  <a:gd name="T14" fmla="*/ 379 w 411"/>
                  <a:gd name="T15" fmla="*/ 181 h 182"/>
                  <a:gd name="T16" fmla="*/ 379 w 411"/>
                  <a:gd name="T17" fmla="*/ 181 h 182"/>
                  <a:gd name="T18" fmla="*/ 255 w 411"/>
                  <a:gd name="T19" fmla="*/ 182 h 182"/>
                  <a:gd name="T20" fmla="*/ 255 w 411"/>
                  <a:gd name="T21" fmla="*/ 62 h 182"/>
                  <a:gd name="T22" fmla="*/ 341 w 411"/>
                  <a:gd name="T23" fmla="*/ 62 h 182"/>
                  <a:gd name="T24" fmla="*/ 341 w 411"/>
                  <a:gd name="T25" fmla="*/ 62 h 182"/>
                  <a:gd name="T26" fmla="*/ 342 w 411"/>
                  <a:gd name="T27" fmla="*/ 62 h 182"/>
                  <a:gd name="T28" fmla="*/ 342 w 411"/>
                  <a:gd name="T29" fmla="*/ 94 h 182"/>
                  <a:gd name="T30" fmla="*/ 341 w 411"/>
                  <a:gd name="T31" fmla="*/ 94 h 182"/>
                  <a:gd name="T32" fmla="*/ 341 w 411"/>
                  <a:gd name="T33" fmla="*/ 116 h 182"/>
                  <a:gd name="T34" fmla="*/ 312 w 411"/>
                  <a:gd name="T35" fmla="*/ 116 h 182"/>
                  <a:gd name="T36" fmla="*/ 312 w 411"/>
                  <a:gd name="T37" fmla="*/ 94 h 182"/>
                  <a:gd name="T38" fmla="*/ 288 w 411"/>
                  <a:gd name="T39" fmla="*/ 94 h 182"/>
                  <a:gd name="T40" fmla="*/ 288 w 411"/>
                  <a:gd name="T41" fmla="*/ 149 h 182"/>
                  <a:gd name="T42" fmla="*/ 379 w 411"/>
                  <a:gd name="T43" fmla="*/ 149 h 182"/>
                  <a:gd name="T44" fmla="*/ 379 w 411"/>
                  <a:gd name="T45" fmla="*/ 32 h 182"/>
                  <a:gd name="T46" fmla="*/ 220 w 411"/>
                  <a:gd name="T47" fmla="*/ 32 h 182"/>
                  <a:gd name="T48" fmla="*/ 220 w 411"/>
                  <a:gd name="T49" fmla="*/ 32 h 182"/>
                  <a:gd name="T50" fmla="*/ 218 w 411"/>
                  <a:gd name="T51" fmla="*/ 32 h 182"/>
                  <a:gd name="T52" fmla="*/ 218 w 411"/>
                  <a:gd name="T53" fmla="*/ 182 h 182"/>
                  <a:gd name="T54" fmla="*/ 0 w 411"/>
                  <a:gd name="T55" fmla="*/ 182 h 182"/>
                  <a:gd name="T56" fmla="*/ 0 w 411"/>
                  <a:gd name="T57" fmla="*/ 1 h 182"/>
                  <a:gd name="T58" fmla="*/ 156 w 411"/>
                  <a:gd name="T59" fmla="*/ 0 h 182"/>
                  <a:gd name="T60" fmla="*/ 156 w 411"/>
                  <a:gd name="T61" fmla="*/ 115 h 182"/>
                  <a:gd name="T62" fmla="*/ 99 w 411"/>
                  <a:gd name="T63" fmla="*/ 115 h 182"/>
                  <a:gd name="T64" fmla="*/ 99 w 411"/>
                  <a:gd name="T65" fmla="*/ 116 h 182"/>
                  <a:gd name="T66" fmla="*/ 70 w 411"/>
                  <a:gd name="T67" fmla="*/ 116 h 182"/>
                  <a:gd name="T68" fmla="*/ 70 w 411"/>
                  <a:gd name="T69" fmla="*/ 115 h 182"/>
                  <a:gd name="T70" fmla="*/ 69 w 411"/>
                  <a:gd name="T71" fmla="*/ 115 h 182"/>
                  <a:gd name="T72" fmla="*/ 69 w 411"/>
                  <a:gd name="T73" fmla="*/ 61 h 182"/>
                  <a:gd name="T74" fmla="*/ 99 w 411"/>
                  <a:gd name="T75" fmla="*/ 61 h 182"/>
                  <a:gd name="T76" fmla="*/ 99 w 411"/>
                  <a:gd name="T77" fmla="*/ 84 h 182"/>
                  <a:gd name="T78" fmla="*/ 123 w 411"/>
                  <a:gd name="T79" fmla="*/ 84 h 182"/>
                  <a:gd name="T80" fmla="*/ 123 w 411"/>
                  <a:gd name="T81" fmla="*/ 33 h 182"/>
                  <a:gd name="T82" fmla="*/ 32 w 411"/>
                  <a:gd name="T83" fmla="*/ 33 h 182"/>
                  <a:gd name="T84" fmla="*/ 32 w 411"/>
                  <a:gd name="T85" fmla="*/ 15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1" h="182">
                    <a:moveTo>
                      <a:pt x="32" y="150"/>
                    </a:moveTo>
                    <a:cubicBezTo>
                      <a:pt x="186" y="150"/>
                      <a:pt x="186" y="150"/>
                      <a:pt x="186" y="150"/>
                    </a:cubicBezTo>
                    <a:cubicBezTo>
                      <a:pt x="186" y="1"/>
                      <a:pt x="186" y="1"/>
                      <a:pt x="186" y="1"/>
                    </a:cubicBezTo>
                    <a:cubicBezTo>
                      <a:pt x="187" y="1"/>
                      <a:pt x="187" y="1"/>
                      <a:pt x="187" y="1"/>
                    </a:cubicBezTo>
                    <a:cubicBezTo>
                      <a:pt x="187" y="1"/>
                      <a:pt x="187" y="1"/>
                      <a:pt x="187" y="1"/>
                    </a:cubicBezTo>
                    <a:cubicBezTo>
                      <a:pt x="268" y="1"/>
                      <a:pt x="332" y="0"/>
                      <a:pt x="411" y="0"/>
                    </a:cubicBezTo>
                    <a:cubicBezTo>
                      <a:pt x="411" y="181"/>
                      <a:pt x="411" y="181"/>
                      <a:pt x="411" y="181"/>
                    </a:cubicBezTo>
                    <a:cubicBezTo>
                      <a:pt x="379" y="181"/>
                      <a:pt x="379" y="181"/>
                      <a:pt x="379" y="181"/>
                    </a:cubicBezTo>
                    <a:cubicBezTo>
                      <a:pt x="379" y="181"/>
                      <a:pt x="379" y="181"/>
                      <a:pt x="379" y="181"/>
                    </a:cubicBezTo>
                    <a:cubicBezTo>
                      <a:pt x="255" y="182"/>
                      <a:pt x="255" y="182"/>
                      <a:pt x="255" y="182"/>
                    </a:cubicBezTo>
                    <a:cubicBezTo>
                      <a:pt x="255" y="143"/>
                      <a:pt x="255" y="100"/>
                      <a:pt x="255" y="62"/>
                    </a:cubicBezTo>
                    <a:cubicBezTo>
                      <a:pt x="284" y="62"/>
                      <a:pt x="312" y="62"/>
                      <a:pt x="341" y="62"/>
                    </a:cubicBezTo>
                    <a:cubicBezTo>
                      <a:pt x="341" y="62"/>
                      <a:pt x="341" y="62"/>
                      <a:pt x="341" y="62"/>
                    </a:cubicBezTo>
                    <a:cubicBezTo>
                      <a:pt x="342" y="62"/>
                      <a:pt x="342" y="62"/>
                      <a:pt x="342" y="62"/>
                    </a:cubicBezTo>
                    <a:cubicBezTo>
                      <a:pt x="342" y="94"/>
                      <a:pt x="342" y="94"/>
                      <a:pt x="342" y="94"/>
                    </a:cubicBezTo>
                    <a:cubicBezTo>
                      <a:pt x="341" y="94"/>
                      <a:pt x="341" y="94"/>
                      <a:pt x="341" y="94"/>
                    </a:cubicBezTo>
                    <a:cubicBezTo>
                      <a:pt x="341" y="116"/>
                      <a:pt x="341" y="116"/>
                      <a:pt x="341" y="116"/>
                    </a:cubicBezTo>
                    <a:cubicBezTo>
                      <a:pt x="312" y="116"/>
                      <a:pt x="312" y="116"/>
                      <a:pt x="312" y="116"/>
                    </a:cubicBezTo>
                    <a:cubicBezTo>
                      <a:pt x="312" y="94"/>
                      <a:pt x="312" y="94"/>
                      <a:pt x="312" y="94"/>
                    </a:cubicBezTo>
                    <a:cubicBezTo>
                      <a:pt x="288" y="94"/>
                      <a:pt x="288" y="94"/>
                      <a:pt x="288" y="94"/>
                    </a:cubicBezTo>
                    <a:cubicBezTo>
                      <a:pt x="288" y="149"/>
                      <a:pt x="288" y="149"/>
                      <a:pt x="288" y="149"/>
                    </a:cubicBezTo>
                    <a:cubicBezTo>
                      <a:pt x="379" y="149"/>
                      <a:pt x="379" y="149"/>
                      <a:pt x="379" y="149"/>
                    </a:cubicBezTo>
                    <a:cubicBezTo>
                      <a:pt x="379" y="32"/>
                      <a:pt x="379" y="32"/>
                      <a:pt x="379" y="32"/>
                    </a:cubicBezTo>
                    <a:cubicBezTo>
                      <a:pt x="220" y="32"/>
                      <a:pt x="220" y="32"/>
                      <a:pt x="220" y="32"/>
                    </a:cubicBezTo>
                    <a:cubicBezTo>
                      <a:pt x="220" y="32"/>
                      <a:pt x="220" y="32"/>
                      <a:pt x="220" y="32"/>
                    </a:cubicBezTo>
                    <a:cubicBezTo>
                      <a:pt x="218" y="32"/>
                      <a:pt x="218" y="32"/>
                      <a:pt x="218" y="32"/>
                    </a:cubicBezTo>
                    <a:cubicBezTo>
                      <a:pt x="218" y="182"/>
                      <a:pt x="218" y="182"/>
                      <a:pt x="218" y="182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115"/>
                      <a:pt x="156" y="115"/>
                      <a:pt x="156" y="115"/>
                    </a:cubicBezTo>
                    <a:cubicBezTo>
                      <a:pt x="99" y="115"/>
                      <a:pt x="99" y="115"/>
                      <a:pt x="99" y="115"/>
                    </a:cubicBezTo>
                    <a:cubicBezTo>
                      <a:pt x="99" y="116"/>
                      <a:pt x="99" y="116"/>
                      <a:pt x="99" y="116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0" y="115"/>
                      <a:pt x="70" y="115"/>
                      <a:pt x="70" y="115"/>
                    </a:cubicBezTo>
                    <a:cubicBezTo>
                      <a:pt x="69" y="115"/>
                      <a:pt x="69" y="115"/>
                      <a:pt x="69" y="115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84"/>
                      <a:pt x="99" y="84"/>
                      <a:pt x="99" y="84"/>
                    </a:cubicBezTo>
                    <a:cubicBezTo>
                      <a:pt x="123" y="84"/>
                      <a:pt x="123" y="84"/>
                      <a:pt x="123" y="84"/>
                    </a:cubicBezTo>
                    <a:cubicBezTo>
                      <a:pt x="123" y="33"/>
                      <a:pt x="123" y="33"/>
                      <a:pt x="123" y="33"/>
                    </a:cubicBezTo>
                    <a:cubicBezTo>
                      <a:pt x="32" y="33"/>
                      <a:pt x="32" y="33"/>
                      <a:pt x="32" y="33"/>
                    </a:cubicBezTo>
                    <a:lnTo>
                      <a:pt x="32" y="1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B494F6C9-E2B6-90FC-77A5-8EF48DBC6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0025" y="4800600"/>
              <a:ext cx="498907" cy="149111"/>
            </a:xfrm>
            <a:custGeom>
              <a:avLst/>
              <a:gdLst>
                <a:gd name="T0" fmla="*/ 33 w 412"/>
                <a:gd name="T1" fmla="*/ 150 h 182"/>
                <a:gd name="T2" fmla="*/ 187 w 412"/>
                <a:gd name="T3" fmla="*/ 150 h 182"/>
                <a:gd name="T4" fmla="*/ 187 w 412"/>
                <a:gd name="T5" fmla="*/ 1 h 182"/>
                <a:gd name="T6" fmla="*/ 187 w 412"/>
                <a:gd name="T7" fmla="*/ 1 h 182"/>
                <a:gd name="T8" fmla="*/ 187 w 412"/>
                <a:gd name="T9" fmla="*/ 1 h 182"/>
                <a:gd name="T10" fmla="*/ 412 w 412"/>
                <a:gd name="T11" fmla="*/ 0 h 182"/>
                <a:gd name="T12" fmla="*/ 412 w 412"/>
                <a:gd name="T13" fmla="*/ 181 h 182"/>
                <a:gd name="T14" fmla="*/ 379 w 412"/>
                <a:gd name="T15" fmla="*/ 181 h 182"/>
                <a:gd name="T16" fmla="*/ 379 w 412"/>
                <a:gd name="T17" fmla="*/ 181 h 182"/>
                <a:gd name="T18" fmla="*/ 256 w 412"/>
                <a:gd name="T19" fmla="*/ 182 h 182"/>
                <a:gd name="T20" fmla="*/ 255 w 412"/>
                <a:gd name="T21" fmla="*/ 62 h 182"/>
                <a:gd name="T22" fmla="*/ 342 w 412"/>
                <a:gd name="T23" fmla="*/ 62 h 182"/>
                <a:gd name="T24" fmla="*/ 342 w 412"/>
                <a:gd name="T25" fmla="*/ 62 h 182"/>
                <a:gd name="T26" fmla="*/ 342 w 412"/>
                <a:gd name="T27" fmla="*/ 62 h 182"/>
                <a:gd name="T28" fmla="*/ 342 w 412"/>
                <a:gd name="T29" fmla="*/ 94 h 182"/>
                <a:gd name="T30" fmla="*/ 342 w 412"/>
                <a:gd name="T31" fmla="*/ 94 h 182"/>
                <a:gd name="T32" fmla="*/ 342 w 412"/>
                <a:gd name="T33" fmla="*/ 116 h 182"/>
                <a:gd name="T34" fmla="*/ 313 w 412"/>
                <a:gd name="T35" fmla="*/ 116 h 182"/>
                <a:gd name="T36" fmla="*/ 313 w 412"/>
                <a:gd name="T37" fmla="*/ 94 h 182"/>
                <a:gd name="T38" fmla="*/ 288 w 412"/>
                <a:gd name="T39" fmla="*/ 94 h 182"/>
                <a:gd name="T40" fmla="*/ 288 w 412"/>
                <a:gd name="T41" fmla="*/ 149 h 182"/>
                <a:gd name="T42" fmla="*/ 379 w 412"/>
                <a:gd name="T43" fmla="*/ 149 h 182"/>
                <a:gd name="T44" fmla="*/ 379 w 412"/>
                <a:gd name="T45" fmla="*/ 32 h 182"/>
                <a:gd name="T46" fmla="*/ 220 w 412"/>
                <a:gd name="T47" fmla="*/ 32 h 182"/>
                <a:gd name="T48" fmla="*/ 220 w 412"/>
                <a:gd name="T49" fmla="*/ 32 h 182"/>
                <a:gd name="T50" fmla="*/ 219 w 412"/>
                <a:gd name="T51" fmla="*/ 32 h 182"/>
                <a:gd name="T52" fmla="*/ 219 w 412"/>
                <a:gd name="T53" fmla="*/ 182 h 182"/>
                <a:gd name="T54" fmla="*/ 0 w 412"/>
                <a:gd name="T55" fmla="*/ 182 h 182"/>
                <a:gd name="T56" fmla="*/ 0 w 412"/>
                <a:gd name="T57" fmla="*/ 1 h 182"/>
                <a:gd name="T58" fmla="*/ 156 w 412"/>
                <a:gd name="T59" fmla="*/ 0 h 182"/>
                <a:gd name="T60" fmla="*/ 157 w 412"/>
                <a:gd name="T61" fmla="*/ 115 h 182"/>
                <a:gd name="T62" fmla="*/ 100 w 412"/>
                <a:gd name="T63" fmla="*/ 115 h 182"/>
                <a:gd name="T64" fmla="*/ 100 w 412"/>
                <a:gd name="T65" fmla="*/ 116 h 182"/>
                <a:gd name="T66" fmla="*/ 71 w 412"/>
                <a:gd name="T67" fmla="*/ 116 h 182"/>
                <a:gd name="T68" fmla="*/ 71 w 412"/>
                <a:gd name="T69" fmla="*/ 115 h 182"/>
                <a:gd name="T70" fmla="*/ 70 w 412"/>
                <a:gd name="T71" fmla="*/ 115 h 182"/>
                <a:gd name="T72" fmla="*/ 69 w 412"/>
                <a:gd name="T73" fmla="*/ 61 h 182"/>
                <a:gd name="T74" fmla="*/ 100 w 412"/>
                <a:gd name="T75" fmla="*/ 61 h 182"/>
                <a:gd name="T76" fmla="*/ 100 w 412"/>
                <a:gd name="T77" fmla="*/ 84 h 182"/>
                <a:gd name="T78" fmla="*/ 124 w 412"/>
                <a:gd name="T79" fmla="*/ 84 h 182"/>
                <a:gd name="T80" fmla="*/ 124 w 412"/>
                <a:gd name="T81" fmla="*/ 33 h 182"/>
                <a:gd name="T82" fmla="*/ 33 w 412"/>
                <a:gd name="T83" fmla="*/ 33 h 182"/>
                <a:gd name="T84" fmla="*/ 33 w 412"/>
                <a:gd name="T85" fmla="*/ 15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2" h="182">
                  <a:moveTo>
                    <a:pt x="33" y="150"/>
                  </a:moveTo>
                  <a:cubicBezTo>
                    <a:pt x="187" y="150"/>
                    <a:pt x="187" y="150"/>
                    <a:pt x="187" y="150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268" y="1"/>
                    <a:pt x="332" y="0"/>
                    <a:pt x="412" y="0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379" y="181"/>
                    <a:pt x="379" y="181"/>
                    <a:pt x="379" y="181"/>
                  </a:cubicBezTo>
                  <a:cubicBezTo>
                    <a:pt x="379" y="181"/>
                    <a:pt x="379" y="181"/>
                    <a:pt x="379" y="181"/>
                  </a:cubicBezTo>
                  <a:cubicBezTo>
                    <a:pt x="256" y="182"/>
                    <a:pt x="256" y="182"/>
                    <a:pt x="256" y="182"/>
                  </a:cubicBezTo>
                  <a:cubicBezTo>
                    <a:pt x="256" y="143"/>
                    <a:pt x="255" y="100"/>
                    <a:pt x="255" y="62"/>
                  </a:cubicBezTo>
                  <a:cubicBezTo>
                    <a:pt x="285" y="62"/>
                    <a:pt x="313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94"/>
                    <a:pt x="342" y="94"/>
                    <a:pt x="342" y="94"/>
                  </a:cubicBezTo>
                  <a:cubicBezTo>
                    <a:pt x="342" y="94"/>
                    <a:pt x="342" y="94"/>
                    <a:pt x="342" y="94"/>
                  </a:cubicBezTo>
                  <a:cubicBezTo>
                    <a:pt x="342" y="116"/>
                    <a:pt x="342" y="116"/>
                    <a:pt x="342" y="116"/>
                  </a:cubicBezTo>
                  <a:cubicBezTo>
                    <a:pt x="313" y="116"/>
                    <a:pt x="313" y="116"/>
                    <a:pt x="313" y="116"/>
                  </a:cubicBezTo>
                  <a:cubicBezTo>
                    <a:pt x="313" y="94"/>
                    <a:pt x="313" y="94"/>
                    <a:pt x="313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149"/>
                    <a:pt x="288" y="149"/>
                    <a:pt x="288" y="149"/>
                  </a:cubicBezTo>
                  <a:cubicBezTo>
                    <a:pt x="379" y="149"/>
                    <a:pt x="379" y="149"/>
                    <a:pt x="379" y="149"/>
                  </a:cubicBezTo>
                  <a:cubicBezTo>
                    <a:pt x="379" y="32"/>
                    <a:pt x="379" y="32"/>
                    <a:pt x="379" y="32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19" y="32"/>
                    <a:pt x="219" y="32"/>
                    <a:pt x="219" y="32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70" y="115"/>
                    <a:pt x="70" y="115"/>
                    <a:pt x="70" y="115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33" y="33"/>
                    <a:pt x="33" y="33"/>
                    <a:pt x="33" y="33"/>
                  </a:cubicBezTo>
                  <a:lnTo>
                    <a:pt x="33" y="1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27416B91-C564-AF18-DC0D-9970FB272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8570" y="4800600"/>
              <a:ext cx="497260" cy="149111"/>
            </a:xfrm>
            <a:custGeom>
              <a:avLst/>
              <a:gdLst>
                <a:gd name="T0" fmla="*/ 32 w 411"/>
                <a:gd name="T1" fmla="*/ 150 h 182"/>
                <a:gd name="T2" fmla="*/ 186 w 411"/>
                <a:gd name="T3" fmla="*/ 150 h 182"/>
                <a:gd name="T4" fmla="*/ 186 w 411"/>
                <a:gd name="T5" fmla="*/ 1 h 182"/>
                <a:gd name="T6" fmla="*/ 187 w 411"/>
                <a:gd name="T7" fmla="*/ 1 h 182"/>
                <a:gd name="T8" fmla="*/ 187 w 411"/>
                <a:gd name="T9" fmla="*/ 1 h 182"/>
                <a:gd name="T10" fmla="*/ 411 w 411"/>
                <a:gd name="T11" fmla="*/ 0 h 182"/>
                <a:gd name="T12" fmla="*/ 411 w 411"/>
                <a:gd name="T13" fmla="*/ 181 h 182"/>
                <a:gd name="T14" fmla="*/ 379 w 411"/>
                <a:gd name="T15" fmla="*/ 181 h 182"/>
                <a:gd name="T16" fmla="*/ 379 w 411"/>
                <a:gd name="T17" fmla="*/ 181 h 182"/>
                <a:gd name="T18" fmla="*/ 255 w 411"/>
                <a:gd name="T19" fmla="*/ 182 h 182"/>
                <a:gd name="T20" fmla="*/ 255 w 411"/>
                <a:gd name="T21" fmla="*/ 62 h 182"/>
                <a:gd name="T22" fmla="*/ 341 w 411"/>
                <a:gd name="T23" fmla="*/ 62 h 182"/>
                <a:gd name="T24" fmla="*/ 341 w 411"/>
                <a:gd name="T25" fmla="*/ 62 h 182"/>
                <a:gd name="T26" fmla="*/ 342 w 411"/>
                <a:gd name="T27" fmla="*/ 62 h 182"/>
                <a:gd name="T28" fmla="*/ 342 w 411"/>
                <a:gd name="T29" fmla="*/ 94 h 182"/>
                <a:gd name="T30" fmla="*/ 341 w 411"/>
                <a:gd name="T31" fmla="*/ 94 h 182"/>
                <a:gd name="T32" fmla="*/ 341 w 411"/>
                <a:gd name="T33" fmla="*/ 116 h 182"/>
                <a:gd name="T34" fmla="*/ 312 w 411"/>
                <a:gd name="T35" fmla="*/ 116 h 182"/>
                <a:gd name="T36" fmla="*/ 312 w 411"/>
                <a:gd name="T37" fmla="*/ 94 h 182"/>
                <a:gd name="T38" fmla="*/ 288 w 411"/>
                <a:gd name="T39" fmla="*/ 94 h 182"/>
                <a:gd name="T40" fmla="*/ 288 w 411"/>
                <a:gd name="T41" fmla="*/ 149 h 182"/>
                <a:gd name="T42" fmla="*/ 379 w 411"/>
                <a:gd name="T43" fmla="*/ 149 h 182"/>
                <a:gd name="T44" fmla="*/ 379 w 411"/>
                <a:gd name="T45" fmla="*/ 32 h 182"/>
                <a:gd name="T46" fmla="*/ 220 w 411"/>
                <a:gd name="T47" fmla="*/ 32 h 182"/>
                <a:gd name="T48" fmla="*/ 220 w 411"/>
                <a:gd name="T49" fmla="*/ 32 h 182"/>
                <a:gd name="T50" fmla="*/ 218 w 411"/>
                <a:gd name="T51" fmla="*/ 32 h 182"/>
                <a:gd name="T52" fmla="*/ 218 w 411"/>
                <a:gd name="T53" fmla="*/ 182 h 182"/>
                <a:gd name="T54" fmla="*/ 0 w 411"/>
                <a:gd name="T55" fmla="*/ 182 h 182"/>
                <a:gd name="T56" fmla="*/ 0 w 411"/>
                <a:gd name="T57" fmla="*/ 1 h 182"/>
                <a:gd name="T58" fmla="*/ 156 w 411"/>
                <a:gd name="T59" fmla="*/ 0 h 182"/>
                <a:gd name="T60" fmla="*/ 156 w 411"/>
                <a:gd name="T61" fmla="*/ 115 h 182"/>
                <a:gd name="T62" fmla="*/ 99 w 411"/>
                <a:gd name="T63" fmla="*/ 115 h 182"/>
                <a:gd name="T64" fmla="*/ 99 w 411"/>
                <a:gd name="T65" fmla="*/ 116 h 182"/>
                <a:gd name="T66" fmla="*/ 70 w 411"/>
                <a:gd name="T67" fmla="*/ 116 h 182"/>
                <a:gd name="T68" fmla="*/ 70 w 411"/>
                <a:gd name="T69" fmla="*/ 115 h 182"/>
                <a:gd name="T70" fmla="*/ 69 w 411"/>
                <a:gd name="T71" fmla="*/ 115 h 182"/>
                <a:gd name="T72" fmla="*/ 69 w 411"/>
                <a:gd name="T73" fmla="*/ 61 h 182"/>
                <a:gd name="T74" fmla="*/ 99 w 411"/>
                <a:gd name="T75" fmla="*/ 61 h 182"/>
                <a:gd name="T76" fmla="*/ 99 w 411"/>
                <a:gd name="T77" fmla="*/ 84 h 182"/>
                <a:gd name="T78" fmla="*/ 123 w 411"/>
                <a:gd name="T79" fmla="*/ 84 h 182"/>
                <a:gd name="T80" fmla="*/ 123 w 411"/>
                <a:gd name="T81" fmla="*/ 33 h 182"/>
                <a:gd name="T82" fmla="*/ 32 w 411"/>
                <a:gd name="T83" fmla="*/ 33 h 182"/>
                <a:gd name="T84" fmla="*/ 32 w 411"/>
                <a:gd name="T85" fmla="*/ 15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1" h="182">
                  <a:moveTo>
                    <a:pt x="32" y="150"/>
                  </a:moveTo>
                  <a:cubicBezTo>
                    <a:pt x="186" y="150"/>
                    <a:pt x="186" y="150"/>
                    <a:pt x="186" y="15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268" y="1"/>
                    <a:pt x="332" y="0"/>
                    <a:pt x="411" y="0"/>
                  </a:cubicBezTo>
                  <a:cubicBezTo>
                    <a:pt x="411" y="181"/>
                    <a:pt x="411" y="181"/>
                    <a:pt x="411" y="181"/>
                  </a:cubicBezTo>
                  <a:cubicBezTo>
                    <a:pt x="379" y="181"/>
                    <a:pt x="379" y="181"/>
                    <a:pt x="379" y="181"/>
                  </a:cubicBezTo>
                  <a:cubicBezTo>
                    <a:pt x="379" y="181"/>
                    <a:pt x="379" y="181"/>
                    <a:pt x="379" y="181"/>
                  </a:cubicBezTo>
                  <a:cubicBezTo>
                    <a:pt x="255" y="182"/>
                    <a:pt x="255" y="182"/>
                    <a:pt x="255" y="182"/>
                  </a:cubicBezTo>
                  <a:cubicBezTo>
                    <a:pt x="255" y="143"/>
                    <a:pt x="255" y="100"/>
                    <a:pt x="255" y="62"/>
                  </a:cubicBezTo>
                  <a:cubicBezTo>
                    <a:pt x="284" y="62"/>
                    <a:pt x="312" y="62"/>
                    <a:pt x="341" y="62"/>
                  </a:cubicBezTo>
                  <a:cubicBezTo>
                    <a:pt x="341" y="62"/>
                    <a:pt x="341" y="62"/>
                    <a:pt x="341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94"/>
                    <a:pt x="342" y="94"/>
                    <a:pt x="342" y="94"/>
                  </a:cubicBezTo>
                  <a:cubicBezTo>
                    <a:pt x="341" y="94"/>
                    <a:pt x="341" y="94"/>
                    <a:pt x="341" y="94"/>
                  </a:cubicBezTo>
                  <a:cubicBezTo>
                    <a:pt x="341" y="116"/>
                    <a:pt x="341" y="116"/>
                    <a:pt x="341" y="116"/>
                  </a:cubicBezTo>
                  <a:cubicBezTo>
                    <a:pt x="312" y="116"/>
                    <a:pt x="312" y="116"/>
                    <a:pt x="312" y="116"/>
                  </a:cubicBezTo>
                  <a:cubicBezTo>
                    <a:pt x="312" y="94"/>
                    <a:pt x="312" y="94"/>
                    <a:pt x="312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149"/>
                    <a:pt x="288" y="149"/>
                    <a:pt x="288" y="149"/>
                  </a:cubicBezTo>
                  <a:cubicBezTo>
                    <a:pt x="379" y="149"/>
                    <a:pt x="379" y="149"/>
                    <a:pt x="379" y="149"/>
                  </a:cubicBezTo>
                  <a:cubicBezTo>
                    <a:pt x="379" y="32"/>
                    <a:pt x="379" y="32"/>
                    <a:pt x="379" y="32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8" y="182"/>
                    <a:pt x="218" y="182"/>
                    <a:pt x="218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115"/>
                    <a:pt x="156" y="115"/>
                    <a:pt x="156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6"/>
                    <a:pt x="99" y="116"/>
                    <a:pt x="99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5"/>
                    <a:pt x="70" y="115"/>
                    <a:pt x="70" y="115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32" y="33"/>
                    <a:pt x="32" y="33"/>
                    <a:pt x="32" y="33"/>
                  </a:cubicBezTo>
                  <a:lnTo>
                    <a:pt x="32" y="1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0F81FC68-091E-0795-EBDB-226AC324D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5468" y="4800600"/>
              <a:ext cx="498907" cy="149111"/>
            </a:xfrm>
            <a:custGeom>
              <a:avLst/>
              <a:gdLst>
                <a:gd name="T0" fmla="*/ 33 w 412"/>
                <a:gd name="T1" fmla="*/ 150 h 182"/>
                <a:gd name="T2" fmla="*/ 187 w 412"/>
                <a:gd name="T3" fmla="*/ 150 h 182"/>
                <a:gd name="T4" fmla="*/ 187 w 412"/>
                <a:gd name="T5" fmla="*/ 1 h 182"/>
                <a:gd name="T6" fmla="*/ 187 w 412"/>
                <a:gd name="T7" fmla="*/ 1 h 182"/>
                <a:gd name="T8" fmla="*/ 187 w 412"/>
                <a:gd name="T9" fmla="*/ 1 h 182"/>
                <a:gd name="T10" fmla="*/ 412 w 412"/>
                <a:gd name="T11" fmla="*/ 0 h 182"/>
                <a:gd name="T12" fmla="*/ 412 w 412"/>
                <a:gd name="T13" fmla="*/ 181 h 182"/>
                <a:gd name="T14" fmla="*/ 380 w 412"/>
                <a:gd name="T15" fmla="*/ 181 h 182"/>
                <a:gd name="T16" fmla="*/ 380 w 412"/>
                <a:gd name="T17" fmla="*/ 181 h 182"/>
                <a:gd name="T18" fmla="*/ 256 w 412"/>
                <a:gd name="T19" fmla="*/ 182 h 182"/>
                <a:gd name="T20" fmla="*/ 255 w 412"/>
                <a:gd name="T21" fmla="*/ 62 h 182"/>
                <a:gd name="T22" fmla="*/ 342 w 412"/>
                <a:gd name="T23" fmla="*/ 62 h 182"/>
                <a:gd name="T24" fmla="*/ 342 w 412"/>
                <a:gd name="T25" fmla="*/ 62 h 182"/>
                <a:gd name="T26" fmla="*/ 342 w 412"/>
                <a:gd name="T27" fmla="*/ 62 h 182"/>
                <a:gd name="T28" fmla="*/ 342 w 412"/>
                <a:gd name="T29" fmla="*/ 94 h 182"/>
                <a:gd name="T30" fmla="*/ 342 w 412"/>
                <a:gd name="T31" fmla="*/ 94 h 182"/>
                <a:gd name="T32" fmla="*/ 342 w 412"/>
                <a:gd name="T33" fmla="*/ 116 h 182"/>
                <a:gd name="T34" fmla="*/ 313 w 412"/>
                <a:gd name="T35" fmla="*/ 116 h 182"/>
                <a:gd name="T36" fmla="*/ 313 w 412"/>
                <a:gd name="T37" fmla="*/ 94 h 182"/>
                <a:gd name="T38" fmla="*/ 288 w 412"/>
                <a:gd name="T39" fmla="*/ 94 h 182"/>
                <a:gd name="T40" fmla="*/ 288 w 412"/>
                <a:gd name="T41" fmla="*/ 149 h 182"/>
                <a:gd name="T42" fmla="*/ 380 w 412"/>
                <a:gd name="T43" fmla="*/ 149 h 182"/>
                <a:gd name="T44" fmla="*/ 380 w 412"/>
                <a:gd name="T45" fmla="*/ 32 h 182"/>
                <a:gd name="T46" fmla="*/ 220 w 412"/>
                <a:gd name="T47" fmla="*/ 32 h 182"/>
                <a:gd name="T48" fmla="*/ 220 w 412"/>
                <a:gd name="T49" fmla="*/ 32 h 182"/>
                <a:gd name="T50" fmla="*/ 219 w 412"/>
                <a:gd name="T51" fmla="*/ 32 h 182"/>
                <a:gd name="T52" fmla="*/ 219 w 412"/>
                <a:gd name="T53" fmla="*/ 182 h 182"/>
                <a:gd name="T54" fmla="*/ 0 w 412"/>
                <a:gd name="T55" fmla="*/ 182 h 182"/>
                <a:gd name="T56" fmla="*/ 0 w 412"/>
                <a:gd name="T57" fmla="*/ 1 h 182"/>
                <a:gd name="T58" fmla="*/ 156 w 412"/>
                <a:gd name="T59" fmla="*/ 0 h 182"/>
                <a:gd name="T60" fmla="*/ 157 w 412"/>
                <a:gd name="T61" fmla="*/ 115 h 182"/>
                <a:gd name="T62" fmla="*/ 100 w 412"/>
                <a:gd name="T63" fmla="*/ 115 h 182"/>
                <a:gd name="T64" fmla="*/ 100 w 412"/>
                <a:gd name="T65" fmla="*/ 116 h 182"/>
                <a:gd name="T66" fmla="*/ 71 w 412"/>
                <a:gd name="T67" fmla="*/ 116 h 182"/>
                <a:gd name="T68" fmla="*/ 71 w 412"/>
                <a:gd name="T69" fmla="*/ 115 h 182"/>
                <a:gd name="T70" fmla="*/ 70 w 412"/>
                <a:gd name="T71" fmla="*/ 115 h 182"/>
                <a:gd name="T72" fmla="*/ 69 w 412"/>
                <a:gd name="T73" fmla="*/ 61 h 182"/>
                <a:gd name="T74" fmla="*/ 100 w 412"/>
                <a:gd name="T75" fmla="*/ 61 h 182"/>
                <a:gd name="T76" fmla="*/ 100 w 412"/>
                <a:gd name="T77" fmla="*/ 84 h 182"/>
                <a:gd name="T78" fmla="*/ 124 w 412"/>
                <a:gd name="T79" fmla="*/ 84 h 182"/>
                <a:gd name="T80" fmla="*/ 124 w 412"/>
                <a:gd name="T81" fmla="*/ 33 h 182"/>
                <a:gd name="T82" fmla="*/ 33 w 412"/>
                <a:gd name="T83" fmla="*/ 33 h 182"/>
                <a:gd name="T84" fmla="*/ 33 w 412"/>
                <a:gd name="T85" fmla="*/ 15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2" h="182">
                  <a:moveTo>
                    <a:pt x="33" y="150"/>
                  </a:moveTo>
                  <a:cubicBezTo>
                    <a:pt x="187" y="150"/>
                    <a:pt x="187" y="150"/>
                    <a:pt x="187" y="150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268" y="1"/>
                    <a:pt x="332" y="0"/>
                    <a:pt x="412" y="0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380" y="181"/>
                    <a:pt x="380" y="181"/>
                    <a:pt x="380" y="181"/>
                  </a:cubicBezTo>
                  <a:cubicBezTo>
                    <a:pt x="380" y="181"/>
                    <a:pt x="380" y="181"/>
                    <a:pt x="380" y="181"/>
                  </a:cubicBezTo>
                  <a:cubicBezTo>
                    <a:pt x="256" y="182"/>
                    <a:pt x="256" y="182"/>
                    <a:pt x="256" y="182"/>
                  </a:cubicBezTo>
                  <a:cubicBezTo>
                    <a:pt x="256" y="143"/>
                    <a:pt x="255" y="100"/>
                    <a:pt x="255" y="62"/>
                  </a:cubicBezTo>
                  <a:cubicBezTo>
                    <a:pt x="285" y="62"/>
                    <a:pt x="313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94"/>
                    <a:pt x="342" y="94"/>
                    <a:pt x="342" y="94"/>
                  </a:cubicBezTo>
                  <a:cubicBezTo>
                    <a:pt x="342" y="94"/>
                    <a:pt x="342" y="94"/>
                    <a:pt x="342" y="94"/>
                  </a:cubicBezTo>
                  <a:cubicBezTo>
                    <a:pt x="342" y="116"/>
                    <a:pt x="342" y="116"/>
                    <a:pt x="342" y="116"/>
                  </a:cubicBezTo>
                  <a:cubicBezTo>
                    <a:pt x="313" y="116"/>
                    <a:pt x="313" y="116"/>
                    <a:pt x="313" y="116"/>
                  </a:cubicBezTo>
                  <a:cubicBezTo>
                    <a:pt x="313" y="94"/>
                    <a:pt x="313" y="94"/>
                    <a:pt x="313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149"/>
                    <a:pt x="288" y="149"/>
                    <a:pt x="288" y="149"/>
                  </a:cubicBezTo>
                  <a:cubicBezTo>
                    <a:pt x="380" y="149"/>
                    <a:pt x="380" y="149"/>
                    <a:pt x="380" y="149"/>
                  </a:cubicBezTo>
                  <a:cubicBezTo>
                    <a:pt x="380" y="32"/>
                    <a:pt x="380" y="32"/>
                    <a:pt x="380" y="32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19" y="32"/>
                    <a:pt x="219" y="32"/>
                    <a:pt x="219" y="32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70" y="115"/>
                    <a:pt x="70" y="115"/>
                    <a:pt x="70" y="115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33" y="33"/>
                    <a:pt x="33" y="33"/>
                    <a:pt x="33" y="33"/>
                  </a:cubicBezTo>
                  <a:lnTo>
                    <a:pt x="33" y="1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E1C4F236-E273-0140-7C16-74F8986A8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2365" y="4800600"/>
              <a:ext cx="497260" cy="149111"/>
            </a:xfrm>
            <a:custGeom>
              <a:avLst/>
              <a:gdLst>
                <a:gd name="T0" fmla="*/ 33 w 412"/>
                <a:gd name="T1" fmla="*/ 150 h 182"/>
                <a:gd name="T2" fmla="*/ 187 w 412"/>
                <a:gd name="T3" fmla="*/ 150 h 182"/>
                <a:gd name="T4" fmla="*/ 187 w 412"/>
                <a:gd name="T5" fmla="*/ 1 h 182"/>
                <a:gd name="T6" fmla="*/ 187 w 412"/>
                <a:gd name="T7" fmla="*/ 1 h 182"/>
                <a:gd name="T8" fmla="*/ 187 w 412"/>
                <a:gd name="T9" fmla="*/ 1 h 182"/>
                <a:gd name="T10" fmla="*/ 412 w 412"/>
                <a:gd name="T11" fmla="*/ 0 h 182"/>
                <a:gd name="T12" fmla="*/ 412 w 412"/>
                <a:gd name="T13" fmla="*/ 181 h 182"/>
                <a:gd name="T14" fmla="*/ 380 w 412"/>
                <a:gd name="T15" fmla="*/ 181 h 182"/>
                <a:gd name="T16" fmla="*/ 380 w 412"/>
                <a:gd name="T17" fmla="*/ 181 h 182"/>
                <a:gd name="T18" fmla="*/ 256 w 412"/>
                <a:gd name="T19" fmla="*/ 182 h 182"/>
                <a:gd name="T20" fmla="*/ 255 w 412"/>
                <a:gd name="T21" fmla="*/ 62 h 182"/>
                <a:gd name="T22" fmla="*/ 342 w 412"/>
                <a:gd name="T23" fmla="*/ 62 h 182"/>
                <a:gd name="T24" fmla="*/ 342 w 412"/>
                <a:gd name="T25" fmla="*/ 62 h 182"/>
                <a:gd name="T26" fmla="*/ 342 w 412"/>
                <a:gd name="T27" fmla="*/ 62 h 182"/>
                <a:gd name="T28" fmla="*/ 342 w 412"/>
                <a:gd name="T29" fmla="*/ 94 h 182"/>
                <a:gd name="T30" fmla="*/ 342 w 412"/>
                <a:gd name="T31" fmla="*/ 94 h 182"/>
                <a:gd name="T32" fmla="*/ 342 w 412"/>
                <a:gd name="T33" fmla="*/ 116 h 182"/>
                <a:gd name="T34" fmla="*/ 313 w 412"/>
                <a:gd name="T35" fmla="*/ 116 h 182"/>
                <a:gd name="T36" fmla="*/ 313 w 412"/>
                <a:gd name="T37" fmla="*/ 94 h 182"/>
                <a:gd name="T38" fmla="*/ 288 w 412"/>
                <a:gd name="T39" fmla="*/ 94 h 182"/>
                <a:gd name="T40" fmla="*/ 288 w 412"/>
                <a:gd name="T41" fmla="*/ 149 h 182"/>
                <a:gd name="T42" fmla="*/ 380 w 412"/>
                <a:gd name="T43" fmla="*/ 149 h 182"/>
                <a:gd name="T44" fmla="*/ 380 w 412"/>
                <a:gd name="T45" fmla="*/ 32 h 182"/>
                <a:gd name="T46" fmla="*/ 220 w 412"/>
                <a:gd name="T47" fmla="*/ 32 h 182"/>
                <a:gd name="T48" fmla="*/ 220 w 412"/>
                <a:gd name="T49" fmla="*/ 32 h 182"/>
                <a:gd name="T50" fmla="*/ 219 w 412"/>
                <a:gd name="T51" fmla="*/ 32 h 182"/>
                <a:gd name="T52" fmla="*/ 219 w 412"/>
                <a:gd name="T53" fmla="*/ 182 h 182"/>
                <a:gd name="T54" fmla="*/ 0 w 412"/>
                <a:gd name="T55" fmla="*/ 182 h 182"/>
                <a:gd name="T56" fmla="*/ 0 w 412"/>
                <a:gd name="T57" fmla="*/ 1 h 182"/>
                <a:gd name="T58" fmla="*/ 156 w 412"/>
                <a:gd name="T59" fmla="*/ 0 h 182"/>
                <a:gd name="T60" fmla="*/ 157 w 412"/>
                <a:gd name="T61" fmla="*/ 115 h 182"/>
                <a:gd name="T62" fmla="*/ 100 w 412"/>
                <a:gd name="T63" fmla="*/ 115 h 182"/>
                <a:gd name="T64" fmla="*/ 100 w 412"/>
                <a:gd name="T65" fmla="*/ 116 h 182"/>
                <a:gd name="T66" fmla="*/ 71 w 412"/>
                <a:gd name="T67" fmla="*/ 116 h 182"/>
                <a:gd name="T68" fmla="*/ 71 w 412"/>
                <a:gd name="T69" fmla="*/ 115 h 182"/>
                <a:gd name="T70" fmla="*/ 70 w 412"/>
                <a:gd name="T71" fmla="*/ 115 h 182"/>
                <a:gd name="T72" fmla="*/ 69 w 412"/>
                <a:gd name="T73" fmla="*/ 61 h 182"/>
                <a:gd name="T74" fmla="*/ 100 w 412"/>
                <a:gd name="T75" fmla="*/ 61 h 182"/>
                <a:gd name="T76" fmla="*/ 100 w 412"/>
                <a:gd name="T77" fmla="*/ 84 h 182"/>
                <a:gd name="T78" fmla="*/ 124 w 412"/>
                <a:gd name="T79" fmla="*/ 84 h 182"/>
                <a:gd name="T80" fmla="*/ 124 w 412"/>
                <a:gd name="T81" fmla="*/ 33 h 182"/>
                <a:gd name="T82" fmla="*/ 33 w 412"/>
                <a:gd name="T83" fmla="*/ 33 h 182"/>
                <a:gd name="T84" fmla="*/ 33 w 412"/>
                <a:gd name="T85" fmla="*/ 15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2" h="182">
                  <a:moveTo>
                    <a:pt x="33" y="150"/>
                  </a:moveTo>
                  <a:cubicBezTo>
                    <a:pt x="187" y="150"/>
                    <a:pt x="187" y="150"/>
                    <a:pt x="187" y="150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268" y="1"/>
                    <a:pt x="332" y="0"/>
                    <a:pt x="412" y="0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380" y="181"/>
                    <a:pt x="380" y="181"/>
                    <a:pt x="380" y="181"/>
                  </a:cubicBezTo>
                  <a:cubicBezTo>
                    <a:pt x="380" y="181"/>
                    <a:pt x="380" y="181"/>
                    <a:pt x="380" y="181"/>
                  </a:cubicBezTo>
                  <a:cubicBezTo>
                    <a:pt x="256" y="182"/>
                    <a:pt x="256" y="182"/>
                    <a:pt x="256" y="182"/>
                  </a:cubicBezTo>
                  <a:cubicBezTo>
                    <a:pt x="256" y="143"/>
                    <a:pt x="255" y="100"/>
                    <a:pt x="255" y="62"/>
                  </a:cubicBezTo>
                  <a:cubicBezTo>
                    <a:pt x="285" y="62"/>
                    <a:pt x="313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94"/>
                    <a:pt x="342" y="94"/>
                    <a:pt x="342" y="94"/>
                  </a:cubicBezTo>
                  <a:cubicBezTo>
                    <a:pt x="342" y="94"/>
                    <a:pt x="342" y="94"/>
                    <a:pt x="342" y="94"/>
                  </a:cubicBezTo>
                  <a:cubicBezTo>
                    <a:pt x="342" y="116"/>
                    <a:pt x="342" y="116"/>
                    <a:pt x="342" y="116"/>
                  </a:cubicBezTo>
                  <a:cubicBezTo>
                    <a:pt x="313" y="116"/>
                    <a:pt x="313" y="116"/>
                    <a:pt x="313" y="116"/>
                  </a:cubicBezTo>
                  <a:cubicBezTo>
                    <a:pt x="313" y="94"/>
                    <a:pt x="313" y="94"/>
                    <a:pt x="313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149"/>
                    <a:pt x="288" y="149"/>
                    <a:pt x="288" y="149"/>
                  </a:cubicBezTo>
                  <a:cubicBezTo>
                    <a:pt x="380" y="149"/>
                    <a:pt x="380" y="149"/>
                    <a:pt x="380" y="149"/>
                  </a:cubicBezTo>
                  <a:cubicBezTo>
                    <a:pt x="380" y="32"/>
                    <a:pt x="380" y="32"/>
                    <a:pt x="380" y="32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19" y="32"/>
                    <a:pt x="219" y="32"/>
                    <a:pt x="219" y="32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70" y="115"/>
                    <a:pt x="70" y="115"/>
                    <a:pt x="70" y="115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33" y="33"/>
                    <a:pt x="33" y="33"/>
                    <a:pt x="33" y="33"/>
                  </a:cubicBezTo>
                  <a:lnTo>
                    <a:pt x="33" y="1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AA7DD147-A5F7-9EE6-06F9-5DF488B32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9263" y="4800600"/>
              <a:ext cx="498907" cy="149111"/>
            </a:xfrm>
            <a:custGeom>
              <a:avLst/>
              <a:gdLst>
                <a:gd name="T0" fmla="*/ 32 w 412"/>
                <a:gd name="T1" fmla="*/ 150 h 182"/>
                <a:gd name="T2" fmla="*/ 186 w 412"/>
                <a:gd name="T3" fmla="*/ 150 h 182"/>
                <a:gd name="T4" fmla="*/ 186 w 412"/>
                <a:gd name="T5" fmla="*/ 1 h 182"/>
                <a:gd name="T6" fmla="*/ 187 w 412"/>
                <a:gd name="T7" fmla="*/ 1 h 182"/>
                <a:gd name="T8" fmla="*/ 187 w 412"/>
                <a:gd name="T9" fmla="*/ 1 h 182"/>
                <a:gd name="T10" fmla="*/ 412 w 412"/>
                <a:gd name="T11" fmla="*/ 0 h 182"/>
                <a:gd name="T12" fmla="*/ 412 w 412"/>
                <a:gd name="T13" fmla="*/ 181 h 182"/>
                <a:gd name="T14" fmla="*/ 379 w 412"/>
                <a:gd name="T15" fmla="*/ 181 h 182"/>
                <a:gd name="T16" fmla="*/ 379 w 412"/>
                <a:gd name="T17" fmla="*/ 181 h 182"/>
                <a:gd name="T18" fmla="*/ 256 w 412"/>
                <a:gd name="T19" fmla="*/ 182 h 182"/>
                <a:gd name="T20" fmla="*/ 255 w 412"/>
                <a:gd name="T21" fmla="*/ 62 h 182"/>
                <a:gd name="T22" fmla="*/ 342 w 412"/>
                <a:gd name="T23" fmla="*/ 62 h 182"/>
                <a:gd name="T24" fmla="*/ 342 w 412"/>
                <a:gd name="T25" fmla="*/ 62 h 182"/>
                <a:gd name="T26" fmla="*/ 342 w 412"/>
                <a:gd name="T27" fmla="*/ 62 h 182"/>
                <a:gd name="T28" fmla="*/ 342 w 412"/>
                <a:gd name="T29" fmla="*/ 94 h 182"/>
                <a:gd name="T30" fmla="*/ 342 w 412"/>
                <a:gd name="T31" fmla="*/ 94 h 182"/>
                <a:gd name="T32" fmla="*/ 342 w 412"/>
                <a:gd name="T33" fmla="*/ 116 h 182"/>
                <a:gd name="T34" fmla="*/ 313 w 412"/>
                <a:gd name="T35" fmla="*/ 116 h 182"/>
                <a:gd name="T36" fmla="*/ 313 w 412"/>
                <a:gd name="T37" fmla="*/ 94 h 182"/>
                <a:gd name="T38" fmla="*/ 288 w 412"/>
                <a:gd name="T39" fmla="*/ 94 h 182"/>
                <a:gd name="T40" fmla="*/ 288 w 412"/>
                <a:gd name="T41" fmla="*/ 149 h 182"/>
                <a:gd name="T42" fmla="*/ 379 w 412"/>
                <a:gd name="T43" fmla="*/ 149 h 182"/>
                <a:gd name="T44" fmla="*/ 379 w 412"/>
                <a:gd name="T45" fmla="*/ 32 h 182"/>
                <a:gd name="T46" fmla="*/ 220 w 412"/>
                <a:gd name="T47" fmla="*/ 32 h 182"/>
                <a:gd name="T48" fmla="*/ 220 w 412"/>
                <a:gd name="T49" fmla="*/ 32 h 182"/>
                <a:gd name="T50" fmla="*/ 219 w 412"/>
                <a:gd name="T51" fmla="*/ 32 h 182"/>
                <a:gd name="T52" fmla="*/ 219 w 412"/>
                <a:gd name="T53" fmla="*/ 182 h 182"/>
                <a:gd name="T54" fmla="*/ 0 w 412"/>
                <a:gd name="T55" fmla="*/ 182 h 182"/>
                <a:gd name="T56" fmla="*/ 0 w 412"/>
                <a:gd name="T57" fmla="*/ 1 h 182"/>
                <a:gd name="T58" fmla="*/ 156 w 412"/>
                <a:gd name="T59" fmla="*/ 0 h 182"/>
                <a:gd name="T60" fmla="*/ 156 w 412"/>
                <a:gd name="T61" fmla="*/ 115 h 182"/>
                <a:gd name="T62" fmla="*/ 99 w 412"/>
                <a:gd name="T63" fmla="*/ 115 h 182"/>
                <a:gd name="T64" fmla="*/ 99 w 412"/>
                <a:gd name="T65" fmla="*/ 116 h 182"/>
                <a:gd name="T66" fmla="*/ 70 w 412"/>
                <a:gd name="T67" fmla="*/ 116 h 182"/>
                <a:gd name="T68" fmla="*/ 70 w 412"/>
                <a:gd name="T69" fmla="*/ 115 h 182"/>
                <a:gd name="T70" fmla="*/ 69 w 412"/>
                <a:gd name="T71" fmla="*/ 115 h 182"/>
                <a:gd name="T72" fmla="*/ 69 w 412"/>
                <a:gd name="T73" fmla="*/ 61 h 182"/>
                <a:gd name="T74" fmla="*/ 99 w 412"/>
                <a:gd name="T75" fmla="*/ 61 h 182"/>
                <a:gd name="T76" fmla="*/ 99 w 412"/>
                <a:gd name="T77" fmla="*/ 84 h 182"/>
                <a:gd name="T78" fmla="*/ 123 w 412"/>
                <a:gd name="T79" fmla="*/ 84 h 182"/>
                <a:gd name="T80" fmla="*/ 123 w 412"/>
                <a:gd name="T81" fmla="*/ 33 h 182"/>
                <a:gd name="T82" fmla="*/ 32 w 412"/>
                <a:gd name="T83" fmla="*/ 33 h 182"/>
                <a:gd name="T84" fmla="*/ 32 w 412"/>
                <a:gd name="T85" fmla="*/ 15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2" h="182">
                  <a:moveTo>
                    <a:pt x="32" y="150"/>
                  </a:moveTo>
                  <a:cubicBezTo>
                    <a:pt x="186" y="150"/>
                    <a:pt x="186" y="150"/>
                    <a:pt x="186" y="15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268" y="1"/>
                    <a:pt x="332" y="0"/>
                    <a:pt x="412" y="0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379" y="181"/>
                    <a:pt x="379" y="181"/>
                    <a:pt x="379" y="181"/>
                  </a:cubicBezTo>
                  <a:cubicBezTo>
                    <a:pt x="379" y="181"/>
                    <a:pt x="379" y="181"/>
                    <a:pt x="379" y="181"/>
                  </a:cubicBezTo>
                  <a:cubicBezTo>
                    <a:pt x="256" y="182"/>
                    <a:pt x="256" y="182"/>
                    <a:pt x="256" y="182"/>
                  </a:cubicBezTo>
                  <a:cubicBezTo>
                    <a:pt x="256" y="143"/>
                    <a:pt x="255" y="100"/>
                    <a:pt x="255" y="62"/>
                  </a:cubicBezTo>
                  <a:cubicBezTo>
                    <a:pt x="284" y="62"/>
                    <a:pt x="313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94"/>
                    <a:pt x="342" y="94"/>
                    <a:pt x="342" y="94"/>
                  </a:cubicBezTo>
                  <a:cubicBezTo>
                    <a:pt x="342" y="94"/>
                    <a:pt x="342" y="94"/>
                    <a:pt x="342" y="94"/>
                  </a:cubicBezTo>
                  <a:cubicBezTo>
                    <a:pt x="342" y="116"/>
                    <a:pt x="342" y="116"/>
                    <a:pt x="342" y="116"/>
                  </a:cubicBezTo>
                  <a:cubicBezTo>
                    <a:pt x="313" y="116"/>
                    <a:pt x="313" y="116"/>
                    <a:pt x="313" y="116"/>
                  </a:cubicBezTo>
                  <a:cubicBezTo>
                    <a:pt x="313" y="94"/>
                    <a:pt x="313" y="94"/>
                    <a:pt x="313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149"/>
                    <a:pt x="288" y="149"/>
                    <a:pt x="288" y="149"/>
                  </a:cubicBezTo>
                  <a:cubicBezTo>
                    <a:pt x="379" y="149"/>
                    <a:pt x="379" y="149"/>
                    <a:pt x="379" y="149"/>
                  </a:cubicBezTo>
                  <a:cubicBezTo>
                    <a:pt x="379" y="32"/>
                    <a:pt x="379" y="32"/>
                    <a:pt x="379" y="32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19" y="32"/>
                    <a:pt x="219" y="32"/>
                    <a:pt x="219" y="32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115"/>
                    <a:pt x="156" y="115"/>
                    <a:pt x="156" y="115"/>
                  </a:cubicBezTo>
                  <a:cubicBezTo>
                    <a:pt x="99" y="115"/>
                    <a:pt x="99" y="115"/>
                    <a:pt x="99" y="115"/>
                  </a:cubicBezTo>
                  <a:cubicBezTo>
                    <a:pt x="99" y="116"/>
                    <a:pt x="99" y="116"/>
                    <a:pt x="99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5"/>
                    <a:pt x="70" y="115"/>
                    <a:pt x="70" y="115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32" y="33"/>
                    <a:pt x="32" y="33"/>
                    <a:pt x="32" y="33"/>
                  </a:cubicBezTo>
                  <a:lnTo>
                    <a:pt x="32" y="1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091">
                        <a14:foregroundMark x1="31273" y1="29388" x2="31273" y2="29388"/>
                        <a14:foregroundMark x1="28182" y1="11837" x2="28182" y2="11837"/>
                        <a14:foregroundMark x1="69273" y1="22857" x2="69273" y2="22857"/>
                        <a14:foregroundMark x1="89273" y1="29184" x2="89273" y2="29184"/>
                        <a14:foregroundMark x1="63455" y1="86735" x2="63455" y2="86735"/>
                        <a14:foregroundMark x1="61091" y1="92245" x2="61091" y2="92245"/>
                        <a14:foregroundMark x1="62909" y1="82449" x2="62909" y2="82449"/>
                        <a14:foregroundMark x1="79818" y1="82449" x2="79818" y2="82449"/>
                        <a14:foregroundMark x1="82182" y1="85102" x2="82182" y2="85102"/>
                        <a14:foregroundMark x1="79455" y1="79388" x2="79455" y2="79388"/>
                        <a14:foregroundMark x1="79455" y1="79388" x2="79455" y2="79388"/>
                        <a14:foregroundMark x1="77636" y1="78980" x2="77636" y2="78980"/>
                        <a14:foregroundMark x1="77818" y1="78980" x2="77818" y2="78980"/>
                        <a14:foregroundMark x1="77818" y1="78980" x2="77818" y2="78980"/>
                        <a14:foregroundMark x1="77818" y1="78980" x2="77818" y2="78980"/>
                        <a14:foregroundMark x1="78182" y1="78980" x2="78182" y2="78980"/>
                        <a14:foregroundMark x1="79273" y1="79184" x2="79273" y2="79184"/>
                        <a14:foregroundMark x1="80182" y1="80816" x2="80182" y2="80816"/>
                        <a14:foregroundMark x1="62909" y1="84898" x2="62909" y2="84898"/>
                        <a14:foregroundMark x1="86545" y1="85306" x2="86545" y2="85306"/>
                        <a14:foregroundMark x1="86545" y1="85306" x2="86545" y2="85306"/>
                        <a14:foregroundMark x1="86364" y1="85306" x2="86364" y2="85306"/>
                        <a14:foregroundMark x1="83818" y1="85918" x2="83818" y2="85918"/>
                        <a14:foregroundMark x1="62182" y1="81633" x2="62182" y2="81633"/>
                        <a14:foregroundMark x1="62182" y1="81633" x2="62182" y2="81633"/>
                        <a14:foregroundMark x1="84909" y1="86327" x2="84909" y2="86327"/>
                        <a14:foregroundMark x1="84909" y1="86735" x2="84909" y2="86735"/>
                        <a14:foregroundMark x1="63636" y1="82245" x2="63636" y2="82245"/>
                        <a14:foregroundMark x1="39636" y1="86122" x2="39636" y2="86122"/>
                        <a14:foregroundMark x1="40000" y1="90408" x2="40000" y2="90408"/>
                        <a14:foregroundMark x1="40000" y1="90408" x2="40000" y2="90408"/>
                        <a14:foregroundMark x1="38182" y1="81633" x2="38182" y2="81633"/>
                        <a14:foregroundMark x1="38182" y1="81633" x2="38182" y2="81633"/>
                        <a14:foregroundMark x1="38000" y1="79796" x2="38000" y2="79796"/>
                        <a14:foregroundMark x1="36545" y1="78571" x2="36545" y2="78571"/>
                        <a14:foregroundMark x1="36545" y1="78571" x2="36545" y2="78571"/>
                        <a14:foregroundMark x1="27091" y1="79796" x2="27091" y2="79796"/>
                        <a14:foregroundMark x1="27091" y1="80204" x2="27091" y2="80204"/>
                        <a14:foregroundMark x1="26727" y1="80204" x2="26727" y2="80204"/>
                        <a14:foregroundMark x1="26727" y1="80204" x2="26727" y2="80204"/>
                        <a14:foregroundMark x1="24545" y1="83265" x2="24727" y2="83878"/>
                        <a14:foregroundMark x1="24545" y1="87551" x2="24545" y2="87551"/>
                        <a14:foregroundMark x1="24727" y1="87551" x2="24727" y2="8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53" y="1922918"/>
            <a:ext cx="5476810" cy="4879340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6305892" y="2378398"/>
            <a:ext cx="4395020" cy="3748242"/>
          </a:xfrm>
          <a:prstGeom prst="hear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02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1295" y="660937"/>
            <a:ext cx="103811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(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13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2):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ngân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+ X (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ngân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,...).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41295" y="2689985"/>
            <a:ext cx="9197787" cy="668593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i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i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i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i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i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i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i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000" i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i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i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i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i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i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i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i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i="1" dirty="0">
              <a:solidFill>
                <a:schemeClr val="accent4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9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8218" y="507999"/>
            <a:ext cx="104740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(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13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2):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Cho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-pan (Nepal)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ngọn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ô,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thám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du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(trekking).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r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(Minh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Huyền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-pan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cấm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trekking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b="1" i="1" u="none" strike="noStrike" dirty="0" smtClean="0">
                <a:solidFill>
                  <a:srgbClr val="313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https://tuoitre.un/nepal-cam-du-khach-trekking-mot-minh-202303141316296.htm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trekking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Theo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6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542" y="0"/>
            <a:ext cx="11663082" cy="672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9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9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9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91465" algn="l"/>
              </a:tabLst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trekking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đương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9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9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Domestic travel: 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19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Adventure travel: 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mạo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phiêu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endParaRPr lang="en-US" sz="19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Kayaking: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chèo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thuyền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ghềnh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9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Diving tour: 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ngắm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san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lặn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endParaRPr lang="en-US" sz="19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9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9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cận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9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88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341" y="195898"/>
            <a:ext cx="11304494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(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2):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album, email, file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,...)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album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email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658" y="1734431"/>
            <a:ext cx="1130449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thượng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do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5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176" y="341583"/>
            <a:ext cx="1073075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(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14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2):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băng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ngọn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phủ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tuyết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xóa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 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băng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8893" y="3038076"/>
            <a:ext cx="108114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băng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a: (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băng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b: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ngừng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hẳn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băng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8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188" y="0"/>
            <a:ext cx="6096000" cy="55769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 (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14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2):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nâu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bọt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vỡ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ròng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ròng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chôn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mọc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hoang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r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Lor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-ca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6659" y="-17929"/>
            <a:ext cx="5459505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endParaRPr lang="en-US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da,...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hi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bọt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vỡ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tức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ròng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ròng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đớn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nghẹn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chôn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-ca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→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giàu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siêu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836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19" y="813120"/>
            <a:ext cx="8942840" cy="7169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77033" y="980269"/>
            <a:ext cx="4522838" cy="1015663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VẬN</a:t>
            </a:r>
            <a:r>
              <a:rPr kumimoji="0" lang="en-US" sz="6000" b="1" i="0" u="none" strike="noStrike" kern="1200" cap="none" spc="0" normalizeH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DỤNG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13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an-open-book-with-a-quill-image_2284811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25280" y="3405828"/>
            <a:ext cx="4876170" cy="487617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99131" y="971994"/>
            <a:ext cx="9181882" cy="37793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7345" algn="l"/>
              </a:tabLst>
            </a:pPr>
            <a:r>
              <a:rPr lang="en-US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 </a:t>
            </a:r>
            <a:r>
              <a:rPr lang="en-US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lang="en-US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b="1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2):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(150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47345" algn="l"/>
              </a:tabLst>
            </a:pP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vi-VN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đoạn theo yêu cầu trong SGK, sau đó </a:t>
            </a:r>
            <a:r>
              <a:rPr lang="en-GB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vi-VN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lên trang </a:t>
            </a:r>
            <a:r>
              <a:rPr lang="en-GB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vi-VN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adlet. Lưu ý</a:t>
            </a:r>
            <a:r>
              <a:rPr lang="en-GB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oạn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 Chia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solidFill>
                <a:schemeClr val="accent4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150 </a:t>
            </a:r>
            <a:r>
              <a:rPr lang="en-US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accent4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60498" y="181029"/>
            <a:ext cx="3677266" cy="664075"/>
          </a:xfrm>
          <a:prstGeom prst="homePlate">
            <a:avLst/>
          </a:prstGeom>
          <a:solidFill>
            <a:srgbClr val="FF996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 CẦU THỰC HIỆN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72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19" y="813120"/>
            <a:ext cx="8942840" cy="7169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05083" y="901610"/>
            <a:ext cx="5050543" cy="1015663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KHỞI ĐỘNG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09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CER\Downloads\HÌNH LÀM PANER TÁC PHẨM\pngtree-hand-drawn-cute-teacher-png-image_124228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444">
                        <a14:foregroundMark x1="61111" y1="90556" x2="61111" y2="90556"/>
                        <a14:foregroundMark x1="69722" y1="89722" x2="69722" y2="89722"/>
                        <a14:foregroundMark x1="58611" y1="93333" x2="58611" y2="93333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243" y="2447589"/>
            <a:ext cx="5001815" cy="426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CER\Downloads\HÌNH LÀM PANER TÁC PHẨM\green-307835_960_7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45" y="326678"/>
            <a:ext cx="9466979" cy="31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27124" y="836260"/>
            <a:ext cx="78461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baseline="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“</a:t>
            </a:r>
            <a:r>
              <a:rPr lang="en-US" sz="3200" i="1" baseline="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trẻ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trâu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”, “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thả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thính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”, “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bánh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bèo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”, “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toang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”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9" y="3750515"/>
            <a:ext cx="3982065" cy="29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2058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22" y="822952"/>
            <a:ext cx="8942840" cy="7169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7962" y="822952"/>
            <a:ext cx="9114504" cy="1015663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6000" b="1" i="0" u="none" strike="noStrike" kern="1200" cap="none" spc="0" normalizeH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THÀNH KIẾN THỨC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an-open-book-with-a-quill-image_2284811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46621" y="3897440"/>
            <a:ext cx="4178079" cy="417807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5974" y="1120634"/>
            <a:ext cx="3873910" cy="16225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R="2540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(SGK/tr. 6)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PHT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35974" y="324465"/>
            <a:ext cx="3677266" cy="664075"/>
          </a:xfrm>
          <a:prstGeom prst="homePlate">
            <a:avLst/>
          </a:prstGeom>
          <a:solidFill>
            <a:srgbClr val="FF996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 CẦU THỰC HIỆN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175351"/>
              </p:ext>
            </p:extLst>
          </p:nvPr>
        </p:nvGraphicFramePr>
        <p:xfrm>
          <a:off x="4296696" y="430360"/>
          <a:ext cx="7433187" cy="5943600"/>
        </p:xfrm>
        <a:graphic>
          <a:graphicData uri="http://schemas.openxmlformats.org/drawingml/2006/table">
            <a:tbl>
              <a:tblPr firstRow="1" firstCol="1" bandRow="1"/>
              <a:tblGrid>
                <a:gridCol w="7433187">
                  <a:extLst>
                    <a:ext uri="{9D8B030D-6E8A-4147-A177-3AD203B41FA5}">
                      <a16:colId xmlns:a16="http://schemas.microsoft.com/office/drawing/2014/main" val="1068940740"/>
                    </a:ext>
                  </a:extLst>
                </a:gridCol>
              </a:tblGrid>
              <a:tr h="53978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TÌM HIỂU VỀ TIẾNG VIỆT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Tiếng 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Việt có đặc điểm là: ...............................................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Cho các từ ngữ sau: </a:t>
                      </a:r>
                      <a:r>
                        <a:rPr lang="en-US" sz="2000" i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20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thóc</a:t>
                      </a:r>
                      <a:r>
                        <a:rPr lang="en-US" sz="20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0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0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nếp</a:t>
                      </a:r>
                      <a:r>
                        <a:rPr lang="en-US" sz="20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xôi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Tìm thêm các từ ngữ chỉ lúa 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gạo/các 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món ăn từ lúa gạo.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Nhận xét về sự phong phú của các từ ngữ chỉ lúa 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gạo/các 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món ăn từ lúa gạo trong tiếng Việt.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Nêu các biện pháp giữ gìn tiếng Việt: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</a:t>
                      </a:r>
                      <a:r>
                        <a:rPr lang="vi-VN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.................................................................................................................................................................................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609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95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6145" y="265476"/>
            <a:ext cx="5938682" cy="6292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24" y="894739"/>
            <a:ext cx="117397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01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19" y="813120"/>
            <a:ext cx="8942840" cy="7169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77033" y="980269"/>
            <a:ext cx="4522838" cy="1015663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LUYỆN</a:t>
            </a:r>
            <a:r>
              <a:rPr kumimoji="0" lang="en-US" sz="6000" b="1" i="0" u="none" strike="noStrike" kern="1200" cap="none" spc="0" normalizeH="0" noProof="0" dirty="0" smtClean="0">
                <a:ln/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TẬP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17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tree-an-open-book-with-a-quill-image_2284811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25280" y="3405828"/>
            <a:ext cx="4876170" cy="487617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28102" y="1061641"/>
            <a:ext cx="7266039" cy="204535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chia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HS.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2, 3, 4, 5, 6 (SGK/tr. 13 – 14).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35974" y="324465"/>
            <a:ext cx="3677266" cy="664075"/>
          </a:xfrm>
          <a:prstGeom prst="homePlate">
            <a:avLst/>
          </a:prstGeom>
          <a:solidFill>
            <a:srgbClr val="FF996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 CẦU THỰC HIỆN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987" y="224356"/>
            <a:ext cx="599767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Vĩ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mướt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ngọc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Vĩ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0480" marR="30480" algn="ctr">
              <a:lnSpc>
                <a:spcPct val="150000"/>
              </a:lnSpc>
              <a:spcAft>
                <a:spcPts val="0"/>
              </a:spcAft>
            </a:pPr>
            <a:endParaRPr lang="en-US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xám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nhòe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(Phan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212738"/>
            <a:ext cx="6096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</a:p>
          <a:p>
            <a:pPr marL="30480" marR="30480" lvl="0" algn="ctr">
              <a:lnSpc>
                <a:spcPct val="150000"/>
              </a:lnSpc>
            </a:pP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ruột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ctr">
              <a:lnSpc>
                <a:spcPct val="150000"/>
              </a:lnSpc>
            </a:pP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biếc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vặn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biếc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30480" marR="30480" lvl="0" algn="ctr">
              <a:lnSpc>
                <a:spcPct val="150000"/>
              </a:lnSpc>
            </a:pP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ctr">
              <a:lnSpc>
                <a:spcPct val="150000"/>
              </a:lnSpc>
            </a:pP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ctr">
              <a:lnSpc>
                <a:spcPct val="150000"/>
              </a:lnSpc>
            </a:pP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</a:p>
          <a:p>
            <a:pPr marL="30480" marR="30480" lvl="0" algn="ctr">
              <a:lnSpc>
                <a:spcPct val="150000"/>
              </a:lnSpc>
            </a:pP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rợn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ctr">
              <a:lnSpc>
                <a:spcPct val="150000"/>
              </a:lnSpc>
            </a:pP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Du, 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Kiều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813" y="153163"/>
            <a:ext cx="110514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(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13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2):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2" y="3102362"/>
            <a:ext cx="4522836" cy="668593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2" y="6172278"/>
            <a:ext cx="4522836" cy="668593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64363" y="2129468"/>
            <a:ext cx="3372463" cy="668593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000" dirty="0">
              <a:solidFill>
                <a:schemeClr val="accent4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43402" y="5383384"/>
            <a:ext cx="3820860" cy="668593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000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1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790</Words>
  <Application>Microsoft Office PowerPoint</Application>
  <PresentationFormat>Widescreen</PresentationFormat>
  <Paragraphs>114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SimSun</vt:lpstr>
      <vt:lpstr>Arial</vt:lpstr>
      <vt:lpstr>Calibri</vt:lpstr>
      <vt:lpstr>Calibri Light</vt:lpstr>
      <vt:lpstr>Cambria</vt:lpstr>
      <vt:lpstr>Tahoma</vt:lpstr>
      <vt:lpstr>Times New Roman</vt:lpstr>
      <vt:lpstr>Wingdings</vt:lpstr>
      <vt:lpstr>1_Office Theme</vt:lpstr>
      <vt:lpstr>Office Theme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OS</cp:lastModifiedBy>
  <cp:revision>33</cp:revision>
  <dcterms:created xsi:type="dcterms:W3CDTF">2024-07-13T13:56:27Z</dcterms:created>
  <dcterms:modified xsi:type="dcterms:W3CDTF">2024-07-13T15:28:47Z</dcterms:modified>
</cp:coreProperties>
</file>