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263" r:id="rId4"/>
    <p:sldId id="277" r:id="rId5"/>
    <p:sldId id="278" r:id="rId6"/>
    <p:sldId id="276" r:id="rId7"/>
    <p:sldId id="284" r:id="rId8"/>
    <p:sldId id="265" r:id="rId9"/>
    <p:sldId id="780" r:id="rId10"/>
    <p:sldId id="286" r:id="rId11"/>
    <p:sldId id="782" r:id="rId12"/>
    <p:sldId id="781" r:id="rId13"/>
    <p:sldId id="291" r:id="rId14"/>
    <p:sldId id="298" r:id="rId15"/>
    <p:sldId id="290" r:id="rId16"/>
    <p:sldId id="783" r:id="rId17"/>
    <p:sldId id="29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6C6"/>
    <a:srgbClr val="FBEBD4"/>
    <a:srgbClr val="647565"/>
    <a:srgbClr val="305C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3" d="100"/>
          <a:sy n="63" d="100"/>
        </p:scale>
        <p:origin x="134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F74D6-5DF2-47B1-ABF4-16B5C6793602}" type="datetimeFigureOut">
              <a:rPr lang="en-US" smtClean="0"/>
              <a:t>7/22/2024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56A67-7BE2-4148-9E27-6080F22BA9C8}" type="slidenum">
              <a:rPr lang="en-US" smtClean="0"/>
              <a:t>‹#›</a:t>
            </a:fld>
            <a:endParaRPr lang="en-US"/>
          </a:p>
        </p:txBody>
      </p:sp>
    </p:spTree>
    <p:extLst>
      <p:ext uri="{BB962C8B-B14F-4D97-AF65-F5344CB8AC3E}">
        <p14:creationId xmlns:p14="http://schemas.microsoft.com/office/powerpoint/2010/main" val="102038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56A67-7BE2-4148-9E27-6080F22BA9C8}" type="slidenum">
              <a:rPr lang="en-US" smtClean="0"/>
              <a:t>1</a:t>
            </a:fld>
            <a:endParaRPr lang="en-US"/>
          </a:p>
        </p:txBody>
      </p:sp>
    </p:spTree>
    <p:extLst>
      <p:ext uri="{BB962C8B-B14F-4D97-AF65-F5344CB8AC3E}">
        <p14:creationId xmlns:p14="http://schemas.microsoft.com/office/powerpoint/2010/main" val="136123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1d74dd072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1d74dd072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705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1d74dd072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1d74dd072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97811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1d74dd072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1d74dd072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371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12ddc63ab0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12ddc63ab0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53585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1d74dd072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1d74dd072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11642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12ddc63ab0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12ddc63ab0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632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1d74dd072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1d74dd072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3946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12ddc63ab0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12ddc63ab0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1d74dd072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1d74dd072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6736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1d74dd072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1d74dd072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9953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0"/>
        <p:cNvGrpSpPr/>
        <p:nvPr/>
      </p:nvGrpSpPr>
      <p:grpSpPr>
        <a:xfrm>
          <a:off x="0" y="0"/>
          <a:ext cx="0" cy="0"/>
          <a:chOff x="0" y="0"/>
          <a:chExt cx="0" cy="0"/>
        </a:xfrm>
      </p:grpSpPr>
      <p:sp>
        <p:nvSpPr>
          <p:cNvPr id="861" name="Google Shape;861;g12ddc63ab00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2" name="Google Shape;862;g12ddc63ab0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2371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1d74dd072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1d74dd072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8204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1a8596d0d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1a8596d0d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11a8596d0d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11a8596d0d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6968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11d74dd072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11d74dd072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406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5766-34BD-B3C0-EE95-EB783CC221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8FC62D-C402-4420-5913-7698A3E12B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E7DD85-45AE-F8E7-4A87-CE8A5C3B6BD0}"/>
              </a:ext>
            </a:extLst>
          </p:cNvPr>
          <p:cNvSpPr>
            <a:spLocks noGrp="1"/>
          </p:cNvSpPr>
          <p:nvPr>
            <p:ph type="dt" sz="half" idx="10"/>
          </p:nvPr>
        </p:nvSpPr>
        <p:spPr/>
        <p:txBody>
          <a:bodyPr/>
          <a:lstStyle/>
          <a:p>
            <a:fld id="{F2B28A10-CDC6-4762-AA79-F7E7F77928B1}" type="datetimeFigureOut">
              <a:rPr lang="en-US" smtClean="0"/>
              <a:t>7/22/2024</a:t>
            </a:fld>
            <a:endParaRPr lang="en-US"/>
          </a:p>
        </p:txBody>
      </p:sp>
      <p:sp>
        <p:nvSpPr>
          <p:cNvPr id="5" name="Footer Placeholder 4">
            <a:extLst>
              <a:ext uri="{FF2B5EF4-FFF2-40B4-BE49-F238E27FC236}">
                <a16:creationId xmlns:a16="http://schemas.microsoft.com/office/drawing/2014/main" id="{2D362F67-79FA-81D0-C320-E36108585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5FC98-2809-1818-8F07-CCFC498A81A8}"/>
              </a:ext>
            </a:extLst>
          </p:cNvPr>
          <p:cNvSpPr>
            <a:spLocks noGrp="1"/>
          </p:cNvSpPr>
          <p:nvPr>
            <p:ph type="sldNum" sz="quarter" idx="12"/>
          </p:nvPr>
        </p:nvSpPr>
        <p:spPr/>
        <p:txBody>
          <a:bodyPr/>
          <a:lstStyle/>
          <a:p>
            <a:fld id="{DC843ADD-C242-4106-B782-6C0BCFFF68E2}" type="slidenum">
              <a:rPr lang="en-US" smtClean="0"/>
              <a:t>‹#›</a:t>
            </a:fld>
            <a:endParaRPr lang="en-US"/>
          </a:p>
        </p:txBody>
      </p:sp>
    </p:spTree>
    <p:extLst>
      <p:ext uri="{BB962C8B-B14F-4D97-AF65-F5344CB8AC3E}">
        <p14:creationId xmlns:p14="http://schemas.microsoft.com/office/powerpoint/2010/main" val="881172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C0725-84BE-F503-F9F5-7E3E161199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3A9061-AA11-5C07-59DA-CD40BDB711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918BA-3F63-CDBC-260F-DA8B62E7264D}"/>
              </a:ext>
            </a:extLst>
          </p:cNvPr>
          <p:cNvSpPr>
            <a:spLocks noGrp="1"/>
          </p:cNvSpPr>
          <p:nvPr>
            <p:ph type="dt" sz="half" idx="10"/>
          </p:nvPr>
        </p:nvSpPr>
        <p:spPr/>
        <p:txBody>
          <a:bodyPr/>
          <a:lstStyle/>
          <a:p>
            <a:fld id="{F2B28A10-CDC6-4762-AA79-F7E7F77928B1}" type="datetimeFigureOut">
              <a:rPr lang="en-US" smtClean="0"/>
              <a:t>7/22/2024</a:t>
            </a:fld>
            <a:endParaRPr lang="en-US"/>
          </a:p>
        </p:txBody>
      </p:sp>
      <p:sp>
        <p:nvSpPr>
          <p:cNvPr id="5" name="Footer Placeholder 4">
            <a:extLst>
              <a:ext uri="{FF2B5EF4-FFF2-40B4-BE49-F238E27FC236}">
                <a16:creationId xmlns:a16="http://schemas.microsoft.com/office/drawing/2014/main" id="{B4257FBC-4207-320B-2CA2-EB169C777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1A7DD-0D86-A0E7-33CD-BCCA43DEC078}"/>
              </a:ext>
            </a:extLst>
          </p:cNvPr>
          <p:cNvSpPr>
            <a:spLocks noGrp="1"/>
          </p:cNvSpPr>
          <p:nvPr>
            <p:ph type="sldNum" sz="quarter" idx="12"/>
          </p:nvPr>
        </p:nvSpPr>
        <p:spPr/>
        <p:txBody>
          <a:bodyPr/>
          <a:lstStyle/>
          <a:p>
            <a:fld id="{DC843ADD-C242-4106-B782-6C0BCFFF68E2}" type="slidenum">
              <a:rPr lang="en-US" smtClean="0"/>
              <a:t>‹#›</a:t>
            </a:fld>
            <a:endParaRPr lang="en-US"/>
          </a:p>
        </p:txBody>
      </p:sp>
    </p:spTree>
    <p:extLst>
      <p:ext uri="{BB962C8B-B14F-4D97-AF65-F5344CB8AC3E}">
        <p14:creationId xmlns:p14="http://schemas.microsoft.com/office/powerpoint/2010/main" val="3259600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746089-4C93-E5B1-4B08-575186ECE9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AF155C-E4C5-9757-0135-F37EF21FAD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B1FDC-12BC-2650-18B1-9D2FA97AE682}"/>
              </a:ext>
            </a:extLst>
          </p:cNvPr>
          <p:cNvSpPr>
            <a:spLocks noGrp="1"/>
          </p:cNvSpPr>
          <p:nvPr>
            <p:ph type="dt" sz="half" idx="10"/>
          </p:nvPr>
        </p:nvSpPr>
        <p:spPr/>
        <p:txBody>
          <a:bodyPr/>
          <a:lstStyle/>
          <a:p>
            <a:fld id="{F2B28A10-CDC6-4762-AA79-F7E7F77928B1}" type="datetimeFigureOut">
              <a:rPr lang="en-US" smtClean="0"/>
              <a:t>7/22/2024</a:t>
            </a:fld>
            <a:endParaRPr lang="en-US"/>
          </a:p>
        </p:txBody>
      </p:sp>
      <p:sp>
        <p:nvSpPr>
          <p:cNvPr id="5" name="Footer Placeholder 4">
            <a:extLst>
              <a:ext uri="{FF2B5EF4-FFF2-40B4-BE49-F238E27FC236}">
                <a16:creationId xmlns:a16="http://schemas.microsoft.com/office/drawing/2014/main" id="{9E08D562-5846-B79B-9184-FDEAAB409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62FA47-1379-9D51-4977-E249DE977612}"/>
              </a:ext>
            </a:extLst>
          </p:cNvPr>
          <p:cNvSpPr>
            <a:spLocks noGrp="1"/>
          </p:cNvSpPr>
          <p:nvPr>
            <p:ph type="sldNum" sz="quarter" idx="12"/>
          </p:nvPr>
        </p:nvSpPr>
        <p:spPr/>
        <p:txBody>
          <a:bodyPr/>
          <a:lstStyle/>
          <a:p>
            <a:fld id="{DC843ADD-C242-4106-B782-6C0BCFFF68E2}" type="slidenum">
              <a:rPr lang="en-US" smtClean="0"/>
              <a:t>‹#›</a:t>
            </a:fld>
            <a:endParaRPr lang="en-US"/>
          </a:p>
        </p:txBody>
      </p:sp>
    </p:spTree>
    <p:extLst>
      <p:ext uri="{BB962C8B-B14F-4D97-AF65-F5344CB8AC3E}">
        <p14:creationId xmlns:p14="http://schemas.microsoft.com/office/powerpoint/2010/main" val="1869403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8"/>
        <p:cNvGrpSpPr/>
        <p:nvPr/>
      </p:nvGrpSpPr>
      <p:grpSpPr>
        <a:xfrm>
          <a:off x="0" y="0"/>
          <a:ext cx="0" cy="0"/>
          <a:chOff x="0" y="0"/>
          <a:chExt cx="0" cy="0"/>
        </a:xfrm>
      </p:grpSpPr>
      <p:grpSp>
        <p:nvGrpSpPr>
          <p:cNvPr id="179" name="Google Shape;179;p6"/>
          <p:cNvGrpSpPr/>
          <p:nvPr/>
        </p:nvGrpSpPr>
        <p:grpSpPr>
          <a:xfrm rot="-920644">
            <a:off x="11325175" y="3191599"/>
            <a:ext cx="1184996" cy="2296352"/>
            <a:chOff x="1280206" y="3178378"/>
            <a:chExt cx="1344630" cy="2605698"/>
          </a:xfrm>
        </p:grpSpPr>
        <p:sp>
          <p:nvSpPr>
            <p:cNvPr id="180" name="Google Shape;180;p6"/>
            <p:cNvSpPr/>
            <p:nvPr/>
          </p:nvSpPr>
          <p:spPr>
            <a:xfrm>
              <a:off x="1818873" y="3496850"/>
              <a:ext cx="67047" cy="243373"/>
            </a:xfrm>
            <a:custGeom>
              <a:avLst/>
              <a:gdLst/>
              <a:ahLst/>
              <a:cxnLst/>
              <a:rect l="l" t="t" r="r" b="b"/>
              <a:pathLst>
                <a:path w="816" h="2962" extrusionOk="0">
                  <a:moveTo>
                    <a:pt x="458" y="2961"/>
                  </a:moveTo>
                  <a:cubicBezTo>
                    <a:pt x="419" y="2961"/>
                    <a:pt x="383" y="2947"/>
                    <a:pt x="353" y="2924"/>
                  </a:cubicBezTo>
                  <a:cubicBezTo>
                    <a:pt x="90" y="2886"/>
                    <a:pt x="134" y="2500"/>
                    <a:pt x="91" y="2300"/>
                  </a:cubicBezTo>
                  <a:cubicBezTo>
                    <a:pt x="3" y="1880"/>
                    <a:pt x="0" y="1444"/>
                    <a:pt x="81" y="1022"/>
                  </a:cubicBezTo>
                  <a:cubicBezTo>
                    <a:pt x="159" y="702"/>
                    <a:pt x="199" y="301"/>
                    <a:pt x="442" y="68"/>
                  </a:cubicBezTo>
                  <a:cubicBezTo>
                    <a:pt x="676" y="1"/>
                    <a:pt x="676" y="307"/>
                    <a:pt x="678" y="464"/>
                  </a:cubicBezTo>
                  <a:cubicBezTo>
                    <a:pt x="678" y="819"/>
                    <a:pt x="660" y="1175"/>
                    <a:pt x="663" y="1531"/>
                  </a:cubicBezTo>
                  <a:cubicBezTo>
                    <a:pt x="620" y="1822"/>
                    <a:pt x="816" y="2932"/>
                    <a:pt x="458" y="2961"/>
                  </a:cubicBezTo>
                  <a:close/>
                  <a:moveTo>
                    <a:pt x="384" y="2369"/>
                  </a:moveTo>
                  <a:cubicBezTo>
                    <a:pt x="389" y="2386"/>
                    <a:pt x="393" y="2405"/>
                    <a:pt x="399" y="2422"/>
                  </a:cubicBezTo>
                  <a:cubicBezTo>
                    <a:pt x="400" y="1939"/>
                    <a:pt x="393" y="1456"/>
                    <a:pt x="402" y="971"/>
                  </a:cubicBezTo>
                  <a:cubicBezTo>
                    <a:pt x="343" y="1430"/>
                    <a:pt x="304" y="1912"/>
                    <a:pt x="384" y="23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6"/>
            <p:cNvSpPr/>
            <p:nvPr/>
          </p:nvSpPr>
          <p:spPr>
            <a:xfrm>
              <a:off x="1676894" y="3602842"/>
              <a:ext cx="589780" cy="2181234"/>
            </a:xfrm>
            <a:custGeom>
              <a:avLst/>
              <a:gdLst/>
              <a:ahLst/>
              <a:cxnLst/>
              <a:rect l="l" t="t" r="r" b="b"/>
              <a:pathLst>
                <a:path w="7178" h="26547" extrusionOk="0">
                  <a:moveTo>
                    <a:pt x="6957" y="46"/>
                  </a:moveTo>
                  <a:cubicBezTo>
                    <a:pt x="6724" y="0"/>
                    <a:pt x="6697" y="570"/>
                    <a:pt x="6592" y="737"/>
                  </a:cubicBezTo>
                  <a:cubicBezTo>
                    <a:pt x="6484" y="1044"/>
                    <a:pt x="6375" y="1349"/>
                    <a:pt x="6266" y="1657"/>
                  </a:cubicBezTo>
                  <a:cubicBezTo>
                    <a:pt x="5439" y="4037"/>
                    <a:pt x="4989" y="6532"/>
                    <a:pt x="4805" y="9043"/>
                  </a:cubicBezTo>
                  <a:cubicBezTo>
                    <a:pt x="4781" y="8933"/>
                    <a:pt x="4758" y="8822"/>
                    <a:pt x="4733" y="8711"/>
                  </a:cubicBezTo>
                  <a:cubicBezTo>
                    <a:pt x="4377" y="7005"/>
                    <a:pt x="3899" y="5311"/>
                    <a:pt x="3168" y="3725"/>
                  </a:cubicBezTo>
                  <a:cubicBezTo>
                    <a:pt x="3051" y="3586"/>
                    <a:pt x="2861" y="2680"/>
                    <a:pt x="2620" y="3045"/>
                  </a:cubicBezTo>
                  <a:cubicBezTo>
                    <a:pt x="2644" y="3409"/>
                    <a:pt x="2919" y="3740"/>
                    <a:pt x="3034" y="4088"/>
                  </a:cubicBezTo>
                  <a:cubicBezTo>
                    <a:pt x="4328" y="7036"/>
                    <a:pt x="4781" y="10261"/>
                    <a:pt x="5313" y="13417"/>
                  </a:cubicBezTo>
                  <a:cubicBezTo>
                    <a:pt x="5462" y="14640"/>
                    <a:pt x="5599" y="15868"/>
                    <a:pt x="5715" y="17099"/>
                  </a:cubicBezTo>
                  <a:cubicBezTo>
                    <a:pt x="5514" y="16731"/>
                    <a:pt x="5282" y="16375"/>
                    <a:pt x="5216" y="16256"/>
                  </a:cubicBezTo>
                  <a:cubicBezTo>
                    <a:pt x="4510" y="15156"/>
                    <a:pt x="3685" y="14114"/>
                    <a:pt x="2709" y="13238"/>
                  </a:cubicBezTo>
                  <a:cubicBezTo>
                    <a:pt x="1980" y="12541"/>
                    <a:pt x="1053" y="12093"/>
                    <a:pt x="319" y="11410"/>
                  </a:cubicBezTo>
                  <a:cubicBezTo>
                    <a:pt x="213" y="11269"/>
                    <a:pt x="0" y="11439"/>
                    <a:pt x="107" y="11574"/>
                  </a:cubicBezTo>
                  <a:cubicBezTo>
                    <a:pt x="626" y="12116"/>
                    <a:pt x="1326" y="12446"/>
                    <a:pt x="1902" y="12922"/>
                  </a:cubicBezTo>
                  <a:cubicBezTo>
                    <a:pt x="3527" y="14207"/>
                    <a:pt x="5009" y="16036"/>
                    <a:pt x="5793" y="17965"/>
                  </a:cubicBezTo>
                  <a:cubicBezTo>
                    <a:pt x="6037" y="20760"/>
                    <a:pt x="6171" y="23567"/>
                    <a:pt x="6106" y="26367"/>
                  </a:cubicBezTo>
                  <a:cubicBezTo>
                    <a:pt x="6103" y="26547"/>
                    <a:pt x="6373" y="26531"/>
                    <a:pt x="6373" y="26367"/>
                  </a:cubicBezTo>
                  <a:cubicBezTo>
                    <a:pt x="6389" y="25927"/>
                    <a:pt x="6411" y="25492"/>
                    <a:pt x="6411" y="25053"/>
                  </a:cubicBezTo>
                  <a:cubicBezTo>
                    <a:pt x="6388" y="23065"/>
                    <a:pt x="6269" y="21078"/>
                    <a:pt x="6154" y="19094"/>
                  </a:cubicBezTo>
                  <a:cubicBezTo>
                    <a:pt x="5934" y="16020"/>
                    <a:pt x="5578" y="12958"/>
                    <a:pt x="4986" y="9936"/>
                  </a:cubicBezTo>
                  <a:cubicBezTo>
                    <a:pt x="5008" y="9915"/>
                    <a:pt x="5021" y="9884"/>
                    <a:pt x="5021" y="9846"/>
                  </a:cubicBezTo>
                  <a:cubicBezTo>
                    <a:pt x="5031" y="9381"/>
                    <a:pt x="5071" y="8940"/>
                    <a:pt x="5123" y="8468"/>
                  </a:cubicBezTo>
                  <a:cubicBezTo>
                    <a:pt x="5226" y="7347"/>
                    <a:pt x="5384" y="6230"/>
                    <a:pt x="5593" y="5123"/>
                  </a:cubicBezTo>
                  <a:cubicBezTo>
                    <a:pt x="5591" y="5129"/>
                    <a:pt x="5591" y="5134"/>
                    <a:pt x="5590" y="5140"/>
                  </a:cubicBezTo>
                  <a:cubicBezTo>
                    <a:pt x="5591" y="5134"/>
                    <a:pt x="5591" y="5129"/>
                    <a:pt x="5593" y="5121"/>
                  </a:cubicBezTo>
                  <a:lnTo>
                    <a:pt x="5593" y="5123"/>
                  </a:lnTo>
                  <a:cubicBezTo>
                    <a:pt x="5823" y="4013"/>
                    <a:pt x="6129" y="2883"/>
                    <a:pt x="6496" y="1802"/>
                  </a:cubicBezTo>
                  <a:cubicBezTo>
                    <a:pt x="6641" y="1392"/>
                    <a:pt x="6790" y="985"/>
                    <a:pt x="6930" y="573"/>
                  </a:cubicBezTo>
                  <a:cubicBezTo>
                    <a:pt x="6956" y="417"/>
                    <a:pt x="7177" y="141"/>
                    <a:pt x="6957" y="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6"/>
            <p:cNvSpPr/>
            <p:nvPr/>
          </p:nvSpPr>
          <p:spPr>
            <a:xfrm>
              <a:off x="1280206" y="3303515"/>
              <a:ext cx="979735" cy="1270517"/>
            </a:xfrm>
            <a:custGeom>
              <a:avLst/>
              <a:gdLst/>
              <a:ahLst/>
              <a:cxnLst/>
              <a:rect l="l" t="t" r="r" b="b"/>
              <a:pathLst>
                <a:path w="11924" h="15463" extrusionOk="0">
                  <a:moveTo>
                    <a:pt x="6413" y="6270"/>
                  </a:moveTo>
                  <a:cubicBezTo>
                    <a:pt x="6437" y="6568"/>
                    <a:pt x="6003" y="6437"/>
                    <a:pt x="5835" y="6387"/>
                  </a:cubicBezTo>
                  <a:cubicBezTo>
                    <a:pt x="5357" y="6293"/>
                    <a:pt x="2219" y="5134"/>
                    <a:pt x="3329" y="4469"/>
                  </a:cubicBezTo>
                  <a:cubicBezTo>
                    <a:pt x="3346" y="3367"/>
                    <a:pt x="4439" y="4538"/>
                    <a:pt x="4790" y="4835"/>
                  </a:cubicBezTo>
                  <a:cubicBezTo>
                    <a:pt x="4972" y="5075"/>
                    <a:pt x="6092" y="5801"/>
                    <a:pt x="5730" y="6070"/>
                  </a:cubicBezTo>
                  <a:cubicBezTo>
                    <a:pt x="5879" y="6115"/>
                    <a:pt x="6029" y="6175"/>
                    <a:pt x="6185" y="6187"/>
                  </a:cubicBezTo>
                  <a:cubicBezTo>
                    <a:pt x="6273" y="6169"/>
                    <a:pt x="6381" y="6167"/>
                    <a:pt x="6413" y="6270"/>
                  </a:cubicBezTo>
                  <a:close/>
                  <a:moveTo>
                    <a:pt x="11676" y="3698"/>
                  </a:moveTo>
                  <a:cubicBezTo>
                    <a:pt x="11833" y="3698"/>
                    <a:pt x="11923" y="3467"/>
                    <a:pt x="11706" y="3424"/>
                  </a:cubicBezTo>
                  <a:cubicBezTo>
                    <a:pt x="11821" y="2840"/>
                    <a:pt x="11670" y="2246"/>
                    <a:pt x="11677" y="1641"/>
                  </a:cubicBezTo>
                  <a:cubicBezTo>
                    <a:pt x="11614" y="1208"/>
                    <a:pt x="11848" y="29"/>
                    <a:pt x="11217" y="0"/>
                  </a:cubicBezTo>
                  <a:cubicBezTo>
                    <a:pt x="11046" y="42"/>
                    <a:pt x="10974" y="238"/>
                    <a:pt x="10838" y="333"/>
                  </a:cubicBezTo>
                  <a:cubicBezTo>
                    <a:pt x="10694" y="354"/>
                    <a:pt x="10504" y="338"/>
                    <a:pt x="10431" y="506"/>
                  </a:cubicBezTo>
                  <a:cubicBezTo>
                    <a:pt x="10224" y="1189"/>
                    <a:pt x="10780" y="2390"/>
                    <a:pt x="11186" y="3135"/>
                  </a:cubicBezTo>
                  <a:cubicBezTo>
                    <a:pt x="11189" y="3140"/>
                    <a:pt x="11194" y="3145"/>
                    <a:pt x="11197" y="3152"/>
                  </a:cubicBezTo>
                  <a:cubicBezTo>
                    <a:pt x="11325" y="3329"/>
                    <a:pt x="11456" y="3503"/>
                    <a:pt x="11591" y="3675"/>
                  </a:cubicBezTo>
                  <a:cubicBezTo>
                    <a:pt x="11620" y="3691"/>
                    <a:pt x="11649" y="3698"/>
                    <a:pt x="11676" y="3698"/>
                  </a:cubicBezTo>
                  <a:close/>
                  <a:moveTo>
                    <a:pt x="3626" y="14071"/>
                  </a:moveTo>
                  <a:cubicBezTo>
                    <a:pt x="3281" y="13911"/>
                    <a:pt x="382" y="11380"/>
                    <a:pt x="996" y="12934"/>
                  </a:cubicBezTo>
                  <a:cubicBezTo>
                    <a:pt x="29" y="12919"/>
                    <a:pt x="730" y="13546"/>
                    <a:pt x="997" y="13940"/>
                  </a:cubicBezTo>
                  <a:cubicBezTo>
                    <a:pt x="1" y="14452"/>
                    <a:pt x="1756" y="15013"/>
                    <a:pt x="2193" y="15089"/>
                  </a:cubicBezTo>
                  <a:cubicBezTo>
                    <a:pt x="2883" y="15254"/>
                    <a:pt x="3591" y="15307"/>
                    <a:pt x="4289" y="15419"/>
                  </a:cubicBezTo>
                  <a:cubicBezTo>
                    <a:pt x="4534" y="15462"/>
                    <a:pt x="5140" y="15455"/>
                    <a:pt x="4951" y="15066"/>
                  </a:cubicBezTo>
                  <a:cubicBezTo>
                    <a:pt x="4554" y="14686"/>
                    <a:pt x="4069" y="14399"/>
                    <a:pt x="3626" y="14071"/>
                  </a:cubicBezTo>
                  <a:close/>
                </a:path>
              </a:pathLst>
            </a:custGeom>
            <a:solidFill>
              <a:srgbClr val="FF8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6"/>
            <p:cNvSpPr/>
            <p:nvPr/>
          </p:nvSpPr>
          <p:spPr>
            <a:xfrm>
              <a:off x="1327204" y="3178378"/>
              <a:ext cx="1297632" cy="1447994"/>
            </a:xfrm>
            <a:custGeom>
              <a:avLst/>
              <a:gdLst/>
              <a:ahLst/>
              <a:cxnLst/>
              <a:rect l="l" t="t" r="r" b="b"/>
              <a:pathLst>
                <a:path w="15793" h="17623" extrusionOk="0">
                  <a:moveTo>
                    <a:pt x="5023" y="8768"/>
                  </a:moveTo>
                  <a:cubicBezTo>
                    <a:pt x="4601" y="8755"/>
                    <a:pt x="4196" y="8646"/>
                    <a:pt x="3799" y="8510"/>
                  </a:cubicBezTo>
                  <a:cubicBezTo>
                    <a:pt x="3318" y="8362"/>
                    <a:pt x="2629" y="8349"/>
                    <a:pt x="2387" y="7829"/>
                  </a:cubicBezTo>
                  <a:cubicBezTo>
                    <a:pt x="2221" y="7434"/>
                    <a:pt x="2577" y="7138"/>
                    <a:pt x="2862" y="6926"/>
                  </a:cubicBezTo>
                  <a:cubicBezTo>
                    <a:pt x="2961" y="6824"/>
                    <a:pt x="3060" y="6715"/>
                    <a:pt x="3207" y="6682"/>
                  </a:cubicBezTo>
                  <a:cubicBezTo>
                    <a:pt x="3621" y="6631"/>
                    <a:pt x="4015" y="6872"/>
                    <a:pt x="4406" y="6976"/>
                  </a:cubicBezTo>
                  <a:cubicBezTo>
                    <a:pt x="3868" y="6608"/>
                    <a:pt x="2236" y="5355"/>
                    <a:pt x="3405" y="4856"/>
                  </a:cubicBezTo>
                  <a:cubicBezTo>
                    <a:pt x="3967" y="4668"/>
                    <a:pt x="3717" y="4528"/>
                    <a:pt x="4354" y="4459"/>
                  </a:cubicBezTo>
                  <a:cubicBezTo>
                    <a:pt x="5477" y="2790"/>
                    <a:pt x="6026" y="5033"/>
                    <a:pt x="6312" y="5976"/>
                  </a:cubicBezTo>
                  <a:cubicBezTo>
                    <a:pt x="6301" y="5250"/>
                    <a:pt x="6153" y="4481"/>
                    <a:pt x="6440" y="3791"/>
                  </a:cubicBezTo>
                  <a:cubicBezTo>
                    <a:pt x="6529" y="3548"/>
                    <a:pt x="6831" y="3382"/>
                    <a:pt x="7051" y="3574"/>
                  </a:cubicBezTo>
                  <a:cubicBezTo>
                    <a:pt x="7227" y="3732"/>
                    <a:pt x="7193" y="4008"/>
                    <a:pt x="7331" y="4190"/>
                  </a:cubicBezTo>
                  <a:cubicBezTo>
                    <a:pt x="7570" y="3957"/>
                    <a:pt x="7741" y="3861"/>
                    <a:pt x="7859" y="3861"/>
                  </a:cubicBezTo>
                  <a:cubicBezTo>
                    <a:pt x="8413" y="3861"/>
                    <a:pt x="7816" y="5987"/>
                    <a:pt x="7635" y="6409"/>
                  </a:cubicBezTo>
                  <a:cubicBezTo>
                    <a:pt x="7452" y="6987"/>
                    <a:pt x="7310" y="7608"/>
                    <a:pt x="7179" y="8191"/>
                  </a:cubicBezTo>
                  <a:cubicBezTo>
                    <a:pt x="7169" y="8256"/>
                    <a:pt x="7172" y="8338"/>
                    <a:pt x="7100" y="8367"/>
                  </a:cubicBezTo>
                  <a:cubicBezTo>
                    <a:pt x="7196" y="8643"/>
                    <a:pt x="6778" y="8555"/>
                    <a:pt x="6621" y="8604"/>
                  </a:cubicBezTo>
                  <a:cubicBezTo>
                    <a:pt x="6167" y="8676"/>
                    <a:pt x="5710" y="8774"/>
                    <a:pt x="5250" y="8774"/>
                  </a:cubicBezTo>
                  <a:cubicBezTo>
                    <a:pt x="5174" y="8776"/>
                    <a:pt x="5097" y="8772"/>
                    <a:pt x="5023" y="8768"/>
                  </a:cubicBezTo>
                  <a:close/>
                  <a:moveTo>
                    <a:pt x="1532" y="17609"/>
                  </a:moveTo>
                  <a:cubicBezTo>
                    <a:pt x="2127" y="17609"/>
                    <a:pt x="2721" y="17538"/>
                    <a:pt x="3296" y="17387"/>
                  </a:cubicBezTo>
                  <a:cubicBezTo>
                    <a:pt x="3477" y="17318"/>
                    <a:pt x="4239" y="17195"/>
                    <a:pt x="4462" y="16988"/>
                  </a:cubicBezTo>
                  <a:lnTo>
                    <a:pt x="4476" y="16988"/>
                  </a:lnTo>
                  <a:cubicBezTo>
                    <a:pt x="4649" y="16981"/>
                    <a:pt x="4607" y="16778"/>
                    <a:pt x="4609" y="16658"/>
                  </a:cubicBezTo>
                  <a:cubicBezTo>
                    <a:pt x="4607" y="16622"/>
                    <a:pt x="4594" y="16590"/>
                    <a:pt x="4571" y="16564"/>
                  </a:cubicBezTo>
                  <a:cubicBezTo>
                    <a:pt x="4594" y="15749"/>
                    <a:pt x="4760" y="14933"/>
                    <a:pt x="4672" y="14112"/>
                  </a:cubicBezTo>
                  <a:cubicBezTo>
                    <a:pt x="4649" y="13634"/>
                    <a:pt x="4368" y="12202"/>
                    <a:pt x="3841" y="13242"/>
                  </a:cubicBezTo>
                  <a:cubicBezTo>
                    <a:pt x="3559" y="12875"/>
                    <a:pt x="3119" y="12569"/>
                    <a:pt x="2899" y="13177"/>
                  </a:cubicBezTo>
                  <a:cubicBezTo>
                    <a:pt x="2781" y="13574"/>
                    <a:pt x="2883" y="13988"/>
                    <a:pt x="2958" y="14383"/>
                  </a:cubicBezTo>
                  <a:cubicBezTo>
                    <a:pt x="2653" y="14043"/>
                    <a:pt x="2225" y="12953"/>
                    <a:pt x="1730" y="13026"/>
                  </a:cubicBezTo>
                  <a:cubicBezTo>
                    <a:pt x="1479" y="13115"/>
                    <a:pt x="1387" y="13416"/>
                    <a:pt x="1128" y="13514"/>
                  </a:cubicBezTo>
                  <a:cubicBezTo>
                    <a:pt x="856" y="13617"/>
                    <a:pt x="846" y="13910"/>
                    <a:pt x="855" y="14156"/>
                  </a:cubicBezTo>
                  <a:cubicBezTo>
                    <a:pt x="173" y="14819"/>
                    <a:pt x="1834" y="15598"/>
                    <a:pt x="2292" y="15886"/>
                  </a:cubicBezTo>
                  <a:cubicBezTo>
                    <a:pt x="2144" y="15894"/>
                    <a:pt x="1916" y="15828"/>
                    <a:pt x="1673" y="15763"/>
                  </a:cubicBezTo>
                  <a:cubicBezTo>
                    <a:pt x="1162" y="15624"/>
                    <a:pt x="595" y="15486"/>
                    <a:pt x="609" y="16044"/>
                  </a:cubicBezTo>
                  <a:cubicBezTo>
                    <a:pt x="416" y="16248"/>
                    <a:pt x="286" y="16525"/>
                    <a:pt x="480" y="16780"/>
                  </a:cubicBezTo>
                  <a:cubicBezTo>
                    <a:pt x="1" y="17241"/>
                    <a:pt x="789" y="17622"/>
                    <a:pt x="1208" y="17601"/>
                  </a:cubicBezTo>
                  <a:cubicBezTo>
                    <a:pt x="1315" y="17607"/>
                    <a:pt x="1423" y="17609"/>
                    <a:pt x="1532" y="17609"/>
                  </a:cubicBezTo>
                  <a:close/>
                  <a:moveTo>
                    <a:pt x="12197" y="5615"/>
                  </a:moveTo>
                  <a:cubicBezTo>
                    <a:pt x="12437" y="5615"/>
                    <a:pt x="12677" y="5595"/>
                    <a:pt x="12914" y="5556"/>
                  </a:cubicBezTo>
                  <a:cubicBezTo>
                    <a:pt x="13597" y="5444"/>
                    <a:pt x="14254" y="5175"/>
                    <a:pt x="14823" y="4778"/>
                  </a:cubicBezTo>
                  <a:cubicBezTo>
                    <a:pt x="15200" y="4486"/>
                    <a:pt x="15707" y="4189"/>
                    <a:pt x="15789" y="3683"/>
                  </a:cubicBezTo>
                  <a:cubicBezTo>
                    <a:pt x="15792" y="3378"/>
                    <a:pt x="15477" y="3233"/>
                    <a:pt x="15280" y="3053"/>
                  </a:cubicBezTo>
                  <a:cubicBezTo>
                    <a:pt x="15157" y="2917"/>
                    <a:pt x="15046" y="2725"/>
                    <a:pt x="14829" y="2784"/>
                  </a:cubicBezTo>
                  <a:cubicBezTo>
                    <a:pt x="14421" y="2905"/>
                    <a:pt x="14061" y="3158"/>
                    <a:pt x="13692" y="3362"/>
                  </a:cubicBezTo>
                  <a:cubicBezTo>
                    <a:pt x="14145" y="2942"/>
                    <a:pt x="14628" y="2510"/>
                    <a:pt x="14802" y="1891"/>
                  </a:cubicBezTo>
                  <a:cubicBezTo>
                    <a:pt x="14855" y="1647"/>
                    <a:pt x="14700" y="822"/>
                    <a:pt x="14426" y="756"/>
                  </a:cubicBezTo>
                  <a:cubicBezTo>
                    <a:pt x="14339" y="731"/>
                    <a:pt x="14248" y="734"/>
                    <a:pt x="14158" y="736"/>
                  </a:cubicBezTo>
                  <a:cubicBezTo>
                    <a:pt x="14076" y="738"/>
                    <a:pt x="13994" y="741"/>
                    <a:pt x="13913" y="724"/>
                  </a:cubicBezTo>
                  <a:cubicBezTo>
                    <a:pt x="13515" y="393"/>
                    <a:pt x="13190" y="418"/>
                    <a:pt x="12914" y="606"/>
                  </a:cubicBezTo>
                  <a:cubicBezTo>
                    <a:pt x="12536" y="864"/>
                    <a:pt x="12245" y="1423"/>
                    <a:pt x="11974" y="1811"/>
                  </a:cubicBezTo>
                  <a:cubicBezTo>
                    <a:pt x="12031" y="1145"/>
                    <a:pt x="12255" y="7"/>
                    <a:pt x="11228" y="724"/>
                  </a:cubicBezTo>
                  <a:cubicBezTo>
                    <a:pt x="10366" y="1"/>
                    <a:pt x="10364" y="2344"/>
                    <a:pt x="10410" y="2794"/>
                  </a:cubicBezTo>
                  <a:cubicBezTo>
                    <a:pt x="10460" y="3581"/>
                    <a:pt x="10653" y="4409"/>
                    <a:pt x="10940" y="5138"/>
                  </a:cubicBezTo>
                  <a:cubicBezTo>
                    <a:pt x="11120" y="5506"/>
                    <a:pt x="11636" y="5572"/>
                    <a:pt x="12005" y="5609"/>
                  </a:cubicBezTo>
                  <a:cubicBezTo>
                    <a:pt x="12069" y="5615"/>
                    <a:pt x="12133" y="5615"/>
                    <a:pt x="12197" y="56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6"/>
            <p:cNvSpPr/>
            <p:nvPr/>
          </p:nvSpPr>
          <p:spPr>
            <a:xfrm>
              <a:off x="1366068" y="3233922"/>
              <a:ext cx="1076937" cy="1348245"/>
            </a:xfrm>
            <a:custGeom>
              <a:avLst/>
              <a:gdLst/>
              <a:ahLst/>
              <a:cxnLst/>
              <a:rect l="l" t="t" r="r" b="b"/>
              <a:pathLst>
                <a:path w="13107" h="16409" extrusionOk="0">
                  <a:moveTo>
                    <a:pt x="6092" y="6742"/>
                  </a:moveTo>
                  <a:cubicBezTo>
                    <a:pt x="5980" y="6296"/>
                    <a:pt x="5861" y="5858"/>
                    <a:pt x="5810" y="5401"/>
                  </a:cubicBezTo>
                  <a:cubicBezTo>
                    <a:pt x="5809" y="5349"/>
                    <a:pt x="5780" y="5260"/>
                    <a:pt x="5855" y="5252"/>
                  </a:cubicBezTo>
                  <a:cubicBezTo>
                    <a:pt x="5925" y="5252"/>
                    <a:pt x="5910" y="5336"/>
                    <a:pt x="5917" y="5385"/>
                  </a:cubicBezTo>
                  <a:lnTo>
                    <a:pt x="5917" y="5382"/>
                  </a:lnTo>
                  <a:lnTo>
                    <a:pt x="5917" y="5379"/>
                  </a:lnTo>
                  <a:cubicBezTo>
                    <a:pt x="5948" y="5694"/>
                    <a:pt x="6023" y="6004"/>
                    <a:pt x="6097" y="6311"/>
                  </a:cubicBezTo>
                  <a:cubicBezTo>
                    <a:pt x="6128" y="6446"/>
                    <a:pt x="6161" y="6577"/>
                    <a:pt x="6197" y="6709"/>
                  </a:cubicBezTo>
                  <a:cubicBezTo>
                    <a:pt x="6216" y="6775"/>
                    <a:pt x="6115" y="6808"/>
                    <a:pt x="6092" y="6742"/>
                  </a:cubicBezTo>
                  <a:close/>
                  <a:moveTo>
                    <a:pt x="4009" y="15944"/>
                  </a:moveTo>
                  <a:cubicBezTo>
                    <a:pt x="3963" y="15657"/>
                    <a:pt x="3916" y="15378"/>
                    <a:pt x="3834" y="15100"/>
                  </a:cubicBezTo>
                  <a:cubicBezTo>
                    <a:pt x="3822" y="15054"/>
                    <a:pt x="3779" y="14987"/>
                    <a:pt x="3841" y="14961"/>
                  </a:cubicBezTo>
                  <a:cubicBezTo>
                    <a:pt x="3868" y="14951"/>
                    <a:pt x="3900" y="14965"/>
                    <a:pt x="3911" y="14993"/>
                  </a:cubicBezTo>
                  <a:cubicBezTo>
                    <a:pt x="4018" y="15296"/>
                    <a:pt x="4067" y="15618"/>
                    <a:pt x="4115" y="15934"/>
                  </a:cubicBezTo>
                  <a:cubicBezTo>
                    <a:pt x="4121" y="16003"/>
                    <a:pt x="4018" y="16015"/>
                    <a:pt x="4009" y="15944"/>
                  </a:cubicBezTo>
                  <a:close/>
                  <a:moveTo>
                    <a:pt x="3816" y="15627"/>
                  </a:moveTo>
                  <a:cubicBezTo>
                    <a:pt x="3832" y="15651"/>
                    <a:pt x="3865" y="15658"/>
                    <a:pt x="3890" y="15644"/>
                  </a:cubicBezTo>
                  <a:cubicBezTo>
                    <a:pt x="3913" y="15629"/>
                    <a:pt x="3924" y="15594"/>
                    <a:pt x="3908" y="15571"/>
                  </a:cubicBezTo>
                  <a:cubicBezTo>
                    <a:pt x="3848" y="15481"/>
                    <a:pt x="3789" y="15391"/>
                    <a:pt x="3730" y="15303"/>
                  </a:cubicBezTo>
                  <a:cubicBezTo>
                    <a:pt x="3581" y="15079"/>
                    <a:pt x="3435" y="14852"/>
                    <a:pt x="3273" y="14635"/>
                  </a:cubicBezTo>
                  <a:cubicBezTo>
                    <a:pt x="3228" y="14580"/>
                    <a:pt x="3148" y="14648"/>
                    <a:pt x="3191" y="14702"/>
                  </a:cubicBezTo>
                  <a:cubicBezTo>
                    <a:pt x="3410" y="15000"/>
                    <a:pt x="3609" y="15318"/>
                    <a:pt x="3816" y="15627"/>
                  </a:cubicBezTo>
                  <a:close/>
                  <a:moveTo>
                    <a:pt x="3862" y="16140"/>
                  </a:moveTo>
                  <a:cubicBezTo>
                    <a:pt x="3930" y="16164"/>
                    <a:pt x="3966" y="16064"/>
                    <a:pt x="3898" y="16039"/>
                  </a:cubicBezTo>
                  <a:cubicBezTo>
                    <a:pt x="3710" y="15982"/>
                    <a:pt x="3522" y="15924"/>
                    <a:pt x="3329" y="15878"/>
                  </a:cubicBezTo>
                  <a:cubicBezTo>
                    <a:pt x="3244" y="15858"/>
                    <a:pt x="3161" y="15842"/>
                    <a:pt x="3076" y="15828"/>
                  </a:cubicBezTo>
                  <a:cubicBezTo>
                    <a:pt x="3047" y="15822"/>
                    <a:pt x="3018" y="15838"/>
                    <a:pt x="3013" y="15870"/>
                  </a:cubicBezTo>
                  <a:cubicBezTo>
                    <a:pt x="3007" y="15895"/>
                    <a:pt x="3026" y="15929"/>
                    <a:pt x="3054" y="15931"/>
                  </a:cubicBezTo>
                  <a:cubicBezTo>
                    <a:pt x="3223" y="15959"/>
                    <a:pt x="3387" y="16000"/>
                    <a:pt x="3550" y="16046"/>
                  </a:cubicBezTo>
                  <a:cubicBezTo>
                    <a:pt x="3548" y="16046"/>
                    <a:pt x="3545" y="16045"/>
                    <a:pt x="3543" y="16045"/>
                  </a:cubicBezTo>
                  <a:cubicBezTo>
                    <a:pt x="3650" y="16075"/>
                    <a:pt x="3757" y="16107"/>
                    <a:pt x="3862" y="16140"/>
                  </a:cubicBezTo>
                  <a:close/>
                  <a:moveTo>
                    <a:pt x="1939" y="16354"/>
                  </a:moveTo>
                  <a:cubicBezTo>
                    <a:pt x="1936" y="16292"/>
                    <a:pt x="2006" y="16297"/>
                    <a:pt x="2050" y="16292"/>
                  </a:cubicBezTo>
                  <a:cubicBezTo>
                    <a:pt x="2166" y="16279"/>
                    <a:pt x="2284" y="16262"/>
                    <a:pt x="2402" y="16248"/>
                  </a:cubicBezTo>
                  <a:cubicBezTo>
                    <a:pt x="2748" y="16203"/>
                    <a:pt x="3098" y="16173"/>
                    <a:pt x="3448" y="16176"/>
                  </a:cubicBezTo>
                  <a:cubicBezTo>
                    <a:pt x="3602" y="16176"/>
                    <a:pt x="3759" y="16176"/>
                    <a:pt x="3913" y="16183"/>
                  </a:cubicBezTo>
                  <a:cubicBezTo>
                    <a:pt x="3941" y="16184"/>
                    <a:pt x="3963" y="16212"/>
                    <a:pt x="3962" y="16240"/>
                  </a:cubicBezTo>
                  <a:cubicBezTo>
                    <a:pt x="3954" y="16325"/>
                    <a:pt x="3803" y="16275"/>
                    <a:pt x="3746" y="16284"/>
                  </a:cubicBezTo>
                  <a:cubicBezTo>
                    <a:pt x="3273" y="16272"/>
                    <a:pt x="2801" y="16298"/>
                    <a:pt x="2334" y="16366"/>
                  </a:cubicBezTo>
                  <a:cubicBezTo>
                    <a:pt x="2221" y="16380"/>
                    <a:pt x="2107" y="16397"/>
                    <a:pt x="1993" y="16406"/>
                  </a:cubicBezTo>
                  <a:cubicBezTo>
                    <a:pt x="1965" y="16409"/>
                    <a:pt x="1940" y="16383"/>
                    <a:pt x="1939" y="16354"/>
                  </a:cubicBezTo>
                  <a:close/>
                  <a:moveTo>
                    <a:pt x="1164" y="15726"/>
                  </a:moveTo>
                  <a:cubicBezTo>
                    <a:pt x="813" y="15681"/>
                    <a:pt x="459" y="15655"/>
                    <a:pt x="110" y="15601"/>
                  </a:cubicBezTo>
                  <a:cubicBezTo>
                    <a:pt x="38" y="15569"/>
                    <a:pt x="87" y="15474"/>
                    <a:pt x="159" y="15502"/>
                  </a:cubicBezTo>
                  <a:cubicBezTo>
                    <a:pt x="497" y="15546"/>
                    <a:pt x="835" y="15579"/>
                    <a:pt x="1173" y="15619"/>
                  </a:cubicBezTo>
                  <a:cubicBezTo>
                    <a:pt x="1242" y="15627"/>
                    <a:pt x="1234" y="15730"/>
                    <a:pt x="1164" y="15726"/>
                  </a:cubicBezTo>
                  <a:close/>
                  <a:moveTo>
                    <a:pt x="1091" y="16196"/>
                  </a:moveTo>
                  <a:cubicBezTo>
                    <a:pt x="743" y="16176"/>
                    <a:pt x="389" y="16183"/>
                    <a:pt x="43" y="16166"/>
                  </a:cubicBezTo>
                  <a:cubicBezTo>
                    <a:pt x="15" y="16157"/>
                    <a:pt x="1" y="16124"/>
                    <a:pt x="9" y="16097"/>
                  </a:cubicBezTo>
                  <a:cubicBezTo>
                    <a:pt x="24" y="16056"/>
                    <a:pt x="67" y="16064"/>
                    <a:pt x="101" y="16065"/>
                  </a:cubicBezTo>
                  <a:cubicBezTo>
                    <a:pt x="434" y="16068"/>
                    <a:pt x="767" y="16075"/>
                    <a:pt x="1098" y="16090"/>
                  </a:cubicBezTo>
                  <a:cubicBezTo>
                    <a:pt x="1167" y="16095"/>
                    <a:pt x="1160" y="16200"/>
                    <a:pt x="1091" y="16196"/>
                  </a:cubicBezTo>
                  <a:close/>
                  <a:moveTo>
                    <a:pt x="3543" y="13476"/>
                  </a:moveTo>
                  <a:cubicBezTo>
                    <a:pt x="3523" y="13198"/>
                    <a:pt x="3542" y="12908"/>
                    <a:pt x="3581" y="12636"/>
                  </a:cubicBezTo>
                  <a:cubicBezTo>
                    <a:pt x="3592" y="12564"/>
                    <a:pt x="3602" y="12495"/>
                    <a:pt x="3615" y="12423"/>
                  </a:cubicBezTo>
                  <a:cubicBezTo>
                    <a:pt x="3621" y="12395"/>
                    <a:pt x="3651" y="12377"/>
                    <a:pt x="3678" y="12383"/>
                  </a:cubicBezTo>
                  <a:cubicBezTo>
                    <a:pt x="3707" y="12390"/>
                    <a:pt x="3724" y="12416"/>
                    <a:pt x="3719" y="12445"/>
                  </a:cubicBezTo>
                  <a:cubicBezTo>
                    <a:pt x="3710" y="12501"/>
                    <a:pt x="3701" y="12557"/>
                    <a:pt x="3693" y="12610"/>
                  </a:cubicBezTo>
                  <a:cubicBezTo>
                    <a:pt x="3661" y="12809"/>
                    <a:pt x="3644" y="13006"/>
                    <a:pt x="3642" y="13206"/>
                  </a:cubicBezTo>
                  <a:cubicBezTo>
                    <a:pt x="3642" y="13293"/>
                    <a:pt x="3644" y="13380"/>
                    <a:pt x="3650" y="13469"/>
                  </a:cubicBezTo>
                  <a:cubicBezTo>
                    <a:pt x="3651" y="13497"/>
                    <a:pt x="3625" y="13522"/>
                    <a:pt x="3599" y="13523"/>
                  </a:cubicBezTo>
                  <a:cubicBezTo>
                    <a:pt x="3568" y="13528"/>
                    <a:pt x="3545" y="13505"/>
                    <a:pt x="3543" y="13476"/>
                  </a:cubicBezTo>
                  <a:close/>
                  <a:moveTo>
                    <a:pt x="3323" y="14081"/>
                  </a:moveTo>
                  <a:cubicBezTo>
                    <a:pt x="3227" y="13785"/>
                    <a:pt x="3207" y="13470"/>
                    <a:pt x="3180" y="13161"/>
                  </a:cubicBezTo>
                  <a:cubicBezTo>
                    <a:pt x="3175" y="13078"/>
                    <a:pt x="3168" y="12997"/>
                    <a:pt x="3168" y="12914"/>
                  </a:cubicBezTo>
                  <a:cubicBezTo>
                    <a:pt x="3168" y="12886"/>
                    <a:pt x="3190" y="12861"/>
                    <a:pt x="3217" y="12859"/>
                  </a:cubicBezTo>
                  <a:cubicBezTo>
                    <a:pt x="3247" y="12858"/>
                    <a:pt x="3273" y="12881"/>
                    <a:pt x="3273" y="12909"/>
                  </a:cubicBezTo>
                  <a:cubicBezTo>
                    <a:pt x="3286" y="13249"/>
                    <a:pt x="3316" y="13591"/>
                    <a:pt x="3388" y="13923"/>
                  </a:cubicBezTo>
                  <a:cubicBezTo>
                    <a:pt x="3392" y="13980"/>
                    <a:pt x="3464" y="14068"/>
                    <a:pt x="3394" y="14106"/>
                  </a:cubicBezTo>
                  <a:cubicBezTo>
                    <a:pt x="3369" y="14118"/>
                    <a:pt x="3336" y="14108"/>
                    <a:pt x="3323" y="14081"/>
                  </a:cubicBezTo>
                  <a:close/>
                  <a:moveTo>
                    <a:pt x="914" y="13868"/>
                  </a:moveTo>
                  <a:cubicBezTo>
                    <a:pt x="734" y="13752"/>
                    <a:pt x="553" y="13638"/>
                    <a:pt x="376" y="13516"/>
                  </a:cubicBezTo>
                  <a:cubicBezTo>
                    <a:pt x="353" y="13500"/>
                    <a:pt x="346" y="13466"/>
                    <a:pt x="365" y="13441"/>
                  </a:cubicBezTo>
                  <a:cubicBezTo>
                    <a:pt x="380" y="13418"/>
                    <a:pt x="413" y="13411"/>
                    <a:pt x="439" y="13428"/>
                  </a:cubicBezTo>
                  <a:cubicBezTo>
                    <a:pt x="616" y="13551"/>
                    <a:pt x="797" y="13663"/>
                    <a:pt x="977" y="13781"/>
                  </a:cubicBezTo>
                  <a:cubicBezTo>
                    <a:pt x="1033" y="13822"/>
                    <a:pt x="971" y="13909"/>
                    <a:pt x="914" y="13868"/>
                  </a:cubicBezTo>
                  <a:close/>
                  <a:moveTo>
                    <a:pt x="1099" y="13385"/>
                  </a:moveTo>
                  <a:cubicBezTo>
                    <a:pt x="1151" y="13433"/>
                    <a:pt x="1223" y="13355"/>
                    <a:pt x="1173" y="13306"/>
                  </a:cubicBezTo>
                  <a:cubicBezTo>
                    <a:pt x="1043" y="13181"/>
                    <a:pt x="920" y="13052"/>
                    <a:pt x="789" y="12927"/>
                  </a:cubicBezTo>
                  <a:cubicBezTo>
                    <a:pt x="764" y="12904"/>
                    <a:pt x="725" y="12908"/>
                    <a:pt x="707" y="12934"/>
                  </a:cubicBezTo>
                  <a:cubicBezTo>
                    <a:pt x="666" y="12999"/>
                    <a:pt x="776" y="13047"/>
                    <a:pt x="810" y="13096"/>
                  </a:cubicBezTo>
                  <a:cubicBezTo>
                    <a:pt x="905" y="13196"/>
                    <a:pt x="1001" y="13290"/>
                    <a:pt x="1099" y="13385"/>
                  </a:cubicBezTo>
                  <a:close/>
                  <a:moveTo>
                    <a:pt x="1946" y="13835"/>
                  </a:moveTo>
                  <a:cubicBezTo>
                    <a:pt x="1992" y="13888"/>
                    <a:pt x="2073" y="13821"/>
                    <a:pt x="2028" y="13766"/>
                  </a:cubicBezTo>
                  <a:cubicBezTo>
                    <a:pt x="2005" y="13742"/>
                    <a:pt x="1982" y="13716"/>
                    <a:pt x="1958" y="13689"/>
                  </a:cubicBezTo>
                  <a:cubicBezTo>
                    <a:pt x="1653" y="13354"/>
                    <a:pt x="1351" y="13013"/>
                    <a:pt x="1066" y="12659"/>
                  </a:cubicBezTo>
                  <a:cubicBezTo>
                    <a:pt x="1029" y="12580"/>
                    <a:pt x="918" y="12642"/>
                    <a:pt x="973" y="12711"/>
                  </a:cubicBezTo>
                  <a:cubicBezTo>
                    <a:pt x="1280" y="13099"/>
                    <a:pt x="1612" y="13469"/>
                    <a:pt x="1946" y="13835"/>
                  </a:cubicBezTo>
                  <a:close/>
                  <a:moveTo>
                    <a:pt x="2765" y="14228"/>
                  </a:moveTo>
                  <a:cubicBezTo>
                    <a:pt x="2681" y="14123"/>
                    <a:pt x="2596" y="14015"/>
                    <a:pt x="2515" y="13907"/>
                  </a:cubicBezTo>
                  <a:cubicBezTo>
                    <a:pt x="2472" y="13853"/>
                    <a:pt x="2553" y="13785"/>
                    <a:pt x="2597" y="13838"/>
                  </a:cubicBezTo>
                  <a:cubicBezTo>
                    <a:pt x="2679" y="13946"/>
                    <a:pt x="2763" y="14054"/>
                    <a:pt x="2847" y="14160"/>
                  </a:cubicBezTo>
                  <a:cubicBezTo>
                    <a:pt x="2892" y="14213"/>
                    <a:pt x="2810" y="14281"/>
                    <a:pt x="2765" y="14228"/>
                  </a:cubicBezTo>
                  <a:close/>
                  <a:moveTo>
                    <a:pt x="2580" y="15598"/>
                  </a:moveTo>
                  <a:cubicBezTo>
                    <a:pt x="2287" y="15484"/>
                    <a:pt x="1979" y="15391"/>
                    <a:pt x="1712" y="15224"/>
                  </a:cubicBezTo>
                  <a:cubicBezTo>
                    <a:pt x="1689" y="15208"/>
                    <a:pt x="1681" y="15174"/>
                    <a:pt x="1699" y="15148"/>
                  </a:cubicBezTo>
                  <a:cubicBezTo>
                    <a:pt x="1732" y="15103"/>
                    <a:pt x="1778" y="15136"/>
                    <a:pt x="1812" y="15161"/>
                  </a:cubicBezTo>
                  <a:cubicBezTo>
                    <a:pt x="2068" y="15302"/>
                    <a:pt x="2344" y="15395"/>
                    <a:pt x="2616" y="15496"/>
                  </a:cubicBezTo>
                  <a:cubicBezTo>
                    <a:pt x="2682" y="15520"/>
                    <a:pt x="2646" y="15621"/>
                    <a:pt x="2580" y="15598"/>
                  </a:cubicBezTo>
                  <a:close/>
                  <a:moveTo>
                    <a:pt x="10576" y="4538"/>
                  </a:moveTo>
                  <a:cubicBezTo>
                    <a:pt x="10559" y="4483"/>
                    <a:pt x="10540" y="4421"/>
                    <a:pt x="10526" y="4364"/>
                  </a:cubicBezTo>
                  <a:lnTo>
                    <a:pt x="10526" y="4365"/>
                  </a:lnTo>
                  <a:cubicBezTo>
                    <a:pt x="10467" y="4140"/>
                    <a:pt x="10420" y="3910"/>
                    <a:pt x="10402" y="3678"/>
                  </a:cubicBezTo>
                  <a:cubicBezTo>
                    <a:pt x="10401" y="3629"/>
                    <a:pt x="10388" y="3543"/>
                    <a:pt x="10460" y="3543"/>
                  </a:cubicBezTo>
                  <a:cubicBezTo>
                    <a:pt x="10489" y="3544"/>
                    <a:pt x="10512" y="3570"/>
                    <a:pt x="10510" y="3601"/>
                  </a:cubicBezTo>
                  <a:cubicBezTo>
                    <a:pt x="10512" y="3861"/>
                    <a:pt x="10575" y="4124"/>
                    <a:pt x="10640" y="4375"/>
                  </a:cubicBezTo>
                  <a:lnTo>
                    <a:pt x="10640" y="4373"/>
                  </a:lnTo>
                  <a:cubicBezTo>
                    <a:pt x="10645" y="4433"/>
                    <a:pt x="10724" y="4538"/>
                    <a:pt x="10645" y="4572"/>
                  </a:cubicBezTo>
                  <a:cubicBezTo>
                    <a:pt x="10617" y="4581"/>
                    <a:pt x="10583" y="4567"/>
                    <a:pt x="10576" y="4538"/>
                  </a:cubicBezTo>
                  <a:close/>
                  <a:moveTo>
                    <a:pt x="10783" y="4411"/>
                  </a:moveTo>
                  <a:cubicBezTo>
                    <a:pt x="10746" y="4148"/>
                    <a:pt x="10722" y="3887"/>
                    <a:pt x="10726" y="3622"/>
                  </a:cubicBezTo>
                  <a:cubicBezTo>
                    <a:pt x="10726" y="3530"/>
                    <a:pt x="10732" y="3438"/>
                    <a:pt x="10739" y="3349"/>
                  </a:cubicBezTo>
                  <a:cubicBezTo>
                    <a:pt x="10740" y="3320"/>
                    <a:pt x="10766" y="3297"/>
                    <a:pt x="10796" y="3299"/>
                  </a:cubicBezTo>
                  <a:cubicBezTo>
                    <a:pt x="10825" y="3300"/>
                    <a:pt x="10848" y="3326"/>
                    <a:pt x="10847" y="3356"/>
                  </a:cubicBezTo>
                  <a:cubicBezTo>
                    <a:pt x="10842" y="3415"/>
                    <a:pt x="10838" y="3474"/>
                    <a:pt x="10835" y="3534"/>
                  </a:cubicBezTo>
                  <a:cubicBezTo>
                    <a:pt x="10826" y="3790"/>
                    <a:pt x="10845" y="4053"/>
                    <a:pt x="10877" y="4306"/>
                  </a:cubicBezTo>
                  <a:cubicBezTo>
                    <a:pt x="10881" y="4340"/>
                    <a:pt x="10884" y="4361"/>
                    <a:pt x="10890" y="4391"/>
                  </a:cubicBezTo>
                  <a:cubicBezTo>
                    <a:pt x="10903" y="4457"/>
                    <a:pt x="10798" y="4479"/>
                    <a:pt x="10783" y="4411"/>
                  </a:cubicBezTo>
                  <a:close/>
                  <a:moveTo>
                    <a:pt x="11220" y="4836"/>
                  </a:moveTo>
                  <a:cubicBezTo>
                    <a:pt x="11216" y="4801"/>
                    <a:pt x="11249" y="4778"/>
                    <a:pt x="11279" y="4775"/>
                  </a:cubicBezTo>
                  <a:cubicBezTo>
                    <a:pt x="11384" y="4761"/>
                    <a:pt x="11486" y="4736"/>
                    <a:pt x="11588" y="4710"/>
                  </a:cubicBezTo>
                  <a:cubicBezTo>
                    <a:pt x="11701" y="4685"/>
                    <a:pt x="11811" y="4659"/>
                    <a:pt x="11921" y="4630"/>
                  </a:cubicBezTo>
                  <a:cubicBezTo>
                    <a:pt x="11949" y="4623"/>
                    <a:pt x="11978" y="4644"/>
                    <a:pt x="11984" y="4672"/>
                  </a:cubicBezTo>
                  <a:cubicBezTo>
                    <a:pt x="11990" y="4702"/>
                    <a:pt x="11969" y="4728"/>
                    <a:pt x="11942" y="4735"/>
                  </a:cubicBezTo>
                  <a:cubicBezTo>
                    <a:pt x="11774" y="4778"/>
                    <a:pt x="11607" y="4817"/>
                    <a:pt x="11436" y="4854"/>
                  </a:cubicBezTo>
                  <a:cubicBezTo>
                    <a:pt x="11377" y="4861"/>
                    <a:pt x="11233" y="4929"/>
                    <a:pt x="11220" y="4836"/>
                  </a:cubicBezTo>
                  <a:close/>
                  <a:moveTo>
                    <a:pt x="10845" y="4709"/>
                  </a:moveTo>
                  <a:cubicBezTo>
                    <a:pt x="10864" y="4781"/>
                    <a:pt x="10947" y="4742"/>
                    <a:pt x="10996" y="4731"/>
                  </a:cubicBezTo>
                  <a:cubicBezTo>
                    <a:pt x="11230" y="4664"/>
                    <a:pt x="11473" y="4571"/>
                    <a:pt x="11705" y="4480"/>
                  </a:cubicBezTo>
                  <a:cubicBezTo>
                    <a:pt x="11844" y="4427"/>
                    <a:pt x="11981" y="4371"/>
                    <a:pt x="12117" y="4315"/>
                  </a:cubicBezTo>
                  <a:cubicBezTo>
                    <a:pt x="12189" y="4286"/>
                    <a:pt x="12261" y="4256"/>
                    <a:pt x="12330" y="4226"/>
                  </a:cubicBezTo>
                  <a:cubicBezTo>
                    <a:pt x="12358" y="4214"/>
                    <a:pt x="12369" y="4178"/>
                    <a:pt x="12356" y="4154"/>
                  </a:cubicBezTo>
                  <a:cubicBezTo>
                    <a:pt x="12343" y="4127"/>
                    <a:pt x="12312" y="4118"/>
                    <a:pt x="12284" y="4128"/>
                  </a:cubicBezTo>
                  <a:cubicBezTo>
                    <a:pt x="12211" y="4160"/>
                    <a:pt x="12139" y="4190"/>
                    <a:pt x="12063" y="4220"/>
                  </a:cubicBezTo>
                  <a:cubicBezTo>
                    <a:pt x="11918" y="4279"/>
                    <a:pt x="11767" y="4341"/>
                    <a:pt x="11617" y="4400"/>
                  </a:cubicBezTo>
                  <a:cubicBezTo>
                    <a:pt x="11393" y="4486"/>
                    <a:pt x="11169" y="4571"/>
                    <a:pt x="10936" y="4636"/>
                  </a:cubicBezTo>
                  <a:cubicBezTo>
                    <a:pt x="10895" y="4644"/>
                    <a:pt x="10835" y="4651"/>
                    <a:pt x="10845" y="4709"/>
                  </a:cubicBezTo>
                  <a:close/>
                  <a:moveTo>
                    <a:pt x="11849" y="3764"/>
                  </a:moveTo>
                  <a:cubicBezTo>
                    <a:pt x="11824" y="3747"/>
                    <a:pt x="11818" y="3714"/>
                    <a:pt x="11834" y="3690"/>
                  </a:cubicBezTo>
                  <a:cubicBezTo>
                    <a:pt x="11967" y="3487"/>
                    <a:pt x="12099" y="3290"/>
                    <a:pt x="12234" y="3090"/>
                  </a:cubicBezTo>
                  <a:cubicBezTo>
                    <a:pt x="12381" y="2875"/>
                    <a:pt x="12537" y="2652"/>
                    <a:pt x="12700" y="2449"/>
                  </a:cubicBezTo>
                  <a:cubicBezTo>
                    <a:pt x="12746" y="2402"/>
                    <a:pt x="12848" y="2223"/>
                    <a:pt x="12918" y="2295"/>
                  </a:cubicBezTo>
                  <a:cubicBezTo>
                    <a:pt x="12937" y="2317"/>
                    <a:pt x="12934" y="2353"/>
                    <a:pt x="12912" y="2371"/>
                  </a:cubicBezTo>
                  <a:cubicBezTo>
                    <a:pt x="12862" y="2413"/>
                    <a:pt x="12825" y="2465"/>
                    <a:pt x="12783" y="2514"/>
                  </a:cubicBezTo>
                  <a:lnTo>
                    <a:pt x="12787" y="2509"/>
                  </a:lnTo>
                  <a:cubicBezTo>
                    <a:pt x="12786" y="2511"/>
                    <a:pt x="12786" y="2514"/>
                    <a:pt x="12783" y="2514"/>
                  </a:cubicBezTo>
                  <a:lnTo>
                    <a:pt x="12783" y="2514"/>
                  </a:lnTo>
                  <a:cubicBezTo>
                    <a:pt x="12474" y="2909"/>
                    <a:pt x="12199" y="3330"/>
                    <a:pt x="11923" y="3750"/>
                  </a:cubicBezTo>
                  <a:cubicBezTo>
                    <a:pt x="11906" y="3773"/>
                    <a:pt x="11873" y="3779"/>
                    <a:pt x="11849" y="3764"/>
                  </a:cubicBezTo>
                  <a:close/>
                  <a:moveTo>
                    <a:pt x="11256" y="4286"/>
                  </a:moveTo>
                  <a:cubicBezTo>
                    <a:pt x="11229" y="4275"/>
                    <a:pt x="11220" y="4242"/>
                    <a:pt x="11233" y="4214"/>
                  </a:cubicBezTo>
                  <a:cubicBezTo>
                    <a:pt x="11285" y="4105"/>
                    <a:pt x="11341" y="3997"/>
                    <a:pt x="11396" y="3888"/>
                  </a:cubicBezTo>
                  <a:cubicBezTo>
                    <a:pt x="11504" y="3675"/>
                    <a:pt x="11616" y="3465"/>
                    <a:pt x="11726" y="3256"/>
                  </a:cubicBezTo>
                  <a:cubicBezTo>
                    <a:pt x="11926" y="2882"/>
                    <a:pt x="12149" y="2522"/>
                    <a:pt x="12381" y="2170"/>
                  </a:cubicBezTo>
                  <a:cubicBezTo>
                    <a:pt x="12578" y="1878"/>
                    <a:pt x="12766" y="1581"/>
                    <a:pt x="12983" y="1303"/>
                  </a:cubicBezTo>
                  <a:cubicBezTo>
                    <a:pt x="12999" y="1282"/>
                    <a:pt x="13032" y="1274"/>
                    <a:pt x="13056" y="1290"/>
                  </a:cubicBezTo>
                  <a:cubicBezTo>
                    <a:pt x="13107" y="1329"/>
                    <a:pt x="13066" y="1376"/>
                    <a:pt x="13033" y="1410"/>
                  </a:cubicBezTo>
                  <a:cubicBezTo>
                    <a:pt x="12754" y="1786"/>
                    <a:pt x="12498" y="2179"/>
                    <a:pt x="12247" y="2574"/>
                  </a:cubicBezTo>
                  <a:cubicBezTo>
                    <a:pt x="12036" y="2906"/>
                    <a:pt x="11844" y="3250"/>
                    <a:pt x="11665" y="3598"/>
                  </a:cubicBezTo>
                  <a:cubicBezTo>
                    <a:pt x="11557" y="3805"/>
                    <a:pt x="11446" y="4012"/>
                    <a:pt x="11345" y="4222"/>
                  </a:cubicBezTo>
                  <a:cubicBezTo>
                    <a:pt x="11334" y="4262"/>
                    <a:pt x="11307" y="4311"/>
                    <a:pt x="11256" y="4286"/>
                  </a:cubicBezTo>
                  <a:close/>
                  <a:moveTo>
                    <a:pt x="10539" y="1098"/>
                  </a:moveTo>
                  <a:cubicBezTo>
                    <a:pt x="10509" y="1095"/>
                    <a:pt x="10489" y="1070"/>
                    <a:pt x="10489" y="1040"/>
                  </a:cubicBezTo>
                  <a:cubicBezTo>
                    <a:pt x="10493" y="806"/>
                    <a:pt x="10504" y="574"/>
                    <a:pt x="10516" y="343"/>
                  </a:cubicBezTo>
                  <a:cubicBezTo>
                    <a:pt x="10522" y="281"/>
                    <a:pt x="10517" y="221"/>
                    <a:pt x="10532" y="160"/>
                  </a:cubicBezTo>
                  <a:cubicBezTo>
                    <a:pt x="10553" y="96"/>
                    <a:pt x="10652" y="129"/>
                    <a:pt x="10634" y="192"/>
                  </a:cubicBezTo>
                  <a:cubicBezTo>
                    <a:pt x="10615" y="431"/>
                    <a:pt x="10609" y="671"/>
                    <a:pt x="10601" y="912"/>
                  </a:cubicBezTo>
                  <a:cubicBezTo>
                    <a:pt x="10588" y="971"/>
                    <a:pt x="10631" y="1095"/>
                    <a:pt x="10539" y="1098"/>
                  </a:cubicBezTo>
                  <a:close/>
                  <a:moveTo>
                    <a:pt x="10719" y="1611"/>
                  </a:moveTo>
                  <a:cubicBezTo>
                    <a:pt x="10719" y="1368"/>
                    <a:pt x="10726" y="1126"/>
                    <a:pt x="10733" y="885"/>
                  </a:cubicBezTo>
                  <a:cubicBezTo>
                    <a:pt x="10747" y="610"/>
                    <a:pt x="10755" y="330"/>
                    <a:pt x="10838" y="65"/>
                  </a:cubicBezTo>
                  <a:cubicBezTo>
                    <a:pt x="10861" y="1"/>
                    <a:pt x="10962" y="34"/>
                    <a:pt x="10937" y="100"/>
                  </a:cubicBezTo>
                  <a:cubicBezTo>
                    <a:pt x="10844" y="418"/>
                    <a:pt x="10847" y="757"/>
                    <a:pt x="10834" y="1088"/>
                  </a:cubicBezTo>
                  <a:cubicBezTo>
                    <a:pt x="10828" y="1259"/>
                    <a:pt x="10825" y="1430"/>
                    <a:pt x="10825" y="1594"/>
                  </a:cubicBezTo>
                  <a:cubicBezTo>
                    <a:pt x="10825" y="1611"/>
                    <a:pt x="10824" y="1630"/>
                    <a:pt x="10811" y="1641"/>
                  </a:cubicBezTo>
                  <a:cubicBezTo>
                    <a:pt x="10783" y="1677"/>
                    <a:pt x="10719" y="1655"/>
                    <a:pt x="10719" y="1611"/>
                  </a:cubicBezTo>
                  <a:close/>
                  <a:moveTo>
                    <a:pt x="11301" y="2315"/>
                  </a:moveTo>
                  <a:cubicBezTo>
                    <a:pt x="11330" y="2320"/>
                    <a:pt x="11357" y="2298"/>
                    <a:pt x="11360" y="2269"/>
                  </a:cubicBezTo>
                  <a:cubicBezTo>
                    <a:pt x="11373" y="2169"/>
                    <a:pt x="11386" y="2067"/>
                    <a:pt x="11399" y="1969"/>
                  </a:cubicBezTo>
                  <a:cubicBezTo>
                    <a:pt x="11435" y="1717"/>
                    <a:pt x="11463" y="1466"/>
                    <a:pt x="11515" y="1217"/>
                  </a:cubicBezTo>
                  <a:cubicBezTo>
                    <a:pt x="11525" y="1203"/>
                    <a:pt x="11529" y="1181"/>
                    <a:pt x="11522" y="1164"/>
                  </a:cubicBezTo>
                  <a:cubicBezTo>
                    <a:pt x="11511" y="1132"/>
                    <a:pt x="11472" y="1121"/>
                    <a:pt x="11445" y="1136"/>
                  </a:cubicBezTo>
                  <a:cubicBezTo>
                    <a:pt x="11416" y="1155"/>
                    <a:pt x="11410" y="1192"/>
                    <a:pt x="11406" y="1223"/>
                  </a:cubicBezTo>
                  <a:cubicBezTo>
                    <a:pt x="11384" y="1335"/>
                    <a:pt x="11366" y="1446"/>
                    <a:pt x="11350" y="1558"/>
                  </a:cubicBezTo>
                  <a:cubicBezTo>
                    <a:pt x="11314" y="1789"/>
                    <a:pt x="11284" y="2022"/>
                    <a:pt x="11256" y="2256"/>
                  </a:cubicBezTo>
                  <a:cubicBezTo>
                    <a:pt x="11251" y="2285"/>
                    <a:pt x="11272" y="2312"/>
                    <a:pt x="11301" y="2315"/>
                  </a:cubicBezTo>
                  <a:close/>
                  <a:moveTo>
                    <a:pt x="6397" y="5787"/>
                  </a:moveTo>
                  <a:cubicBezTo>
                    <a:pt x="6386" y="5641"/>
                    <a:pt x="6364" y="5497"/>
                    <a:pt x="6375" y="5350"/>
                  </a:cubicBezTo>
                  <a:cubicBezTo>
                    <a:pt x="6384" y="5281"/>
                    <a:pt x="6490" y="5296"/>
                    <a:pt x="6482" y="5363"/>
                  </a:cubicBezTo>
                  <a:cubicBezTo>
                    <a:pt x="6475" y="5500"/>
                    <a:pt x="6493" y="5636"/>
                    <a:pt x="6503" y="5771"/>
                  </a:cubicBezTo>
                  <a:cubicBezTo>
                    <a:pt x="6512" y="5843"/>
                    <a:pt x="6407" y="5858"/>
                    <a:pt x="6397" y="5787"/>
                  </a:cubicBezTo>
                  <a:close/>
                  <a:moveTo>
                    <a:pt x="6515" y="7311"/>
                  </a:moveTo>
                  <a:cubicBezTo>
                    <a:pt x="6463" y="7068"/>
                    <a:pt x="6427" y="6827"/>
                    <a:pt x="6400" y="6579"/>
                  </a:cubicBezTo>
                  <a:cubicBezTo>
                    <a:pt x="6384" y="6436"/>
                    <a:pt x="6370" y="6295"/>
                    <a:pt x="6358" y="6151"/>
                  </a:cubicBezTo>
                  <a:cubicBezTo>
                    <a:pt x="6357" y="6122"/>
                    <a:pt x="6375" y="6095"/>
                    <a:pt x="6406" y="6089"/>
                  </a:cubicBezTo>
                  <a:cubicBezTo>
                    <a:pt x="6433" y="6085"/>
                    <a:pt x="6463" y="6105"/>
                    <a:pt x="6466" y="6135"/>
                  </a:cubicBezTo>
                  <a:cubicBezTo>
                    <a:pt x="6485" y="6369"/>
                    <a:pt x="6511" y="6602"/>
                    <a:pt x="6542" y="6837"/>
                  </a:cubicBezTo>
                  <a:cubicBezTo>
                    <a:pt x="6564" y="6991"/>
                    <a:pt x="6591" y="7139"/>
                    <a:pt x="6621" y="7284"/>
                  </a:cubicBezTo>
                  <a:cubicBezTo>
                    <a:pt x="6637" y="7349"/>
                    <a:pt x="6535" y="7377"/>
                    <a:pt x="6515" y="7311"/>
                  </a:cubicBezTo>
                  <a:close/>
                  <a:moveTo>
                    <a:pt x="6173" y="7456"/>
                  </a:moveTo>
                  <a:cubicBezTo>
                    <a:pt x="6217" y="7511"/>
                    <a:pt x="6298" y="7445"/>
                    <a:pt x="6256" y="7390"/>
                  </a:cubicBezTo>
                  <a:cubicBezTo>
                    <a:pt x="6151" y="7245"/>
                    <a:pt x="6048" y="7097"/>
                    <a:pt x="5950" y="6945"/>
                  </a:cubicBezTo>
                  <a:cubicBezTo>
                    <a:pt x="5792" y="6692"/>
                    <a:pt x="5634" y="6434"/>
                    <a:pt x="5516" y="6158"/>
                  </a:cubicBezTo>
                  <a:cubicBezTo>
                    <a:pt x="5487" y="6093"/>
                    <a:pt x="5391" y="6137"/>
                    <a:pt x="5418" y="6201"/>
                  </a:cubicBezTo>
                  <a:cubicBezTo>
                    <a:pt x="5616" y="6647"/>
                    <a:pt x="5885" y="7061"/>
                    <a:pt x="6173" y="7456"/>
                  </a:cubicBezTo>
                  <a:close/>
                  <a:moveTo>
                    <a:pt x="3129" y="7308"/>
                  </a:moveTo>
                  <a:cubicBezTo>
                    <a:pt x="2870" y="7231"/>
                    <a:pt x="2609" y="7162"/>
                    <a:pt x="2353" y="7071"/>
                  </a:cubicBezTo>
                  <a:cubicBezTo>
                    <a:pt x="2327" y="7060"/>
                    <a:pt x="2313" y="7027"/>
                    <a:pt x="2323" y="7001"/>
                  </a:cubicBezTo>
                  <a:cubicBezTo>
                    <a:pt x="2357" y="6930"/>
                    <a:pt x="2442" y="6995"/>
                    <a:pt x="2492" y="7005"/>
                  </a:cubicBezTo>
                  <a:cubicBezTo>
                    <a:pt x="2711" y="7075"/>
                    <a:pt x="2934" y="7139"/>
                    <a:pt x="3155" y="7203"/>
                  </a:cubicBezTo>
                  <a:cubicBezTo>
                    <a:pt x="3223" y="7222"/>
                    <a:pt x="3198" y="7324"/>
                    <a:pt x="3129" y="7308"/>
                  </a:cubicBezTo>
                  <a:close/>
                  <a:moveTo>
                    <a:pt x="3579" y="7087"/>
                  </a:moveTo>
                  <a:cubicBezTo>
                    <a:pt x="3607" y="7100"/>
                    <a:pt x="3638" y="7083"/>
                    <a:pt x="3650" y="7057"/>
                  </a:cubicBezTo>
                  <a:cubicBezTo>
                    <a:pt x="3667" y="7015"/>
                    <a:pt x="3628" y="6986"/>
                    <a:pt x="3592" y="6973"/>
                  </a:cubicBezTo>
                  <a:cubicBezTo>
                    <a:pt x="3169" y="6785"/>
                    <a:pt x="2745" y="6604"/>
                    <a:pt x="2317" y="6426"/>
                  </a:cubicBezTo>
                  <a:cubicBezTo>
                    <a:pt x="2277" y="6405"/>
                    <a:pt x="2229" y="6456"/>
                    <a:pt x="2249" y="6496"/>
                  </a:cubicBezTo>
                  <a:cubicBezTo>
                    <a:pt x="2257" y="6512"/>
                    <a:pt x="2271" y="6520"/>
                    <a:pt x="2285" y="6528"/>
                  </a:cubicBezTo>
                  <a:cubicBezTo>
                    <a:pt x="2392" y="6575"/>
                    <a:pt x="2500" y="6615"/>
                    <a:pt x="2604" y="6661"/>
                  </a:cubicBezTo>
                  <a:cubicBezTo>
                    <a:pt x="2932" y="6801"/>
                    <a:pt x="3257" y="6942"/>
                    <a:pt x="3579" y="7087"/>
                  </a:cubicBezTo>
                  <a:close/>
                  <a:moveTo>
                    <a:pt x="5339" y="7144"/>
                  </a:moveTo>
                  <a:cubicBezTo>
                    <a:pt x="4804" y="6878"/>
                    <a:pt x="4272" y="6600"/>
                    <a:pt x="3791" y="6244"/>
                  </a:cubicBezTo>
                  <a:cubicBezTo>
                    <a:pt x="3736" y="6203"/>
                    <a:pt x="3798" y="6116"/>
                    <a:pt x="3854" y="6158"/>
                  </a:cubicBezTo>
                  <a:cubicBezTo>
                    <a:pt x="4157" y="6381"/>
                    <a:pt x="4479" y="6578"/>
                    <a:pt x="4814" y="6755"/>
                  </a:cubicBezTo>
                  <a:cubicBezTo>
                    <a:pt x="5004" y="6855"/>
                    <a:pt x="5197" y="6956"/>
                    <a:pt x="5391" y="7052"/>
                  </a:cubicBezTo>
                  <a:cubicBezTo>
                    <a:pt x="5451" y="7085"/>
                    <a:pt x="5401" y="7176"/>
                    <a:pt x="5339" y="7144"/>
                  </a:cubicBezTo>
                  <a:close/>
                  <a:moveTo>
                    <a:pt x="3870" y="4926"/>
                  </a:moveTo>
                  <a:cubicBezTo>
                    <a:pt x="3747" y="4756"/>
                    <a:pt x="3635" y="4591"/>
                    <a:pt x="3517" y="4420"/>
                  </a:cubicBezTo>
                  <a:cubicBezTo>
                    <a:pt x="3451" y="4318"/>
                    <a:pt x="3371" y="4220"/>
                    <a:pt x="3325" y="4107"/>
                  </a:cubicBezTo>
                  <a:cubicBezTo>
                    <a:pt x="3319" y="4078"/>
                    <a:pt x="3335" y="4049"/>
                    <a:pt x="3364" y="4040"/>
                  </a:cubicBezTo>
                  <a:cubicBezTo>
                    <a:pt x="3408" y="4030"/>
                    <a:pt x="3427" y="4066"/>
                    <a:pt x="3440" y="4102"/>
                  </a:cubicBezTo>
                  <a:cubicBezTo>
                    <a:pt x="3555" y="4298"/>
                    <a:pt x="3696" y="4483"/>
                    <a:pt x="3822" y="4670"/>
                  </a:cubicBezTo>
                  <a:cubicBezTo>
                    <a:pt x="3867" y="4732"/>
                    <a:pt x="3910" y="4795"/>
                    <a:pt x="3954" y="4859"/>
                  </a:cubicBezTo>
                  <a:cubicBezTo>
                    <a:pt x="3970" y="4882"/>
                    <a:pt x="3969" y="4915"/>
                    <a:pt x="3946" y="4933"/>
                  </a:cubicBezTo>
                  <a:cubicBezTo>
                    <a:pt x="3924" y="4952"/>
                    <a:pt x="3887" y="4951"/>
                    <a:pt x="3870" y="4926"/>
                  </a:cubicBezTo>
                  <a:close/>
                  <a:moveTo>
                    <a:pt x="4537" y="5022"/>
                  </a:moveTo>
                  <a:cubicBezTo>
                    <a:pt x="4574" y="5081"/>
                    <a:pt x="4665" y="5025"/>
                    <a:pt x="4629" y="4966"/>
                  </a:cubicBezTo>
                  <a:cubicBezTo>
                    <a:pt x="4538" y="4833"/>
                    <a:pt x="4455" y="4699"/>
                    <a:pt x="4370" y="4562"/>
                  </a:cubicBezTo>
                  <a:cubicBezTo>
                    <a:pt x="4228" y="4329"/>
                    <a:pt x="4084" y="4097"/>
                    <a:pt x="3969" y="3851"/>
                  </a:cubicBezTo>
                  <a:cubicBezTo>
                    <a:pt x="3940" y="3786"/>
                    <a:pt x="3844" y="3828"/>
                    <a:pt x="3870" y="3894"/>
                  </a:cubicBezTo>
                  <a:cubicBezTo>
                    <a:pt x="4059" y="4286"/>
                    <a:pt x="4298" y="4656"/>
                    <a:pt x="4537" y="5022"/>
                  </a:cubicBezTo>
                  <a:close/>
                  <a:moveTo>
                    <a:pt x="6850" y="4386"/>
                  </a:moveTo>
                  <a:cubicBezTo>
                    <a:pt x="6820" y="4383"/>
                    <a:pt x="6801" y="4357"/>
                    <a:pt x="6801" y="4327"/>
                  </a:cubicBezTo>
                  <a:cubicBezTo>
                    <a:pt x="6808" y="4161"/>
                    <a:pt x="6814" y="3996"/>
                    <a:pt x="6821" y="3832"/>
                  </a:cubicBezTo>
                  <a:cubicBezTo>
                    <a:pt x="6823" y="3766"/>
                    <a:pt x="6824" y="3701"/>
                    <a:pt x="6824" y="3635"/>
                  </a:cubicBezTo>
                  <a:cubicBezTo>
                    <a:pt x="6823" y="3565"/>
                    <a:pt x="6929" y="3560"/>
                    <a:pt x="6932" y="3631"/>
                  </a:cubicBezTo>
                  <a:cubicBezTo>
                    <a:pt x="6930" y="3869"/>
                    <a:pt x="6917" y="4098"/>
                    <a:pt x="6909" y="4335"/>
                  </a:cubicBezTo>
                  <a:cubicBezTo>
                    <a:pt x="6907" y="4365"/>
                    <a:pt x="6879" y="4387"/>
                    <a:pt x="6850" y="4386"/>
                  </a:cubicBezTo>
                  <a:close/>
                  <a:moveTo>
                    <a:pt x="6578" y="4699"/>
                  </a:moveTo>
                  <a:cubicBezTo>
                    <a:pt x="6571" y="4355"/>
                    <a:pt x="6565" y="4012"/>
                    <a:pt x="6564" y="3668"/>
                  </a:cubicBezTo>
                  <a:cubicBezTo>
                    <a:pt x="6570" y="3451"/>
                    <a:pt x="6551" y="3240"/>
                    <a:pt x="6594" y="3031"/>
                  </a:cubicBezTo>
                  <a:cubicBezTo>
                    <a:pt x="6628" y="2969"/>
                    <a:pt x="6720" y="3020"/>
                    <a:pt x="6690" y="3082"/>
                  </a:cubicBezTo>
                  <a:cubicBezTo>
                    <a:pt x="6692" y="3079"/>
                    <a:pt x="6692" y="3077"/>
                    <a:pt x="6693" y="3076"/>
                  </a:cubicBezTo>
                  <a:cubicBezTo>
                    <a:pt x="6693" y="3074"/>
                    <a:pt x="6695" y="3071"/>
                    <a:pt x="6695" y="3071"/>
                  </a:cubicBezTo>
                  <a:cubicBezTo>
                    <a:pt x="6659" y="3398"/>
                    <a:pt x="6677" y="3721"/>
                    <a:pt x="6677" y="4046"/>
                  </a:cubicBezTo>
                  <a:cubicBezTo>
                    <a:pt x="6679" y="4262"/>
                    <a:pt x="6685" y="4479"/>
                    <a:pt x="6687" y="4695"/>
                  </a:cubicBezTo>
                  <a:cubicBezTo>
                    <a:pt x="6687" y="4764"/>
                    <a:pt x="6582" y="4768"/>
                    <a:pt x="6578" y="4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5" name="Google Shape;185;p6"/>
          <p:cNvSpPr/>
          <p:nvPr/>
        </p:nvSpPr>
        <p:spPr>
          <a:xfrm rot="2316183">
            <a:off x="4975713" y="5136842"/>
            <a:ext cx="215" cy="215"/>
          </a:xfrm>
          <a:custGeom>
            <a:avLst/>
            <a:gdLst/>
            <a:ahLst/>
            <a:cxnLst/>
            <a:rect l="l" t="t" r="r" b="b"/>
            <a:pathLst>
              <a:path w="1" h="1" extrusionOk="0">
                <a:moveTo>
                  <a:pt x="1" y="1"/>
                </a:move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6"/>
          <p:cNvSpPr txBox="1">
            <a:spLocks noGrp="1"/>
          </p:cNvSpPr>
          <p:nvPr>
            <p:ph type="title"/>
          </p:nvPr>
        </p:nvSpPr>
        <p:spPr>
          <a:xfrm>
            <a:off x="950967" y="487680"/>
            <a:ext cx="10290000" cy="85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A45C37"/>
              </a:buClr>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7" name="Google Shape;187;p6"/>
          <p:cNvGrpSpPr/>
          <p:nvPr/>
        </p:nvGrpSpPr>
        <p:grpSpPr>
          <a:xfrm rot="10322365">
            <a:off x="5339047" y="5227963"/>
            <a:ext cx="1373781" cy="1700253"/>
            <a:chOff x="6695394" y="-330846"/>
            <a:chExt cx="1260540" cy="1559912"/>
          </a:xfrm>
        </p:grpSpPr>
        <p:sp>
          <p:nvSpPr>
            <p:cNvPr id="188" name="Google Shape;188;p6"/>
            <p:cNvSpPr/>
            <p:nvPr/>
          </p:nvSpPr>
          <p:spPr>
            <a:xfrm rot="-9266555">
              <a:off x="7069507" y="-258723"/>
              <a:ext cx="633189" cy="1317593"/>
            </a:xfrm>
            <a:custGeom>
              <a:avLst/>
              <a:gdLst/>
              <a:ahLst/>
              <a:cxnLst/>
              <a:rect l="l" t="t" r="r" b="b"/>
              <a:pathLst>
                <a:path w="16938" h="35246" extrusionOk="0">
                  <a:moveTo>
                    <a:pt x="1434" y="35106"/>
                  </a:moveTo>
                  <a:cubicBezTo>
                    <a:pt x="679" y="35034"/>
                    <a:pt x="1837" y="32693"/>
                    <a:pt x="1861" y="32153"/>
                  </a:cubicBezTo>
                  <a:cubicBezTo>
                    <a:pt x="2295" y="30563"/>
                    <a:pt x="2739" y="28975"/>
                    <a:pt x="3195" y="27393"/>
                  </a:cubicBezTo>
                  <a:cubicBezTo>
                    <a:pt x="2159" y="25338"/>
                    <a:pt x="1171" y="23255"/>
                    <a:pt x="686" y="20989"/>
                  </a:cubicBezTo>
                  <a:cubicBezTo>
                    <a:pt x="456" y="19878"/>
                    <a:pt x="1" y="18752"/>
                    <a:pt x="180" y="17619"/>
                  </a:cubicBezTo>
                  <a:cubicBezTo>
                    <a:pt x="262" y="17415"/>
                    <a:pt x="510" y="17320"/>
                    <a:pt x="711" y="17404"/>
                  </a:cubicBezTo>
                  <a:cubicBezTo>
                    <a:pt x="1057" y="17546"/>
                    <a:pt x="914" y="17920"/>
                    <a:pt x="942" y="18206"/>
                  </a:cubicBezTo>
                  <a:cubicBezTo>
                    <a:pt x="1237" y="20282"/>
                    <a:pt x="1806" y="22283"/>
                    <a:pt x="2568" y="24230"/>
                  </a:cubicBezTo>
                  <a:cubicBezTo>
                    <a:pt x="2852" y="24938"/>
                    <a:pt x="3204" y="25570"/>
                    <a:pt x="3537" y="26219"/>
                  </a:cubicBezTo>
                  <a:cubicBezTo>
                    <a:pt x="3691" y="25692"/>
                    <a:pt x="3848" y="25166"/>
                    <a:pt x="4006" y="24639"/>
                  </a:cubicBezTo>
                  <a:cubicBezTo>
                    <a:pt x="4416" y="23380"/>
                    <a:pt x="4838" y="22118"/>
                    <a:pt x="5280" y="20857"/>
                  </a:cubicBezTo>
                  <a:cubicBezTo>
                    <a:pt x="4015" y="16711"/>
                    <a:pt x="3628" y="12241"/>
                    <a:pt x="3391" y="7915"/>
                  </a:cubicBezTo>
                  <a:cubicBezTo>
                    <a:pt x="3315" y="7400"/>
                    <a:pt x="4124" y="7283"/>
                    <a:pt x="4194" y="7806"/>
                  </a:cubicBezTo>
                  <a:cubicBezTo>
                    <a:pt x="4396" y="11026"/>
                    <a:pt x="4572" y="14261"/>
                    <a:pt x="5278" y="17421"/>
                  </a:cubicBezTo>
                  <a:cubicBezTo>
                    <a:pt x="5418" y="18125"/>
                    <a:pt x="5589" y="18820"/>
                    <a:pt x="5756" y="19517"/>
                  </a:cubicBezTo>
                  <a:cubicBezTo>
                    <a:pt x="6824" y="16563"/>
                    <a:pt x="8004" y="13636"/>
                    <a:pt x="9379" y="10812"/>
                  </a:cubicBezTo>
                  <a:cubicBezTo>
                    <a:pt x="9312" y="10747"/>
                    <a:pt x="9268" y="10654"/>
                    <a:pt x="9269" y="10532"/>
                  </a:cubicBezTo>
                  <a:cubicBezTo>
                    <a:pt x="9235" y="8520"/>
                    <a:pt x="9305" y="6512"/>
                    <a:pt x="9426" y="4506"/>
                  </a:cubicBezTo>
                  <a:cubicBezTo>
                    <a:pt x="9593" y="3995"/>
                    <a:pt x="9098" y="2803"/>
                    <a:pt x="9824" y="2738"/>
                  </a:cubicBezTo>
                  <a:cubicBezTo>
                    <a:pt x="10746" y="2623"/>
                    <a:pt x="9974" y="6677"/>
                    <a:pt x="10100" y="7438"/>
                  </a:cubicBezTo>
                  <a:cubicBezTo>
                    <a:pt x="10076" y="8101"/>
                    <a:pt x="10073" y="8763"/>
                    <a:pt x="10074" y="9426"/>
                  </a:cubicBezTo>
                  <a:cubicBezTo>
                    <a:pt x="11728" y="6223"/>
                    <a:pt x="13653" y="3175"/>
                    <a:pt x="15969" y="405"/>
                  </a:cubicBezTo>
                  <a:cubicBezTo>
                    <a:pt x="16639" y="1"/>
                    <a:pt x="16938" y="796"/>
                    <a:pt x="16242" y="1306"/>
                  </a:cubicBezTo>
                  <a:cubicBezTo>
                    <a:pt x="13099" y="5220"/>
                    <a:pt x="10697" y="9646"/>
                    <a:pt x="8706" y="14260"/>
                  </a:cubicBezTo>
                  <a:cubicBezTo>
                    <a:pt x="9584" y="13384"/>
                    <a:pt x="10657" y="12537"/>
                    <a:pt x="10921" y="12335"/>
                  </a:cubicBezTo>
                  <a:cubicBezTo>
                    <a:pt x="11606" y="11931"/>
                    <a:pt x="15543" y="8957"/>
                    <a:pt x="15934" y="9925"/>
                  </a:cubicBezTo>
                  <a:cubicBezTo>
                    <a:pt x="16019" y="10123"/>
                    <a:pt x="15924" y="10374"/>
                    <a:pt x="15719" y="10454"/>
                  </a:cubicBezTo>
                  <a:cubicBezTo>
                    <a:pt x="13753" y="11315"/>
                    <a:pt x="11916" y="12513"/>
                    <a:pt x="10276" y="13893"/>
                  </a:cubicBezTo>
                  <a:cubicBezTo>
                    <a:pt x="9581" y="14541"/>
                    <a:pt x="8888" y="15208"/>
                    <a:pt x="8328" y="15978"/>
                  </a:cubicBezTo>
                  <a:cubicBezTo>
                    <a:pt x="8216" y="16187"/>
                    <a:pt x="8095" y="16455"/>
                    <a:pt x="7809" y="16413"/>
                  </a:cubicBezTo>
                  <a:cubicBezTo>
                    <a:pt x="7202" y="17926"/>
                    <a:pt x="6631" y="19451"/>
                    <a:pt x="6091" y="20981"/>
                  </a:cubicBezTo>
                  <a:lnTo>
                    <a:pt x="6092" y="20989"/>
                  </a:lnTo>
                  <a:cubicBezTo>
                    <a:pt x="6119" y="21129"/>
                    <a:pt x="6060" y="21255"/>
                    <a:pt x="5963" y="21340"/>
                  </a:cubicBezTo>
                  <a:cubicBezTo>
                    <a:pt x="5675" y="22157"/>
                    <a:pt x="5395" y="22976"/>
                    <a:pt x="5120" y="23793"/>
                  </a:cubicBezTo>
                  <a:cubicBezTo>
                    <a:pt x="4930" y="24404"/>
                    <a:pt x="4744" y="25015"/>
                    <a:pt x="4560" y="25629"/>
                  </a:cubicBezTo>
                  <a:cubicBezTo>
                    <a:pt x="4775" y="25446"/>
                    <a:pt x="4966" y="25281"/>
                    <a:pt x="5081" y="25153"/>
                  </a:cubicBezTo>
                  <a:cubicBezTo>
                    <a:pt x="7364" y="23235"/>
                    <a:pt x="9905" y="21620"/>
                    <a:pt x="12536" y="20222"/>
                  </a:cubicBezTo>
                  <a:cubicBezTo>
                    <a:pt x="13012" y="20013"/>
                    <a:pt x="13336" y="20765"/>
                    <a:pt x="12849" y="20968"/>
                  </a:cubicBezTo>
                  <a:cubicBezTo>
                    <a:pt x="12071" y="21343"/>
                    <a:pt x="11345" y="21814"/>
                    <a:pt x="10602" y="22250"/>
                  </a:cubicBezTo>
                  <a:cubicBezTo>
                    <a:pt x="8837" y="23317"/>
                    <a:pt x="7120" y="24474"/>
                    <a:pt x="5552" y="25814"/>
                  </a:cubicBezTo>
                  <a:cubicBezTo>
                    <a:pt x="5054" y="26251"/>
                    <a:pt x="4565" y="26697"/>
                    <a:pt x="4105" y="27173"/>
                  </a:cubicBezTo>
                  <a:cubicBezTo>
                    <a:pt x="3539" y="29122"/>
                    <a:pt x="2998" y="31080"/>
                    <a:pt x="2458" y="33035"/>
                  </a:cubicBezTo>
                  <a:cubicBezTo>
                    <a:pt x="2185" y="33559"/>
                    <a:pt x="2160" y="35245"/>
                    <a:pt x="1434" y="351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6"/>
            <p:cNvSpPr/>
            <p:nvPr/>
          </p:nvSpPr>
          <p:spPr>
            <a:xfrm rot="-9266555">
              <a:off x="6853132" y="187743"/>
              <a:ext cx="801636" cy="913074"/>
            </a:xfrm>
            <a:custGeom>
              <a:avLst/>
              <a:gdLst/>
              <a:ahLst/>
              <a:cxnLst/>
              <a:rect l="l" t="t" r="r" b="b"/>
              <a:pathLst>
                <a:path w="21444" h="24425" extrusionOk="0">
                  <a:moveTo>
                    <a:pt x="18685" y="3425"/>
                  </a:moveTo>
                  <a:cubicBezTo>
                    <a:pt x="16327" y="3270"/>
                    <a:pt x="16924" y="0"/>
                    <a:pt x="19073" y="146"/>
                  </a:cubicBezTo>
                  <a:cubicBezTo>
                    <a:pt x="21444" y="275"/>
                    <a:pt x="20870" y="3590"/>
                    <a:pt x="18685" y="3425"/>
                  </a:cubicBezTo>
                  <a:close/>
                  <a:moveTo>
                    <a:pt x="12244" y="2143"/>
                  </a:moveTo>
                  <a:cubicBezTo>
                    <a:pt x="10217" y="1812"/>
                    <a:pt x="9129" y="4834"/>
                    <a:pt x="11315" y="5461"/>
                  </a:cubicBezTo>
                  <a:cubicBezTo>
                    <a:pt x="13437" y="5997"/>
                    <a:pt x="14533" y="2666"/>
                    <a:pt x="12244" y="2143"/>
                  </a:cubicBezTo>
                  <a:close/>
                  <a:moveTo>
                    <a:pt x="19531" y="10804"/>
                  </a:moveTo>
                  <a:cubicBezTo>
                    <a:pt x="18383" y="9607"/>
                    <a:pt x="16126" y="11103"/>
                    <a:pt x="17050" y="12604"/>
                  </a:cubicBezTo>
                  <a:cubicBezTo>
                    <a:pt x="18156" y="14347"/>
                    <a:pt x="20985" y="12387"/>
                    <a:pt x="19531" y="10804"/>
                  </a:cubicBezTo>
                  <a:close/>
                  <a:moveTo>
                    <a:pt x="5536" y="7465"/>
                  </a:moveTo>
                  <a:cubicBezTo>
                    <a:pt x="3952" y="7679"/>
                    <a:pt x="3660" y="10553"/>
                    <a:pt x="5480" y="10589"/>
                  </a:cubicBezTo>
                  <a:cubicBezTo>
                    <a:pt x="7743" y="10986"/>
                    <a:pt x="7924" y="7087"/>
                    <a:pt x="5536" y="7465"/>
                  </a:cubicBezTo>
                  <a:close/>
                  <a:moveTo>
                    <a:pt x="16420" y="20271"/>
                  </a:moveTo>
                  <a:cubicBezTo>
                    <a:pt x="14480" y="19509"/>
                    <a:pt x="13155" y="22550"/>
                    <a:pt x="15108" y="23411"/>
                  </a:cubicBezTo>
                  <a:cubicBezTo>
                    <a:pt x="17338" y="24425"/>
                    <a:pt x="18800" y="21051"/>
                    <a:pt x="16420" y="20271"/>
                  </a:cubicBezTo>
                  <a:close/>
                  <a:moveTo>
                    <a:pt x="3560" y="20806"/>
                  </a:moveTo>
                  <a:cubicBezTo>
                    <a:pt x="1395" y="19951"/>
                    <a:pt x="1" y="23299"/>
                    <a:pt x="2488" y="23850"/>
                  </a:cubicBezTo>
                  <a:cubicBezTo>
                    <a:pt x="4217" y="24203"/>
                    <a:pt x="5254" y="21554"/>
                    <a:pt x="3560" y="20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0" name="Google Shape;190;p6"/>
          <p:cNvGrpSpPr/>
          <p:nvPr/>
        </p:nvGrpSpPr>
        <p:grpSpPr>
          <a:xfrm rot="-1701127">
            <a:off x="11068076" y="4834752"/>
            <a:ext cx="1349963" cy="2158259"/>
            <a:chOff x="1981450" y="3730350"/>
            <a:chExt cx="1089535" cy="1741899"/>
          </a:xfrm>
        </p:grpSpPr>
        <p:sp>
          <p:nvSpPr>
            <p:cNvPr id="191" name="Google Shape;191;p6"/>
            <p:cNvSpPr/>
            <p:nvPr/>
          </p:nvSpPr>
          <p:spPr>
            <a:xfrm>
              <a:off x="1981450" y="3730350"/>
              <a:ext cx="1089535" cy="1728956"/>
            </a:xfrm>
            <a:custGeom>
              <a:avLst/>
              <a:gdLst/>
              <a:ahLst/>
              <a:cxnLst/>
              <a:rect l="l" t="t" r="r" b="b"/>
              <a:pathLst>
                <a:path w="17341" h="27518" extrusionOk="0">
                  <a:moveTo>
                    <a:pt x="5636" y="27342"/>
                  </a:moveTo>
                  <a:cubicBezTo>
                    <a:pt x="3976" y="27099"/>
                    <a:pt x="1077" y="27517"/>
                    <a:pt x="486" y="25489"/>
                  </a:cubicBezTo>
                  <a:cubicBezTo>
                    <a:pt x="123" y="24396"/>
                    <a:pt x="0" y="23244"/>
                    <a:pt x="128" y="22100"/>
                  </a:cubicBezTo>
                  <a:cubicBezTo>
                    <a:pt x="19" y="22037"/>
                    <a:pt x="58" y="21894"/>
                    <a:pt x="58" y="21791"/>
                  </a:cubicBezTo>
                  <a:cubicBezTo>
                    <a:pt x="85" y="21368"/>
                    <a:pt x="136" y="20947"/>
                    <a:pt x="173" y="20526"/>
                  </a:cubicBezTo>
                  <a:cubicBezTo>
                    <a:pt x="268" y="19449"/>
                    <a:pt x="403" y="18336"/>
                    <a:pt x="899" y="17363"/>
                  </a:cubicBezTo>
                  <a:cubicBezTo>
                    <a:pt x="1182" y="16720"/>
                    <a:pt x="1716" y="16332"/>
                    <a:pt x="2265" y="15958"/>
                  </a:cubicBezTo>
                  <a:cubicBezTo>
                    <a:pt x="2651" y="15695"/>
                    <a:pt x="3047" y="15438"/>
                    <a:pt x="3369" y="15103"/>
                  </a:cubicBezTo>
                  <a:cubicBezTo>
                    <a:pt x="4394" y="13921"/>
                    <a:pt x="4085" y="12144"/>
                    <a:pt x="5025" y="10919"/>
                  </a:cubicBezTo>
                  <a:cubicBezTo>
                    <a:pt x="6109" y="9558"/>
                    <a:pt x="8474" y="9909"/>
                    <a:pt x="9099" y="8054"/>
                  </a:cubicBezTo>
                  <a:cubicBezTo>
                    <a:pt x="9424" y="7016"/>
                    <a:pt x="9496" y="5895"/>
                    <a:pt x="10032" y="4929"/>
                  </a:cubicBezTo>
                  <a:cubicBezTo>
                    <a:pt x="11359" y="2821"/>
                    <a:pt x="13664" y="1577"/>
                    <a:pt x="15761" y="350"/>
                  </a:cubicBezTo>
                  <a:cubicBezTo>
                    <a:pt x="16125" y="123"/>
                    <a:pt x="16368" y="18"/>
                    <a:pt x="16525" y="0"/>
                  </a:cubicBezTo>
                  <a:cubicBezTo>
                    <a:pt x="16525" y="3"/>
                    <a:pt x="16525" y="6"/>
                    <a:pt x="16523" y="8"/>
                  </a:cubicBezTo>
                  <a:cubicBezTo>
                    <a:pt x="16490" y="278"/>
                    <a:pt x="16466" y="547"/>
                    <a:pt x="16452" y="818"/>
                  </a:cubicBezTo>
                  <a:cubicBezTo>
                    <a:pt x="16446" y="913"/>
                    <a:pt x="16441" y="1007"/>
                    <a:pt x="16437" y="1103"/>
                  </a:cubicBezTo>
                  <a:cubicBezTo>
                    <a:pt x="16433" y="1185"/>
                    <a:pt x="16433" y="1265"/>
                    <a:pt x="16431" y="1349"/>
                  </a:cubicBezTo>
                  <a:cubicBezTo>
                    <a:pt x="16427" y="1520"/>
                    <a:pt x="16427" y="1688"/>
                    <a:pt x="16427" y="1859"/>
                  </a:cubicBezTo>
                  <a:cubicBezTo>
                    <a:pt x="16427" y="2178"/>
                    <a:pt x="16447" y="2498"/>
                    <a:pt x="16470" y="2817"/>
                  </a:cubicBezTo>
                  <a:lnTo>
                    <a:pt x="16488" y="3011"/>
                  </a:lnTo>
                  <a:cubicBezTo>
                    <a:pt x="16470" y="3525"/>
                    <a:pt x="16496" y="4040"/>
                    <a:pt x="16584" y="4551"/>
                  </a:cubicBezTo>
                  <a:cubicBezTo>
                    <a:pt x="16830" y="6175"/>
                    <a:pt x="17340" y="8142"/>
                    <a:pt x="16318" y="9594"/>
                  </a:cubicBezTo>
                  <a:cubicBezTo>
                    <a:pt x="15848" y="10179"/>
                    <a:pt x="15317" y="10810"/>
                    <a:pt x="15412" y="11615"/>
                  </a:cubicBezTo>
                  <a:cubicBezTo>
                    <a:pt x="15487" y="12604"/>
                    <a:pt x="15921" y="13529"/>
                    <a:pt x="15983" y="14524"/>
                  </a:cubicBezTo>
                  <a:cubicBezTo>
                    <a:pt x="16193" y="16577"/>
                    <a:pt x="14542" y="17684"/>
                    <a:pt x="13247" y="18946"/>
                  </a:cubicBezTo>
                  <a:cubicBezTo>
                    <a:pt x="12366" y="19844"/>
                    <a:pt x="12402" y="20773"/>
                    <a:pt x="12580" y="21938"/>
                  </a:cubicBezTo>
                  <a:cubicBezTo>
                    <a:pt x="12809" y="23082"/>
                    <a:pt x="12715" y="24408"/>
                    <a:pt x="12124" y="25394"/>
                  </a:cubicBezTo>
                  <a:cubicBezTo>
                    <a:pt x="11779" y="25970"/>
                    <a:pt x="11262" y="26432"/>
                    <a:pt x="10538" y="26675"/>
                  </a:cubicBezTo>
                  <a:cubicBezTo>
                    <a:pt x="9273" y="27168"/>
                    <a:pt x="7906" y="27371"/>
                    <a:pt x="6547" y="27371"/>
                  </a:cubicBezTo>
                  <a:cubicBezTo>
                    <a:pt x="6246" y="27372"/>
                    <a:pt x="5941" y="27362"/>
                    <a:pt x="5636" y="273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6"/>
            <p:cNvSpPr/>
            <p:nvPr/>
          </p:nvSpPr>
          <p:spPr>
            <a:xfrm>
              <a:off x="2137080" y="3744675"/>
              <a:ext cx="891306" cy="1727574"/>
            </a:xfrm>
            <a:custGeom>
              <a:avLst/>
              <a:gdLst/>
              <a:ahLst/>
              <a:cxnLst/>
              <a:rect l="l" t="t" r="r" b="b"/>
              <a:pathLst>
                <a:path w="14186" h="27496" extrusionOk="0">
                  <a:moveTo>
                    <a:pt x="12826" y="10575"/>
                  </a:moveTo>
                  <a:cubicBezTo>
                    <a:pt x="12840" y="10575"/>
                    <a:pt x="12856" y="10579"/>
                    <a:pt x="12868" y="10588"/>
                  </a:cubicBezTo>
                  <a:cubicBezTo>
                    <a:pt x="12855" y="10581"/>
                    <a:pt x="12840" y="10576"/>
                    <a:pt x="12826" y="10575"/>
                  </a:cubicBezTo>
                  <a:close/>
                  <a:moveTo>
                    <a:pt x="13813" y="1"/>
                  </a:moveTo>
                  <a:cubicBezTo>
                    <a:pt x="13673" y="1"/>
                    <a:pt x="13533" y="455"/>
                    <a:pt x="13399" y="639"/>
                  </a:cubicBezTo>
                  <a:cubicBezTo>
                    <a:pt x="12551" y="2166"/>
                    <a:pt x="11854" y="3763"/>
                    <a:pt x="11152" y="5361"/>
                  </a:cubicBezTo>
                  <a:cubicBezTo>
                    <a:pt x="11112" y="4853"/>
                    <a:pt x="10717" y="3638"/>
                    <a:pt x="10692" y="3530"/>
                  </a:cubicBezTo>
                  <a:cubicBezTo>
                    <a:pt x="10563" y="3083"/>
                    <a:pt x="10472" y="2623"/>
                    <a:pt x="10455" y="2156"/>
                  </a:cubicBezTo>
                  <a:cubicBezTo>
                    <a:pt x="10448" y="2066"/>
                    <a:pt x="10485" y="1910"/>
                    <a:pt x="10355" y="1910"/>
                  </a:cubicBezTo>
                  <a:cubicBezTo>
                    <a:pt x="10352" y="1910"/>
                    <a:pt x="10349" y="1910"/>
                    <a:pt x="10346" y="1910"/>
                  </a:cubicBezTo>
                  <a:cubicBezTo>
                    <a:pt x="9978" y="2547"/>
                    <a:pt x="10963" y="4643"/>
                    <a:pt x="10977" y="5504"/>
                  </a:cubicBezTo>
                  <a:cubicBezTo>
                    <a:pt x="11009" y="5536"/>
                    <a:pt x="11037" y="5559"/>
                    <a:pt x="11062" y="5570"/>
                  </a:cubicBezTo>
                  <a:cubicBezTo>
                    <a:pt x="10817" y="6127"/>
                    <a:pt x="10569" y="6685"/>
                    <a:pt x="10316" y="7238"/>
                  </a:cubicBezTo>
                  <a:cubicBezTo>
                    <a:pt x="10181" y="7380"/>
                    <a:pt x="10099" y="7511"/>
                    <a:pt x="10153" y="7589"/>
                  </a:cubicBezTo>
                  <a:cubicBezTo>
                    <a:pt x="9856" y="8183"/>
                    <a:pt x="9541" y="8769"/>
                    <a:pt x="9222" y="9353"/>
                  </a:cubicBezTo>
                  <a:cubicBezTo>
                    <a:pt x="9212" y="9218"/>
                    <a:pt x="9194" y="9084"/>
                    <a:pt x="9203" y="9015"/>
                  </a:cubicBezTo>
                  <a:cubicBezTo>
                    <a:pt x="9161" y="8503"/>
                    <a:pt x="9038" y="7999"/>
                    <a:pt x="8905" y="7504"/>
                  </a:cubicBezTo>
                  <a:cubicBezTo>
                    <a:pt x="8798" y="7183"/>
                    <a:pt x="8694" y="6864"/>
                    <a:pt x="8605" y="6539"/>
                  </a:cubicBezTo>
                  <a:cubicBezTo>
                    <a:pt x="8823" y="6213"/>
                    <a:pt x="9016" y="5008"/>
                    <a:pt x="9025" y="4801"/>
                  </a:cubicBezTo>
                  <a:cubicBezTo>
                    <a:pt x="9026" y="4604"/>
                    <a:pt x="9109" y="3198"/>
                    <a:pt x="8914" y="3198"/>
                  </a:cubicBezTo>
                  <a:cubicBezTo>
                    <a:pt x="8911" y="3198"/>
                    <a:pt x="8909" y="3198"/>
                    <a:pt x="8907" y="3198"/>
                  </a:cubicBezTo>
                  <a:cubicBezTo>
                    <a:pt x="8763" y="3208"/>
                    <a:pt x="8823" y="3382"/>
                    <a:pt x="8821" y="3479"/>
                  </a:cubicBezTo>
                  <a:cubicBezTo>
                    <a:pt x="8841" y="3881"/>
                    <a:pt x="8859" y="4285"/>
                    <a:pt x="8841" y="4689"/>
                  </a:cubicBezTo>
                  <a:cubicBezTo>
                    <a:pt x="8808" y="5220"/>
                    <a:pt x="8690" y="5723"/>
                    <a:pt x="8522" y="6230"/>
                  </a:cubicBezTo>
                  <a:cubicBezTo>
                    <a:pt x="8353" y="5557"/>
                    <a:pt x="8241" y="4873"/>
                    <a:pt x="8234" y="4174"/>
                  </a:cubicBezTo>
                  <a:cubicBezTo>
                    <a:pt x="8234" y="4112"/>
                    <a:pt x="8186" y="4081"/>
                    <a:pt x="8138" y="4081"/>
                  </a:cubicBezTo>
                  <a:cubicBezTo>
                    <a:pt x="8090" y="4081"/>
                    <a:pt x="8041" y="4113"/>
                    <a:pt x="8041" y="4174"/>
                  </a:cubicBezTo>
                  <a:cubicBezTo>
                    <a:pt x="8015" y="4995"/>
                    <a:pt x="8205" y="5779"/>
                    <a:pt x="8427" y="6557"/>
                  </a:cubicBezTo>
                  <a:cubicBezTo>
                    <a:pt x="8427" y="6561"/>
                    <a:pt x="8428" y="6564"/>
                    <a:pt x="8429" y="6565"/>
                  </a:cubicBezTo>
                  <a:cubicBezTo>
                    <a:pt x="8717" y="7576"/>
                    <a:pt x="9053" y="8577"/>
                    <a:pt x="9022" y="9639"/>
                  </a:cubicBezTo>
                  <a:cubicBezTo>
                    <a:pt x="9022" y="9656"/>
                    <a:pt x="9026" y="9675"/>
                    <a:pt x="9036" y="9689"/>
                  </a:cubicBezTo>
                  <a:cubicBezTo>
                    <a:pt x="8106" y="11374"/>
                    <a:pt x="7154" y="13048"/>
                    <a:pt x="6479" y="14856"/>
                  </a:cubicBezTo>
                  <a:cubicBezTo>
                    <a:pt x="6374" y="15101"/>
                    <a:pt x="6276" y="15347"/>
                    <a:pt x="6178" y="15594"/>
                  </a:cubicBezTo>
                  <a:cubicBezTo>
                    <a:pt x="6043" y="15413"/>
                    <a:pt x="5911" y="15232"/>
                    <a:pt x="5783" y="15045"/>
                  </a:cubicBezTo>
                  <a:cubicBezTo>
                    <a:pt x="5712" y="14938"/>
                    <a:pt x="5645" y="14832"/>
                    <a:pt x="5579" y="14727"/>
                  </a:cubicBezTo>
                  <a:cubicBezTo>
                    <a:pt x="5624" y="14673"/>
                    <a:pt x="5602" y="14563"/>
                    <a:pt x="5510" y="14563"/>
                  </a:cubicBezTo>
                  <a:cubicBezTo>
                    <a:pt x="5509" y="14563"/>
                    <a:pt x="5509" y="14563"/>
                    <a:pt x="5508" y="14563"/>
                  </a:cubicBezTo>
                  <a:cubicBezTo>
                    <a:pt x="5497" y="14563"/>
                    <a:pt x="5487" y="14562"/>
                    <a:pt x="5475" y="14562"/>
                  </a:cubicBezTo>
                  <a:cubicBezTo>
                    <a:pt x="5422" y="14472"/>
                    <a:pt x="5370" y="14385"/>
                    <a:pt x="5316" y="14297"/>
                  </a:cubicBezTo>
                  <a:cubicBezTo>
                    <a:pt x="5064" y="13905"/>
                    <a:pt x="4847" y="13495"/>
                    <a:pt x="4646" y="13078"/>
                  </a:cubicBezTo>
                  <a:cubicBezTo>
                    <a:pt x="4664" y="13046"/>
                    <a:pt x="4660" y="13003"/>
                    <a:pt x="4615" y="12963"/>
                  </a:cubicBezTo>
                  <a:cubicBezTo>
                    <a:pt x="4682" y="12358"/>
                    <a:pt x="5061" y="9648"/>
                    <a:pt x="4532" y="9382"/>
                  </a:cubicBezTo>
                  <a:lnTo>
                    <a:pt x="4532" y="9382"/>
                  </a:lnTo>
                  <a:cubicBezTo>
                    <a:pt x="4372" y="9461"/>
                    <a:pt x="4543" y="9676"/>
                    <a:pt x="4541" y="9812"/>
                  </a:cubicBezTo>
                  <a:cubicBezTo>
                    <a:pt x="4574" y="9970"/>
                    <a:pt x="4591" y="10131"/>
                    <a:pt x="4602" y="10293"/>
                  </a:cubicBezTo>
                  <a:cubicBezTo>
                    <a:pt x="4674" y="11091"/>
                    <a:pt x="4512" y="11892"/>
                    <a:pt x="4459" y="12681"/>
                  </a:cubicBezTo>
                  <a:cubicBezTo>
                    <a:pt x="4088" y="11866"/>
                    <a:pt x="3763" y="11026"/>
                    <a:pt x="3366" y="10223"/>
                  </a:cubicBezTo>
                  <a:cubicBezTo>
                    <a:pt x="3338" y="10152"/>
                    <a:pt x="3282" y="10123"/>
                    <a:pt x="3232" y="10123"/>
                  </a:cubicBezTo>
                  <a:cubicBezTo>
                    <a:pt x="3153" y="10123"/>
                    <a:pt x="3090" y="10196"/>
                    <a:pt x="3178" y="10293"/>
                  </a:cubicBezTo>
                  <a:cubicBezTo>
                    <a:pt x="3598" y="11041"/>
                    <a:pt x="3851" y="11876"/>
                    <a:pt x="4227" y="12649"/>
                  </a:cubicBezTo>
                  <a:cubicBezTo>
                    <a:pt x="4528" y="13299"/>
                    <a:pt x="4860" y="13933"/>
                    <a:pt x="5234" y="14544"/>
                  </a:cubicBezTo>
                  <a:cubicBezTo>
                    <a:pt x="5008" y="14523"/>
                    <a:pt x="4781" y="14487"/>
                    <a:pt x="4561" y="14447"/>
                  </a:cubicBezTo>
                  <a:cubicBezTo>
                    <a:pt x="3516" y="14254"/>
                    <a:pt x="2606" y="13649"/>
                    <a:pt x="1891" y="12877"/>
                  </a:cubicBezTo>
                  <a:cubicBezTo>
                    <a:pt x="1867" y="12835"/>
                    <a:pt x="1835" y="12819"/>
                    <a:pt x="1805" y="12819"/>
                  </a:cubicBezTo>
                  <a:cubicBezTo>
                    <a:pt x="1726" y="12819"/>
                    <a:pt x="1655" y="12928"/>
                    <a:pt x="1747" y="13005"/>
                  </a:cubicBezTo>
                  <a:cubicBezTo>
                    <a:pt x="2667" y="14044"/>
                    <a:pt x="3973" y="14684"/>
                    <a:pt x="5360" y="14751"/>
                  </a:cubicBezTo>
                  <a:cubicBezTo>
                    <a:pt x="5590" y="15115"/>
                    <a:pt x="5833" y="15467"/>
                    <a:pt x="6092" y="15808"/>
                  </a:cubicBezTo>
                  <a:cubicBezTo>
                    <a:pt x="5277" y="17934"/>
                    <a:pt x="4673" y="20137"/>
                    <a:pt x="3774" y="22234"/>
                  </a:cubicBezTo>
                  <a:cubicBezTo>
                    <a:pt x="3553" y="22736"/>
                    <a:pt x="3314" y="23231"/>
                    <a:pt x="3066" y="23719"/>
                  </a:cubicBezTo>
                  <a:cubicBezTo>
                    <a:pt x="3056" y="23609"/>
                    <a:pt x="3034" y="23492"/>
                    <a:pt x="3044" y="23423"/>
                  </a:cubicBezTo>
                  <a:cubicBezTo>
                    <a:pt x="3014" y="22324"/>
                    <a:pt x="2593" y="21317"/>
                    <a:pt x="2107" y="20350"/>
                  </a:cubicBezTo>
                  <a:cubicBezTo>
                    <a:pt x="2151" y="20342"/>
                    <a:pt x="2189" y="20302"/>
                    <a:pt x="2187" y="20255"/>
                  </a:cubicBezTo>
                  <a:cubicBezTo>
                    <a:pt x="2147" y="20065"/>
                    <a:pt x="2186" y="19868"/>
                    <a:pt x="2181" y="19675"/>
                  </a:cubicBezTo>
                  <a:cubicBezTo>
                    <a:pt x="2200" y="18041"/>
                    <a:pt x="1868" y="16343"/>
                    <a:pt x="1047" y="14915"/>
                  </a:cubicBezTo>
                  <a:cubicBezTo>
                    <a:pt x="1028" y="14881"/>
                    <a:pt x="1000" y="14868"/>
                    <a:pt x="971" y="14868"/>
                  </a:cubicBezTo>
                  <a:cubicBezTo>
                    <a:pt x="905" y="14868"/>
                    <a:pt x="838" y="14940"/>
                    <a:pt x="882" y="15012"/>
                  </a:cubicBezTo>
                  <a:cubicBezTo>
                    <a:pt x="1586" y="16203"/>
                    <a:pt x="1867" y="17596"/>
                    <a:pt x="1984" y="18962"/>
                  </a:cubicBezTo>
                  <a:cubicBezTo>
                    <a:pt x="2009" y="19336"/>
                    <a:pt x="1986" y="19711"/>
                    <a:pt x="1977" y="20085"/>
                  </a:cubicBezTo>
                  <a:lnTo>
                    <a:pt x="1977" y="20099"/>
                  </a:lnTo>
                  <a:cubicBezTo>
                    <a:pt x="1869" y="19890"/>
                    <a:pt x="1757" y="19681"/>
                    <a:pt x="1648" y="19473"/>
                  </a:cubicBezTo>
                  <a:cubicBezTo>
                    <a:pt x="1047" y="18312"/>
                    <a:pt x="597" y="17093"/>
                    <a:pt x="226" y="15844"/>
                  </a:cubicBezTo>
                  <a:cubicBezTo>
                    <a:pt x="214" y="15802"/>
                    <a:pt x="176" y="15774"/>
                    <a:pt x="134" y="15774"/>
                  </a:cubicBezTo>
                  <a:cubicBezTo>
                    <a:pt x="126" y="15774"/>
                    <a:pt x="117" y="15775"/>
                    <a:pt x="108" y="15778"/>
                  </a:cubicBezTo>
                  <a:cubicBezTo>
                    <a:pt x="0" y="15809"/>
                    <a:pt x="46" y="15924"/>
                    <a:pt x="74" y="16002"/>
                  </a:cubicBezTo>
                  <a:cubicBezTo>
                    <a:pt x="383" y="16978"/>
                    <a:pt x="692" y="17957"/>
                    <a:pt x="1148" y="18877"/>
                  </a:cubicBezTo>
                  <a:cubicBezTo>
                    <a:pt x="1543" y="19753"/>
                    <a:pt x="2043" y="20577"/>
                    <a:pt x="2410" y="21465"/>
                  </a:cubicBezTo>
                  <a:cubicBezTo>
                    <a:pt x="2657" y="22086"/>
                    <a:pt x="2815" y="22746"/>
                    <a:pt x="2848" y="23416"/>
                  </a:cubicBezTo>
                  <a:cubicBezTo>
                    <a:pt x="2890" y="23560"/>
                    <a:pt x="2794" y="23902"/>
                    <a:pt x="2929" y="23983"/>
                  </a:cubicBezTo>
                  <a:cubicBezTo>
                    <a:pt x="2600" y="24628"/>
                    <a:pt x="2260" y="25268"/>
                    <a:pt x="1941" y="25918"/>
                  </a:cubicBezTo>
                  <a:cubicBezTo>
                    <a:pt x="1884" y="26031"/>
                    <a:pt x="1831" y="26148"/>
                    <a:pt x="1780" y="26266"/>
                  </a:cubicBezTo>
                  <a:cubicBezTo>
                    <a:pt x="1662" y="26391"/>
                    <a:pt x="1605" y="26496"/>
                    <a:pt x="1665" y="26543"/>
                  </a:cubicBezTo>
                  <a:cubicBezTo>
                    <a:pt x="1557" y="26816"/>
                    <a:pt x="1463" y="27095"/>
                    <a:pt x="1366" y="27370"/>
                  </a:cubicBezTo>
                  <a:cubicBezTo>
                    <a:pt x="1349" y="27420"/>
                    <a:pt x="1384" y="27475"/>
                    <a:pt x="1432" y="27489"/>
                  </a:cubicBezTo>
                  <a:cubicBezTo>
                    <a:pt x="1439" y="27494"/>
                    <a:pt x="1445" y="27496"/>
                    <a:pt x="1452" y="27496"/>
                  </a:cubicBezTo>
                  <a:cubicBezTo>
                    <a:pt x="1576" y="27496"/>
                    <a:pt x="1778" y="26781"/>
                    <a:pt x="1921" y="26406"/>
                  </a:cubicBezTo>
                  <a:cubicBezTo>
                    <a:pt x="2174" y="26172"/>
                    <a:pt x="2447" y="25946"/>
                    <a:pt x="2728" y="25744"/>
                  </a:cubicBezTo>
                  <a:cubicBezTo>
                    <a:pt x="3638" y="25127"/>
                    <a:pt x="4705" y="24808"/>
                    <a:pt x="5753" y="24509"/>
                  </a:cubicBezTo>
                  <a:cubicBezTo>
                    <a:pt x="7312" y="24040"/>
                    <a:pt x="8993" y="23912"/>
                    <a:pt x="10411" y="23048"/>
                  </a:cubicBezTo>
                  <a:cubicBezTo>
                    <a:pt x="10455" y="23021"/>
                    <a:pt x="10471" y="22962"/>
                    <a:pt x="10445" y="22917"/>
                  </a:cubicBezTo>
                  <a:cubicBezTo>
                    <a:pt x="10417" y="22889"/>
                    <a:pt x="10386" y="22878"/>
                    <a:pt x="10354" y="22878"/>
                  </a:cubicBezTo>
                  <a:cubicBezTo>
                    <a:pt x="10233" y="22878"/>
                    <a:pt x="10091" y="23041"/>
                    <a:pt x="9971" y="23070"/>
                  </a:cubicBezTo>
                  <a:cubicBezTo>
                    <a:pt x="8938" y="23615"/>
                    <a:pt x="7775" y="23810"/>
                    <a:pt x="6650" y="24070"/>
                  </a:cubicBezTo>
                  <a:lnTo>
                    <a:pt x="6608" y="24082"/>
                  </a:lnTo>
                  <a:cubicBezTo>
                    <a:pt x="6677" y="23997"/>
                    <a:pt x="6743" y="23915"/>
                    <a:pt x="6796" y="23880"/>
                  </a:cubicBezTo>
                  <a:cubicBezTo>
                    <a:pt x="7205" y="23471"/>
                    <a:pt x="7645" y="23090"/>
                    <a:pt x="8118" y="22755"/>
                  </a:cubicBezTo>
                  <a:cubicBezTo>
                    <a:pt x="8520" y="22486"/>
                    <a:pt x="8950" y="22234"/>
                    <a:pt x="9384" y="22017"/>
                  </a:cubicBezTo>
                  <a:cubicBezTo>
                    <a:pt x="9495" y="21917"/>
                    <a:pt x="10067" y="21805"/>
                    <a:pt x="9999" y="21636"/>
                  </a:cubicBezTo>
                  <a:cubicBezTo>
                    <a:pt x="9982" y="21615"/>
                    <a:pt x="9952" y="21605"/>
                    <a:pt x="9911" y="21605"/>
                  </a:cubicBezTo>
                  <a:cubicBezTo>
                    <a:pt x="9490" y="21605"/>
                    <a:pt x="7920" y="22643"/>
                    <a:pt x="7678" y="22841"/>
                  </a:cubicBezTo>
                  <a:cubicBezTo>
                    <a:pt x="7519" y="22978"/>
                    <a:pt x="6484" y="23807"/>
                    <a:pt x="6276" y="24171"/>
                  </a:cubicBezTo>
                  <a:cubicBezTo>
                    <a:pt x="5189" y="24457"/>
                    <a:pt x="4098" y="24766"/>
                    <a:pt x="3099" y="25291"/>
                  </a:cubicBezTo>
                  <a:cubicBezTo>
                    <a:pt x="3005" y="25338"/>
                    <a:pt x="2526" y="25644"/>
                    <a:pt x="2143" y="25946"/>
                  </a:cubicBezTo>
                  <a:cubicBezTo>
                    <a:pt x="2847" y="24520"/>
                    <a:pt x="3638" y="23133"/>
                    <a:pt x="4223" y="21652"/>
                  </a:cubicBezTo>
                  <a:cubicBezTo>
                    <a:pt x="4380" y="21244"/>
                    <a:pt x="4531" y="20833"/>
                    <a:pt x="4676" y="20421"/>
                  </a:cubicBezTo>
                  <a:cubicBezTo>
                    <a:pt x="4705" y="20414"/>
                    <a:pt x="4730" y="20393"/>
                    <a:pt x="4745" y="20364"/>
                  </a:cubicBezTo>
                  <a:cubicBezTo>
                    <a:pt x="5042" y="20048"/>
                    <a:pt x="5451" y="19858"/>
                    <a:pt x="5858" y="19713"/>
                  </a:cubicBezTo>
                  <a:cubicBezTo>
                    <a:pt x="7269" y="19258"/>
                    <a:pt x="8795" y="19300"/>
                    <a:pt x="10224" y="18923"/>
                  </a:cubicBezTo>
                  <a:cubicBezTo>
                    <a:pt x="10352" y="18849"/>
                    <a:pt x="10882" y="18741"/>
                    <a:pt x="10799" y="18553"/>
                  </a:cubicBezTo>
                  <a:cubicBezTo>
                    <a:pt x="10780" y="18519"/>
                    <a:pt x="10750" y="18506"/>
                    <a:pt x="10718" y="18506"/>
                  </a:cubicBezTo>
                  <a:cubicBezTo>
                    <a:pt x="10688" y="18506"/>
                    <a:pt x="10656" y="18518"/>
                    <a:pt x="10631" y="18535"/>
                  </a:cubicBezTo>
                  <a:cubicBezTo>
                    <a:pt x="9945" y="18905"/>
                    <a:pt x="9147" y="18951"/>
                    <a:pt x="8378" y="19036"/>
                  </a:cubicBezTo>
                  <a:cubicBezTo>
                    <a:pt x="9797" y="17619"/>
                    <a:pt x="10986" y="16663"/>
                    <a:pt x="13113" y="16226"/>
                  </a:cubicBezTo>
                  <a:cubicBezTo>
                    <a:pt x="13226" y="16197"/>
                    <a:pt x="13187" y="16037"/>
                    <a:pt x="13089" y="16037"/>
                  </a:cubicBezTo>
                  <a:cubicBezTo>
                    <a:pt x="13081" y="16037"/>
                    <a:pt x="13072" y="16038"/>
                    <a:pt x="13063" y="16041"/>
                  </a:cubicBezTo>
                  <a:cubicBezTo>
                    <a:pt x="11495" y="16356"/>
                    <a:pt x="10051" y="17131"/>
                    <a:pt x="8910" y="18251"/>
                  </a:cubicBezTo>
                  <a:cubicBezTo>
                    <a:pt x="8823" y="18368"/>
                    <a:pt x="8277" y="18800"/>
                    <a:pt x="8138" y="19064"/>
                  </a:cubicBezTo>
                  <a:cubicBezTo>
                    <a:pt x="8093" y="19070"/>
                    <a:pt x="8046" y="19074"/>
                    <a:pt x="8001" y="19082"/>
                  </a:cubicBezTo>
                  <a:cubicBezTo>
                    <a:pt x="7138" y="19235"/>
                    <a:pt x="6241" y="19330"/>
                    <a:pt x="5429" y="19677"/>
                  </a:cubicBezTo>
                  <a:cubicBezTo>
                    <a:pt x="5337" y="19726"/>
                    <a:pt x="5038" y="19869"/>
                    <a:pt x="4818" y="20028"/>
                  </a:cubicBezTo>
                  <a:cubicBezTo>
                    <a:pt x="5544" y="17959"/>
                    <a:pt x="6200" y="15866"/>
                    <a:pt x="7094" y="13859"/>
                  </a:cubicBezTo>
                  <a:cubicBezTo>
                    <a:pt x="7368" y="13223"/>
                    <a:pt x="7673" y="12603"/>
                    <a:pt x="7994" y="11992"/>
                  </a:cubicBezTo>
                  <a:cubicBezTo>
                    <a:pt x="8133" y="11942"/>
                    <a:pt x="8266" y="11824"/>
                    <a:pt x="8411" y="11784"/>
                  </a:cubicBezTo>
                  <a:cubicBezTo>
                    <a:pt x="8793" y="11619"/>
                    <a:pt x="9203" y="11524"/>
                    <a:pt x="9610" y="11439"/>
                  </a:cubicBezTo>
                  <a:cubicBezTo>
                    <a:pt x="9618" y="11471"/>
                    <a:pt x="9650" y="11496"/>
                    <a:pt x="9713" y="11496"/>
                  </a:cubicBezTo>
                  <a:cubicBezTo>
                    <a:pt x="9723" y="11496"/>
                    <a:pt x="9734" y="11495"/>
                    <a:pt x="9746" y="11494"/>
                  </a:cubicBezTo>
                  <a:cubicBezTo>
                    <a:pt x="10281" y="11791"/>
                    <a:pt x="10820" y="12113"/>
                    <a:pt x="11439" y="12199"/>
                  </a:cubicBezTo>
                  <a:cubicBezTo>
                    <a:pt x="11582" y="12222"/>
                    <a:pt x="11726" y="12234"/>
                    <a:pt x="11871" y="12234"/>
                  </a:cubicBezTo>
                  <a:cubicBezTo>
                    <a:pt x="12226" y="12234"/>
                    <a:pt x="12581" y="12166"/>
                    <a:pt x="12911" y="12034"/>
                  </a:cubicBezTo>
                  <a:cubicBezTo>
                    <a:pt x="12960" y="12014"/>
                    <a:pt x="12983" y="11957"/>
                    <a:pt x="12961" y="11908"/>
                  </a:cubicBezTo>
                  <a:cubicBezTo>
                    <a:pt x="12942" y="11866"/>
                    <a:pt x="12913" y="11852"/>
                    <a:pt x="12880" y="11852"/>
                  </a:cubicBezTo>
                  <a:cubicBezTo>
                    <a:pt x="12834" y="11852"/>
                    <a:pt x="12780" y="11879"/>
                    <a:pt x="12737" y="11896"/>
                  </a:cubicBezTo>
                  <a:cubicBezTo>
                    <a:pt x="12450" y="11991"/>
                    <a:pt x="12161" y="12042"/>
                    <a:pt x="11861" y="12042"/>
                  </a:cubicBezTo>
                  <a:cubicBezTo>
                    <a:pt x="11807" y="12042"/>
                    <a:pt x="11753" y="12040"/>
                    <a:pt x="11699" y="12037"/>
                  </a:cubicBezTo>
                  <a:cubicBezTo>
                    <a:pt x="11058" y="11997"/>
                    <a:pt x="10488" y="11702"/>
                    <a:pt x="9942" y="11380"/>
                  </a:cubicBezTo>
                  <a:cubicBezTo>
                    <a:pt x="10894" y="11229"/>
                    <a:pt x="11889" y="11216"/>
                    <a:pt x="12758" y="10758"/>
                  </a:cubicBezTo>
                  <a:cubicBezTo>
                    <a:pt x="12773" y="10768"/>
                    <a:pt x="12791" y="10775"/>
                    <a:pt x="12813" y="10775"/>
                  </a:cubicBezTo>
                  <a:cubicBezTo>
                    <a:pt x="12814" y="10775"/>
                    <a:pt x="12815" y="10775"/>
                    <a:pt x="12816" y="10775"/>
                  </a:cubicBezTo>
                  <a:cubicBezTo>
                    <a:pt x="12851" y="10775"/>
                    <a:pt x="12881" y="10754"/>
                    <a:pt x="12898" y="10724"/>
                  </a:cubicBezTo>
                  <a:cubicBezTo>
                    <a:pt x="12978" y="10663"/>
                    <a:pt x="13180" y="10617"/>
                    <a:pt x="13119" y="10481"/>
                  </a:cubicBezTo>
                  <a:cubicBezTo>
                    <a:pt x="13095" y="10448"/>
                    <a:pt x="13068" y="10435"/>
                    <a:pt x="13039" y="10435"/>
                  </a:cubicBezTo>
                  <a:cubicBezTo>
                    <a:pt x="12958" y="10435"/>
                    <a:pt x="12866" y="10534"/>
                    <a:pt x="12794" y="10562"/>
                  </a:cubicBezTo>
                  <a:cubicBezTo>
                    <a:pt x="12788" y="10563"/>
                    <a:pt x="12783" y="10566"/>
                    <a:pt x="12777" y="10569"/>
                  </a:cubicBezTo>
                  <a:cubicBezTo>
                    <a:pt x="12766" y="10564"/>
                    <a:pt x="12755" y="10562"/>
                    <a:pt x="12742" y="10562"/>
                  </a:cubicBezTo>
                  <a:cubicBezTo>
                    <a:pt x="12730" y="10562"/>
                    <a:pt x="12717" y="10564"/>
                    <a:pt x="12704" y="10569"/>
                  </a:cubicBezTo>
                  <a:cubicBezTo>
                    <a:pt x="11299" y="11279"/>
                    <a:pt x="9617" y="10970"/>
                    <a:pt x="8198" y="11668"/>
                  </a:cubicBezTo>
                  <a:cubicBezTo>
                    <a:pt x="8187" y="11676"/>
                    <a:pt x="8168" y="11685"/>
                    <a:pt x="8146" y="11695"/>
                  </a:cubicBezTo>
                  <a:cubicBezTo>
                    <a:pt x="8917" y="10247"/>
                    <a:pt x="9758" y="8838"/>
                    <a:pt x="10472" y="7363"/>
                  </a:cubicBezTo>
                  <a:cubicBezTo>
                    <a:pt x="10649" y="7175"/>
                    <a:pt x="10856" y="7008"/>
                    <a:pt x="11058" y="6846"/>
                  </a:cubicBezTo>
                  <a:cubicBezTo>
                    <a:pt x="12127" y="6098"/>
                    <a:pt x="13384" y="5527"/>
                    <a:pt x="14134" y="4415"/>
                  </a:cubicBezTo>
                  <a:cubicBezTo>
                    <a:pt x="14185" y="4336"/>
                    <a:pt x="14119" y="4265"/>
                    <a:pt x="14053" y="4265"/>
                  </a:cubicBezTo>
                  <a:cubicBezTo>
                    <a:pt x="14024" y="4265"/>
                    <a:pt x="13995" y="4279"/>
                    <a:pt x="13976" y="4311"/>
                  </a:cubicBezTo>
                  <a:cubicBezTo>
                    <a:pt x="13786" y="4596"/>
                    <a:pt x="13546" y="4844"/>
                    <a:pt x="13292" y="5070"/>
                  </a:cubicBezTo>
                  <a:cubicBezTo>
                    <a:pt x="12609" y="5701"/>
                    <a:pt x="11753" y="6120"/>
                    <a:pt x="10994" y="6652"/>
                  </a:cubicBezTo>
                  <a:cubicBezTo>
                    <a:pt x="10948" y="6695"/>
                    <a:pt x="10826" y="6788"/>
                    <a:pt x="10685" y="6902"/>
                  </a:cubicBezTo>
                  <a:cubicBezTo>
                    <a:pt x="11516" y="5026"/>
                    <a:pt x="12281" y="3129"/>
                    <a:pt x="13261" y="1319"/>
                  </a:cubicBezTo>
                  <a:cubicBezTo>
                    <a:pt x="13446" y="892"/>
                    <a:pt x="13753" y="500"/>
                    <a:pt x="13901" y="67"/>
                  </a:cubicBezTo>
                  <a:cubicBezTo>
                    <a:pt x="13872" y="20"/>
                    <a:pt x="13842" y="1"/>
                    <a:pt x="138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6"/>
            <p:cNvSpPr/>
            <p:nvPr/>
          </p:nvSpPr>
          <p:spPr>
            <a:xfrm>
              <a:off x="2090586" y="3849916"/>
              <a:ext cx="941445" cy="1406135"/>
            </a:xfrm>
            <a:custGeom>
              <a:avLst/>
              <a:gdLst/>
              <a:ahLst/>
              <a:cxnLst/>
              <a:rect l="l" t="t" r="r" b="b"/>
              <a:pathLst>
                <a:path w="14984" h="22380" extrusionOk="0">
                  <a:moveTo>
                    <a:pt x="6694" y="11153"/>
                  </a:moveTo>
                  <a:cubicBezTo>
                    <a:pt x="6559" y="10888"/>
                    <a:pt x="6570" y="10576"/>
                    <a:pt x="6531" y="10287"/>
                  </a:cubicBezTo>
                  <a:cubicBezTo>
                    <a:pt x="6485" y="9668"/>
                    <a:pt x="6362" y="9051"/>
                    <a:pt x="6379" y="8428"/>
                  </a:cubicBezTo>
                  <a:cubicBezTo>
                    <a:pt x="6378" y="8072"/>
                    <a:pt x="6802" y="7879"/>
                    <a:pt x="7065" y="8129"/>
                  </a:cubicBezTo>
                  <a:cubicBezTo>
                    <a:pt x="7257" y="8310"/>
                    <a:pt x="7328" y="8584"/>
                    <a:pt x="7371" y="8838"/>
                  </a:cubicBezTo>
                  <a:cubicBezTo>
                    <a:pt x="7457" y="9261"/>
                    <a:pt x="7587" y="11889"/>
                    <a:pt x="6694" y="11153"/>
                  </a:cubicBezTo>
                  <a:close/>
                  <a:moveTo>
                    <a:pt x="9021" y="12481"/>
                  </a:moveTo>
                  <a:cubicBezTo>
                    <a:pt x="8593" y="11931"/>
                    <a:pt x="10008" y="11108"/>
                    <a:pt x="10468" y="11041"/>
                  </a:cubicBezTo>
                  <a:cubicBezTo>
                    <a:pt x="10762" y="10979"/>
                    <a:pt x="11151" y="10888"/>
                    <a:pt x="11398" y="11108"/>
                  </a:cubicBezTo>
                  <a:cubicBezTo>
                    <a:pt x="11624" y="11393"/>
                    <a:pt x="11224" y="11565"/>
                    <a:pt x="11005" y="11647"/>
                  </a:cubicBezTo>
                  <a:cubicBezTo>
                    <a:pt x="10685" y="11790"/>
                    <a:pt x="10369" y="11943"/>
                    <a:pt x="10072" y="12133"/>
                  </a:cubicBezTo>
                  <a:cubicBezTo>
                    <a:pt x="9760" y="12300"/>
                    <a:pt x="9395" y="12671"/>
                    <a:pt x="9021" y="12481"/>
                  </a:cubicBezTo>
                  <a:close/>
                  <a:moveTo>
                    <a:pt x="11925" y="1486"/>
                  </a:moveTo>
                  <a:cubicBezTo>
                    <a:pt x="11638" y="1385"/>
                    <a:pt x="11713" y="1013"/>
                    <a:pt x="11733" y="777"/>
                  </a:cubicBezTo>
                  <a:cubicBezTo>
                    <a:pt x="11783" y="567"/>
                    <a:pt x="11724" y="110"/>
                    <a:pt x="12051" y="163"/>
                  </a:cubicBezTo>
                  <a:cubicBezTo>
                    <a:pt x="12242" y="1"/>
                    <a:pt x="12496" y="188"/>
                    <a:pt x="12524" y="405"/>
                  </a:cubicBezTo>
                  <a:cubicBezTo>
                    <a:pt x="12539" y="727"/>
                    <a:pt x="12364" y="1568"/>
                    <a:pt x="11925" y="1486"/>
                  </a:cubicBezTo>
                  <a:close/>
                  <a:moveTo>
                    <a:pt x="10892" y="8837"/>
                  </a:moveTo>
                  <a:cubicBezTo>
                    <a:pt x="10691" y="8599"/>
                    <a:pt x="10977" y="8346"/>
                    <a:pt x="11179" y="8237"/>
                  </a:cubicBezTo>
                  <a:cubicBezTo>
                    <a:pt x="11402" y="7885"/>
                    <a:pt x="12286" y="7569"/>
                    <a:pt x="12145" y="8283"/>
                  </a:cubicBezTo>
                  <a:cubicBezTo>
                    <a:pt x="12019" y="8717"/>
                    <a:pt x="11281" y="9152"/>
                    <a:pt x="10892" y="8837"/>
                  </a:cubicBezTo>
                  <a:close/>
                  <a:moveTo>
                    <a:pt x="1617" y="20881"/>
                  </a:moveTo>
                  <a:cubicBezTo>
                    <a:pt x="1354" y="20782"/>
                    <a:pt x="1363" y="20437"/>
                    <a:pt x="1229" y="20229"/>
                  </a:cubicBezTo>
                  <a:cubicBezTo>
                    <a:pt x="949" y="19632"/>
                    <a:pt x="659" y="19040"/>
                    <a:pt x="400" y="18432"/>
                  </a:cubicBezTo>
                  <a:cubicBezTo>
                    <a:pt x="0" y="17660"/>
                    <a:pt x="470" y="16929"/>
                    <a:pt x="1071" y="17862"/>
                  </a:cubicBezTo>
                  <a:cubicBezTo>
                    <a:pt x="1403" y="18468"/>
                    <a:pt x="1827" y="19048"/>
                    <a:pt x="1980" y="19733"/>
                  </a:cubicBezTo>
                  <a:cubicBezTo>
                    <a:pt x="2056" y="20091"/>
                    <a:pt x="2180" y="20932"/>
                    <a:pt x="1617" y="20881"/>
                  </a:cubicBezTo>
                  <a:close/>
                  <a:moveTo>
                    <a:pt x="5348" y="21876"/>
                  </a:moveTo>
                  <a:cubicBezTo>
                    <a:pt x="4710" y="21258"/>
                    <a:pt x="6777" y="19623"/>
                    <a:pt x="7325" y="19406"/>
                  </a:cubicBezTo>
                  <a:cubicBezTo>
                    <a:pt x="7745" y="19219"/>
                    <a:pt x="8245" y="18955"/>
                    <a:pt x="8711" y="19094"/>
                  </a:cubicBezTo>
                  <a:cubicBezTo>
                    <a:pt x="8886" y="19185"/>
                    <a:pt x="8876" y="19418"/>
                    <a:pt x="8735" y="19537"/>
                  </a:cubicBezTo>
                  <a:cubicBezTo>
                    <a:pt x="8339" y="19819"/>
                    <a:pt x="7927" y="20083"/>
                    <a:pt x="7551" y="20395"/>
                  </a:cubicBezTo>
                  <a:cubicBezTo>
                    <a:pt x="6968" y="20801"/>
                    <a:pt x="6153" y="22379"/>
                    <a:pt x="5348" y="21876"/>
                  </a:cubicBezTo>
                  <a:close/>
                  <a:moveTo>
                    <a:pt x="2924" y="13653"/>
                  </a:moveTo>
                  <a:cubicBezTo>
                    <a:pt x="2732" y="13523"/>
                    <a:pt x="2470" y="13027"/>
                    <a:pt x="2847" y="12977"/>
                  </a:cubicBezTo>
                  <a:cubicBezTo>
                    <a:pt x="2870" y="12805"/>
                    <a:pt x="3090" y="12760"/>
                    <a:pt x="3213" y="12861"/>
                  </a:cubicBezTo>
                  <a:cubicBezTo>
                    <a:pt x="3518" y="13082"/>
                    <a:pt x="3394" y="13894"/>
                    <a:pt x="2924" y="13653"/>
                  </a:cubicBezTo>
                  <a:close/>
                  <a:moveTo>
                    <a:pt x="4214" y="18596"/>
                  </a:moveTo>
                  <a:cubicBezTo>
                    <a:pt x="4126" y="18583"/>
                    <a:pt x="4056" y="18522"/>
                    <a:pt x="4011" y="18447"/>
                  </a:cubicBezTo>
                  <a:cubicBezTo>
                    <a:pt x="3660" y="18317"/>
                    <a:pt x="3695" y="17037"/>
                    <a:pt x="3551" y="16636"/>
                  </a:cubicBezTo>
                  <a:cubicBezTo>
                    <a:pt x="3453" y="16052"/>
                    <a:pt x="3185" y="15470"/>
                    <a:pt x="3277" y="14872"/>
                  </a:cubicBezTo>
                  <a:cubicBezTo>
                    <a:pt x="3320" y="14537"/>
                    <a:pt x="3693" y="14275"/>
                    <a:pt x="3997" y="14485"/>
                  </a:cubicBezTo>
                  <a:cubicBezTo>
                    <a:pt x="4421" y="14806"/>
                    <a:pt x="4542" y="15374"/>
                    <a:pt x="4624" y="15871"/>
                  </a:cubicBezTo>
                  <a:cubicBezTo>
                    <a:pt x="4688" y="16366"/>
                    <a:pt x="4924" y="18591"/>
                    <a:pt x="4214" y="18596"/>
                  </a:cubicBezTo>
                  <a:close/>
                  <a:moveTo>
                    <a:pt x="12841" y="13998"/>
                  </a:moveTo>
                  <a:cubicBezTo>
                    <a:pt x="12554" y="14012"/>
                    <a:pt x="12437" y="13660"/>
                    <a:pt x="12640" y="13473"/>
                  </a:cubicBezTo>
                  <a:cubicBezTo>
                    <a:pt x="12820" y="13276"/>
                    <a:pt x="13606" y="12772"/>
                    <a:pt x="13475" y="13383"/>
                  </a:cubicBezTo>
                  <a:cubicBezTo>
                    <a:pt x="13707" y="13768"/>
                    <a:pt x="13155" y="14002"/>
                    <a:pt x="12841" y="13998"/>
                  </a:cubicBezTo>
                  <a:close/>
                  <a:moveTo>
                    <a:pt x="8418" y="15937"/>
                  </a:moveTo>
                  <a:cubicBezTo>
                    <a:pt x="9487" y="15944"/>
                    <a:pt x="10177" y="14901"/>
                    <a:pt x="10958" y="14304"/>
                  </a:cubicBezTo>
                  <a:cubicBezTo>
                    <a:pt x="11284" y="13971"/>
                    <a:pt x="11819" y="13782"/>
                    <a:pt x="11996" y="13335"/>
                  </a:cubicBezTo>
                  <a:cubicBezTo>
                    <a:pt x="12061" y="12648"/>
                    <a:pt x="11001" y="12724"/>
                    <a:pt x="10573" y="12911"/>
                  </a:cubicBezTo>
                  <a:cubicBezTo>
                    <a:pt x="10143" y="13105"/>
                    <a:pt x="9714" y="13332"/>
                    <a:pt x="9384" y="13673"/>
                  </a:cubicBezTo>
                  <a:cubicBezTo>
                    <a:pt x="9063" y="14047"/>
                    <a:pt x="7410" y="15684"/>
                    <a:pt x="8418" y="15937"/>
                  </a:cubicBezTo>
                  <a:close/>
                  <a:moveTo>
                    <a:pt x="13139" y="2993"/>
                  </a:moveTo>
                  <a:cubicBezTo>
                    <a:pt x="12992" y="2712"/>
                    <a:pt x="13255" y="2452"/>
                    <a:pt x="13376" y="2212"/>
                  </a:cubicBezTo>
                  <a:cubicBezTo>
                    <a:pt x="13494" y="1936"/>
                    <a:pt x="13961" y="1454"/>
                    <a:pt x="14116" y="1955"/>
                  </a:cubicBezTo>
                  <a:cubicBezTo>
                    <a:pt x="14184" y="2321"/>
                    <a:pt x="13551" y="3487"/>
                    <a:pt x="13139" y="2993"/>
                  </a:cubicBezTo>
                  <a:close/>
                  <a:moveTo>
                    <a:pt x="12558" y="7536"/>
                  </a:moveTo>
                  <a:cubicBezTo>
                    <a:pt x="13071" y="7748"/>
                    <a:pt x="13582" y="7274"/>
                    <a:pt x="13881" y="6899"/>
                  </a:cubicBezTo>
                  <a:cubicBezTo>
                    <a:pt x="14150" y="6511"/>
                    <a:pt x="14983" y="5441"/>
                    <a:pt x="14104" y="5293"/>
                  </a:cubicBezTo>
                  <a:cubicBezTo>
                    <a:pt x="13537" y="5363"/>
                    <a:pt x="13214" y="5944"/>
                    <a:pt x="12877" y="6347"/>
                  </a:cubicBezTo>
                  <a:cubicBezTo>
                    <a:pt x="12639" y="6666"/>
                    <a:pt x="12018" y="7195"/>
                    <a:pt x="12558" y="7536"/>
                  </a:cubicBezTo>
                  <a:close/>
                  <a:moveTo>
                    <a:pt x="13566" y="6348"/>
                  </a:moveTo>
                  <a:cubicBezTo>
                    <a:pt x="13560" y="6338"/>
                    <a:pt x="13553" y="6327"/>
                    <a:pt x="13546" y="6318"/>
                  </a:cubicBezTo>
                  <a:cubicBezTo>
                    <a:pt x="13577" y="6281"/>
                    <a:pt x="13608" y="6242"/>
                    <a:pt x="13639" y="6204"/>
                  </a:cubicBezTo>
                  <a:cubicBezTo>
                    <a:pt x="13664" y="6184"/>
                    <a:pt x="13685" y="6165"/>
                    <a:pt x="13708" y="6147"/>
                  </a:cubicBezTo>
                  <a:lnTo>
                    <a:pt x="13671" y="6206"/>
                  </a:lnTo>
                  <a:cubicBezTo>
                    <a:pt x="13636" y="6255"/>
                    <a:pt x="13602" y="6302"/>
                    <a:pt x="13566" y="6348"/>
                  </a:cubicBezTo>
                  <a:close/>
                  <a:moveTo>
                    <a:pt x="7914" y="8233"/>
                  </a:moveTo>
                  <a:cubicBezTo>
                    <a:pt x="8396" y="8345"/>
                    <a:pt x="8446" y="7382"/>
                    <a:pt x="8146" y="7176"/>
                  </a:cubicBezTo>
                  <a:cubicBezTo>
                    <a:pt x="7591" y="6874"/>
                    <a:pt x="7453" y="8085"/>
                    <a:pt x="7914" y="8233"/>
                  </a:cubicBezTo>
                  <a:close/>
                </a:path>
              </a:pathLst>
            </a:custGeom>
            <a:solidFill>
              <a:srgbClr val="4EB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 name="Google Shape;194;p6"/>
          <p:cNvGrpSpPr/>
          <p:nvPr/>
        </p:nvGrpSpPr>
        <p:grpSpPr>
          <a:xfrm rot="10391734">
            <a:off x="-544806" y="4414765"/>
            <a:ext cx="2586681" cy="2998233"/>
            <a:chOff x="5476123" y="-392161"/>
            <a:chExt cx="1427663" cy="1654811"/>
          </a:xfrm>
        </p:grpSpPr>
        <p:sp>
          <p:nvSpPr>
            <p:cNvPr id="195" name="Google Shape;195;p6"/>
            <p:cNvSpPr/>
            <p:nvPr/>
          </p:nvSpPr>
          <p:spPr>
            <a:xfrm rot="-9630593">
              <a:off x="6202787" y="-130057"/>
              <a:ext cx="489882" cy="1349652"/>
            </a:xfrm>
            <a:custGeom>
              <a:avLst/>
              <a:gdLst/>
              <a:ahLst/>
              <a:cxnLst/>
              <a:rect l="l" t="t" r="r" b="b"/>
              <a:pathLst>
                <a:path w="11480" h="31628" extrusionOk="0">
                  <a:moveTo>
                    <a:pt x="10760" y="16872"/>
                  </a:moveTo>
                  <a:cubicBezTo>
                    <a:pt x="11479" y="19596"/>
                    <a:pt x="10767" y="22552"/>
                    <a:pt x="9704" y="25097"/>
                  </a:cubicBezTo>
                  <a:cubicBezTo>
                    <a:pt x="9058" y="26570"/>
                    <a:pt x="8349" y="28012"/>
                    <a:pt x="7553" y="29407"/>
                  </a:cubicBezTo>
                  <a:cubicBezTo>
                    <a:pt x="7432" y="29618"/>
                    <a:pt x="7308" y="29831"/>
                    <a:pt x="7182" y="30041"/>
                  </a:cubicBezTo>
                  <a:cubicBezTo>
                    <a:pt x="7337" y="29841"/>
                    <a:pt x="7479" y="29628"/>
                    <a:pt x="7610" y="29407"/>
                  </a:cubicBezTo>
                  <a:cubicBezTo>
                    <a:pt x="7881" y="28954"/>
                    <a:pt x="8109" y="28474"/>
                    <a:pt x="8310" y="28039"/>
                  </a:cubicBezTo>
                  <a:cubicBezTo>
                    <a:pt x="8394" y="27838"/>
                    <a:pt x="8713" y="27969"/>
                    <a:pt x="8624" y="28172"/>
                  </a:cubicBezTo>
                  <a:cubicBezTo>
                    <a:pt x="8444" y="28569"/>
                    <a:pt x="8240" y="28994"/>
                    <a:pt x="8003" y="29407"/>
                  </a:cubicBezTo>
                  <a:cubicBezTo>
                    <a:pt x="7626" y="30065"/>
                    <a:pt x="7165" y="30689"/>
                    <a:pt x="6579" y="31099"/>
                  </a:cubicBezTo>
                  <a:cubicBezTo>
                    <a:pt x="6562" y="31191"/>
                    <a:pt x="6462" y="31250"/>
                    <a:pt x="6371" y="31234"/>
                  </a:cubicBezTo>
                  <a:cubicBezTo>
                    <a:pt x="5933" y="31491"/>
                    <a:pt x="5428" y="31628"/>
                    <a:pt x="4844" y="31579"/>
                  </a:cubicBezTo>
                  <a:cubicBezTo>
                    <a:pt x="3467" y="31529"/>
                    <a:pt x="2502" y="31024"/>
                    <a:pt x="1967" y="29713"/>
                  </a:cubicBezTo>
                  <a:cubicBezTo>
                    <a:pt x="1967" y="29683"/>
                    <a:pt x="1975" y="29655"/>
                    <a:pt x="1985" y="29632"/>
                  </a:cubicBezTo>
                  <a:cubicBezTo>
                    <a:pt x="1955" y="29566"/>
                    <a:pt x="1927" y="29487"/>
                    <a:pt x="1904" y="29407"/>
                  </a:cubicBezTo>
                  <a:cubicBezTo>
                    <a:pt x="1847" y="29208"/>
                    <a:pt x="1805" y="28998"/>
                    <a:pt x="1742" y="28908"/>
                  </a:cubicBezTo>
                  <a:cubicBezTo>
                    <a:pt x="1490" y="28157"/>
                    <a:pt x="1165" y="27413"/>
                    <a:pt x="1079" y="26619"/>
                  </a:cubicBezTo>
                  <a:cubicBezTo>
                    <a:pt x="941" y="24904"/>
                    <a:pt x="1748" y="23289"/>
                    <a:pt x="1717" y="21594"/>
                  </a:cubicBezTo>
                  <a:cubicBezTo>
                    <a:pt x="1624" y="19725"/>
                    <a:pt x="1" y="18265"/>
                    <a:pt x="211" y="16347"/>
                  </a:cubicBezTo>
                  <a:cubicBezTo>
                    <a:pt x="267" y="15240"/>
                    <a:pt x="582" y="14162"/>
                    <a:pt x="1000" y="13140"/>
                  </a:cubicBezTo>
                  <a:cubicBezTo>
                    <a:pt x="1349" y="12192"/>
                    <a:pt x="2042" y="11393"/>
                    <a:pt x="2292" y="10411"/>
                  </a:cubicBezTo>
                  <a:cubicBezTo>
                    <a:pt x="2436" y="9557"/>
                    <a:pt x="2157" y="8671"/>
                    <a:pt x="2446" y="7836"/>
                  </a:cubicBezTo>
                  <a:cubicBezTo>
                    <a:pt x="2725" y="6861"/>
                    <a:pt x="3273" y="6004"/>
                    <a:pt x="3760" y="5127"/>
                  </a:cubicBezTo>
                  <a:cubicBezTo>
                    <a:pt x="4394" y="3775"/>
                    <a:pt x="4358" y="2229"/>
                    <a:pt x="4455" y="770"/>
                  </a:cubicBezTo>
                  <a:cubicBezTo>
                    <a:pt x="4656" y="1"/>
                    <a:pt x="5110" y="1007"/>
                    <a:pt x="5260" y="1280"/>
                  </a:cubicBezTo>
                  <a:cubicBezTo>
                    <a:pt x="6999" y="4315"/>
                    <a:pt x="9195" y="6542"/>
                    <a:pt x="8952" y="10304"/>
                  </a:cubicBezTo>
                  <a:cubicBezTo>
                    <a:pt x="9024" y="11713"/>
                    <a:pt x="9002" y="13197"/>
                    <a:pt x="9632" y="14492"/>
                  </a:cubicBezTo>
                  <a:cubicBezTo>
                    <a:pt x="10040" y="15270"/>
                    <a:pt x="10503" y="16025"/>
                    <a:pt x="10760" y="1687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6"/>
            <p:cNvSpPr/>
            <p:nvPr/>
          </p:nvSpPr>
          <p:spPr>
            <a:xfrm rot="-9630593">
              <a:off x="5746303" y="-318419"/>
              <a:ext cx="610091" cy="978527"/>
            </a:xfrm>
            <a:custGeom>
              <a:avLst/>
              <a:gdLst/>
              <a:ahLst/>
              <a:cxnLst/>
              <a:rect l="l" t="t" r="r" b="b"/>
              <a:pathLst>
                <a:path w="14297" h="22931" extrusionOk="0">
                  <a:moveTo>
                    <a:pt x="14182" y="34"/>
                  </a:moveTo>
                  <a:cubicBezTo>
                    <a:pt x="14297" y="96"/>
                    <a:pt x="14244" y="215"/>
                    <a:pt x="14182" y="297"/>
                  </a:cubicBezTo>
                  <a:cubicBezTo>
                    <a:pt x="13939" y="648"/>
                    <a:pt x="13672" y="980"/>
                    <a:pt x="13456" y="1347"/>
                  </a:cubicBezTo>
                  <a:cubicBezTo>
                    <a:pt x="13199" y="1804"/>
                    <a:pt x="12982" y="2268"/>
                    <a:pt x="12842" y="2774"/>
                  </a:cubicBezTo>
                  <a:cubicBezTo>
                    <a:pt x="12728" y="3198"/>
                    <a:pt x="12680" y="3637"/>
                    <a:pt x="12651" y="4071"/>
                  </a:cubicBezTo>
                  <a:cubicBezTo>
                    <a:pt x="12613" y="4760"/>
                    <a:pt x="12602" y="5471"/>
                    <a:pt x="12306" y="6110"/>
                  </a:cubicBezTo>
                  <a:cubicBezTo>
                    <a:pt x="12071" y="6631"/>
                    <a:pt x="11726" y="7094"/>
                    <a:pt x="11423" y="7577"/>
                  </a:cubicBezTo>
                  <a:cubicBezTo>
                    <a:pt x="11069" y="8129"/>
                    <a:pt x="10763" y="8704"/>
                    <a:pt x="10548" y="9318"/>
                  </a:cubicBezTo>
                  <a:cubicBezTo>
                    <a:pt x="10372" y="9813"/>
                    <a:pt x="10270" y="10326"/>
                    <a:pt x="10220" y="10848"/>
                  </a:cubicBezTo>
                  <a:cubicBezTo>
                    <a:pt x="10165" y="11311"/>
                    <a:pt x="10149" y="11783"/>
                    <a:pt x="10057" y="12241"/>
                  </a:cubicBezTo>
                  <a:cubicBezTo>
                    <a:pt x="9961" y="12740"/>
                    <a:pt x="9702" y="13187"/>
                    <a:pt x="9426" y="13608"/>
                  </a:cubicBezTo>
                  <a:cubicBezTo>
                    <a:pt x="8369" y="15131"/>
                    <a:pt x="8732" y="15822"/>
                    <a:pt x="8427" y="17443"/>
                  </a:cubicBezTo>
                  <a:cubicBezTo>
                    <a:pt x="8210" y="18511"/>
                    <a:pt x="7547" y="19231"/>
                    <a:pt x="6733" y="19894"/>
                  </a:cubicBezTo>
                  <a:cubicBezTo>
                    <a:pt x="6719" y="19907"/>
                    <a:pt x="6705" y="19918"/>
                    <a:pt x="6687" y="19930"/>
                  </a:cubicBezTo>
                  <a:cubicBezTo>
                    <a:pt x="6411" y="20166"/>
                    <a:pt x="6191" y="20457"/>
                    <a:pt x="6016" y="20774"/>
                  </a:cubicBezTo>
                  <a:cubicBezTo>
                    <a:pt x="5849" y="21070"/>
                    <a:pt x="5716" y="21388"/>
                    <a:pt x="5494" y="21651"/>
                  </a:cubicBezTo>
                  <a:cubicBezTo>
                    <a:pt x="5083" y="22135"/>
                    <a:pt x="4519" y="22474"/>
                    <a:pt x="3927" y="22696"/>
                  </a:cubicBezTo>
                  <a:cubicBezTo>
                    <a:pt x="3438" y="22890"/>
                    <a:pt x="2914" y="22930"/>
                    <a:pt x="2393" y="22896"/>
                  </a:cubicBezTo>
                  <a:cubicBezTo>
                    <a:pt x="2029" y="22870"/>
                    <a:pt x="405" y="22546"/>
                    <a:pt x="301" y="22216"/>
                  </a:cubicBezTo>
                  <a:cubicBezTo>
                    <a:pt x="287" y="22285"/>
                    <a:pt x="260" y="22358"/>
                    <a:pt x="192" y="22387"/>
                  </a:cubicBezTo>
                  <a:cubicBezTo>
                    <a:pt x="114" y="22420"/>
                    <a:pt x="1" y="22387"/>
                    <a:pt x="2" y="22288"/>
                  </a:cubicBezTo>
                  <a:cubicBezTo>
                    <a:pt x="2" y="22237"/>
                    <a:pt x="38" y="22194"/>
                    <a:pt x="86" y="22183"/>
                  </a:cubicBezTo>
                  <a:cubicBezTo>
                    <a:pt x="113" y="21708"/>
                    <a:pt x="34" y="21231"/>
                    <a:pt x="38" y="20756"/>
                  </a:cubicBezTo>
                  <a:cubicBezTo>
                    <a:pt x="38" y="20472"/>
                    <a:pt x="41" y="20181"/>
                    <a:pt x="51" y="19894"/>
                  </a:cubicBezTo>
                  <a:cubicBezTo>
                    <a:pt x="77" y="19211"/>
                    <a:pt x="146" y="18531"/>
                    <a:pt x="337" y="17874"/>
                  </a:cubicBezTo>
                  <a:cubicBezTo>
                    <a:pt x="470" y="17421"/>
                    <a:pt x="697" y="17000"/>
                    <a:pt x="944" y="16599"/>
                  </a:cubicBezTo>
                  <a:cubicBezTo>
                    <a:pt x="1403" y="15844"/>
                    <a:pt x="1992" y="15164"/>
                    <a:pt x="2330" y="14342"/>
                  </a:cubicBezTo>
                  <a:cubicBezTo>
                    <a:pt x="2518" y="13873"/>
                    <a:pt x="2676" y="13406"/>
                    <a:pt x="2740" y="12905"/>
                  </a:cubicBezTo>
                  <a:cubicBezTo>
                    <a:pt x="2826" y="12105"/>
                    <a:pt x="2784" y="11287"/>
                    <a:pt x="2949" y="10503"/>
                  </a:cubicBezTo>
                  <a:cubicBezTo>
                    <a:pt x="3096" y="9790"/>
                    <a:pt x="3349" y="9093"/>
                    <a:pt x="3747" y="8482"/>
                  </a:cubicBezTo>
                  <a:cubicBezTo>
                    <a:pt x="4182" y="7843"/>
                    <a:pt x="4875" y="7435"/>
                    <a:pt x="5437" y="6930"/>
                  </a:cubicBezTo>
                  <a:cubicBezTo>
                    <a:pt x="5799" y="6608"/>
                    <a:pt x="6122" y="6249"/>
                    <a:pt x="6390" y="5846"/>
                  </a:cubicBezTo>
                  <a:cubicBezTo>
                    <a:pt x="6641" y="5464"/>
                    <a:pt x="6837" y="5049"/>
                    <a:pt x="7078" y="4659"/>
                  </a:cubicBezTo>
                  <a:cubicBezTo>
                    <a:pt x="7503" y="3998"/>
                    <a:pt x="7964" y="3313"/>
                    <a:pt x="8670" y="2928"/>
                  </a:cubicBezTo>
                  <a:cubicBezTo>
                    <a:pt x="9346" y="2508"/>
                    <a:pt x="10149" y="2403"/>
                    <a:pt x="10852" y="2048"/>
                  </a:cubicBezTo>
                  <a:cubicBezTo>
                    <a:pt x="11466" y="1746"/>
                    <a:pt x="11988" y="1293"/>
                    <a:pt x="12557" y="922"/>
                  </a:cubicBezTo>
                  <a:cubicBezTo>
                    <a:pt x="12996" y="636"/>
                    <a:pt x="13449" y="370"/>
                    <a:pt x="13907" y="119"/>
                  </a:cubicBezTo>
                  <a:cubicBezTo>
                    <a:pt x="13994" y="80"/>
                    <a:pt x="14081" y="1"/>
                    <a:pt x="14182" y="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6"/>
            <p:cNvSpPr/>
            <p:nvPr/>
          </p:nvSpPr>
          <p:spPr>
            <a:xfrm rot="-9630593">
              <a:off x="5654949" y="-147548"/>
              <a:ext cx="965683" cy="1237807"/>
            </a:xfrm>
            <a:custGeom>
              <a:avLst/>
              <a:gdLst/>
              <a:ahLst/>
              <a:cxnLst/>
              <a:rect l="l" t="t" r="r" b="b"/>
              <a:pathLst>
                <a:path w="22630" h="29007" extrusionOk="0">
                  <a:moveTo>
                    <a:pt x="6345" y="28448"/>
                  </a:moveTo>
                  <a:cubicBezTo>
                    <a:pt x="6286" y="28432"/>
                    <a:pt x="6253" y="28372"/>
                    <a:pt x="6269" y="28314"/>
                  </a:cubicBezTo>
                  <a:cubicBezTo>
                    <a:pt x="6462" y="27562"/>
                    <a:pt x="6659" y="26815"/>
                    <a:pt x="6873" y="26071"/>
                  </a:cubicBezTo>
                  <a:cubicBezTo>
                    <a:pt x="6963" y="25751"/>
                    <a:pt x="7067" y="25433"/>
                    <a:pt x="7103" y="25101"/>
                  </a:cubicBezTo>
                  <a:cubicBezTo>
                    <a:pt x="7162" y="24681"/>
                    <a:pt x="7107" y="24264"/>
                    <a:pt x="7051" y="23849"/>
                  </a:cubicBezTo>
                  <a:cubicBezTo>
                    <a:pt x="7012" y="23459"/>
                    <a:pt x="7065" y="23069"/>
                    <a:pt x="7139" y="22688"/>
                  </a:cubicBezTo>
                  <a:cubicBezTo>
                    <a:pt x="7228" y="22220"/>
                    <a:pt x="7349" y="21754"/>
                    <a:pt x="7386" y="21275"/>
                  </a:cubicBezTo>
                  <a:cubicBezTo>
                    <a:pt x="7412" y="20955"/>
                    <a:pt x="7370" y="20610"/>
                    <a:pt x="7303" y="20298"/>
                  </a:cubicBezTo>
                  <a:cubicBezTo>
                    <a:pt x="7173" y="19712"/>
                    <a:pt x="6983" y="19136"/>
                    <a:pt x="6962" y="18532"/>
                  </a:cubicBezTo>
                  <a:cubicBezTo>
                    <a:pt x="6929" y="17818"/>
                    <a:pt x="7126" y="17119"/>
                    <a:pt x="7144" y="16407"/>
                  </a:cubicBezTo>
                  <a:cubicBezTo>
                    <a:pt x="7155" y="15424"/>
                    <a:pt x="6529" y="14600"/>
                    <a:pt x="6148" y="13735"/>
                  </a:cubicBezTo>
                  <a:cubicBezTo>
                    <a:pt x="5944" y="13267"/>
                    <a:pt x="5853" y="12756"/>
                    <a:pt x="5839" y="12247"/>
                  </a:cubicBezTo>
                  <a:cubicBezTo>
                    <a:pt x="5805" y="11315"/>
                    <a:pt x="5997" y="10342"/>
                    <a:pt x="5678" y="9442"/>
                  </a:cubicBezTo>
                  <a:cubicBezTo>
                    <a:pt x="5485" y="8901"/>
                    <a:pt x="5186" y="8418"/>
                    <a:pt x="4959" y="7896"/>
                  </a:cubicBezTo>
                  <a:cubicBezTo>
                    <a:pt x="4779" y="7492"/>
                    <a:pt x="4676" y="7057"/>
                    <a:pt x="4660" y="6617"/>
                  </a:cubicBezTo>
                  <a:cubicBezTo>
                    <a:pt x="4637" y="5731"/>
                    <a:pt x="4805" y="4886"/>
                    <a:pt x="4414" y="4042"/>
                  </a:cubicBezTo>
                  <a:cubicBezTo>
                    <a:pt x="4127" y="3419"/>
                    <a:pt x="3754" y="2843"/>
                    <a:pt x="3418" y="2246"/>
                  </a:cubicBezTo>
                  <a:cubicBezTo>
                    <a:pt x="3227" y="1907"/>
                    <a:pt x="3102" y="1527"/>
                    <a:pt x="3011" y="1146"/>
                  </a:cubicBezTo>
                  <a:cubicBezTo>
                    <a:pt x="3001" y="1175"/>
                    <a:pt x="2991" y="1204"/>
                    <a:pt x="2982" y="1234"/>
                  </a:cubicBezTo>
                  <a:cubicBezTo>
                    <a:pt x="2984" y="1348"/>
                    <a:pt x="2971" y="1476"/>
                    <a:pt x="2955" y="1598"/>
                  </a:cubicBezTo>
                  <a:cubicBezTo>
                    <a:pt x="2958" y="1677"/>
                    <a:pt x="2965" y="1756"/>
                    <a:pt x="2977" y="1835"/>
                  </a:cubicBezTo>
                  <a:cubicBezTo>
                    <a:pt x="3113" y="2578"/>
                    <a:pt x="3510" y="3243"/>
                    <a:pt x="3723" y="3964"/>
                  </a:cubicBezTo>
                  <a:cubicBezTo>
                    <a:pt x="3799" y="4217"/>
                    <a:pt x="3864" y="4482"/>
                    <a:pt x="3857" y="4748"/>
                  </a:cubicBezTo>
                  <a:cubicBezTo>
                    <a:pt x="3727" y="6173"/>
                    <a:pt x="3352" y="6753"/>
                    <a:pt x="3982" y="8210"/>
                  </a:cubicBezTo>
                  <a:cubicBezTo>
                    <a:pt x="4574" y="9489"/>
                    <a:pt x="4400" y="10074"/>
                    <a:pt x="4269" y="11398"/>
                  </a:cubicBezTo>
                  <a:cubicBezTo>
                    <a:pt x="4229" y="11907"/>
                    <a:pt x="4271" y="12424"/>
                    <a:pt x="4422" y="12911"/>
                  </a:cubicBezTo>
                  <a:cubicBezTo>
                    <a:pt x="4723" y="13911"/>
                    <a:pt x="5264" y="14898"/>
                    <a:pt x="5169" y="15973"/>
                  </a:cubicBezTo>
                  <a:cubicBezTo>
                    <a:pt x="5122" y="16463"/>
                    <a:pt x="4982" y="16951"/>
                    <a:pt x="4956" y="17442"/>
                  </a:cubicBezTo>
                  <a:cubicBezTo>
                    <a:pt x="4923" y="18224"/>
                    <a:pt x="5251" y="18958"/>
                    <a:pt x="5342" y="19725"/>
                  </a:cubicBezTo>
                  <a:cubicBezTo>
                    <a:pt x="5455" y="20581"/>
                    <a:pt x="5306" y="21438"/>
                    <a:pt x="5228" y="22287"/>
                  </a:cubicBezTo>
                  <a:cubicBezTo>
                    <a:pt x="5189" y="22737"/>
                    <a:pt x="5257" y="23184"/>
                    <a:pt x="5343" y="23624"/>
                  </a:cubicBezTo>
                  <a:cubicBezTo>
                    <a:pt x="5426" y="24046"/>
                    <a:pt x="5472" y="24475"/>
                    <a:pt x="5462" y="24904"/>
                  </a:cubicBezTo>
                  <a:cubicBezTo>
                    <a:pt x="5426" y="25949"/>
                    <a:pt x="5192" y="26973"/>
                    <a:pt x="5091" y="28009"/>
                  </a:cubicBezTo>
                  <a:cubicBezTo>
                    <a:pt x="5084" y="28070"/>
                    <a:pt x="5027" y="28110"/>
                    <a:pt x="4968" y="28103"/>
                  </a:cubicBezTo>
                  <a:cubicBezTo>
                    <a:pt x="4909" y="28094"/>
                    <a:pt x="4867" y="28038"/>
                    <a:pt x="4874" y="27979"/>
                  </a:cubicBezTo>
                  <a:cubicBezTo>
                    <a:pt x="4969" y="27073"/>
                    <a:pt x="5140" y="26176"/>
                    <a:pt x="5227" y="25269"/>
                  </a:cubicBezTo>
                  <a:cubicBezTo>
                    <a:pt x="5258" y="24829"/>
                    <a:pt x="5250" y="24386"/>
                    <a:pt x="5179" y="23954"/>
                  </a:cubicBezTo>
                  <a:cubicBezTo>
                    <a:pt x="5110" y="23529"/>
                    <a:pt x="5011" y="23110"/>
                    <a:pt x="4999" y="22680"/>
                  </a:cubicBezTo>
                  <a:cubicBezTo>
                    <a:pt x="4992" y="21957"/>
                    <a:pt x="5163" y="21242"/>
                    <a:pt x="5163" y="20519"/>
                  </a:cubicBezTo>
                  <a:cubicBezTo>
                    <a:pt x="5196" y="19789"/>
                    <a:pt x="4998" y="19081"/>
                    <a:pt x="4833" y="18377"/>
                  </a:cubicBezTo>
                  <a:cubicBezTo>
                    <a:pt x="4731" y="17927"/>
                    <a:pt x="4709" y="17461"/>
                    <a:pt x="4784" y="17004"/>
                  </a:cubicBezTo>
                  <a:cubicBezTo>
                    <a:pt x="4905" y="16282"/>
                    <a:pt x="5060" y="15723"/>
                    <a:pt x="4876" y="14988"/>
                  </a:cubicBezTo>
                  <a:cubicBezTo>
                    <a:pt x="4659" y="13995"/>
                    <a:pt x="4101" y="13083"/>
                    <a:pt x="4046" y="12054"/>
                  </a:cubicBezTo>
                  <a:cubicBezTo>
                    <a:pt x="3999" y="11401"/>
                    <a:pt x="4143" y="10731"/>
                    <a:pt x="4179" y="10087"/>
                  </a:cubicBezTo>
                  <a:cubicBezTo>
                    <a:pt x="4206" y="9665"/>
                    <a:pt x="4143" y="9239"/>
                    <a:pt x="4000" y="8842"/>
                  </a:cubicBezTo>
                  <a:cubicBezTo>
                    <a:pt x="3744" y="8181"/>
                    <a:pt x="3424" y="7525"/>
                    <a:pt x="3409" y="6802"/>
                  </a:cubicBezTo>
                  <a:cubicBezTo>
                    <a:pt x="3389" y="6127"/>
                    <a:pt x="3575" y="5471"/>
                    <a:pt x="3638" y="4802"/>
                  </a:cubicBezTo>
                  <a:cubicBezTo>
                    <a:pt x="3655" y="4475"/>
                    <a:pt x="3559" y="4157"/>
                    <a:pt x="3454" y="3849"/>
                  </a:cubicBezTo>
                  <a:cubicBezTo>
                    <a:pt x="3274" y="3320"/>
                    <a:pt x="3027" y="2814"/>
                    <a:pt x="2857" y="2281"/>
                  </a:cubicBezTo>
                  <a:cubicBezTo>
                    <a:pt x="2829" y="2519"/>
                    <a:pt x="2810" y="2760"/>
                    <a:pt x="2806" y="3000"/>
                  </a:cubicBezTo>
                  <a:cubicBezTo>
                    <a:pt x="2800" y="3253"/>
                    <a:pt x="2821" y="3509"/>
                    <a:pt x="2856" y="3760"/>
                  </a:cubicBezTo>
                  <a:cubicBezTo>
                    <a:pt x="2918" y="4173"/>
                    <a:pt x="3037" y="4583"/>
                    <a:pt x="3001" y="5005"/>
                  </a:cubicBezTo>
                  <a:cubicBezTo>
                    <a:pt x="2969" y="5725"/>
                    <a:pt x="2666" y="6398"/>
                    <a:pt x="2583" y="7113"/>
                  </a:cubicBezTo>
                  <a:cubicBezTo>
                    <a:pt x="2495" y="7691"/>
                    <a:pt x="2555" y="8273"/>
                    <a:pt x="2688" y="8837"/>
                  </a:cubicBezTo>
                  <a:cubicBezTo>
                    <a:pt x="2836" y="9525"/>
                    <a:pt x="2921" y="10235"/>
                    <a:pt x="2836" y="10940"/>
                  </a:cubicBezTo>
                  <a:cubicBezTo>
                    <a:pt x="2741" y="11697"/>
                    <a:pt x="2583" y="12457"/>
                    <a:pt x="2640" y="13226"/>
                  </a:cubicBezTo>
                  <a:cubicBezTo>
                    <a:pt x="2676" y="13858"/>
                    <a:pt x="2847" y="14472"/>
                    <a:pt x="2898" y="15103"/>
                  </a:cubicBezTo>
                  <a:cubicBezTo>
                    <a:pt x="2935" y="15612"/>
                    <a:pt x="2885" y="16123"/>
                    <a:pt x="2797" y="16623"/>
                  </a:cubicBezTo>
                  <a:cubicBezTo>
                    <a:pt x="2518" y="18102"/>
                    <a:pt x="2335" y="18782"/>
                    <a:pt x="2843" y="20267"/>
                  </a:cubicBezTo>
                  <a:cubicBezTo>
                    <a:pt x="3063" y="20963"/>
                    <a:pt x="3303" y="21662"/>
                    <a:pt x="3332" y="22398"/>
                  </a:cubicBezTo>
                  <a:cubicBezTo>
                    <a:pt x="3359" y="22959"/>
                    <a:pt x="3266" y="23528"/>
                    <a:pt x="3217" y="24082"/>
                  </a:cubicBezTo>
                  <a:cubicBezTo>
                    <a:pt x="3198" y="24369"/>
                    <a:pt x="3195" y="24659"/>
                    <a:pt x="3248" y="24944"/>
                  </a:cubicBezTo>
                  <a:cubicBezTo>
                    <a:pt x="3529" y="25963"/>
                    <a:pt x="3576" y="26438"/>
                    <a:pt x="3271" y="27480"/>
                  </a:cubicBezTo>
                  <a:cubicBezTo>
                    <a:pt x="3198" y="27748"/>
                    <a:pt x="3120" y="28012"/>
                    <a:pt x="3033" y="28274"/>
                  </a:cubicBezTo>
                  <a:cubicBezTo>
                    <a:pt x="3005" y="28360"/>
                    <a:pt x="2977" y="28487"/>
                    <a:pt x="2862" y="28458"/>
                  </a:cubicBezTo>
                  <a:cubicBezTo>
                    <a:pt x="2806" y="28443"/>
                    <a:pt x="2767" y="28379"/>
                    <a:pt x="2785" y="28323"/>
                  </a:cubicBezTo>
                  <a:cubicBezTo>
                    <a:pt x="2869" y="28080"/>
                    <a:pt x="2942" y="27835"/>
                    <a:pt x="3013" y="27589"/>
                  </a:cubicBezTo>
                  <a:cubicBezTo>
                    <a:pt x="3155" y="27095"/>
                    <a:pt x="3294" y="26589"/>
                    <a:pt x="3258" y="26068"/>
                  </a:cubicBezTo>
                  <a:cubicBezTo>
                    <a:pt x="3238" y="25699"/>
                    <a:pt x="3113" y="25350"/>
                    <a:pt x="3036" y="24990"/>
                  </a:cubicBezTo>
                  <a:cubicBezTo>
                    <a:pt x="2972" y="24662"/>
                    <a:pt x="2978" y="24322"/>
                    <a:pt x="3007" y="23990"/>
                  </a:cubicBezTo>
                  <a:cubicBezTo>
                    <a:pt x="3257" y="22043"/>
                    <a:pt x="3066" y="21722"/>
                    <a:pt x="2508" y="19908"/>
                  </a:cubicBezTo>
                  <a:cubicBezTo>
                    <a:pt x="1921" y="18088"/>
                    <a:pt x="2798" y="16853"/>
                    <a:pt x="2678" y="15099"/>
                  </a:cubicBezTo>
                  <a:cubicBezTo>
                    <a:pt x="2590" y="14248"/>
                    <a:pt x="2350" y="13405"/>
                    <a:pt x="2419" y="12540"/>
                  </a:cubicBezTo>
                  <a:cubicBezTo>
                    <a:pt x="2462" y="11673"/>
                    <a:pt x="2716" y="10821"/>
                    <a:pt x="2637" y="9948"/>
                  </a:cubicBezTo>
                  <a:cubicBezTo>
                    <a:pt x="2597" y="9373"/>
                    <a:pt x="2443" y="8814"/>
                    <a:pt x="2358" y="8246"/>
                  </a:cubicBezTo>
                  <a:cubicBezTo>
                    <a:pt x="2311" y="7899"/>
                    <a:pt x="2314" y="7548"/>
                    <a:pt x="2353" y="7202"/>
                  </a:cubicBezTo>
                  <a:cubicBezTo>
                    <a:pt x="2416" y="6457"/>
                    <a:pt x="2734" y="5764"/>
                    <a:pt x="2783" y="5018"/>
                  </a:cubicBezTo>
                  <a:cubicBezTo>
                    <a:pt x="2813" y="4672"/>
                    <a:pt x="2735" y="4332"/>
                    <a:pt x="2675" y="3996"/>
                  </a:cubicBezTo>
                  <a:cubicBezTo>
                    <a:pt x="2652" y="4235"/>
                    <a:pt x="2620" y="4473"/>
                    <a:pt x="2581" y="4709"/>
                  </a:cubicBezTo>
                  <a:cubicBezTo>
                    <a:pt x="2307" y="6283"/>
                    <a:pt x="1391" y="6572"/>
                    <a:pt x="1549" y="8420"/>
                  </a:cubicBezTo>
                  <a:cubicBezTo>
                    <a:pt x="1585" y="9031"/>
                    <a:pt x="1752" y="9660"/>
                    <a:pt x="1526" y="10253"/>
                  </a:cubicBezTo>
                  <a:cubicBezTo>
                    <a:pt x="1280" y="10971"/>
                    <a:pt x="914" y="11659"/>
                    <a:pt x="858" y="12428"/>
                  </a:cubicBezTo>
                  <a:cubicBezTo>
                    <a:pt x="827" y="12817"/>
                    <a:pt x="847" y="13207"/>
                    <a:pt x="856" y="13597"/>
                  </a:cubicBezTo>
                  <a:cubicBezTo>
                    <a:pt x="852" y="13981"/>
                    <a:pt x="744" y="14350"/>
                    <a:pt x="633" y="14714"/>
                  </a:cubicBezTo>
                  <a:cubicBezTo>
                    <a:pt x="280" y="15773"/>
                    <a:pt x="160" y="16564"/>
                    <a:pt x="648" y="17615"/>
                  </a:cubicBezTo>
                  <a:cubicBezTo>
                    <a:pt x="1057" y="18427"/>
                    <a:pt x="1325" y="19195"/>
                    <a:pt x="1286" y="20121"/>
                  </a:cubicBezTo>
                  <a:cubicBezTo>
                    <a:pt x="1267" y="20654"/>
                    <a:pt x="1151" y="21183"/>
                    <a:pt x="1171" y="21718"/>
                  </a:cubicBezTo>
                  <a:cubicBezTo>
                    <a:pt x="1180" y="22456"/>
                    <a:pt x="1430" y="23156"/>
                    <a:pt x="1530" y="23879"/>
                  </a:cubicBezTo>
                  <a:cubicBezTo>
                    <a:pt x="1602" y="24385"/>
                    <a:pt x="1523" y="24895"/>
                    <a:pt x="1542" y="25404"/>
                  </a:cubicBezTo>
                  <a:cubicBezTo>
                    <a:pt x="1562" y="25781"/>
                    <a:pt x="1736" y="26120"/>
                    <a:pt x="1865" y="26468"/>
                  </a:cubicBezTo>
                  <a:cubicBezTo>
                    <a:pt x="1944" y="26679"/>
                    <a:pt x="2005" y="26899"/>
                    <a:pt x="2042" y="27122"/>
                  </a:cubicBezTo>
                  <a:cubicBezTo>
                    <a:pt x="2108" y="27535"/>
                    <a:pt x="2137" y="27957"/>
                    <a:pt x="2117" y="28377"/>
                  </a:cubicBezTo>
                  <a:cubicBezTo>
                    <a:pt x="2114" y="28438"/>
                    <a:pt x="2071" y="28488"/>
                    <a:pt x="2008" y="28488"/>
                  </a:cubicBezTo>
                  <a:cubicBezTo>
                    <a:pt x="1950" y="28488"/>
                    <a:pt x="1896" y="28438"/>
                    <a:pt x="1898" y="28377"/>
                  </a:cubicBezTo>
                  <a:cubicBezTo>
                    <a:pt x="1920" y="27865"/>
                    <a:pt x="1885" y="27342"/>
                    <a:pt x="1756" y="26845"/>
                  </a:cubicBezTo>
                  <a:cubicBezTo>
                    <a:pt x="1660" y="26468"/>
                    <a:pt x="1458" y="26126"/>
                    <a:pt x="1372" y="25745"/>
                  </a:cubicBezTo>
                  <a:cubicBezTo>
                    <a:pt x="1290" y="25419"/>
                    <a:pt x="1318" y="25082"/>
                    <a:pt x="1333" y="24750"/>
                  </a:cubicBezTo>
                  <a:cubicBezTo>
                    <a:pt x="1352" y="24358"/>
                    <a:pt x="1338" y="23964"/>
                    <a:pt x="1259" y="23578"/>
                  </a:cubicBezTo>
                  <a:cubicBezTo>
                    <a:pt x="1072" y="22755"/>
                    <a:pt x="872" y="21918"/>
                    <a:pt x="977" y="21070"/>
                  </a:cubicBezTo>
                  <a:cubicBezTo>
                    <a:pt x="1092" y="20181"/>
                    <a:pt x="1136" y="19389"/>
                    <a:pt x="814" y="18532"/>
                  </a:cubicBezTo>
                  <a:cubicBezTo>
                    <a:pt x="661" y="18118"/>
                    <a:pt x="435" y="17736"/>
                    <a:pt x="290" y="17319"/>
                  </a:cubicBezTo>
                  <a:cubicBezTo>
                    <a:pt x="1" y="16521"/>
                    <a:pt x="71" y="15732"/>
                    <a:pt x="333" y="14941"/>
                  </a:cubicBezTo>
                  <a:cubicBezTo>
                    <a:pt x="488" y="14428"/>
                    <a:pt x="678" y="13906"/>
                    <a:pt x="629" y="13359"/>
                  </a:cubicBezTo>
                  <a:cubicBezTo>
                    <a:pt x="589" y="12646"/>
                    <a:pt x="649" y="11930"/>
                    <a:pt x="906" y="11259"/>
                  </a:cubicBezTo>
                  <a:cubicBezTo>
                    <a:pt x="1072" y="10787"/>
                    <a:pt x="1315" y="10333"/>
                    <a:pt x="1405" y="9843"/>
                  </a:cubicBezTo>
                  <a:cubicBezTo>
                    <a:pt x="1470" y="9417"/>
                    <a:pt x="1365" y="8988"/>
                    <a:pt x="1341" y="8562"/>
                  </a:cubicBezTo>
                  <a:cubicBezTo>
                    <a:pt x="1305" y="8135"/>
                    <a:pt x="1305" y="7701"/>
                    <a:pt x="1381" y="7278"/>
                  </a:cubicBezTo>
                  <a:cubicBezTo>
                    <a:pt x="1483" y="6690"/>
                    <a:pt x="1818" y="6184"/>
                    <a:pt x="2064" y="5651"/>
                  </a:cubicBezTo>
                  <a:cubicBezTo>
                    <a:pt x="2321" y="5113"/>
                    <a:pt x="2403" y="4532"/>
                    <a:pt x="2461" y="3947"/>
                  </a:cubicBezTo>
                  <a:cubicBezTo>
                    <a:pt x="2541" y="3115"/>
                    <a:pt x="2563" y="2276"/>
                    <a:pt x="2709" y="1453"/>
                  </a:cubicBezTo>
                  <a:cubicBezTo>
                    <a:pt x="2716" y="1411"/>
                    <a:pt x="2725" y="1368"/>
                    <a:pt x="2732" y="1326"/>
                  </a:cubicBezTo>
                  <a:cubicBezTo>
                    <a:pt x="2732" y="1239"/>
                    <a:pt x="2735" y="1148"/>
                    <a:pt x="2739" y="1060"/>
                  </a:cubicBezTo>
                  <a:cubicBezTo>
                    <a:pt x="2738" y="1054"/>
                    <a:pt x="2738" y="1050"/>
                    <a:pt x="2735" y="1044"/>
                  </a:cubicBezTo>
                  <a:cubicBezTo>
                    <a:pt x="2716" y="1016"/>
                    <a:pt x="2696" y="987"/>
                    <a:pt x="2704" y="947"/>
                  </a:cubicBezTo>
                  <a:cubicBezTo>
                    <a:pt x="2706" y="916"/>
                    <a:pt x="2725" y="889"/>
                    <a:pt x="2748" y="873"/>
                  </a:cubicBezTo>
                  <a:cubicBezTo>
                    <a:pt x="2754" y="767"/>
                    <a:pt x="2760" y="662"/>
                    <a:pt x="2768" y="556"/>
                  </a:cubicBezTo>
                  <a:cubicBezTo>
                    <a:pt x="2771" y="498"/>
                    <a:pt x="2774" y="436"/>
                    <a:pt x="2817" y="393"/>
                  </a:cubicBezTo>
                  <a:cubicBezTo>
                    <a:pt x="2827" y="386"/>
                    <a:pt x="2839" y="382"/>
                    <a:pt x="2847" y="376"/>
                  </a:cubicBezTo>
                  <a:cubicBezTo>
                    <a:pt x="2829" y="300"/>
                    <a:pt x="2807" y="225"/>
                    <a:pt x="2783" y="152"/>
                  </a:cubicBezTo>
                  <a:cubicBezTo>
                    <a:pt x="2762" y="96"/>
                    <a:pt x="2804" y="32"/>
                    <a:pt x="2860" y="16"/>
                  </a:cubicBezTo>
                  <a:cubicBezTo>
                    <a:pt x="2915" y="1"/>
                    <a:pt x="2978" y="37"/>
                    <a:pt x="2994" y="94"/>
                  </a:cubicBezTo>
                  <a:cubicBezTo>
                    <a:pt x="3040" y="221"/>
                    <a:pt x="3069" y="354"/>
                    <a:pt x="3097" y="487"/>
                  </a:cubicBezTo>
                  <a:cubicBezTo>
                    <a:pt x="3109" y="544"/>
                    <a:pt x="3120" y="604"/>
                    <a:pt x="3133" y="662"/>
                  </a:cubicBezTo>
                  <a:cubicBezTo>
                    <a:pt x="3159" y="692"/>
                    <a:pt x="3164" y="730"/>
                    <a:pt x="3152" y="763"/>
                  </a:cubicBezTo>
                  <a:cubicBezTo>
                    <a:pt x="3207" y="1026"/>
                    <a:pt x="3263" y="1287"/>
                    <a:pt x="3349" y="1540"/>
                  </a:cubicBezTo>
                  <a:cubicBezTo>
                    <a:pt x="3603" y="2274"/>
                    <a:pt x="4091" y="2892"/>
                    <a:pt x="4432" y="3583"/>
                  </a:cubicBezTo>
                  <a:cubicBezTo>
                    <a:pt x="5017" y="4617"/>
                    <a:pt x="4892" y="5386"/>
                    <a:pt x="4876" y="6500"/>
                  </a:cubicBezTo>
                  <a:cubicBezTo>
                    <a:pt x="4884" y="6966"/>
                    <a:pt x="4984" y="7429"/>
                    <a:pt x="5179" y="7852"/>
                  </a:cubicBezTo>
                  <a:cubicBezTo>
                    <a:pt x="5385" y="8310"/>
                    <a:pt x="5642" y="8742"/>
                    <a:pt x="5825" y="9209"/>
                  </a:cubicBezTo>
                  <a:cubicBezTo>
                    <a:pt x="6193" y="10079"/>
                    <a:pt x="6069" y="11030"/>
                    <a:pt x="6055" y="11948"/>
                  </a:cubicBezTo>
                  <a:cubicBezTo>
                    <a:pt x="6048" y="12468"/>
                    <a:pt x="6105" y="12994"/>
                    <a:pt x="6285" y="13487"/>
                  </a:cubicBezTo>
                  <a:cubicBezTo>
                    <a:pt x="6663" y="14432"/>
                    <a:pt x="7362" y="15302"/>
                    <a:pt x="7363" y="16361"/>
                  </a:cubicBezTo>
                  <a:cubicBezTo>
                    <a:pt x="7360" y="17126"/>
                    <a:pt x="7127" y="17879"/>
                    <a:pt x="7189" y="18647"/>
                  </a:cubicBezTo>
                  <a:cubicBezTo>
                    <a:pt x="7245" y="19411"/>
                    <a:pt x="7563" y="20129"/>
                    <a:pt x="7609" y="20893"/>
                  </a:cubicBezTo>
                  <a:cubicBezTo>
                    <a:pt x="7648" y="21594"/>
                    <a:pt x="7425" y="22279"/>
                    <a:pt x="7313" y="22960"/>
                  </a:cubicBezTo>
                  <a:cubicBezTo>
                    <a:pt x="7241" y="23360"/>
                    <a:pt x="7242" y="23768"/>
                    <a:pt x="7314" y="24169"/>
                  </a:cubicBezTo>
                  <a:cubicBezTo>
                    <a:pt x="7370" y="24596"/>
                    <a:pt x="7357" y="25035"/>
                    <a:pt x="7267" y="25457"/>
                  </a:cubicBezTo>
                  <a:cubicBezTo>
                    <a:pt x="7126" y="26030"/>
                    <a:pt x="6943" y="26587"/>
                    <a:pt x="6799" y="27158"/>
                  </a:cubicBezTo>
                  <a:cubicBezTo>
                    <a:pt x="6692" y="27561"/>
                    <a:pt x="6584" y="27965"/>
                    <a:pt x="6480" y="28370"/>
                  </a:cubicBezTo>
                  <a:cubicBezTo>
                    <a:pt x="6464" y="28430"/>
                    <a:pt x="6400" y="28465"/>
                    <a:pt x="6345" y="28448"/>
                  </a:cubicBezTo>
                  <a:close/>
                  <a:moveTo>
                    <a:pt x="11608" y="23839"/>
                  </a:moveTo>
                  <a:cubicBezTo>
                    <a:pt x="11551" y="23831"/>
                    <a:pt x="11503" y="23774"/>
                    <a:pt x="11515" y="23715"/>
                  </a:cubicBezTo>
                  <a:cubicBezTo>
                    <a:pt x="11564" y="23426"/>
                    <a:pt x="11617" y="23136"/>
                    <a:pt x="11682" y="22851"/>
                  </a:cubicBezTo>
                  <a:cubicBezTo>
                    <a:pt x="11802" y="22309"/>
                    <a:pt x="11998" y="21790"/>
                    <a:pt x="12185" y="21271"/>
                  </a:cubicBezTo>
                  <a:cubicBezTo>
                    <a:pt x="12294" y="20939"/>
                    <a:pt x="12379" y="20594"/>
                    <a:pt x="12378" y="20242"/>
                  </a:cubicBezTo>
                  <a:cubicBezTo>
                    <a:pt x="12369" y="19921"/>
                    <a:pt x="12300" y="19605"/>
                    <a:pt x="12304" y="19283"/>
                  </a:cubicBezTo>
                  <a:cubicBezTo>
                    <a:pt x="12306" y="18999"/>
                    <a:pt x="12344" y="18718"/>
                    <a:pt x="12436" y="18447"/>
                  </a:cubicBezTo>
                  <a:cubicBezTo>
                    <a:pt x="12546" y="18108"/>
                    <a:pt x="12682" y="17770"/>
                    <a:pt x="12894" y="17481"/>
                  </a:cubicBezTo>
                  <a:cubicBezTo>
                    <a:pt x="13482" y="16705"/>
                    <a:pt x="14320" y="16167"/>
                    <a:pt x="14947" y="15422"/>
                  </a:cubicBezTo>
                  <a:cubicBezTo>
                    <a:pt x="15355" y="14970"/>
                    <a:pt x="15684" y="14456"/>
                    <a:pt x="15979" y="13924"/>
                  </a:cubicBezTo>
                  <a:cubicBezTo>
                    <a:pt x="16772" y="12464"/>
                    <a:pt x="17740" y="11919"/>
                    <a:pt x="19179" y="11216"/>
                  </a:cubicBezTo>
                  <a:lnTo>
                    <a:pt x="19746" y="10930"/>
                  </a:lnTo>
                  <a:cubicBezTo>
                    <a:pt x="19897" y="10822"/>
                    <a:pt x="20046" y="10718"/>
                    <a:pt x="20196" y="10614"/>
                  </a:cubicBezTo>
                  <a:cubicBezTo>
                    <a:pt x="20807" y="10175"/>
                    <a:pt x="21431" y="9757"/>
                    <a:pt x="22043" y="9324"/>
                  </a:cubicBezTo>
                  <a:cubicBezTo>
                    <a:pt x="22070" y="9302"/>
                    <a:pt x="22106" y="9297"/>
                    <a:pt x="22139" y="9305"/>
                  </a:cubicBezTo>
                  <a:cubicBezTo>
                    <a:pt x="22208" y="9219"/>
                    <a:pt x="22279" y="9136"/>
                    <a:pt x="22351" y="9051"/>
                  </a:cubicBezTo>
                  <a:cubicBezTo>
                    <a:pt x="22356" y="8966"/>
                    <a:pt x="22466" y="8920"/>
                    <a:pt x="22532" y="8975"/>
                  </a:cubicBezTo>
                  <a:cubicBezTo>
                    <a:pt x="22630" y="9054"/>
                    <a:pt x="22550" y="9159"/>
                    <a:pt x="22487" y="9229"/>
                  </a:cubicBezTo>
                  <a:cubicBezTo>
                    <a:pt x="22444" y="9281"/>
                    <a:pt x="22399" y="9333"/>
                    <a:pt x="22356" y="9384"/>
                  </a:cubicBezTo>
                  <a:cubicBezTo>
                    <a:pt x="22359" y="9396"/>
                    <a:pt x="22362" y="9406"/>
                    <a:pt x="22362" y="9417"/>
                  </a:cubicBezTo>
                  <a:cubicBezTo>
                    <a:pt x="22356" y="9524"/>
                    <a:pt x="22261" y="9593"/>
                    <a:pt x="22185" y="9655"/>
                  </a:cubicBezTo>
                  <a:cubicBezTo>
                    <a:pt x="22142" y="9689"/>
                    <a:pt x="22099" y="9721"/>
                    <a:pt x="22054" y="9754"/>
                  </a:cubicBezTo>
                  <a:cubicBezTo>
                    <a:pt x="21666" y="10238"/>
                    <a:pt x="21300" y="10741"/>
                    <a:pt x="20976" y="11271"/>
                  </a:cubicBezTo>
                  <a:cubicBezTo>
                    <a:pt x="20597" y="11856"/>
                    <a:pt x="20454" y="12501"/>
                    <a:pt x="20358" y="13180"/>
                  </a:cubicBezTo>
                  <a:cubicBezTo>
                    <a:pt x="20135" y="15023"/>
                    <a:pt x="19376" y="15614"/>
                    <a:pt x="18591" y="17148"/>
                  </a:cubicBezTo>
                  <a:cubicBezTo>
                    <a:pt x="18222" y="17898"/>
                    <a:pt x="17914" y="18683"/>
                    <a:pt x="17711" y="19494"/>
                  </a:cubicBezTo>
                  <a:cubicBezTo>
                    <a:pt x="17596" y="20065"/>
                    <a:pt x="17592" y="20660"/>
                    <a:pt x="17445" y="21222"/>
                  </a:cubicBezTo>
                  <a:cubicBezTo>
                    <a:pt x="17358" y="21583"/>
                    <a:pt x="17218" y="21931"/>
                    <a:pt x="17038" y="22256"/>
                  </a:cubicBezTo>
                  <a:cubicBezTo>
                    <a:pt x="16770" y="22747"/>
                    <a:pt x="16420" y="23193"/>
                    <a:pt x="16164" y="23693"/>
                  </a:cubicBezTo>
                  <a:cubicBezTo>
                    <a:pt x="15910" y="24171"/>
                    <a:pt x="15802" y="24727"/>
                    <a:pt x="15700" y="25246"/>
                  </a:cubicBezTo>
                  <a:cubicBezTo>
                    <a:pt x="15594" y="25762"/>
                    <a:pt x="15469" y="26275"/>
                    <a:pt x="15261" y="26761"/>
                  </a:cubicBezTo>
                  <a:cubicBezTo>
                    <a:pt x="15024" y="27334"/>
                    <a:pt x="14691" y="27864"/>
                    <a:pt x="14271" y="28323"/>
                  </a:cubicBezTo>
                  <a:cubicBezTo>
                    <a:pt x="14074" y="28547"/>
                    <a:pt x="13866" y="28763"/>
                    <a:pt x="13643" y="28964"/>
                  </a:cubicBezTo>
                  <a:cubicBezTo>
                    <a:pt x="13598" y="29004"/>
                    <a:pt x="13531" y="29007"/>
                    <a:pt x="13487" y="28964"/>
                  </a:cubicBezTo>
                  <a:cubicBezTo>
                    <a:pt x="13449" y="28925"/>
                    <a:pt x="13443" y="28849"/>
                    <a:pt x="13487" y="28809"/>
                  </a:cubicBezTo>
                  <a:cubicBezTo>
                    <a:pt x="13801" y="28524"/>
                    <a:pt x="14090" y="28213"/>
                    <a:pt x="14357" y="27881"/>
                  </a:cubicBezTo>
                  <a:cubicBezTo>
                    <a:pt x="15007" y="27075"/>
                    <a:pt x="15331" y="26055"/>
                    <a:pt x="15517" y="25055"/>
                  </a:cubicBezTo>
                  <a:cubicBezTo>
                    <a:pt x="15628" y="24435"/>
                    <a:pt x="15802" y="23820"/>
                    <a:pt x="16141" y="23284"/>
                  </a:cubicBezTo>
                  <a:cubicBezTo>
                    <a:pt x="16636" y="22486"/>
                    <a:pt x="17129" y="21860"/>
                    <a:pt x="17291" y="20901"/>
                  </a:cubicBezTo>
                  <a:cubicBezTo>
                    <a:pt x="17366" y="20532"/>
                    <a:pt x="17389" y="20154"/>
                    <a:pt x="17440" y="19780"/>
                  </a:cubicBezTo>
                  <a:cubicBezTo>
                    <a:pt x="17484" y="19418"/>
                    <a:pt x="17595" y="19054"/>
                    <a:pt x="17711" y="18713"/>
                  </a:cubicBezTo>
                  <a:cubicBezTo>
                    <a:pt x="17923" y="18095"/>
                    <a:pt x="18163" y="17484"/>
                    <a:pt x="18469" y="16908"/>
                  </a:cubicBezTo>
                  <a:cubicBezTo>
                    <a:pt x="18768" y="16333"/>
                    <a:pt x="19135" y="15795"/>
                    <a:pt x="19461" y="15236"/>
                  </a:cubicBezTo>
                  <a:cubicBezTo>
                    <a:pt x="19746" y="14760"/>
                    <a:pt x="19945" y="14238"/>
                    <a:pt x="20049" y="13694"/>
                  </a:cubicBezTo>
                  <a:cubicBezTo>
                    <a:pt x="20170" y="13078"/>
                    <a:pt x="20219" y="12441"/>
                    <a:pt x="20441" y="11848"/>
                  </a:cubicBezTo>
                  <a:cubicBezTo>
                    <a:pt x="20595" y="11453"/>
                    <a:pt x="20822" y="11089"/>
                    <a:pt x="21055" y="10740"/>
                  </a:cubicBezTo>
                  <a:cubicBezTo>
                    <a:pt x="21156" y="10589"/>
                    <a:pt x="21262" y="10440"/>
                    <a:pt x="21369" y="10293"/>
                  </a:cubicBezTo>
                  <a:cubicBezTo>
                    <a:pt x="21350" y="10307"/>
                    <a:pt x="21334" y="10322"/>
                    <a:pt x="21316" y="10337"/>
                  </a:cubicBezTo>
                  <a:cubicBezTo>
                    <a:pt x="20414" y="11158"/>
                    <a:pt x="19544" y="12106"/>
                    <a:pt x="19152" y="13282"/>
                  </a:cubicBezTo>
                  <a:cubicBezTo>
                    <a:pt x="18906" y="14078"/>
                    <a:pt x="18777" y="14932"/>
                    <a:pt x="18271" y="15618"/>
                  </a:cubicBezTo>
                  <a:cubicBezTo>
                    <a:pt x="17941" y="16105"/>
                    <a:pt x="17556" y="16555"/>
                    <a:pt x="17245" y="17056"/>
                  </a:cubicBezTo>
                  <a:cubicBezTo>
                    <a:pt x="16958" y="17540"/>
                    <a:pt x="16758" y="18066"/>
                    <a:pt x="16634" y="18614"/>
                  </a:cubicBezTo>
                  <a:cubicBezTo>
                    <a:pt x="16505" y="19270"/>
                    <a:pt x="16482" y="19960"/>
                    <a:pt x="16186" y="20571"/>
                  </a:cubicBezTo>
                  <a:cubicBezTo>
                    <a:pt x="15898" y="21192"/>
                    <a:pt x="15441" y="21712"/>
                    <a:pt x="14993" y="22221"/>
                  </a:cubicBezTo>
                  <a:cubicBezTo>
                    <a:pt x="14743" y="22509"/>
                    <a:pt x="14478" y="22789"/>
                    <a:pt x="14288" y="23121"/>
                  </a:cubicBezTo>
                  <a:cubicBezTo>
                    <a:pt x="13900" y="23801"/>
                    <a:pt x="13702" y="24563"/>
                    <a:pt x="13449" y="25298"/>
                  </a:cubicBezTo>
                  <a:cubicBezTo>
                    <a:pt x="13430" y="25355"/>
                    <a:pt x="13371" y="25391"/>
                    <a:pt x="13313" y="25374"/>
                  </a:cubicBezTo>
                  <a:cubicBezTo>
                    <a:pt x="13257" y="25358"/>
                    <a:pt x="13219" y="25296"/>
                    <a:pt x="13239" y="25239"/>
                  </a:cubicBezTo>
                  <a:cubicBezTo>
                    <a:pt x="13401" y="24741"/>
                    <a:pt x="13562" y="24241"/>
                    <a:pt x="13749" y="23751"/>
                  </a:cubicBezTo>
                  <a:cubicBezTo>
                    <a:pt x="13900" y="23357"/>
                    <a:pt x="14091" y="22975"/>
                    <a:pt x="14349" y="22638"/>
                  </a:cubicBezTo>
                  <a:cubicBezTo>
                    <a:pt x="14780" y="22098"/>
                    <a:pt x="15269" y="21623"/>
                    <a:pt x="15655" y="21051"/>
                  </a:cubicBezTo>
                  <a:cubicBezTo>
                    <a:pt x="16183" y="20309"/>
                    <a:pt x="16246" y="19659"/>
                    <a:pt x="16377" y="18792"/>
                  </a:cubicBezTo>
                  <a:cubicBezTo>
                    <a:pt x="16491" y="18115"/>
                    <a:pt x="16737" y="17460"/>
                    <a:pt x="17099" y="16875"/>
                  </a:cubicBezTo>
                  <a:cubicBezTo>
                    <a:pt x="17411" y="16389"/>
                    <a:pt x="17786" y="15944"/>
                    <a:pt x="18110" y="15464"/>
                  </a:cubicBezTo>
                  <a:cubicBezTo>
                    <a:pt x="18590" y="14794"/>
                    <a:pt x="18702" y="13968"/>
                    <a:pt x="18949" y="13201"/>
                  </a:cubicBezTo>
                  <a:cubicBezTo>
                    <a:pt x="19263" y="12255"/>
                    <a:pt x="19881" y="11455"/>
                    <a:pt x="20574" y="10746"/>
                  </a:cubicBezTo>
                  <a:cubicBezTo>
                    <a:pt x="20431" y="10825"/>
                    <a:pt x="20288" y="10897"/>
                    <a:pt x="20144" y="10970"/>
                  </a:cubicBezTo>
                  <a:cubicBezTo>
                    <a:pt x="20053" y="11016"/>
                    <a:pt x="19963" y="11063"/>
                    <a:pt x="19871" y="11108"/>
                  </a:cubicBezTo>
                  <a:cubicBezTo>
                    <a:pt x="18846" y="11840"/>
                    <a:pt x="17828" y="12643"/>
                    <a:pt x="17307" y="13801"/>
                  </a:cubicBezTo>
                  <a:cubicBezTo>
                    <a:pt x="17024" y="14443"/>
                    <a:pt x="16931" y="15161"/>
                    <a:pt x="16597" y="15780"/>
                  </a:cubicBezTo>
                  <a:cubicBezTo>
                    <a:pt x="16232" y="16406"/>
                    <a:pt x="15671" y="16882"/>
                    <a:pt x="15190" y="17417"/>
                  </a:cubicBezTo>
                  <a:cubicBezTo>
                    <a:pt x="14987" y="17635"/>
                    <a:pt x="14806" y="17858"/>
                    <a:pt x="14681" y="18128"/>
                  </a:cubicBezTo>
                  <a:cubicBezTo>
                    <a:pt x="14442" y="18590"/>
                    <a:pt x="14336" y="19106"/>
                    <a:pt x="14254" y="19616"/>
                  </a:cubicBezTo>
                  <a:cubicBezTo>
                    <a:pt x="14203" y="19991"/>
                    <a:pt x="14149" y="20378"/>
                    <a:pt x="13955" y="20710"/>
                  </a:cubicBezTo>
                  <a:cubicBezTo>
                    <a:pt x="13579" y="21305"/>
                    <a:pt x="13019" y="21809"/>
                    <a:pt x="12855" y="22516"/>
                  </a:cubicBezTo>
                  <a:cubicBezTo>
                    <a:pt x="12783" y="22908"/>
                    <a:pt x="12715" y="23305"/>
                    <a:pt x="12725" y="23706"/>
                  </a:cubicBezTo>
                  <a:cubicBezTo>
                    <a:pt x="12725" y="23830"/>
                    <a:pt x="12517" y="23859"/>
                    <a:pt x="12507" y="23702"/>
                  </a:cubicBezTo>
                  <a:cubicBezTo>
                    <a:pt x="12500" y="23386"/>
                    <a:pt x="12537" y="23069"/>
                    <a:pt x="12592" y="22757"/>
                  </a:cubicBezTo>
                  <a:cubicBezTo>
                    <a:pt x="12623" y="22565"/>
                    <a:pt x="12652" y="22371"/>
                    <a:pt x="12730" y="22191"/>
                  </a:cubicBezTo>
                  <a:cubicBezTo>
                    <a:pt x="12937" y="21639"/>
                    <a:pt x="13347" y="21206"/>
                    <a:pt x="13682" y="20733"/>
                  </a:cubicBezTo>
                  <a:cubicBezTo>
                    <a:pt x="13832" y="20523"/>
                    <a:pt x="13922" y="20279"/>
                    <a:pt x="13972" y="20027"/>
                  </a:cubicBezTo>
                  <a:cubicBezTo>
                    <a:pt x="14075" y="19339"/>
                    <a:pt x="14170" y="18626"/>
                    <a:pt x="14500" y="18003"/>
                  </a:cubicBezTo>
                  <a:cubicBezTo>
                    <a:pt x="14684" y="17615"/>
                    <a:pt x="14987" y="17313"/>
                    <a:pt x="15280" y="17005"/>
                  </a:cubicBezTo>
                  <a:cubicBezTo>
                    <a:pt x="15793" y="16460"/>
                    <a:pt x="16389" y="15933"/>
                    <a:pt x="16619" y="15197"/>
                  </a:cubicBezTo>
                  <a:cubicBezTo>
                    <a:pt x="16807" y="14612"/>
                    <a:pt x="16952" y="14011"/>
                    <a:pt x="17225" y="13457"/>
                  </a:cubicBezTo>
                  <a:cubicBezTo>
                    <a:pt x="17616" y="12750"/>
                    <a:pt x="18170" y="12173"/>
                    <a:pt x="18784" y="11662"/>
                  </a:cubicBezTo>
                  <a:cubicBezTo>
                    <a:pt x="18723" y="11692"/>
                    <a:pt x="18662" y="11725"/>
                    <a:pt x="18603" y="11755"/>
                  </a:cubicBezTo>
                  <a:cubicBezTo>
                    <a:pt x="17396" y="12357"/>
                    <a:pt x="16705" y="13016"/>
                    <a:pt x="16071" y="14205"/>
                  </a:cubicBezTo>
                  <a:cubicBezTo>
                    <a:pt x="15663" y="14951"/>
                    <a:pt x="15123" y="15615"/>
                    <a:pt x="14504" y="16193"/>
                  </a:cubicBezTo>
                  <a:cubicBezTo>
                    <a:pt x="13602" y="17033"/>
                    <a:pt x="12863" y="17486"/>
                    <a:pt x="12573" y="18772"/>
                  </a:cubicBezTo>
                  <a:cubicBezTo>
                    <a:pt x="12457" y="19280"/>
                    <a:pt x="12585" y="19792"/>
                    <a:pt x="12599" y="20300"/>
                  </a:cubicBezTo>
                  <a:cubicBezTo>
                    <a:pt x="12592" y="20585"/>
                    <a:pt x="12531" y="20870"/>
                    <a:pt x="12455" y="21144"/>
                  </a:cubicBezTo>
                  <a:cubicBezTo>
                    <a:pt x="12241" y="21806"/>
                    <a:pt x="11968" y="22453"/>
                    <a:pt x="11844" y="23141"/>
                  </a:cubicBezTo>
                  <a:cubicBezTo>
                    <a:pt x="11804" y="23341"/>
                    <a:pt x="11767" y="23542"/>
                    <a:pt x="11732" y="23744"/>
                  </a:cubicBezTo>
                  <a:cubicBezTo>
                    <a:pt x="11722" y="23804"/>
                    <a:pt x="11667" y="23847"/>
                    <a:pt x="11608" y="23839"/>
                  </a:cubicBezTo>
                  <a:close/>
                  <a:moveTo>
                    <a:pt x="20860" y="10411"/>
                  </a:moveTo>
                  <a:cubicBezTo>
                    <a:pt x="20868" y="10418"/>
                    <a:pt x="20876" y="10427"/>
                    <a:pt x="20883" y="10438"/>
                  </a:cubicBezTo>
                  <a:cubicBezTo>
                    <a:pt x="20883" y="10440"/>
                    <a:pt x="20884" y="10440"/>
                    <a:pt x="20884" y="10441"/>
                  </a:cubicBezTo>
                  <a:cubicBezTo>
                    <a:pt x="20930" y="10398"/>
                    <a:pt x="20975" y="10355"/>
                    <a:pt x="21018" y="10314"/>
                  </a:cubicBezTo>
                  <a:cubicBezTo>
                    <a:pt x="21039" y="10294"/>
                    <a:pt x="21062" y="10274"/>
                    <a:pt x="21084" y="10254"/>
                  </a:cubicBezTo>
                  <a:cubicBezTo>
                    <a:pt x="21009" y="10304"/>
                    <a:pt x="20935" y="10358"/>
                    <a:pt x="20860" y="10411"/>
                  </a:cubicBezTo>
                  <a:close/>
                  <a:moveTo>
                    <a:pt x="2982" y="1027"/>
                  </a:moveTo>
                  <a:cubicBezTo>
                    <a:pt x="2975" y="998"/>
                    <a:pt x="2969" y="967"/>
                    <a:pt x="2962" y="938"/>
                  </a:cubicBezTo>
                  <a:cubicBezTo>
                    <a:pt x="2961" y="962"/>
                    <a:pt x="2961" y="987"/>
                    <a:pt x="2959" y="1010"/>
                  </a:cubicBezTo>
                  <a:cubicBezTo>
                    <a:pt x="2968" y="1016"/>
                    <a:pt x="2977" y="1021"/>
                    <a:pt x="2982" y="102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 name="Google Shape;198;p6"/>
          <p:cNvGrpSpPr/>
          <p:nvPr/>
        </p:nvGrpSpPr>
        <p:grpSpPr>
          <a:xfrm rot="-1069735" flipH="1">
            <a:off x="10370249" y="6020722"/>
            <a:ext cx="1847359" cy="1227773"/>
            <a:chOff x="7691423" y="4200787"/>
            <a:chExt cx="1782405" cy="1184604"/>
          </a:xfrm>
        </p:grpSpPr>
        <p:sp>
          <p:nvSpPr>
            <p:cNvPr id="199" name="Google Shape;199;p6"/>
            <p:cNvSpPr/>
            <p:nvPr/>
          </p:nvSpPr>
          <p:spPr>
            <a:xfrm rot="-248523">
              <a:off x="7726550" y="4261270"/>
              <a:ext cx="1712152" cy="1034556"/>
            </a:xfrm>
            <a:custGeom>
              <a:avLst/>
              <a:gdLst/>
              <a:ahLst/>
              <a:cxnLst/>
              <a:rect l="l" t="t" r="r" b="b"/>
              <a:pathLst>
                <a:path w="31249" h="18882" extrusionOk="0">
                  <a:moveTo>
                    <a:pt x="10640" y="18877"/>
                  </a:moveTo>
                  <a:cubicBezTo>
                    <a:pt x="8617" y="18812"/>
                    <a:pt x="6595" y="18511"/>
                    <a:pt x="4614" y="18101"/>
                  </a:cubicBezTo>
                  <a:cubicBezTo>
                    <a:pt x="3197" y="17746"/>
                    <a:pt x="1939" y="16928"/>
                    <a:pt x="500" y="16639"/>
                  </a:cubicBezTo>
                  <a:cubicBezTo>
                    <a:pt x="270" y="16843"/>
                    <a:pt x="68" y="16630"/>
                    <a:pt x="32" y="16416"/>
                  </a:cubicBezTo>
                  <a:cubicBezTo>
                    <a:pt x="1" y="16243"/>
                    <a:pt x="78" y="16071"/>
                    <a:pt x="329" y="16117"/>
                  </a:cubicBezTo>
                  <a:cubicBezTo>
                    <a:pt x="497" y="15918"/>
                    <a:pt x="668" y="15721"/>
                    <a:pt x="840" y="15527"/>
                  </a:cubicBezTo>
                  <a:cubicBezTo>
                    <a:pt x="4657" y="11253"/>
                    <a:pt x="9709" y="8128"/>
                    <a:pt x="15022" y="6053"/>
                  </a:cubicBezTo>
                  <a:cubicBezTo>
                    <a:pt x="18015" y="4894"/>
                    <a:pt x="21176" y="4268"/>
                    <a:pt x="24214" y="3241"/>
                  </a:cubicBezTo>
                  <a:cubicBezTo>
                    <a:pt x="26043" y="2581"/>
                    <a:pt x="27860" y="1752"/>
                    <a:pt x="29601" y="909"/>
                  </a:cubicBezTo>
                  <a:cubicBezTo>
                    <a:pt x="30271" y="567"/>
                    <a:pt x="30865" y="159"/>
                    <a:pt x="31248" y="1"/>
                  </a:cubicBezTo>
                  <a:cubicBezTo>
                    <a:pt x="31210" y="195"/>
                    <a:pt x="31172" y="387"/>
                    <a:pt x="31132" y="581"/>
                  </a:cubicBezTo>
                  <a:cubicBezTo>
                    <a:pt x="31021" y="1135"/>
                    <a:pt x="30911" y="1688"/>
                    <a:pt x="30798" y="2242"/>
                  </a:cubicBezTo>
                  <a:cubicBezTo>
                    <a:pt x="30616" y="3135"/>
                    <a:pt x="30433" y="4029"/>
                    <a:pt x="30248" y="4922"/>
                  </a:cubicBezTo>
                  <a:cubicBezTo>
                    <a:pt x="29594" y="7002"/>
                    <a:pt x="28963" y="9091"/>
                    <a:pt x="28235" y="11147"/>
                  </a:cubicBezTo>
                  <a:cubicBezTo>
                    <a:pt x="27546" y="12894"/>
                    <a:pt x="26878" y="14393"/>
                    <a:pt x="25856" y="15530"/>
                  </a:cubicBezTo>
                  <a:cubicBezTo>
                    <a:pt x="24905" y="16588"/>
                    <a:pt x="23648" y="17329"/>
                    <a:pt x="21786" y="17658"/>
                  </a:cubicBezTo>
                  <a:cubicBezTo>
                    <a:pt x="18169" y="18636"/>
                    <a:pt x="14416" y="18881"/>
                    <a:pt x="10683" y="18881"/>
                  </a:cubicBezTo>
                  <a:lnTo>
                    <a:pt x="10640" y="1888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6"/>
            <p:cNvSpPr/>
            <p:nvPr/>
          </p:nvSpPr>
          <p:spPr>
            <a:xfrm rot="-248523">
              <a:off x="7814570" y="4258259"/>
              <a:ext cx="1620487" cy="1070006"/>
            </a:xfrm>
            <a:custGeom>
              <a:avLst/>
              <a:gdLst/>
              <a:ahLst/>
              <a:cxnLst/>
              <a:rect l="l" t="t" r="r" b="b"/>
              <a:pathLst>
                <a:path w="29576" h="19529" extrusionOk="0">
                  <a:moveTo>
                    <a:pt x="29487" y="307"/>
                  </a:moveTo>
                  <a:cubicBezTo>
                    <a:pt x="29511" y="334"/>
                    <a:pt x="29518" y="379"/>
                    <a:pt x="29491" y="410"/>
                  </a:cubicBezTo>
                  <a:cubicBezTo>
                    <a:pt x="29482" y="422"/>
                    <a:pt x="29474" y="432"/>
                    <a:pt x="29465" y="445"/>
                  </a:cubicBezTo>
                  <a:lnTo>
                    <a:pt x="29465" y="446"/>
                  </a:lnTo>
                  <a:cubicBezTo>
                    <a:pt x="29461" y="458"/>
                    <a:pt x="29455" y="468"/>
                    <a:pt x="29452" y="479"/>
                  </a:cubicBezTo>
                  <a:cubicBezTo>
                    <a:pt x="29465" y="502"/>
                    <a:pt x="29466" y="533"/>
                    <a:pt x="29452" y="558"/>
                  </a:cubicBezTo>
                  <a:cubicBezTo>
                    <a:pt x="29350" y="755"/>
                    <a:pt x="29308" y="984"/>
                    <a:pt x="29231" y="1194"/>
                  </a:cubicBezTo>
                  <a:cubicBezTo>
                    <a:pt x="29055" y="1745"/>
                    <a:pt x="28854" y="2289"/>
                    <a:pt x="28638" y="2824"/>
                  </a:cubicBezTo>
                  <a:cubicBezTo>
                    <a:pt x="28200" y="3938"/>
                    <a:pt x="27655" y="5008"/>
                    <a:pt x="27137" y="6086"/>
                  </a:cubicBezTo>
                  <a:cubicBezTo>
                    <a:pt x="26512" y="7389"/>
                    <a:pt x="25885" y="8694"/>
                    <a:pt x="25142" y="9935"/>
                  </a:cubicBezTo>
                  <a:cubicBezTo>
                    <a:pt x="24530" y="10961"/>
                    <a:pt x="23801" y="11910"/>
                    <a:pt x="23099" y="12875"/>
                  </a:cubicBezTo>
                  <a:cubicBezTo>
                    <a:pt x="22438" y="13798"/>
                    <a:pt x="21735" y="14686"/>
                    <a:pt x="20971" y="15527"/>
                  </a:cubicBezTo>
                  <a:cubicBezTo>
                    <a:pt x="20937" y="15566"/>
                    <a:pt x="20904" y="15604"/>
                    <a:pt x="20868" y="15641"/>
                  </a:cubicBezTo>
                  <a:cubicBezTo>
                    <a:pt x="19798" y="16818"/>
                    <a:pt x="18549" y="18190"/>
                    <a:pt x="16980" y="18650"/>
                  </a:cubicBezTo>
                  <a:cubicBezTo>
                    <a:pt x="16046" y="18910"/>
                    <a:pt x="15052" y="19050"/>
                    <a:pt x="14086" y="18910"/>
                  </a:cubicBezTo>
                  <a:cubicBezTo>
                    <a:pt x="14083" y="18916"/>
                    <a:pt x="14078" y="18923"/>
                    <a:pt x="14075" y="18927"/>
                  </a:cubicBezTo>
                  <a:lnTo>
                    <a:pt x="13924" y="19155"/>
                  </a:lnTo>
                  <a:cubicBezTo>
                    <a:pt x="13899" y="19191"/>
                    <a:pt x="13852" y="19205"/>
                    <a:pt x="13813" y="19183"/>
                  </a:cubicBezTo>
                  <a:cubicBezTo>
                    <a:pt x="13777" y="19162"/>
                    <a:pt x="13761" y="19110"/>
                    <a:pt x="13784" y="19074"/>
                  </a:cubicBezTo>
                  <a:lnTo>
                    <a:pt x="13914" y="18880"/>
                  </a:lnTo>
                  <a:lnTo>
                    <a:pt x="13855" y="18869"/>
                  </a:lnTo>
                  <a:cubicBezTo>
                    <a:pt x="13812" y="18860"/>
                    <a:pt x="13782" y="18824"/>
                    <a:pt x="13787" y="18779"/>
                  </a:cubicBezTo>
                  <a:cubicBezTo>
                    <a:pt x="13792" y="18738"/>
                    <a:pt x="13833" y="18702"/>
                    <a:pt x="13876" y="18710"/>
                  </a:cubicBezTo>
                  <a:cubicBezTo>
                    <a:pt x="13921" y="18719"/>
                    <a:pt x="13967" y="18729"/>
                    <a:pt x="14013" y="18736"/>
                  </a:cubicBezTo>
                  <a:cubicBezTo>
                    <a:pt x="14388" y="18187"/>
                    <a:pt x="14786" y="17654"/>
                    <a:pt x="15192" y="17128"/>
                  </a:cubicBezTo>
                  <a:cubicBezTo>
                    <a:pt x="15613" y="16591"/>
                    <a:pt x="16026" y="16048"/>
                    <a:pt x="16463" y="15525"/>
                  </a:cubicBezTo>
                  <a:cubicBezTo>
                    <a:pt x="16540" y="15431"/>
                    <a:pt x="16620" y="15339"/>
                    <a:pt x="16699" y="15247"/>
                  </a:cubicBezTo>
                  <a:cubicBezTo>
                    <a:pt x="17228" y="14642"/>
                    <a:pt x="17806" y="14080"/>
                    <a:pt x="18375" y="13512"/>
                  </a:cubicBezTo>
                  <a:cubicBezTo>
                    <a:pt x="18949" y="12947"/>
                    <a:pt x="19502" y="12365"/>
                    <a:pt x="20073" y="11800"/>
                  </a:cubicBezTo>
                  <a:cubicBezTo>
                    <a:pt x="21548" y="10363"/>
                    <a:pt x="23062" y="8967"/>
                    <a:pt x="24485" y="7477"/>
                  </a:cubicBezTo>
                  <a:cubicBezTo>
                    <a:pt x="26187" y="5770"/>
                    <a:pt x="27658" y="3818"/>
                    <a:pt x="28732" y="1654"/>
                  </a:cubicBezTo>
                  <a:lnTo>
                    <a:pt x="28758" y="1601"/>
                  </a:lnTo>
                  <a:cubicBezTo>
                    <a:pt x="28502" y="1998"/>
                    <a:pt x="28210" y="2373"/>
                    <a:pt x="27902" y="2731"/>
                  </a:cubicBezTo>
                  <a:cubicBezTo>
                    <a:pt x="26968" y="3792"/>
                    <a:pt x="25951" y="4784"/>
                    <a:pt x="24852" y="5671"/>
                  </a:cubicBezTo>
                  <a:cubicBezTo>
                    <a:pt x="22804" y="7321"/>
                    <a:pt x="20524" y="8645"/>
                    <a:pt x="18419" y="10218"/>
                  </a:cubicBezTo>
                  <a:cubicBezTo>
                    <a:pt x="17665" y="10775"/>
                    <a:pt x="16903" y="11340"/>
                    <a:pt x="16197" y="11955"/>
                  </a:cubicBezTo>
                  <a:cubicBezTo>
                    <a:pt x="15133" y="12911"/>
                    <a:pt x="14122" y="13930"/>
                    <a:pt x="13152" y="14981"/>
                  </a:cubicBezTo>
                  <a:cubicBezTo>
                    <a:pt x="12989" y="15161"/>
                    <a:pt x="12826" y="15343"/>
                    <a:pt x="12662" y="15523"/>
                  </a:cubicBezTo>
                  <a:cubicBezTo>
                    <a:pt x="12196" y="16035"/>
                    <a:pt x="11729" y="16544"/>
                    <a:pt x="11247" y="17040"/>
                  </a:cubicBezTo>
                  <a:cubicBezTo>
                    <a:pt x="10840" y="17454"/>
                    <a:pt x="10442" y="17885"/>
                    <a:pt x="9970" y="18229"/>
                  </a:cubicBezTo>
                  <a:cubicBezTo>
                    <a:pt x="9247" y="18733"/>
                    <a:pt x="8382" y="19127"/>
                    <a:pt x="7479" y="19031"/>
                  </a:cubicBezTo>
                  <a:cubicBezTo>
                    <a:pt x="7344" y="19009"/>
                    <a:pt x="7124" y="18985"/>
                    <a:pt x="7053" y="18912"/>
                  </a:cubicBezTo>
                  <a:cubicBezTo>
                    <a:pt x="6918" y="19104"/>
                    <a:pt x="6786" y="19297"/>
                    <a:pt x="6654" y="19488"/>
                  </a:cubicBezTo>
                  <a:cubicBezTo>
                    <a:pt x="6629" y="19524"/>
                    <a:pt x="6575" y="19528"/>
                    <a:pt x="6543" y="19503"/>
                  </a:cubicBezTo>
                  <a:cubicBezTo>
                    <a:pt x="6507" y="19474"/>
                    <a:pt x="6503" y="19428"/>
                    <a:pt x="6529" y="19392"/>
                  </a:cubicBezTo>
                  <a:cubicBezTo>
                    <a:pt x="6802" y="18991"/>
                    <a:pt x="7078" y="18590"/>
                    <a:pt x="7368" y="18200"/>
                  </a:cubicBezTo>
                  <a:cubicBezTo>
                    <a:pt x="8087" y="17250"/>
                    <a:pt x="8914" y="16386"/>
                    <a:pt x="9736" y="15525"/>
                  </a:cubicBezTo>
                  <a:cubicBezTo>
                    <a:pt x="9896" y="15358"/>
                    <a:pt x="10054" y="15190"/>
                    <a:pt x="10212" y="15023"/>
                  </a:cubicBezTo>
                  <a:cubicBezTo>
                    <a:pt x="11559" y="13620"/>
                    <a:pt x="13077" y="12386"/>
                    <a:pt x="14669" y="11272"/>
                  </a:cubicBezTo>
                  <a:cubicBezTo>
                    <a:pt x="16896" y="9703"/>
                    <a:pt x="19193" y="8270"/>
                    <a:pt x="21482" y="6799"/>
                  </a:cubicBezTo>
                  <a:cubicBezTo>
                    <a:pt x="23113" y="5761"/>
                    <a:pt x="24709" y="4687"/>
                    <a:pt x="26253" y="3529"/>
                  </a:cubicBezTo>
                  <a:cubicBezTo>
                    <a:pt x="26859" y="3070"/>
                    <a:pt x="27454" y="2593"/>
                    <a:pt x="28001" y="2068"/>
                  </a:cubicBezTo>
                  <a:cubicBezTo>
                    <a:pt x="28303" y="1779"/>
                    <a:pt x="28585" y="1464"/>
                    <a:pt x="28830" y="1122"/>
                  </a:cubicBezTo>
                  <a:cubicBezTo>
                    <a:pt x="28758" y="1191"/>
                    <a:pt x="28683" y="1259"/>
                    <a:pt x="28610" y="1323"/>
                  </a:cubicBezTo>
                  <a:cubicBezTo>
                    <a:pt x="27549" y="2278"/>
                    <a:pt x="26283" y="2948"/>
                    <a:pt x="25110" y="3749"/>
                  </a:cubicBezTo>
                  <a:cubicBezTo>
                    <a:pt x="23844" y="4591"/>
                    <a:pt x="22515" y="5337"/>
                    <a:pt x="21201" y="6104"/>
                  </a:cubicBezTo>
                  <a:cubicBezTo>
                    <a:pt x="20332" y="6604"/>
                    <a:pt x="19466" y="7107"/>
                    <a:pt x="18583" y="7587"/>
                  </a:cubicBezTo>
                  <a:cubicBezTo>
                    <a:pt x="17642" y="8092"/>
                    <a:pt x="16694" y="8540"/>
                    <a:pt x="15743" y="9013"/>
                  </a:cubicBezTo>
                  <a:cubicBezTo>
                    <a:pt x="14500" y="9633"/>
                    <a:pt x="13237" y="10208"/>
                    <a:pt x="12012" y="10861"/>
                  </a:cubicBezTo>
                  <a:cubicBezTo>
                    <a:pt x="10126" y="11866"/>
                    <a:pt x="8341" y="13045"/>
                    <a:pt x="6602" y="14280"/>
                  </a:cubicBezTo>
                  <a:cubicBezTo>
                    <a:pt x="6025" y="14694"/>
                    <a:pt x="5450" y="15113"/>
                    <a:pt x="4871" y="15526"/>
                  </a:cubicBezTo>
                  <a:cubicBezTo>
                    <a:pt x="4465" y="15815"/>
                    <a:pt x="4057" y="16101"/>
                    <a:pt x="3645" y="16381"/>
                  </a:cubicBezTo>
                  <a:cubicBezTo>
                    <a:pt x="2914" y="16849"/>
                    <a:pt x="1750" y="17720"/>
                    <a:pt x="894" y="17708"/>
                  </a:cubicBezTo>
                  <a:cubicBezTo>
                    <a:pt x="492" y="17662"/>
                    <a:pt x="0" y="17345"/>
                    <a:pt x="377" y="16905"/>
                  </a:cubicBezTo>
                  <a:cubicBezTo>
                    <a:pt x="661" y="16524"/>
                    <a:pt x="971" y="16160"/>
                    <a:pt x="1287" y="15806"/>
                  </a:cubicBezTo>
                  <a:cubicBezTo>
                    <a:pt x="1375" y="15713"/>
                    <a:pt x="1464" y="15619"/>
                    <a:pt x="1554" y="15527"/>
                  </a:cubicBezTo>
                  <a:cubicBezTo>
                    <a:pt x="2423" y="14632"/>
                    <a:pt x="3346" y="13781"/>
                    <a:pt x="4342" y="13029"/>
                  </a:cubicBezTo>
                  <a:cubicBezTo>
                    <a:pt x="6212" y="11628"/>
                    <a:pt x="8357" y="10664"/>
                    <a:pt x="10509" y="9780"/>
                  </a:cubicBezTo>
                  <a:cubicBezTo>
                    <a:pt x="11915" y="9163"/>
                    <a:pt x="13373" y="8670"/>
                    <a:pt x="14775" y="8042"/>
                  </a:cubicBezTo>
                  <a:cubicBezTo>
                    <a:pt x="17068" y="7024"/>
                    <a:pt x="19331" y="5943"/>
                    <a:pt x="21572" y="4813"/>
                  </a:cubicBezTo>
                  <a:cubicBezTo>
                    <a:pt x="23755" y="3730"/>
                    <a:pt x="25974" y="2695"/>
                    <a:pt x="28016" y="1358"/>
                  </a:cubicBezTo>
                  <a:cubicBezTo>
                    <a:pt x="28405" y="1090"/>
                    <a:pt x="28786" y="804"/>
                    <a:pt x="29100" y="446"/>
                  </a:cubicBezTo>
                  <a:cubicBezTo>
                    <a:pt x="29182" y="349"/>
                    <a:pt x="29264" y="249"/>
                    <a:pt x="29331" y="142"/>
                  </a:cubicBezTo>
                  <a:cubicBezTo>
                    <a:pt x="29336" y="108"/>
                    <a:pt x="29360" y="84"/>
                    <a:pt x="29390" y="75"/>
                  </a:cubicBezTo>
                  <a:cubicBezTo>
                    <a:pt x="29395" y="35"/>
                    <a:pt x="29429" y="4"/>
                    <a:pt x="29469" y="4"/>
                  </a:cubicBezTo>
                  <a:cubicBezTo>
                    <a:pt x="29576" y="1"/>
                    <a:pt x="29558" y="133"/>
                    <a:pt x="29487" y="3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1" name="Google Shape;201;p6"/>
          <p:cNvGrpSpPr/>
          <p:nvPr/>
        </p:nvGrpSpPr>
        <p:grpSpPr>
          <a:xfrm>
            <a:off x="889317" y="6163018"/>
            <a:ext cx="791812" cy="790036"/>
            <a:chOff x="2437825" y="676400"/>
            <a:chExt cx="593859" cy="592527"/>
          </a:xfrm>
        </p:grpSpPr>
        <p:sp>
          <p:nvSpPr>
            <p:cNvPr id="202" name="Google Shape;202;p6"/>
            <p:cNvSpPr/>
            <p:nvPr/>
          </p:nvSpPr>
          <p:spPr>
            <a:xfrm>
              <a:off x="2437825" y="676400"/>
              <a:ext cx="593859" cy="592527"/>
            </a:xfrm>
            <a:custGeom>
              <a:avLst/>
              <a:gdLst/>
              <a:ahLst/>
              <a:cxnLst/>
              <a:rect l="l" t="t" r="r" b="b"/>
              <a:pathLst>
                <a:path w="11146" h="11121" extrusionOk="0">
                  <a:moveTo>
                    <a:pt x="6011" y="8212"/>
                  </a:moveTo>
                  <a:cubicBezTo>
                    <a:pt x="5558" y="9144"/>
                    <a:pt x="5137" y="10301"/>
                    <a:pt x="4234" y="10872"/>
                  </a:cubicBezTo>
                  <a:cubicBezTo>
                    <a:pt x="2396" y="11121"/>
                    <a:pt x="3022" y="8497"/>
                    <a:pt x="3615" y="7545"/>
                  </a:cubicBezTo>
                  <a:cubicBezTo>
                    <a:pt x="2660" y="7680"/>
                    <a:pt x="1312" y="7922"/>
                    <a:pt x="636" y="7071"/>
                  </a:cubicBezTo>
                  <a:cubicBezTo>
                    <a:pt x="0" y="5903"/>
                    <a:pt x="1877" y="5420"/>
                    <a:pt x="2706" y="5229"/>
                  </a:cubicBezTo>
                  <a:cubicBezTo>
                    <a:pt x="284" y="2972"/>
                    <a:pt x="1513" y="587"/>
                    <a:pt x="4027" y="3515"/>
                  </a:cubicBezTo>
                  <a:cubicBezTo>
                    <a:pt x="5389" y="0"/>
                    <a:pt x="8695" y="1431"/>
                    <a:pt x="6192" y="4733"/>
                  </a:cubicBezTo>
                  <a:cubicBezTo>
                    <a:pt x="11145" y="4088"/>
                    <a:pt x="10740" y="6829"/>
                    <a:pt x="7446" y="6614"/>
                  </a:cubicBezTo>
                  <a:cubicBezTo>
                    <a:pt x="10202" y="9068"/>
                    <a:pt x="8491" y="10919"/>
                    <a:pt x="6011" y="82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6"/>
            <p:cNvSpPr/>
            <p:nvPr/>
          </p:nvSpPr>
          <p:spPr>
            <a:xfrm>
              <a:off x="2600380" y="915893"/>
              <a:ext cx="184509" cy="189251"/>
            </a:xfrm>
            <a:custGeom>
              <a:avLst/>
              <a:gdLst/>
              <a:ahLst/>
              <a:cxnLst/>
              <a:rect l="l" t="t" r="r" b="b"/>
              <a:pathLst>
                <a:path w="3463" h="3552" extrusionOk="0">
                  <a:moveTo>
                    <a:pt x="1027" y="408"/>
                  </a:moveTo>
                  <a:cubicBezTo>
                    <a:pt x="1061" y="287"/>
                    <a:pt x="1122" y="176"/>
                    <a:pt x="1229" y="104"/>
                  </a:cubicBezTo>
                  <a:cubicBezTo>
                    <a:pt x="1387" y="1"/>
                    <a:pt x="1605" y="44"/>
                    <a:pt x="1710" y="202"/>
                  </a:cubicBezTo>
                  <a:cubicBezTo>
                    <a:pt x="1826" y="368"/>
                    <a:pt x="1725" y="523"/>
                    <a:pt x="1688" y="688"/>
                  </a:cubicBezTo>
                  <a:cubicBezTo>
                    <a:pt x="1964" y="516"/>
                    <a:pt x="2342" y="402"/>
                    <a:pt x="2443" y="812"/>
                  </a:cubicBezTo>
                  <a:cubicBezTo>
                    <a:pt x="2493" y="1091"/>
                    <a:pt x="2254" y="1181"/>
                    <a:pt x="2047" y="1293"/>
                  </a:cubicBezTo>
                  <a:cubicBezTo>
                    <a:pt x="2050" y="1296"/>
                    <a:pt x="2055" y="1302"/>
                    <a:pt x="2057" y="1306"/>
                  </a:cubicBezTo>
                  <a:cubicBezTo>
                    <a:pt x="2280" y="1217"/>
                    <a:pt x="2630" y="1308"/>
                    <a:pt x="2855" y="1268"/>
                  </a:cubicBezTo>
                  <a:cubicBezTo>
                    <a:pt x="3219" y="1160"/>
                    <a:pt x="3462" y="1687"/>
                    <a:pt x="3139" y="1891"/>
                  </a:cubicBezTo>
                  <a:cubicBezTo>
                    <a:pt x="3028" y="1920"/>
                    <a:pt x="2873" y="1956"/>
                    <a:pt x="2707" y="1978"/>
                  </a:cubicBezTo>
                  <a:cubicBezTo>
                    <a:pt x="3019" y="2234"/>
                    <a:pt x="3249" y="2665"/>
                    <a:pt x="2946" y="2848"/>
                  </a:cubicBezTo>
                  <a:cubicBezTo>
                    <a:pt x="2759" y="2974"/>
                    <a:pt x="2535" y="2878"/>
                    <a:pt x="2423" y="2701"/>
                  </a:cubicBezTo>
                  <a:cubicBezTo>
                    <a:pt x="2338" y="2619"/>
                    <a:pt x="2221" y="2526"/>
                    <a:pt x="2125" y="2423"/>
                  </a:cubicBezTo>
                  <a:cubicBezTo>
                    <a:pt x="2118" y="2471"/>
                    <a:pt x="2113" y="2515"/>
                    <a:pt x="2119" y="2559"/>
                  </a:cubicBezTo>
                  <a:cubicBezTo>
                    <a:pt x="2732" y="3057"/>
                    <a:pt x="1806" y="3552"/>
                    <a:pt x="1508" y="2892"/>
                  </a:cubicBezTo>
                  <a:cubicBezTo>
                    <a:pt x="1373" y="2643"/>
                    <a:pt x="1386" y="2143"/>
                    <a:pt x="1586" y="1907"/>
                  </a:cubicBezTo>
                  <a:cubicBezTo>
                    <a:pt x="1566" y="1899"/>
                    <a:pt x="1546" y="1889"/>
                    <a:pt x="1528" y="1877"/>
                  </a:cubicBezTo>
                  <a:cubicBezTo>
                    <a:pt x="1399" y="1984"/>
                    <a:pt x="1191" y="2037"/>
                    <a:pt x="1044" y="2111"/>
                  </a:cubicBezTo>
                  <a:cubicBezTo>
                    <a:pt x="903" y="2502"/>
                    <a:pt x="308" y="2317"/>
                    <a:pt x="349" y="1926"/>
                  </a:cubicBezTo>
                  <a:cubicBezTo>
                    <a:pt x="361" y="1840"/>
                    <a:pt x="395" y="1766"/>
                    <a:pt x="444" y="1703"/>
                  </a:cubicBezTo>
                  <a:cubicBezTo>
                    <a:pt x="338" y="1702"/>
                    <a:pt x="242" y="1670"/>
                    <a:pt x="174" y="1558"/>
                  </a:cubicBezTo>
                  <a:cubicBezTo>
                    <a:pt x="0" y="1242"/>
                    <a:pt x="252" y="1038"/>
                    <a:pt x="572" y="976"/>
                  </a:cubicBezTo>
                  <a:cubicBezTo>
                    <a:pt x="457" y="856"/>
                    <a:pt x="385" y="715"/>
                    <a:pt x="404" y="596"/>
                  </a:cubicBezTo>
                  <a:cubicBezTo>
                    <a:pt x="480" y="281"/>
                    <a:pt x="775" y="276"/>
                    <a:pt x="1027" y="408"/>
                  </a:cubicBezTo>
                  <a:close/>
                  <a:moveTo>
                    <a:pt x="1487" y="1331"/>
                  </a:moveTo>
                  <a:cubicBezTo>
                    <a:pt x="1456" y="1299"/>
                    <a:pt x="1429" y="1260"/>
                    <a:pt x="1410" y="1222"/>
                  </a:cubicBezTo>
                  <a:cubicBezTo>
                    <a:pt x="1400" y="1223"/>
                    <a:pt x="1387" y="1224"/>
                    <a:pt x="1375" y="1227"/>
                  </a:cubicBezTo>
                  <a:cubicBezTo>
                    <a:pt x="1385" y="1249"/>
                    <a:pt x="1389" y="1272"/>
                    <a:pt x="1393" y="1296"/>
                  </a:cubicBezTo>
                  <a:cubicBezTo>
                    <a:pt x="1425" y="1306"/>
                    <a:pt x="1454" y="1321"/>
                    <a:pt x="1482" y="13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4" name="Google Shape;204;p6"/>
          <p:cNvGrpSpPr/>
          <p:nvPr/>
        </p:nvGrpSpPr>
        <p:grpSpPr>
          <a:xfrm rot="2133116" flipH="1">
            <a:off x="-430788" y="3776139"/>
            <a:ext cx="1172325" cy="2271797"/>
            <a:chOff x="1280206" y="3178378"/>
            <a:chExt cx="1344630" cy="2605698"/>
          </a:xfrm>
        </p:grpSpPr>
        <p:sp>
          <p:nvSpPr>
            <p:cNvPr id="205" name="Google Shape;205;p6"/>
            <p:cNvSpPr/>
            <p:nvPr/>
          </p:nvSpPr>
          <p:spPr>
            <a:xfrm>
              <a:off x="1818873" y="3496850"/>
              <a:ext cx="67047" cy="243373"/>
            </a:xfrm>
            <a:custGeom>
              <a:avLst/>
              <a:gdLst/>
              <a:ahLst/>
              <a:cxnLst/>
              <a:rect l="l" t="t" r="r" b="b"/>
              <a:pathLst>
                <a:path w="816" h="2962" extrusionOk="0">
                  <a:moveTo>
                    <a:pt x="458" y="2961"/>
                  </a:moveTo>
                  <a:cubicBezTo>
                    <a:pt x="419" y="2961"/>
                    <a:pt x="383" y="2947"/>
                    <a:pt x="353" y="2924"/>
                  </a:cubicBezTo>
                  <a:cubicBezTo>
                    <a:pt x="90" y="2886"/>
                    <a:pt x="134" y="2500"/>
                    <a:pt x="91" y="2300"/>
                  </a:cubicBezTo>
                  <a:cubicBezTo>
                    <a:pt x="3" y="1880"/>
                    <a:pt x="0" y="1444"/>
                    <a:pt x="81" y="1022"/>
                  </a:cubicBezTo>
                  <a:cubicBezTo>
                    <a:pt x="159" y="702"/>
                    <a:pt x="199" y="301"/>
                    <a:pt x="442" y="68"/>
                  </a:cubicBezTo>
                  <a:cubicBezTo>
                    <a:pt x="676" y="1"/>
                    <a:pt x="676" y="307"/>
                    <a:pt x="678" y="464"/>
                  </a:cubicBezTo>
                  <a:cubicBezTo>
                    <a:pt x="678" y="819"/>
                    <a:pt x="660" y="1175"/>
                    <a:pt x="663" y="1531"/>
                  </a:cubicBezTo>
                  <a:cubicBezTo>
                    <a:pt x="620" y="1822"/>
                    <a:pt x="816" y="2932"/>
                    <a:pt x="458" y="2961"/>
                  </a:cubicBezTo>
                  <a:close/>
                  <a:moveTo>
                    <a:pt x="384" y="2369"/>
                  </a:moveTo>
                  <a:cubicBezTo>
                    <a:pt x="389" y="2386"/>
                    <a:pt x="393" y="2405"/>
                    <a:pt x="399" y="2422"/>
                  </a:cubicBezTo>
                  <a:cubicBezTo>
                    <a:pt x="400" y="1939"/>
                    <a:pt x="393" y="1456"/>
                    <a:pt x="402" y="971"/>
                  </a:cubicBezTo>
                  <a:cubicBezTo>
                    <a:pt x="343" y="1430"/>
                    <a:pt x="304" y="1912"/>
                    <a:pt x="384" y="23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6"/>
            <p:cNvSpPr/>
            <p:nvPr/>
          </p:nvSpPr>
          <p:spPr>
            <a:xfrm>
              <a:off x="1676894" y="3602842"/>
              <a:ext cx="589780" cy="2181234"/>
            </a:xfrm>
            <a:custGeom>
              <a:avLst/>
              <a:gdLst/>
              <a:ahLst/>
              <a:cxnLst/>
              <a:rect l="l" t="t" r="r" b="b"/>
              <a:pathLst>
                <a:path w="7178" h="26547" extrusionOk="0">
                  <a:moveTo>
                    <a:pt x="6957" y="46"/>
                  </a:moveTo>
                  <a:cubicBezTo>
                    <a:pt x="6724" y="0"/>
                    <a:pt x="6697" y="570"/>
                    <a:pt x="6592" y="737"/>
                  </a:cubicBezTo>
                  <a:cubicBezTo>
                    <a:pt x="6484" y="1044"/>
                    <a:pt x="6375" y="1349"/>
                    <a:pt x="6266" y="1657"/>
                  </a:cubicBezTo>
                  <a:cubicBezTo>
                    <a:pt x="5439" y="4037"/>
                    <a:pt x="4989" y="6532"/>
                    <a:pt x="4805" y="9043"/>
                  </a:cubicBezTo>
                  <a:cubicBezTo>
                    <a:pt x="4781" y="8933"/>
                    <a:pt x="4758" y="8822"/>
                    <a:pt x="4733" y="8711"/>
                  </a:cubicBezTo>
                  <a:cubicBezTo>
                    <a:pt x="4377" y="7005"/>
                    <a:pt x="3899" y="5311"/>
                    <a:pt x="3168" y="3725"/>
                  </a:cubicBezTo>
                  <a:cubicBezTo>
                    <a:pt x="3051" y="3586"/>
                    <a:pt x="2861" y="2680"/>
                    <a:pt x="2620" y="3045"/>
                  </a:cubicBezTo>
                  <a:cubicBezTo>
                    <a:pt x="2644" y="3409"/>
                    <a:pt x="2919" y="3740"/>
                    <a:pt x="3034" y="4088"/>
                  </a:cubicBezTo>
                  <a:cubicBezTo>
                    <a:pt x="4328" y="7036"/>
                    <a:pt x="4781" y="10261"/>
                    <a:pt x="5313" y="13417"/>
                  </a:cubicBezTo>
                  <a:cubicBezTo>
                    <a:pt x="5462" y="14640"/>
                    <a:pt x="5599" y="15868"/>
                    <a:pt x="5715" y="17099"/>
                  </a:cubicBezTo>
                  <a:cubicBezTo>
                    <a:pt x="5514" y="16731"/>
                    <a:pt x="5282" y="16375"/>
                    <a:pt x="5216" y="16256"/>
                  </a:cubicBezTo>
                  <a:cubicBezTo>
                    <a:pt x="4510" y="15156"/>
                    <a:pt x="3685" y="14114"/>
                    <a:pt x="2709" y="13238"/>
                  </a:cubicBezTo>
                  <a:cubicBezTo>
                    <a:pt x="1980" y="12541"/>
                    <a:pt x="1053" y="12093"/>
                    <a:pt x="319" y="11410"/>
                  </a:cubicBezTo>
                  <a:cubicBezTo>
                    <a:pt x="213" y="11269"/>
                    <a:pt x="0" y="11439"/>
                    <a:pt x="107" y="11574"/>
                  </a:cubicBezTo>
                  <a:cubicBezTo>
                    <a:pt x="626" y="12116"/>
                    <a:pt x="1326" y="12446"/>
                    <a:pt x="1902" y="12922"/>
                  </a:cubicBezTo>
                  <a:cubicBezTo>
                    <a:pt x="3527" y="14207"/>
                    <a:pt x="5009" y="16036"/>
                    <a:pt x="5793" y="17965"/>
                  </a:cubicBezTo>
                  <a:cubicBezTo>
                    <a:pt x="6037" y="20760"/>
                    <a:pt x="6171" y="23567"/>
                    <a:pt x="6106" y="26367"/>
                  </a:cubicBezTo>
                  <a:cubicBezTo>
                    <a:pt x="6103" y="26547"/>
                    <a:pt x="6373" y="26531"/>
                    <a:pt x="6373" y="26367"/>
                  </a:cubicBezTo>
                  <a:cubicBezTo>
                    <a:pt x="6389" y="25927"/>
                    <a:pt x="6411" y="25492"/>
                    <a:pt x="6411" y="25053"/>
                  </a:cubicBezTo>
                  <a:cubicBezTo>
                    <a:pt x="6388" y="23065"/>
                    <a:pt x="6269" y="21078"/>
                    <a:pt x="6154" y="19094"/>
                  </a:cubicBezTo>
                  <a:cubicBezTo>
                    <a:pt x="5934" y="16020"/>
                    <a:pt x="5578" y="12958"/>
                    <a:pt x="4986" y="9936"/>
                  </a:cubicBezTo>
                  <a:cubicBezTo>
                    <a:pt x="5008" y="9915"/>
                    <a:pt x="5021" y="9884"/>
                    <a:pt x="5021" y="9846"/>
                  </a:cubicBezTo>
                  <a:cubicBezTo>
                    <a:pt x="5031" y="9381"/>
                    <a:pt x="5071" y="8940"/>
                    <a:pt x="5123" y="8468"/>
                  </a:cubicBezTo>
                  <a:cubicBezTo>
                    <a:pt x="5226" y="7347"/>
                    <a:pt x="5384" y="6230"/>
                    <a:pt x="5593" y="5123"/>
                  </a:cubicBezTo>
                  <a:cubicBezTo>
                    <a:pt x="5591" y="5129"/>
                    <a:pt x="5591" y="5134"/>
                    <a:pt x="5590" y="5140"/>
                  </a:cubicBezTo>
                  <a:cubicBezTo>
                    <a:pt x="5591" y="5134"/>
                    <a:pt x="5591" y="5129"/>
                    <a:pt x="5593" y="5121"/>
                  </a:cubicBezTo>
                  <a:lnTo>
                    <a:pt x="5593" y="5123"/>
                  </a:lnTo>
                  <a:cubicBezTo>
                    <a:pt x="5823" y="4013"/>
                    <a:pt x="6129" y="2883"/>
                    <a:pt x="6496" y="1802"/>
                  </a:cubicBezTo>
                  <a:cubicBezTo>
                    <a:pt x="6641" y="1392"/>
                    <a:pt x="6790" y="985"/>
                    <a:pt x="6930" y="573"/>
                  </a:cubicBezTo>
                  <a:cubicBezTo>
                    <a:pt x="6956" y="417"/>
                    <a:pt x="7177" y="141"/>
                    <a:pt x="6957" y="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6"/>
            <p:cNvSpPr/>
            <p:nvPr/>
          </p:nvSpPr>
          <p:spPr>
            <a:xfrm>
              <a:off x="1280206" y="3303515"/>
              <a:ext cx="979735" cy="1270517"/>
            </a:xfrm>
            <a:custGeom>
              <a:avLst/>
              <a:gdLst/>
              <a:ahLst/>
              <a:cxnLst/>
              <a:rect l="l" t="t" r="r" b="b"/>
              <a:pathLst>
                <a:path w="11924" h="15463" extrusionOk="0">
                  <a:moveTo>
                    <a:pt x="6413" y="6270"/>
                  </a:moveTo>
                  <a:cubicBezTo>
                    <a:pt x="6437" y="6568"/>
                    <a:pt x="6003" y="6437"/>
                    <a:pt x="5835" y="6387"/>
                  </a:cubicBezTo>
                  <a:cubicBezTo>
                    <a:pt x="5357" y="6293"/>
                    <a:pt x="2219" y="5134"/>
                    <a:pt x="3329" y="4469"/>
                  </a:cubicBezTo>
                  <a:cubicBezTo>
                    <a:pt x="3346" y="3367"/>
                    <a:pt x="4439" y="4538"/>
                    <a:pt x="4790" y="4835"/>
                  </a:cubicBezTo>
                  <a:cubicBezTo>
                    <a:pt x="4972" y="5075"/>
                    <a:pt x="6092" y="5801"/>
                    <a:pt x="5730" y="6070"/>
                  </a:cubicBezTo>
                  <a:cubicBezTo>
                    <a:pt x="5879" y="6115"/>
                    <a:pt x="6029" y="6175"/>
                    <a:pt x="6185" y="6187"/>
                  </a:cubicBezTo>
                  <a:cubicBezTo>
                    <a:pt x="6273" y="6169"/>
                    <a:pt x="6381" y="6167"/>
                    <a:pt x="6413" y="6270"/>
                  </a:cubicBezTo>
                  <a:close/>
                  <a:moveTo>
                    <a:pt x="11676" y="3698"/>
                  </a:moveTo>
                  <a:cubicBezTo>
                    <a:pt x="11833" y="3698"/>
                    <a:pt x="11923" y="3467"/>
                    <a:pt x="11706" y="3424"/>
                  </a:cubicBezTo>
                  <a:cubicBezTo>
                    <a:pt x="11821" y="2840"/>
                    <a:pt x="11670" y="2246"/>
                    <a:pt x="11677" y="1641"/>
                  </a:cubicBezTo>
                  <a:cubicBezTo>
                    <a:pt x="11614" y="1208"/>
                    <a:pt x="11848" y="29"/>
                    <a:pt x="11217" y="0"/>
                  </a:cubicBezTo>
                  <a:cubicBezTo>
                    <a:pt x="11046" y="42"/>
                    <a:pt x="10974" y="238"/>
                    <a:pt x="10838" y="333"/>
                  </a:cubicBezTo>
                  <a:cubicBezTo>
                    <a:pt x="10694" y="354"/>
                    <a:pt x="10504" y="338"/>
                    <a:pt x="10431" y="506"/>
                  </a:cubicBezTo>
                  <a:cubicBezTo>
                    <a:pt x="10224" y="1189"/>
                    <a:pt x="10780" y="2390"/>
                    <a:pt x="11186" y="3135"/>
                  </a:cubicBezTo>
                  <a:cubicBezTo>
                    <a:pt x="11189" y="3140"/>
                    <a:pt x="11194" y="3145"/>
                    <a:pt x="11197" y="3152"/>
                  </a:cubicBezTo>
                  <a:cubicBezTo>
                    <a:pt x="11325" y="3329"/>
                    <a:pt x="11456" y="3503"/>
                    <a:pt x="11591" y="3675"/>
                  </a:cubicBezTo>
                  <a:cubicBezTo>
                    <a:pt x="11620" y="3691"/>
                    <a:pt x="11649" y="3698"/>
                    <a:pt x="11676" y="3698"/>
                  </a:cubicBezTo>
                  <a:close/>
                  <a:moveTo>
                    <a:pt x="3626" y="14071"/>
                  </a:moveTo>
                  <a:cubicBezTo>
                    <a:pt x="3281" y="13911"/>
                    <a:pt x="382" y="11380"/>
                    <a:pt x="996" y="12934"/>
                  </a:cubicBezTo>
                  <a:cubicBezTo>
                    <a:pt x="29" y="12919"/>
                    <a:pt x="730" y="13546"/>
                    <a:pt x="997" y="13940"/>
                  </a:cubicBezTo>
                  <a:cubicBezTo>
                    <a:pt x="1" y="14452"/>
                    <a:pt x="1756" y="15013"/>
                    <a:pt x="2193" y="15089"/>
                  </a:cubicBezTo>
                  <a:cubicBezTo>
                    <a:pt x="2883" y="15254"/>
                    <a:pt x="3591" y="15307"/>
                    <a:pt x="4289" y="15419"/>
                  </a:cubicBezTo>
                  <a:cubicBezTo>
                    <a:pt x="4534" y="15462"/>
                    <a:pt x="5140" y="15455"/>
                    <a:pt x="4951" y="15066"/>
                  </a:cubicBezTo>
                  <a:cubicBezTo>
                    <a:pt x="4554" y="14686"/>
                    <a:pt x="4069" y="14399"/>
                    <a:pt x="3626" y="14071"/>
                  </a:cubicBezTo>
                  <a:close/>
                </a:path>
              </a:pathLst>
            </a:custGeom>
            <a:solidFill>
              <a:srgbClr val="FF8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6"/>
            <p:cNvSpPr/>
            <p:nvPr/>
          </p:nvSpPr>
          <p:spPr>
            <a:xfrm>
              <a:off x="1327204" y="3178378"/>
              <a:ext cx="1297632" cy="1447994"/>
            </a:xfrm>
            <a:custGeom>
              <a:avLst/>
              <a:gdLst/>
              <a:ahLst/>
              <a:cxnLst/>
              <a:rect l="l" t="t" r="r" b="b"/>
              <a:pathLst>
                <a:path w="15793" h="17623" extrusionOk="0">
                  <a:moveTo>
                    <a:pt x="5023" y="8768"/>
                  </a:moveTo>
                  <a:cubicBezTo>
                    <a:pt x="4601" y="8755"/>
                    <a:pt x="4196" y="8646"/>
                    <a:pt x="3799" y="8510"/>
                  </a:cubicBezTo>
                  <a:cubicBezTo>
                    <a:pt x="3318" y="8362"/>
                    <a:pt x="2629" y="8349"/>
                    <a:pt x="2387" y="7829"/>
                  </a:cubicBezTo>
                  <a:cubicBezTo>
                    <a:pt x="2221" y="7434"/>
                    <a:pt x="2577" y="7138"/>
                    <a:pt x="2862" y="6926"/>
                  </a:cubicBezTo>
                  <a:cubicBezTo>
                    <a:pt x="2961" y="6824"/>
                    <a:pt x="3060" y="6715"/>
                    <a:pt x="3207" y="6682"/>
                  </a:cubicBezTo>
                  <a:cubicBezTo>
                    <a:pt x="3621" y="6631"/>
                    <a:pt x="4015" y="6872"/>
                    <a:pt x="4406" y="6976"/>
                  </a:cubicBezTo>
                  <a:cubicBezTo>
                    <a:pt x="3868" y="6608"/>
                    <a:pt x="2236" y="5355"/>
                    <a:pt x="3405" y="4856"/>
                  </a:cubicBezTo>
                  <a:cubicBezTo>
                    <a:pt x="3967" y="4668"/>
                    <a:pt x="3717" y="4528"/>
                    <a:pt x="4354" y="4459"/>
                  </a:cubicBezTo>
                  <a:cubicBezTo>
                    <a:pt x="5477" y="2790"/>
                    <a:pt x="6026" y="5033"/>
                    <a:pt x="6312" y="5976"/>
                  </a:cubicBezTo>
                  <a:cubicBezTo>
                    <a:pt x="6301" y="5250"/>
                    <a:pt x="6153" y="4481"/>
                    <a:pt x="6440" y="3791"/>
                  </a:cubicBezTo>
                  <a:cubicBezTo>
                    <a:pt x="6529" y="3548"/>
                    <a:pt x="6831" y="3382"/>
                    <a:pt x="7051" y="3574"/>
                  </a:cubicBezTo>
                  <a:cubicBezTo>
                    <a:pt x="7227" y="3732"/>
                    <a:pt x="7193" y="4008"/>
                    <a:pt x="7331" y="4190"/>
                  </a:cubicBezTo>
                  <a:cubicBezTo>
                    <a:pt x="7570" y="3957"/>
                    <a:pt x="7741" y="3861"/>
                    <a:pt x="7859" y="3861"/>
                  </a:cubicBezTo>
                  <a:cubicBezTo>
                    <a:pt x="8413" y="3861"/>
                    <a:pt x="7816" y="5987"/>
                    <a:pt x="7635" y="6409"/>
                  </a:cubicBezTo>
                  <a:cubicBezTo>
                    <a:pt x="7452" y="6987"/>
                    <a:pt x="7310" y="7608"/>
                    <a:pt x="7179" y="8191"/>
                  </a:cubicBezTo>
                  <a:cubicBezTo>
                    <a:pt x="7169" y="8256"/>
                    <a:pt x="7172" y="8338"/>
                    <a:pt x="7100" y="8367"/>
                  </a:cubicBezTo>
                  <a:cubicBezTo>
                    <a:pt x="7196" y="8643"/>
                    <a:pt x="6778" y="8555"/>
                    <a:pt x="6621" y="8604"/>
                  </a:cubicBezTo>
                  <a:cubicBezTo>
                    <a:pt x="6167" y="8676"/>
                    <a:pt x="5710" y="8774"/>
                    <a:pt x="5250" y="8774"/>
                  </a:cubicBezTo>
                  <a:cubicBezTo>
                    <a:pt x="5174" y="8776"/>
                    <a:pt x="5097" y="8772"/>
                    <a:pt x="5023" y="8768"/>
                  </a:cubicBezTo>
                  <a:close/>
                  <a:moveTo>
                    <a:pt x="1532" y="17609"/>
                  </a:moveTo>
                  <a:cubicBezTo>
                    <a:pt x="2127" y="17609"/>
                    <a:pt x="2721" y="17538"/>
                    <a:pt x="3296" y="17387"/>
                  </a:cubicBezTo>
                  <a:cubicBezTo>
                    <a:pt x="3477" y="17318"/>
                    <a:pt x="4239" y="17195"/>
                    <a:pt x="4462" y="16988"/>
                  </a:cubicBezTo>
                  <a:lnTo>
                    <a:pt x="4476" y="16988"/>
                  </a:lnTo>
                  <a:cubicBezTo>
                    <a:pt x="4649" y="16981"/>
                    <a:pt x="4607" y="16778"/>
                    <a:pt x="4609" y="16658"/>
                  </a:cubicBezTo>
                  <a:cubicBezTo>
                    <a:pt x="4607" y="16622"/>
                    <a:pt x="4594" y="16590"/>
                    <a:pt x="4571" y="16564"/>
                  </a:cubicBezTo>
                  <a:cubicBezTo>
                    <a:pt x="4594" y="15749"/>
                    <a:pt x="4760" y="14933"/>
                    <a:pt x="4672" y="14112"/>
                  </a:cubicBezTo>
                  <a:cubicBezTo>
                    <a:pt x="4649" y="13634"/>
                    <a:pt x="4368" y="12202"/>
                    <a:pt x="3841" y="13242"/>
                  </a:cubicBezTo>
                  <a:cubicBezTo>
                    <a:pt x="3559" y="12875"/>
                    <a:pt x="3119" y="12569"/>
                    <a:pt x="2899" y="13177"/>
                  </a:cubicBezTo>
                  <a:cubicBezTo>
                    <a:pt x="2781" y="13574"/>
                    <a:pt x="2883" y="13988"/>
                    <a:pt x="2958" y="14383"/>
                  </a:cubicBezTo>
                  <a:cubicBezTo>
                    <a:pt x="2653" y="14043"/>
                    <a:pt x="2225" y="12953"/>
                    <a:pt x="1730" y="13026"/>
                  </a:cubicBezTo>
                  <a:cubicBezTo>
                    <a:pt x="1479" y="13115"/>
                    <a:pt x="1387" y="13416"/>
                    <a:pt x="1128" y="13514"/>
                  </a:cubicBezTo>
                  <a:cubicBezTo>
                    <a:pt x="856" y="13617"/>
                    <a:pt x="846" y="13910"/>
                    <a:pt x="855" y="14156"/>
                  </a:cubicBezTo>
                  <a:cubicBezTo>
                    <a:pt x="173" y="14819"/>
                    <a:pt x="1834" y="15598"/>
                    <a:pt x="2292" y="15886"/>
                  </a:cubicBezTo>
                  <a:cubicBezTo>
                    <a:pt x="2144" y="15894"/>
                    <a:pt x="1916" y="15828"/>
                    <a:pt x="1673" y="15763"/>
                  </a:cubicBezTo>
                  <a:cubicBezTo>
                    <a:pt x="1162" y="15624"/>
                    <a:pt x="595" y="15486"/>
                    <a:pt x="609" y="16044"/>
                  </a:cubicBezTo>
                  <a:cubicBezTo>
                    <a:pt x="416" y="16248"/>
                    <a:pt x="286" y="16525"/>
                    <a:pt x="480" y="16780"/>
                  </a:cubicBezTo>
                  <a:cubicBezTo>
                    <a:pt x="1" y="17241"/>
                    <a:pt x="789" y="17622"/>
                    <a:pt x="1208" y="17601"/>
                  </a:cubicBezTo>
                  <a:cubicBezTo>
                    <a:pt x="1315" y="17607"/>
                    <a:pt x="1423" y="17609"/>
                    <a:pt x="1532" y="17609"/>
                  </a:cubicBezTo>
                  <a:close/>
                  <a:moveTo>
                    <a:pt x="12197" y="5615"/>
                  </a:moveTo>
                  <a:cubicBezTo>
                    <a:pt x="12437" y="5615"/>
                    <a:pt x="12677" y="5595"/>
                    <a:pt x="12914" y="5556"/>
                  </a:cubicBezTo>
                  <a:cubicBezTo>
                    <a:pt x="13597" y="5444"/>
                    <a:pt x="14254" y="5175"/>
                    <a:pt x="14823" y="4778"/>
                  </a:cubicBezTo>
                  <a:cubicBezTo>
                    <a:pt x="15200" y="4486"/>
                    <a:pt x="15707" y="4189"/>
                    <a:pt x="15789" y="3683"/>
                  </a:cubicBezTo>
                  <a:cubicBezTo>
                    <a:pt x="15792" y="3378"/>
                    <a:pt x="15477" y="3233"/>
                    <a:pt x="15280" y="3053"/>
                  </a:cubicBezTo>
                  <a:cubicBezTo>
                    <a:pt x="15157" y="2917"/>
                    <a:pt x="15046" y="2725"/>
                    <a:pt x="14829" y="2784"/>
                  </a:cubicBezTo>
                  <a:cubicBezTo>
                    <a:pt x="14421" y="2905"/>
                    <a:pt x="14061" y="3158"/>
                    <a:pt x="13692" y="3362"/>
                  </a:cubicBezTo>
                  <a:cubicBezTo>
                    <a:pt x="14145" y="2942"/>
                    <a:pt x="14628" y="2510"/>
                    <a:pt x="14802" y="1891"/>
                  </a:cubicBezTo>
                  <a:cubicBezTo>
                    <a:pt x="14855" y="1647"/>
                    <a:pt x="14700" y="822"/>
                    <a:pt x="14426" y="756"/>
                  </a:cubicBezTo>
                  <a:cubicBezTo>
                    <a:pt x="14339" y="731"/>
                    <a:pt x="14248" y="734"/>
                    <a:pt x="14158" y="736"/>
                  </a:cubicBezTo>
                  <a:cubicBezTo>
                    <a:pt x="14076" y="738"/>
                    <a:pt x="13994" y="741"/>
                    <a:pt x="13913" y="724"/>
                  </a:cubicBezTo>
                  <a:cubicBezTo>
                    <a:pt x="13515" y="393"/>
                    <a:pt x="13190" y="418"/>
                    <a:pt x="12914" y="606"/>
                  </a:cubicBezTo>
                  <a:cubicBezTo>
                    <a:pt x="12536" y="864"/>
                    <a:pt x="12245" y="1423"/>
                    <a:pt x="11974" y="1811"/>
                  </a:cubicBezTo>
                  <a:cubicBezTo>
                    <a:pt x="12031" y="1145"/>
                    <a:pt x="12255" y="7"/>
                    <a:pt x="11228" y="724"/>
                  </a:cubicBezTo>
                  <a:cubicBezTo>
                    <a:pt x="10366" y="1"/>
                    <a:pt x="10364" y="2344"/>
                    <a:pt x="10410" y="2794"/>
                  </a:cubicBezTo>
                  <a:cubicBezTo>
                    <a:pt x="10460" y="3581"/>
                    <a:pt x="10653" y="4409"/>
                    <a:pt x="10940" y="5138"/>
                  </a:cubicBezTo>
                  <a:cubicBezTo>
                    <a:pt x="11120" y="5506"/>
                    <a:pt x="11636" y="5572"/>
                    <a:pt x="12005" y="5609"/>
                  </a:cubicBezTo>
                  <a:cubicBezTo>
                    <a:pt x="12069" y="5615"/>
                    <a:pt x="12133" y="5615"/>
                    <a:pt x="12197" y="56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6"/>
            <p:cNvSpPr/>
            <p:nvPr/>
          </p:nvSpPr>
          <p:spPr>
            <a:xfrm>
              <a:off x="1366068" y="3233922"/>
              <a:ext cx="1076937" cy="1348245"/>
            </a:xfrm>
            <a:custGeom>
              <a:avLst/>
              <a:gdLst/>
              <a:ahLst/>
              <a:cxnLst/>
              <a:rect l="l" t="t" r="r" b="b"/>
              <a:pathLst>
                <a:path w="13107" h="16409" extrusionOk="0">
                  <a:moveTo>
                    <a:pt x="6092" y="6742"/>
                  </a:moveTo>
                  <a:cubicBezTo>
                    <a:pt x="5980" y="6296"/>
                    <a:pt x="5861" y="5858"/>
                    <a:pt x="5810" y="5401"/>
                  </a:cubicBezTo>
                  <a:cubicBezTo>
                    <a:pt x="5809" y="5349"/>
                    <a:pt x="5780" y="5260"/>
                    <a:pt x="5855" y="5252"/>
                  </a:cubicBezTo>
                  <a:cubicBezTo>
                    <a:pt x="5925" y="5252"/>
                    <a:pt x="5910" y="5336"/>
                    <a:pt x="5917" y="5385"/>
                  </a:cubicBezTo>
                  <a:lnTo>
                    <a:pt x="5917" y="5382"/>
                  </a:lnTo>
                  <a:lnTo>
                    <a:pt x="5917" y="5379"/>
                  </a:lnTo>
                  <a:cubicBezTo>
                    <a:pt x="5948" y="5694"/>
                    <a:pt x="6023" y="6004"/>
                    <a:pt x="6097" y="6311"/>
                  </a:cubicBezTo>
                  <a:cubicBezTo>
                    <a:pt x="6128" y="6446"/>
                    <a:pt x="6161" y="6577"/>
                    <a:pt x="6197" y="6709"/>
                  </a:cubicBezTo>
                  <a:cubicBezTo>
                    <a:pt x="6216" y="6775"/>
                    <a:pt x="6115" y="6808"/>
                    <a:pt x="6092" y="6742"/>
                  </a:cubicBezTo>
                  <a:close/>
                  <a:moveTo>
                    <a:pt x="4009" y="15944"/>
                  </a:moveTo>
                  <a:cubicBezTo>
                    <a:pt x="3963" y="15657"/>
                    <a:pt x="3916" y="15378"/>
                    <a:pt x="3834" y="15100"/>
                  </a:cubicBezTo>
                  <a:cubicBezTo>
                    <a:pt x="3822" y="15054"/>
                    <a:pt x="3779" y="14987"/>
                    <a:pt x="3841" y="14961"/>
                  </a:cubicBezTo>
                  <a:cubicBezTo>
                    <a:pt x="3868" y="14951"/>
                    <a:pt x="3900" y="14965"/>
                    <a:pt x="3911" y="14993"/>
                  </a:cubicBezTo>
                  <a:cubicBezTo>
                    <a:pt x="4018" y="15296"/>
                    <a:pt x="4067" y="15618"/>
                    <a:pt x="4115" y="15934"/>
                  </a:cubicBezTo>
                  <a:cubicBezTo>
                    <a:pt x="4121" y="16003"/>
                    <a:pt x="4018" y="16015"/>
                    <a:pt x="4009" y="15944"/>
                  </a:cubicBezTo>
                  <a:close/>
                  <a:moveTo>
                    <a:pt x="3816" y="15627"/>
                  </a:moveTo>
                  <a:cubicBezTo>
                    <a:pt x="3832" y="15651"/>
                    <a:pt x="3865" y="15658"/>
                    <a:pt x="3890" y="15644"/>
                  </a:cubicBezTo>
                  <a:cubicBezTo>
                    <a:pt x="3913" y="15629"/>
                    <a:pt x="3924" y="15594"/>
                    <a:pt x="3908" y="15571"/>
                  </a:cubicBezTo>
                  <a:cubicBezTo>
                    <a:pt x="3848" y="15481"/>
                    <a:pt x="3789" y="15391"/>
                    <a:pt x="3730" y="15303"/>
                  </a:cubicBezTo>
                  <a:cubicBezTo>
                    <a:pt x="3581" y="15079"/>
                    <a:pt x="3435" y="14852"/>
                    <a:pt x="3273" y="14635"/>
                  </a:cubicBezTo>
                  <a:cubicBezTo>
                    <a:pt x="3228" y="14580"/>
                    <a:pt x="3148" y="14648"/>
                    <a:pt x="3191" y="14702"/>
                  </a:cubicBezTo>
                  <a:cubicBezTo>
                    <a:pt x="3410" y="15000"/>
                    <a:pt x="3609" y="15318"/>
                    <a:pt x="3816" y="15627"/>
                  </a:cubicBezTo>
                  <a:close/>
                  <a:moveTo>
                    <a:pt x="3862" y="16140"/>
                  </a:moveTo>
                  <a:cubicBezTo>
                    <a:pt x="3930" y="16164"/>
                    <a:pt x="3966" y="16064"/>
                    <a:pt x="3898" y="16039"/>
                  </a:cubicBezTo>
                  <a:cubicBezTo>
                    <a:pt x="3710" y="15982"/>
                    <a:pt x="3522" y="15924"/>
                    <a:pt x="3329" y="15878"/>
                  </a:cubicBezTo>
                  <a:cubicBezTo>
                    <a:pt x="3244" y="15858"/>
                    <a:pt x="3161" y="15842"/>
                    <a:pt x="3076" y="15828"/>
                  </a:cubicBezTo>
                  <a:cubicBezTo>
                    <a:pt x="3047" y="15822"/>
                    <a:pt x="3018" y="15838"/>
                    <a:pt x="3013" y="15870"/>
                  </a:cubicBezTo>
                  <a:cubicBezTo>
                    <a:pt x="3007" y="15895"/>
                    <a:pt x="3026" y="15929"/>
                    <a:pt x="3054" y="15931"/>
                  </a:cubicBezTo>
                  <a:cubicBezTo>
                    <a:pt x="3223" y="15959"/>
                    <a:pt x="3387" y="16000"/>
                    <a:pt x="3550" y="16046"/>
                  </a:cubicBezTo>
                  <a:cubicBezTo>
                    <a:pt x="3548" y="16046"/>
                    <a:pt x="3545" y="16045"/>
                    <a:pt x="3543" y="16045"/>
                  </a:cubicBezTo>
                  <a:cubicBezTo>
                    <a:pt x="3650" y="16075"/>
                    <a:pt x="3757" y="16107"/>
                    <a:pt x="3862" y="16140"/>
                  </a:cubicBezTo>
                  <a:close/>
                  <a:moveTo>
                    <a:pt x="1939" y="16354"/>
                  </a:moveTo>
                  <a:cubicBezTo>
                    <a:pt x="1936" y="16292"/>
                    <a:pt x="2006" y="16297"/>
                    <a:pt x="2050" y="16292"/>
                  </a:cubicBezTo>
                  <a:cubicBezTo>
                    <a:pt x="2166" y="16279"/>
                    <a:pt x="2284" y="16262"/>
                    <a:pt x="2402" y="16248"/>
                  </a:cubicBezTo>
                  <a:cubicBezTo>
                    <a:pt x="2748" y="16203"/>
                    <a:pt x="3098" y="16173"/>
                    <a:pt x="3448" y="16176"/>
                  </a:cubicBezTo>
                  <a:cubicBezTo>
                    <a:pt x="3602" y="16176"/>
                    <a:pt x="3759" y="16176"/>
                    <a:pt x="3913" y="16183"/>
                  </a:cubicBezTo>
                  <a:cubicBezTo>
                    <a:pt x="3941" y="16184"/>
                    <a:pt x="3963" y="16212"/>
                    <a:pt x="3962" y="16240"/>
                  </a:cubicBezTo>
                  <a:cubicBezTo>
                    <a:pt x="3954" y="16325"/>
                    <a:pt x="3803" y="16275"/>
                    <a:pt x="3746" y="16284"/>
                  </a:cubicBezTo>
                  <a:cubicBezTo>
                    <a:pt x="3273" y="16272"/>
                    <a:pt x="2801" y="16298"/>
                    <a:pt x="2334" y="16366"/>
                  </a:cubicBezTo>
                  <a:cubicBezTo>
                    <a:pt x="2221" y="16380"/>
                    <a:pt x="2107" y="16397"/>
                    <a:pt x="1993" y="16406"/>
                  </a:cubicBezTo>
                  <a:cubicBezTo>
                    <a:pt x="1965" y="16409"/>
                    <a:pt x="1940" y="16383"/>
                    <a:pt x="1939" y="16354"/>
                  </a:cubicBezTo>
                  <a:close/>
                  <a:moveTo>
                    <a:pt x="1164" y="15726"/>
                  </a:moveTo>
                  <a:cubicBezTo>
                    <a:pt x="813" y="15681"/>
                    <a:pt x="459" y="15655"/>
                    <a:pt x="110" y="15601"/>
                  </a:cubicBezTo>
                  <a:cubicBezTo>
                    <a:pt x="38" y="15569"/>
                    <a:pt x="87" y="15474"/>
                    <a:pt x="159" y="15502"/>
                  </a:cubicBezTo>
                  <a:cubicBezTo>
                    <a:pt x="497" y="15546"/>
                    <a:pt x="835" y="15579"/>
                    <a:pt x="1173" y="15619"/>
                  </a:cubicBezTo>
                  <a:cubicBezTo>
                    <a:pt x="1242" y="15627"/>
                    <a:pt x="1234" y="15730"/>
                    <a:pt x="1164" y="15726"/>
                  </a:cubicBezTo>
                  <a:close/>
                  <a:moveTo>
                    <a:pt x="1091" y="16196"/>
                  </a:moveTo>
                  <a:cubicBezTo>
                    <a:pt x="743" y="16176"/>
                    <a:pt x="389" y="16183"/>
                    <a:pt x="43" y="16166"/>
                  </a:cubicBezTo>
                  <a:cubicBezTo>
                    <a:pt x="15" y="16157"/>
                    <a:pt x="1" y="16124"/>
                    <a:pt x="9" y="16097"/>
                  </a:cubicBezTo>
                  <a:cubicBezTo>
                    <a:pt x="24" y="16056"/>
                    <a:pt x="67" y="16064"/>
                    <a:pt x="101" y="16065"/>
                  </a:cubicBezTo>
                  <a:cubicBezTo>
                    <a:pt x="434" y="16068"/>
                    <a:pt x="767" y="16075"/>
                    <a:pt x="1098" y="16090"/>
                  </a:cubicBezTo>
                  <a:cubicBezTo>
                    <a:pt x="1167" y="16095"/>
                    <a:pt x="1160" y="16200"/>
                    <a:pt x="1091" y="16196"/>
                  </a:cubicBezTo>
                  <a:close/>
                  <a:moveTo>
                    <a:pt x="3543" y="13476"/>
                  </a:moveTo>
                  <a:cubicBezTo>
                    <a:pt x="3523" y="13198"/>
                    <a:pt x="3542" y="12908"/>
                    <a:pt x="3581" y="12636"/>
                  </a:cubicBezTo>
                  <a:cubicBezTo>
                    <a:pt x="3592" y="12564"/>
                    <a:pt x="3602" y="12495"/>
                    <a:pt x="3615" y="12423"/>
                  </a:cubicBezTo>
                  <a:cubicBezTo>
                    <a:pt x="3621" y="12395"/>
                    <a:pt x="3651" y="12377"/>
                    <a:pt x="3678" y="12383"/>
                  </a:cubicBezTo>
                  <a:cubicBezTo>
                    <a:pt x="3707" y="12390"/>
                    <a:pt x="3724" y="12416"/>
                    <a:pt x="3719" y="12445"/>
                  </a:cubicBezTo>
                  <a:cubicBezTo>
                    <a:pt x="3710" y="12501"/>
                    <a:pt x="3701" y="12557"/>
                    <a:pt x="3693" y="12610"/>
                  </a:cubicBezTo>
                  <a:cubicBezTo>
                    <a:pt x="3661" y="12809"/>
                    <a:pt x="3644" y="13006"/>
                    <a:pt x="3642" y="13206"/>
                  </a:cubicBezTo>
                  <a:cubicBezTo>
                    <a:pt x="3642" y="13293"/>
                    <a:pt x="3644" y="13380"/>
                    <a:pt x="3650" y="13469"/>
                  </a:cubicBezTo>
                  <a:cubicBezTo>
                    <a:pt x="3651" y="13497"/>
                    <a:pt x="3625" y="13522"/>
                    <a:pt x="3599" y="13523"/>
                  </a:cubicBezTo>
                  <a:cubicBezTo>
                    <a:pt x="3568" y="13528"/>
                    <a:pt x="3545" y="13505"/>
                    <a:pt x="3543" y="13476"/>
                  </a:cubicBezTo>
                  <a:close/>
                  <a:moveTo>
                    <a:pt x="3323" y="14081"/>
                  </a:moveTo>
                  <a:cubicBezTo>
                    <a:pt x="3227" y="13785"/>
                    <a:pt x="3207" y="13470"/>
                    <a:pt x="3180" y="13161"/>
                  </a:cubicBezTo>
                  <a:cubicBezTo>
                    <a:pt x="3175" y="13078"/>
                    <a:pt x="3168" y="12997"/>
                    <a:pt x="3168" y="12914"/>
                  </a:cubicBezTo>
                  <a:cubicBezTo>
                    <a:pt x="3168" y="12886"/>
                    <a:pt x="3190" y="12861"/>
                    <a:pt x="3217" y="12859"/>
                  </a:cubicBezTo>
                  <a:cubicBezTo>
                    <a:pt x="3247" y="12858"/>
                    <a:pt x="3273" y="12881"/>
                    <a:pt x="3273" y="12909"/>
                  </a:cubicBezTo>
                  <a:cubicBezTo>
                    <a:pt x="3286" y="13249"/>
                    <a:pt x="3316" y="13591"/>
                    <a:pt x="3388" y="13923"/>
                  </a:cubicBezTo>
                  <a:cubicBezTo>
                    <a:pt x="3392" y="13980"/>
                    <a:pt x="3464" y="14068"/>
                    <a:pt x="3394" y="14106"/>
                  </a:cubicBezTo>
                  <a:cubicBezTo>
                    <a:pt x="3369" y="14118"/>
                    <a:pt x="3336" y="14108"/>
                    <a:pt x="3323" y="14081"/>
                  </a:cubicBezTo>
                  <a:close/>
                  <a:moveTo>
                    <a:pt x="914" y="13868"/>
                  </a:moveTo>
                  <a:cubicBezTo>
                    <a:pt x="734" y="13752"/>
                    <a:pt x="553" y="13638"/>
                    <a:pt x="376" y="13516"/>
                  </a:cubicBezTo>
                  <a:cubicBezTo>
                    <a:pt x="353" y="13500"/>
                    <a:pt x="346" y="13466"/>
                    <a:pt x="365" y="13441"/>
                  </a:cubicBezTo>
                  <a:cubicBezTo>
                    <a:pt x="380" y="13418"/>
                    <a:pt x="413" y="13411"/>
                    <a:pt x="439" y="13428"/>
                  </a:cubicBezTo>
                  <a:cubicBezTo>
                    <a:pt x="616" y="13551"/>
                    <a:pt x="797" y="13663"/>
                    <a:pt x="977" y="13781"/>
                  </a:cubicBezTo>
                  <a:cubicBezTo>
                    <a:pt x="1033" y="13822"/>
                    <a:pt x="971" y="13909"/>
                    <a:pt x="914" y="13868"/>
                  </a:cubicBezTo>
                  <a:close/>
                  <a:moveTo>
                    <a:pt x="1099" y="13385"/>
                  </a:moveTo>
                  <a:cubicBezTo>
                    <a:pt x="1151" y="13433"/>
                    <a:pt x="1223" y="13355"/>
                    <a:pt x="1173" y="13306"/>
                  </a:cubicBezTo>
                  <a:cubicBezTo>
                    <a:pt x="1043" y="13181"/>
                    <a:pt x="920" y="13052"/>
                    <a:pt x="789" y="12927"/>
                  </a:cubicBezTo>
                  <a:cubicBezTo>
                    <a:pt x="764" y="12904"/>
                    <a:pt x="725" y="12908"/>
                    <a:pt x="707" y="12934"/>
                  </a:cubicBezTo>
                  <a:cubicBezTo>
                    <a:pt x="666" y="12999"/>
                    <a:pt x="776" y="13047"/>
                    <a:pt x="810" y="13096"/>
                  </a:cubicBezTo>
                  <a:cubicBezTo>
                    <a:pt x="905" y="13196"/>
                    <a:pt x="1001" y="13290"/>
                    <a:pt x="1099" y="13385"/>
                  </a:cubicBezTo>
                  <a:close/>
                  <a:moveTo>
                    <a:pt x="1946" y="13835"/>
                  </a:moveTo>
                  <a:cubicBezTo>
                    <a:pt x="1992" y="13888"/>
                    <a:pt x="2073" y="13821"/>
                    <a:pt x="2028" y="13766"/>
                  </a:cubicBezTo>
                  <a:cubicBezTo>
                    <a:pt x="2005" y="13742"/>
                    <a:pt x="1982" y="13716"/>
                    <a:pt x="1958" y="13689"/>
                  </a:cubicBezTo>
                  <a:cubicBezTo>
                    <a:pt x="1653" y="13354"/>
                    <a:pt x="1351" y="13013"/>
                    <a:pt x="1066" y="12659"/>
                  </a:cubicBezTo>
                  <a:cubicBezTo>
                    <a:pt x="1029" y="12580"/>
                    <a:pt x="918" y="12642"/>
                    <a:pt x="973" y="12711"/>
                  </a:cubicBezTo>
                  <a:cubicBezTo>
                    <a:pt x="1280" y="13099"/>
                    <a:pt x="1612" y="13469"/>
                    <a:pt x="1946" y="13835"/>
                  </a:cubicBezTo>
                  <a:close/>
                  <a:moveTo>
                    <a:pt x="2765" y="14228"/>
                  </a:moveTo>
                  <a:cubicBezTo>
                    <a:pt x="2681" y="14123"/>
                    <a:pt x="2596" y="14015"/>
                    <a:pt x="2515" y="13907"/>
                  </a:cubicBezTo>
                  <a:cubicBezTo>
                    <a:pt x="2472" y="13853"/>
                    <a:pt x="2553" y="13785"/>
                    <a:pt x="2597" y="13838"/>
                  </a:cubicBezTo>
                  <a:cubicBezTo>
                    <a:pt x="2679" y="13946"/>
                    <a:pt x="2763" y="14054"/>
                    <a:pt x="2847" y="14160"/>
                  </a:cubicBezTo>
                  <a:cubicBezTo>
                    <a:pt x="2892" y="14213"/>
                    <a:pt x="2810" y="14281"/>
                    <a:pt x="2765" y="14228"/>
                  </a:cubicBezTo>
                  <a:close/>
                  <a:moveTo>
                    <a:pt x="2580" y="15598"/>
                  </a:moveTo>
                  <a:cubicBezTo>
                    <a:pt x="2287" y="15484"/>
                    <a:pt x="1979" y="15391"/>
                    <a:pt x="1712" y="15224"/>
                  </a:cubicBezTo>
                  <a:cubicBezTo>
                    <a:pt x="1689" y="15208"/>
                    <a:pt x="1681" y="15174"/>
                    <a:pt x="1699" y="15148"/>
                  </a:cubicBezTo>
                  <a:cubicBezTo>
                    <a:pt x="1732" y="15103"/>
                    <a:pt x="1778" y="15136"/>
                    <a:pt x="1812" y="15161"/>
                  </a:cubicBezTo>
                  <a:cubicBezTo>
                    <a:pt x="2068" y="15302"/>
                    <a:pt x="2344" y="15395"/>
                    <a:pt x="2616" y="15496"/>
                  </a:cubicBezTo>
                  <a:cubicBezTo>
                    <a:pt x="2682" y="15520"/>
                    <a:pt x="2646" y="15621"/>
                    <a:pt x="2580" y="15598"/>
                  </a:cubicBezTo>
                  <a:close/>
                  <a:moveTo>
                    <a:pt x="10576" y="4538"/>
                  </a:moveTo>
                  <a:cubicBezTo>
                    <a:pt x="10559" y="4483"/>
                    <a:pt x="10540" y="4421"/>
                    <a:pt x="10526" y="4364"/>
                  </a:cubicBezTo>
                  <a:lnTo>
                    <a:pt x="10526" y="4365"/>
                  </a:lnTo>
                  <a:cubicBezTo>
                    <a:pt x="10467" y="4140"/>
                    <a:pt x="10420" y="3910"/>
                    <a:pt x="10402" y="3678"/>
                  </a:cubicBezTo>
                  <a:cubicBezTo>
                    <a:pt x="10401" y="3629"/>
                    <a:pt x="10388" y="3543"/>
                    <a:pt x="10460" y="3543"/>
                  </a:cubicBezTo>
                  <a:cubicBezTo>
                    <a:pt x="10489" y="3544"/>
                    <a:pt x="10512" y="3570"/>
                    <a:pt x="10510" y="3601"/>
                  </a:cubicBezTo>
                  <a:cubicBezTo>
                    <a:pt x="10512" y="3861"/>
                    <a:pt x="10575" y="4124"/>
                    <a:pt x="10640" y="4375"/>
                  </a:cubicBezTo>
                  <a:lnTo>
                    <a:pt x="10640" y="4373"/>
                  </a:lnTo>
                  <a:cubicBezTo>
                    <a:pt x="10645" y="4433"/>
                    <a:pt x="10724" y="4538"/>
                    <a:pt x="10645" y="4572"/>
                  </a:cubicBezTo>
                  <a:cubicBezTo>
                    <a:pt x="10617" y="4581"/>
                    <a:pt x="10583" y="4567"/>
                    <a:pt x="10576" y="4538"/>
                  </a:cubicBezTo>
                  <a:close/>
                  <a:moveTo>
                    <a:pt x="10783" y="4411"/>
                  </a:moveTo>
                  <a:cubicBezTo>
                    <a:pt x="10746" y="4148"/>
                    <a:pt x="10722" y="3887"/>
                    <a:pt x="10726" y="3622"/>
                  </a:cubicBezTo>
                  <a:cubicBezTo>
                    <a:pt x="10726" y="3530"/>
                    <a:pt x="10732" y="3438"/>
                    <a:pt x="10739" y="3349"/>
                  </a:cubicBezTo>
                  <a:cubicBezTo>
                    <a:pt x="10740" y="3320"/>
                    <a:pt x="10766" y="3297"/>
                    <a:pt x="10796" y="3299"/>
                  </a:cubicBezTo>
                  <a:cubicBezTo>
                    <a:pt x="10825" y="3300"/>
                    <a:pt x="10848" y="3326"/>
                    <a:pt x="10847" y="3356"/>
                  </a:cubicBezTo>
                  <a:cubicBezTo>
                    <a:pt x="10842" y="3415"/>
                    <a:pt x="10838" y="3474"/>
                    <a:pt x="10835" y="3534"/>
                  </a:cubicBezTo>
                  <a:cubicBezTo>
                    <a:pt x="10826" y="3790"/>
                    <a:pt x="10845" y="4053"/>
                    <a:pt x="10877" y="4306"/>
                  </a:cubicBezTo>
                  <a:cubicBezTo>
                    <a:pt x="10881" y="4340"/>
                    <a:pt x="10884" y="4361"/>
                    <a:pt x="10890" y="4391"/>
                  </a:cubicBezTo>
                  <a:cubicBezTo>
                    <a:pt x="10903" y="4457"/>
                    <a:pt x="10798" y="4479"/>
                    <a:pt x="10783" y="4411"/>
                  </a:cubicBezTo>
                  <a:close/>
                  <a:moveTo>
                    <a:pt x="11220" y="4836"/>
                  </a:moveTo>
                  <a:cubicBezTo>
                    <a:pt x="11216" y="4801"/>
                    <a:pt x="11249" y="4778"/>
                    <a:pt x="11279" y="4775"/>
                  </a:cubicBezTo>
                  <a:cubicBezTo>
                    <a:pt x="11384" y="4761"/>
                    <a:pt x="11486" y="4736"/>
                    <a:pt x="11588" y="4710"/>
                  </a:cubicBezTo>
                  <a:cubicBezTo>
                    <a:pt x="11701" y="4685"/>
                    <a:pt x="11811" y="4659"/>
                    <a:pt x="11921" y="4630"/>
                  </a:cubicBezTo>
                  <a:cubicBezTo>
                    <a:pt x="11949" y="4623"/>
                    <a:pt x="11978" y="4644"/>
                    <a:pt x="11984" y="4672"/>
                  </a:cubicBezTo>
                  <a:cubicBezTo>
                    <a:pt x="11990" y="4702"/>
                    <a:pt x="11969" y="4728"/>
                    <a:pt x="11942" y="4735"/>
                  </a:cubicBezTo>
                  <a:cubicBezTo>
                    <a:pt x="11774" y="4778"/>
                    <a:pt x="11607" y="4817"/>
                    <a:pt x="11436" y="4854"/>
                  </a:cubicBezTo>
                  <a:cubicBezTo>
                    <a:pt x="11377" y="4861"/>
                    <a:pt x="11233" y="4929"/>
                    <a:pt x="11220" y="4836"/>
                  </a:cubicBezTo>
                  <a:close/>
                  <a:moveTo>
                    <a:pt x="10845" y="4709"/>
                  </a:moveTo>
                  <a:cubicBezTo>
                    <a:pt x="10864" y="4781"/>
                    <a:pt x="10947" y="4742"/>
                    <a:pt x="10996" y="4731"/>
                  </a:cubicBezTo>
                  <a:cubicBezTo>
                    <a:pt x="11230" y="4664"/>
                    <a:pt x="11473" y="4571"/>
                    <a:pt x="11705" y="4480"/>
                  </a:cubicBezTo>
                  <a:cubicBezTo>
                    <a:pt x="11844" y="4427"/>
                    <a:pt x="11981" y="4371"/>
                    <a:pt x="12117" y="4315"/>
                  </a:cubicBezTo>
                  <a:cubicBezTo>
                    <a:pt x="12189" y="4286"/>
                    <a:pt x="12261" y="4256"/>
                    <a:pt x="12330" y="4226"/>
                  </a:cubicBezTo>
                  <a:cubicBezTo>
                    <a:pt x="12358" y="4214"/>
                    <a:pt x="12369" y="4178"/>
                    <a:pt x="12356" y="4154"/>
                  </a:cubicBezTo>
                  <a:cubicBezTo>
                    <a:pt x="12343" y="4127"/>
                    <a:pt x="12312" y="4118"/>
                    <a:pt x="12284" y="4128"/>
                  </a:cubicBezTo>
                  <a:cubicBezTo>
                    <a:pt x="12211" y="4160"/>
                    <a:pt x="12139" y="4190"/>
                    <a:pt x="12063" y="4220"/>
                  </a:cubicBezTo>
                  <a:cubicBezTo>
                    <a:pt x="11918" y="4279"/>
                    <a:pt x="11767" y="4341"/>
                    <a:pt x="11617" y="4400"/>
                  </a:cubicBezTo>
                  <a:cubicBezTo>
                    <a:pt x="11393" y="4486"/>
                    <a:pt x="11169" y="4571"/>
                    <a:pt x="10936" y="4636"/>
                  </a:cubicBezTo>
                  <a:cubicBezTo>
                    <a:pt x="10895" y="4644"/>
                    <a:pt x="10835" y="4651"/>
                    <a:pt x="10845" y="4709"/>
                  </a:cubicBezTo>
                  <a:close/>
                  <a:moveTo>
                    <a:pt x="11849" y="3764"/>
                  </a:moveTo>
                  <a:cubicBezTo>
                    <a:pt x="11824" y="3747"/>
                    <a:pt x="11818" y="3714"/>
                    <a:pt x="11834" y="3690"/>
                  </a:cubicBezTo>
                  <a:cubicBezTo>
                    <a:pt x="11967" y="3487"/>
                    <a:pt x="12099" y="3290"/>
                    <a:pt x="12234" y="3090"/>
                  </a:cubicBezTo>
                  <a:cubicBezTo>
                    <a:pt x="12381" y="2875"/>
                    <a:pt x="12537" y="2652"/>
                    <a:pt x="12700" y="2449"/>
                  </a:cubicBezTo>
                  <a:cubicBezTo>
                    <a:pt x="12746" y="2402"/>
                    <a:pt x="12848" y="2223"/>
                    <a:pt x="12918" y="2295"/>
                  </a:cubicBezTo>
                  <a:cubicBezTo>
                    <a:pt x="12937" y="2317"/>
                    <a:pt x="12934" y="2353"/>
                    <a:pt x="12912" y="2371"/>
                  </a:cubicBezTo>
                  <a:cubicBezTo>
                    <a:pt x="12862" y="2413"/>
                    <a:pt x="12825" y="2465"/>
                    <a:pt x="12783" y="2514"/>
                  </a:cubicBezTo>
                  <a:lnTo>
                    <a:pt x="12787" y="2509"/>
                  </a:lnTo>
                  <a:cubicBezTo>
                    <a:pt x="12786" y="2511"/>
                    <a:pt x="12786" y="2514"/>
                    <a:pt x="12783" y="2514"/>
                  </a:cubicBezTo>
                  <a:lnTo>
                    <a:pt x="12783" y="2514"/>
                  </a:lnTo>
                  <a:cubicBezTo>
                    <a:pt x="12474" y="2909"/>
                    <a:pt x="12199" y="3330"/>
                    <a:pt x="11923" y="3750"/>
                  </a:cubicBezTo>
                  <a:cubicBezTo>
                    <a:pt x="11906" y="3773"/>
                    <a:pt x="11873" y="3779"/>
                    <a:pt x="11849" y="3764"/>
                  </a:cubicBezTo>
                  <a:close/>
                  <a:moveTo>
                    <a:pt x="11256" y="4286"/>
                  </a:moveTo>
                  <a:cubicBezTo>
                    <a:pt x="11229" y="4275"/>
                    <a:pt x="11220" y="4242"/>
                    <a:pt x="11233" y="4214"/>
                  </a:cubicBezTo>
                  <a:cubicBezTo>
                    <a:pt x="11285" y="4105"/>
                    <a:pt x="11341" y="3997"/>
                    <a:pt x="11396" y="3888"/>
                  </a:cubicBezTo>
                  <a:cubicBezTo>
                    <a:pt x="11504" y="3675"/>
                    <a:pt x="11616" y="3465"/>
                    <a:pt x="11726" y="3256"/>
                  </a:cubicBezTo>
                  <a:cubicBezTo>
                    <a:pt x="11926" y="2882"/>
                    <a:pt x="12149" y="2522"/>
                    <a:pt x="12381" y="2170"/>
                  </a:cubicBezTo>
                  <a:cubicBezTo>
                    <a:pt x="12578" y="1878"/>
                    <a:pt x="12766" y="1581"/>
                    <a:pt x="12983" y="1303"/>
                  </a:cubicBezTo>
                  <a:cubicBezTo>
                    <a:pt x="12999" y="1282"/>
                    <a:pt x="13032" y="1274"/>
                    <a:pt x="13056" y="1290"/>
                  </a:cubicBezTo>
                  <a:cubicBezTo>
                    <a:pt x="13107" y="1329"/>
                    <a:pt x="13066" y="1376"/>
                    <a:pt x="13033" y="1410"/>
                  </a:cubicBezTo>
                  <a:cubicBezTo>
                    <a:pt x="12754" y="1786"/>
                    <a:pt x="12498" y="2179"/>
                    <a:pt x="12247" y="2574"/>
                  </a:cubicBezTo>
                  <a:cubicBezTo>
                    <a:pt x="12036" y="2906"/>
                    <a:pt x="11844" y="3250"/>
                    <a:pt x="11665" y="3598"/>
                  </a:cubicBezTo>
                  <a:cubicBezTo>
                    <a:pt x="11557" y="3805"/>
                    <a:pt x="11446" y="4012"/>
                    <a:pt x="11345" y="4222"/>
                  </a:cubicBezTo>
                  <a:cubicBezTo>
                    <a:pt x="11334" y="4262"/>
                    <a:pt x="11307" y="4311"/>
                    <a:pt x="11256" y="4286"/>
                  </a:cubicBezTo>
                  <a:close/>
                  <a:moveTo>
                    <a:pt x="10539" y="1098"/>
                  </a:moveTo>
                  <a:cubicBezTo>
                    <a:pt x="10509" y="1095"/>
                    <a:pt x="10489" y="1070"/>
                    <a:pt x="10489" y="1040"/>
                  </a:cubicBezTo>
                  <a:cubicBezTo>
                    <a:pt x="10493" y="806"/>
                    <a:pt x="10504" y="574"/>
                    <a:pt x="10516" y="343"/>
                  </a:cubicBezTo>
                  <a:cubicBezTo>
                    <a:pt x="10522" y="281"/>
                    <a:pt x="10517" y="221"/>
                    <a:pt x="10532" y="160"/>
                  </a:cubicBezTo>
                  <a:cubicBezTo>
                    <a:pt x="10553" y="96"/>
                    <a:pt x="10652" y="129"/>
                    <a:pt x="10634" y="192"/>
                  </a:cubicBezTo>
                  <a:cubicBezTo>
                    <a:pt x="10615" y="431"/>
                    <a:pt x="10609" y="671"/>
                    <a:pt x="10601" y="912"/>
                  </a:cubicBezTo>
                  <a:cubicBezTo>
                    <a:pt x="10588" y="971"/>
                    <a:pt x="10631" y="1095"/>
                    <a:pt x="10539" y="1098"/>
                  </a:cubicBezTo>
                  <a:close/>
                  <a:moveTo>
                    <a:pt x="10719" y="1611"/>
                  </a:moveTo>
                  <a:cubicBezTo>
                    <a:pt x="10719" y="1368"/>
                    <a:pt x="10726" y="1126"/>
                    <a:pt x="10733" y="885"/>
                  </a:cubicBezTo>
                  <a:cubicBezTo>
                    <a:pt x="10747" y="610"/>
                    <a:pt x="10755" y="330"/>
                    <a:pt x="10838" y="65"/>
                  </a:cubicBezTo>
                  <a:cubicBezTo>
                    <a:pt x="10861" y="1"/>
                    <a:pt x="10962" y="34"/>
                    <a:pt x="10937" y="100"/>
                  </a:cubicBezTo>
                  <a:cubicBezTo>
                    <a:pt x="10844" y="418"/>
                    <a:pt x="10847" y="757"/>
                    <a:pt x="10834" y="1088"/>
                  </a:cubicBezTo>
                  <a:cubicBezTo>
                    <a:pt x="10828" y="1259"/>
                    <a:pt x="10825" y="1430"/>
                    <a:pt x="10825" y="1594"/>
                  </a:cubicBezTo>
                  <a:cubicBezTo>
                    <a:pt x="10825" y="1611"/>
                    <a:pt x="10824" y="1630"/>
                    <a:pt x="10811" y="1641"/>
                  </a:cubicBezTo>
                  <a:cubicBezTo>
                    <a:pt x="10783" y="1677"/>
                    <a:pt x="10719" y="1655"/>
                    <a:pt x="10719" y="1611"/>
                  </a:cubicBezTo>
                  <a:close/>
                  <a:moveTo>
                    <a:pt x="11301" y="2315"/>
                  </a:moveTo>
                  <a:cubicBezTo>
                    <a:pt x="11330" y="2320"/>
                    <a:pt x="11357" y="2298"/>
                    <a:pt x="11360" y="2269"/>
                  </a:cubicBezTo>
                  <a:cubicBezTo>
                    <a:pt x="11373" y="2169"/>
                    <a:pt x="11386" y="2067"/>
                    <a:pt x="11399" y="1969"/>
                  </a:cubicBezTo>
                  <a:cubicBezTo>
                    <a:pt x="11435" y="1717"/>
                    <a:pt x="11463" y="1466"/>
                    <a:pt x="11515" y="1217"/>
                  </a:cubicBezTo>
                  <a:cubicBezTo>
                    <a:pt x="11525" y="1203"/>
                    <a:pt x="11529" y="1181"/>
                    <a:pt x="11522" y="1164"/>
                  </a:cubicBezTo>
                  <a:cubicBezTo>
                    <a:pt x="11511" y="1132"/>
                    <a:pt x="11472" y="1121"/>
                    <a:pt x="11445" y="1136"/>
                  </a:cubicBezTo>
                  <a:cubicBezTo>
                    <a:pt x="11416" y="1155"/>
                    <a:pt x="11410" y="1192"/>
                    <a:pt x="11406" y="1223"/>
                  </a:cubicBezTo>
                  <a:cubicBezTo>
                    <a:pt x="11384" y="1335"/>
                    <a:pt x="11366" y="1446"/>
                    <a:pt x="11350" y="1558"/>
                  </a:cubicBezTo>
                  <a:cubicBezTo>
                    <a:pt x="11314" y="1789"/>
                    <a:pt x="11284" y="2022"/>
                    <a:pt x="11256" y="2256"/>
                  </a:cubicBezTo>
                  <a:cubicBezTo>
                    <a:pt x="11251" y="2285"/>
                    <a:pt x="11272" y="2312"/>
                    <a:pt x="11301" y="2315"/>
                  </a:cubicBezTo>
                  <a:close/>
                  <a:moveTo>
                    <a:pt x="6397" y="5787"/>
                  </a:moveTo>
                  <a:cubicBezTo>
                    <a:pt x="6386" y="5641"/>
                    <a:pt x="6364" y="5497"/>
                    <a:pt x="6375" y="5350"/>
                  </a:cubicBezTo>
                  <a:cubicBezTo>
                    <a:pt x="6384" y="5281"/>
                    <a:pt x="6490" y="5296"/>
                    <a:pt x="6482" y="5363"/>
                  </a:cubicBezTo>
                  <a:cubicBezTo>
                    <a:pt x="6475" y="5500"/>
                    <a:pt x="6493" y="5636"/>
                    <a:pt x="6503" y="5771"/>
                  </a:cubicBezTo>
                  <a:cubicBezTo>
                    <a:pt x="6512" y="5843"/>
                    <a:pt x="6407" y="5858"/>
                    <a:pt x="6397" y="5787"/>
                  </a:cubicBezTo>
                  <a:close/>
                  <a:moveTo>
                    <a:pt x="6515" y="7311"/>
                  </a:moveTo>
                  <a:cubicBezTo>
                    <a:pt x="6463" y="7068"/>
                    <a:pt x="6427" y="6827"/>
                    <a:pt x="6400" y="6579"/>
                  </a:cubicBezTo>
                  <a:cubicBezTo>
                    <a:pt x="6384" y="6436"/>
                    <a:pt x="6370" y="6295"/>
                    <a:pt x="6358" y="6151"/>
                  </a:cubicBezTo>
                  <a:cubicBezTo>
                    <a:pt x="6357" y="6122"/>
                    <a:pt x="6375" y="6095"/>
                    <a:pt x="6406" y="6089"/>
                  </a:cubicBezTo>
                  <a:cubicBezTo>
                    <a:pt x="6433" y="6085"/>
                    <a:pt x="6463" y="6105"/>
                    <a:pt x="6466" y="6135"/>
                  </a:cubicBezTo>
                  <a:cubicBezTo>
                    <a:pt x="6485" y="6369"/>
                    <a:pt x="6511" y="6602"/>
                    <a:pt x="6542" y="6837"/>
                  </a:cubicBezTo>
                  <a:cubicBezTo>
                    <a:pt x="6564" y="6991"/>
                    <a:pt x="6591" y="7139"/>
                    <a:pt x="6621" y="7284"/>
                  </a:cubicBezTo>
                  <a:cubicBezTo>
                    <a:pt x="6637" y="7349"/>
                    <a:pt x="6535" y="7377"/>
                    <a:pt x="6515" y="7311"/>
                  </a:cubicBezTo>
                  <a:close/>
                  <a:moveTo>
                    <a:pt x="6173" y="7456"/>
                  </a:moveTo>
                  <a:cubicBezTo>
                    <a:pt x="6217" y="7511"/>
                    <a:pt x="6298" y="7445"/>
                    <a:pt x="6256" y="7390"/>
                  </a:cubicBezTo>
                  <a:cubicBezTo>
                    <a:pt x="6151" y="7245"/>
                    <a:pt x="6048" y="7097"/>
                    <a:pt x="5950" y="6945"/>
                  </a:cubicBezTo>
                  <a:cubicBezTo>
                    <a:pt x="5792" y="6692"/>
                    <a:pt x="5634" y="6434"/>
                    <a:pt x="5516" y="6158"/>
                  </a:cubicBezTo>
                  <a:cubicBezTo>
                    <a:pt x="5487" y="6093"/>
                    <a:pt x="5391" y="6137"/>
                    <a:pt x="5418" y="6201"/>
                  </a:cubicBezTo>
                  <a:cubicBezTo>
                    <a:pt x="5616" y="6647"/>
                    <a:pt x="5885" y="7061"/>
                    <a:pt x="6173" y="7456"/>
                  </a:cubicBezTo>
                  <a:close/>
                  <a:moveTo>
                    <a:pt x="3129" y="7308"/>
                  </a:moveTo>
                  <a:cubicBezTo>
                    <a:pt x="2870" y="7231"/>
                    <a:pt x="2609" y="7162"/>
                    <a:pt x="2353" y="7071"/>
                  </a:cubicBezTo>
                  <a:cubicBezTo>
                    <a:pt x="2327" y="7060"/>
                    <a:pt x="2313" y="7027"/>
                    <a:pt x="2323" y="7001"/>
                  </a:cubicBezTo>
                  <a:cubicBezTo>
                    <a:pt x="2357" y="6930"/>
                    <a:pt x="2442" y="6995"/>
                    <a:pt x="2492" y="7005"/>
                  </a:cubicBezTo>
                  <a:cubicBezTo>
                    <a:pt x="2711" y="7075"/>
                    <a:pt x="2934" y="7139"/>
                    <a:pt x="3155" y="7203"/>
                  </a:cubicBezTo>
                  <a:cubicBezTo>
                    <a:pt x="3223" y="7222"/>
                    <a:pt x="3198" y="7324"/>
                    <a:pt x="3129" y="7308"/>
                  </a:cubicBezTo>
                  <a:close/>
                  <a:moveTo>
                    <a:pt x="3579" y="7087"/>
                  </a:moveTo>
                  <a:cubicBezTo>
                    <a:pt x="3607" y="7100"/>
                    <a:pt x="3638" y="7083"/>
                    <a:pt x="3650" y="7057"/>
                  </a:cubicBezTo>
                  <a:cubicBezTo>
                    <a:pt x="3667" y="7015"/>
                    <a:pt x="3628" y="6986"/>
                    <a:pt x="3592" y="6973"/>
                  </a:cubicBezTo>
                  <a:cubicBezTo>
                    <a:pt x="3169" y="6785"/>
                    <a:pt x="2745" y="6604"/>
                    <a:pt x="2317" y="6426"/>
                  </a:cubicBezTo>
                  <a:cubicBezTo>
                    <a:pt x="2277" y="6405"/>
                    <a:pt x="2229" y="6456"/>
                    <a:pt x="2249" y="6496"/>
                  </a:cubicBezTo>
                  <a:cubicBezTo>
                    <a:pt x="2257" y="6512"/>
                    <a:pt x="2271" y="6520"/>
                    <a:pt x="2285" y="6528"/>
                  </a:cubicBezTo>
                  <a:cubicBezTo>
                    <a:pt x="2392" y="6575"/>
                    <a:pt x="2500" y="6615"/>
                    <a:pt x="2604" y="6661"/>
                  </a:cubicBezTo>
                  <a:cubicBezTo>
                    <a:pt x="2932" y="6801"/>
                    <a:pt x="3257" y="6942"/>
                    <a:pt x="3579" y="7087"/>
                  </a:cubicBezTo>
                  <a:close/>
                  <a:moveTo>
                    <a:pt x="5339" y="7144"/>
                  </a:moveTo>
                  <a:cubicBezTo>
                    <a:pt x="4804" y="6878"/>
                    <a:pt x="4272" y="6600"/>
                    <a:pt x="3791" y="6244"/>
                  </a:cubicBezTo>
                  <a:cubicBezTo>
                    <a:pt x="3736" y="6203"/>
                    <a:pt x="3798" y="6116"/>
                    <a:pt x="3854" y="6158"/>
                  </a:cubicBezTo>
                  <a:cubicBezTo>
                    <a:pt x="4157" y="6381"/>
                    <a:pt x="4479" y="6578"/>
                    <a:pt x="4814" y="6755"/>
                  </a:cubicBezTo>
                  <a:cubicBezTo>
                    <a:pt x="5004" y="6855"/>
                    <a:pt x="5197" y="6956"/>
                    <a:pt x="5391" y="7052"/>
                  </a:cubicBezTo>
                  <a:cubicBezTo>
                    <a:pt x="5451" y="7085"/>
                    <a:pt x="5401" y="7176"/>
                    <a:pt x="5339" y="7144"/>
                  </a:cubicBezTo>
                  <a:close/>
                  <a:moveTo>
                    <a:pt x="3870" y="4926"/>
                  </a:moveTo>
                  <a:cubicBezTo>
                    <a:pt x="3747" y="4756"/>
                    <a:pt x="3635" y="4591"/>
                    <a:pt x="3517" y="4420"/>
                  </a:cubicBezTo>
                  <a:cubicBezTo>
                    <a:pt x="3451" y="4318"/>
                    <a:pt x="3371" y="4220"/>
                    <a:pt x="3325" y="4107"/>
                  </a:cubicBezTo>
                  <a:cubicBezTo>
                    <a:pt x="3319" y="4078"/>
                    <a:pt x="3335" y="4049"/>
                    <a:pt x="3364" y="4040"/>
                  </a:cubicBezTo>
                  <a:cubicBezTo>
                    <a:pt x="3408" y="4030"/>
                    <a:pt x="3427" y="4066"/>
                    <a:pt x="3440" y="4102"/>
                  </a:cubicBezTo>
                  <a:cubicBezTo>
                    <a:pt x="3555" y="4298"/>
                    <a:pt x="3696" y="4483"/>
                    <a:pt x="3822" y="4670"/>
                  </a:cubicBezTo>
                  <a:cubicBezTo>
                    <a:pt x="3867" y="4732"/>
                    <a:pt x="3910" y="4795"/>
                    <a:pt x="3954" y="4859"/>
                  </a:cubicBezTo>
                  <a:cubicBezTo>
                    <a:pt x="3970" y="4882"/>
                    <a:pt x="3969" y="4915"/>
                    <a:pt x="3946" y="4933"/>
                  </a:cubicBezTo>
                  <a:cubicBezTo>
                    <a:pt x="3924" y="4952"/>
                    <a:pt x="3887" y="4951"/>
                    <a:pt x="3870" y="4926"/>
                  </a:cubicBezTo>
                  <a:close/>
                  <a:moveTo>
                    <a:pt x="4537" y="5022"/>
                  </a:moveTo>
                  <a:cubicBezTo>
                    <a:pt x="4574" y="5081"/>
                    <a:pt x="4665" y="5025"/>
                    <a:pt x="4629" y="4966"/>
                  </a:cubicBezTo>
                  <a:cubicBezTo>
                    <a:pt x="4538" y="4833"/>
                    <a:pt x="4455" y="4699"/>
                    <a:pt x="4370" y="4562"/>
                  </a:cubicBezTo>
                  <a:cubicBezTo>
                    <a:pt x="4228" y="4329"/>
                    <a:pt x="4084" y="4097"/>
                    <a:pt x="3969" y="3851"/>
                  </a:cubicBezTo>
                  <a:cubicBezTo>
                    <a:pt x="3940" y="3786"/>
                    <a:pt x="3844" y="3828"/>
                    <a:pt x="3870" y="3894"/>
                  </a:cubicBezTo>
                  <a:cubicBezTo>
                    <a:pt x="4059" y="4286"/>
                    <a:pt x="4298" y="4656"/>
                    <a:pt x="4537" y="5022"/>
                  </a:cubicBezTo>
                  <a:close/>
                  <a:moveTo>
                    <a:pt x="6850" y="4386"/>
                  </a:moveTo>
                  <a:cubicBezTo>
                    <a:pt x="6820" y="4383"/>
                    <a:pt x="6801" y="4357"/>
                    <a:pt x="6801" y="4327"/>
                  </a:cubicBezTo>
                  <a:cubicBezTo>
                    <a:pt x="6808" y="4161"/>
                    <a:pt x="6814" y="3996"/>
                    <a:pt x="6821" y="3832"/>
                  </a:cubicBezTo>
                  <a:cubicBezTo>
                    <a:pt x="6823" y="3766"/>
                    <a:pt x="6824" y="3701"/>
                    <a:pt x="6824" y="3635"/>
                  </a:cubicBezTo>
                  <a:cubicBezTo>
                    <a:pt x="6823" y="3565"/>
                    <a:pt x="6929" y="3560"/>
                    <a:pt x="6932" y="3631"/>
                  </a:cubicBezTo>
                  <a:cubicBezTo>
                    <a:pt x="6930" y="3869"/>
                    <a:pt x="6917" y="4098"/>
                    <a:pt x="6909" y="4335"/>
                  </a:cubicBezTo>
                  <a:cubicBezTo>
                    <a:pt x="6907" y="4365"/>
                    <a:pt x="6879" y="4387"/>
                    <a:pt x="6850" y="4386"/>
                  </a:cubicBezTo>
                  <a:close/>
                  <a:moveTo>
                    <a:pt x="6578" y="4699"/>
                  </a:moveTo>
                  <a:cubicBezTo>
                    <a:pt x="6571" y="4355"/>
                    <a:pt x="6565" y="4012"/>
                    <a:pt x="6564" y="3668"/>
                  </a:cubicBezTo>
                  <a:cubicBezTo>
                    <a:pt x="6570" y="3451"/>
                    <a:pt x="6551" y="3240"/>
                    <a:pt x="6594" y="3031"/>
                  </a:cubicBezTo>
                  <a:cubicBezTo>
                    <a:pt x="6628" y="2969"/>
                    <a:pt x="6720" y="3020"/>
                    <a:pt x="6690" y="3082"/>
                  </a:cubicBezTo>
                  <a:cubicBezTo>
                    <a:pt x="6692" y="3079"/>
                    <a:pt x="6692" y="3077"/>
                    <a:pt x="6693" y="3076"/>
                  </a:cubicBezTo>
                  <a:cubicBezTo>
                    <a:pt x="6693" y="3074"/>
                    <a:pt x="6695" y="3071"/>
                    <a:pt x="6695" y="3071"/>
                  </a:cubicBezTo>
                  <a:cubicBezTo>
                    <a:pt x="6659" y="3398"/>
                    <a:pt x="6677" y="3721"/>
                    <a:pt x="6677" y="4046"/>
                  </a:cubicBezTo>
                  <a:cubicBezTo>
                    <a:pt x="6679" y="4262"/>
                    <a:pt x="6685" y="4479"/>
                    <a:pt x="6687" y="4695"/>
                  </a:cubicBezTo>
                  <a:cubicBezTo>
                    <a:pt x="6687" y="4764"/>
                    <a:pt x="6582" y="4768"/>
                    <a:pt x="6578" y="46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6"/>
          <p:cNvGrpSpPr/>
          <p:nvPr/>
        </p:nvGrpSpPr>
        <p:grpSpPr>
          <a:xfrm rot="418691">
            <a:off x="-225617" y="4894007"/>
            <a:ext cx="1349983" cy="2158291"/>
            <a:chOff x="1981450" y="3730350"/>
            <a:chExt cx="1089535" cy="1741899"/>
          </a:xfrm>
        </p:grpSpPr>
        <p:sp>
          <p:nvSpPr>
            <p:cNvPr id="211" name="Google Shape;211;p6"/>
            <p:cNvSpPr/>
            <p:nvPr/>
          </p:nvSpPr>
          <p:spPr>
            <a:xfrm>
              <a:off x="1981450" y="3730350"/>
              <a:ext cx="1089535" cy="1728956"/>
            </a:xfrm>
            <a:custGeom>
              <a:avLst/>
              <a:gdLst/>
              <a:ahLst/>
              <a:cxnLst/>
              <a:rect l="l" t="t" r="r" b="b"/>
              <a:pathLst>
                <a:path w="17341" h="27518" extrusionOk="0">
                  <a:moveTo>
                    <a:pt x="5636" y="27342"/>
                  </a:moveTo>
                  <a:cubicBezTo>
                    <a:pt x="3976" y="27099"/>
                    <a:pt x="1077" y="27517"/>
                    <a:pt x="486" y="25489"/>
                  </a:cubicBezTo>
                  <a:cubicBezTo>
                    <a:pt x="123" y="24396"/>
                    <a:pt x="0" y="23244"/>
                    <a:pt x="128" y="22100"/>
                  </a:cubicBezTo>
                  <a:cubicBezTo>
                    <a:pt x="19" y="22037"/>
                    <a:pt x="58" y="21894"/>
                    <a:pt x="58" y="21791"/>
                  </a:cubicBezTo>
                  <a:cubicBezTo>
                    <a:pt x="85" y="21368"/>
                    <a:pt x="136" y="20947"/>
                    <a:pt x="173" y="20526"/>
                  </a:cubicBezTo>
                  <a:cubicBezTo>
                    <a:pt x="268" y="19449"/>
                    <a:pt x="403" y="18336"/>
                    <a:pt x="899" y="17363"/>
                  </a:cubicBezTo>
                  <a:cubicBezTo>
                    <a:pt x="1182" y="16720"/>
                    <a:pt x="1716" y="16332"/>
                    <a:pt x="2265" y="15958"/>
                  </a:cubicBezTo>
                  <a:cubicBezTo>
                    <a:pt x="2651" y="15695"/>
                    <a:pt x="3047" y="15438"/>
                    <a:pt x="3369" y="15103"/>
                  </a:cubicBezTo>
                  <a:cubicBezTo>
                    <a:pt x="4394" y="13921"/>
                    <a:pt x="4085" y="12144"/>
                    <a:pt x="5025" y="10919"/>
                  </a:cubicBezTo>
                  <a:cubicBezTo>
                    <a:pt x="6109" y="9558"/>
                    <a:pt x="8474" y="9909"/>
                    <a:pt x="9099" y="8054"/>
                  </a:cubicBezTo>
                  <a:cubicBezTo>
                    <a:pt x="9424" y="7016"/>
                    <a:pt x="9496" y="5895"/>
                    <a:pt x="10032" y="4929"/>
                  </a:cubicBezTo>
                  <a:cubicBezTo>
                    <a:pt x="11359" y="2821"/>
                    <a:pt x="13664" y="1577"/>
                    <a:pt x="15761" y="350"/>
                  </a:cubicBezTo>
                  <a:cubicBezTo>
                    <a:pt x="16125" y="123"/>
                    <a:pt x="16368" y="18"/>
                    <a:pt x="16525" y="0"/>
                  </a:cubicBezTo>
                  <a:cubicBezTo>
                    <a:pt x="16525" y="3"/>
                    <a:pt x="16525" y="6"/>
                    <a:pt x="16523" y="8"/>
                  </a:cubicBezTo>
                  <a:cubicBezTo>
                    <a:pt x="16490" y="278"/>
                    <a:pt x="16466" y="547"/>
                    <a:pt x="16452" y="818"/>
                  </a:cubicBezTo>
                  <a:cubicBezTo>
                    <a:pt x="16446" y="913"/>
                    <a:pt x="16441" y="1007"/>
                    <a:pt x="16437" y="1103"/>
                  </a:cubicBezTo>
                  <a:cubicBezTo>
                    <a:pt x="16433" y="1185"/>
                    <a:pt x="16433" y="1265"/>
                    <a:pt x="16431" y="1349"/>
                  </a:cubicBezTo>
                  <a:cubicBezTo>
                    <a:pt x="16427" y="1520"/>
                    <a:pt x="16427" y="1688"/>
                    <a:pt x="16427" y="1859"/>
                  </a:cubicBezTo>
                  <a:cubicBezTo>
                    <a:pt x="16427" y="2178"/>
                    <a:pt x="16447" y="2498"/>
                    <a:pt x="16470" y="2817"/>
                  </a:cubicBezTo>
                  <a:lnTo>
                    <a:pt x="16488" y="3011"/>
                  </a:lnTo>
                  <a:cubicBezTo>
                    <a:pt x="16470" y="3525"/>
                    <a:pt x="16496" y="4040"/>
                    <a:pt x="16584" y="4551"/>
                  </a:cubicBezTo>
                  <a:cubicBezTo>
                    <a:pt x="16830" y="6175"/>
                    <a:pt x="17340" y="8142"/>
                    <a:pt x="16318" y="9594"/>
                  </a:cubicBezTo>
                  <a:cubicBezTo>
                    <a:pt x="15848" y="10179"/>
                    <a:pt x="15317" y="10810"/>
                    <a:pt x="15412" y="11615"/>
                  </a:cubicBezTo>
                  <a:cubicBezTo>
                    <a:pt x="15487" y="12604"/>
                    <a:pt x="15921" y="13529"/>
                    <a:pt x="15983" y="14524"/>
                  </a:cubicBezTo>
                  <a:cubicBezTo>
                    <a:pt x="16193" y="16577"/>
                    <a:pt x="14542" y="17684"/>
                    <a:pt x="13247" y="18946"/>
                  </a:cubicBezTo>
                  <a:cubicBezTo>
                    <a:pt x="12366" y="19844"/>
                    <a:pt x="12402" y="20773"/>
                    <a:pt x="12580" y="21938"/>
                  </a:cubicBezTo>
                  <a:cubicBezTo>
                    <a:pt x="12809" y="23082"/>
                    <a:pt x="12715" y="24408"/>
                    <a:pt x="12124" y="25394"/>
                  </a:cubicBezTo>
                  <a:cubicBezTo>
                    <a:pt x="11779" y="25970"/>
                    <a:pt x="11262" y="26432"/>
                    <a:pt x="10538" y="26675"/>
                  </a:cubicBezTo>
                  <a:cubicBezTo>
                    <a:pt x="9273" y="27168"/>
                    <a:pt x="7906" y="27371"/>
                    <a:pt x="6547" y="27371"/>
                  </a:cubicBezTo>
                  <a:cubicBezTo>
                    <a:pt x="6246" y="27372"/>
                    <a:pt x="5941" y="27362"/>
                    <a:pt x="5636" y="273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6"/>
            <p:cNvSpPr/>
            <p:nvPr/>
          </p:nvSpPr>
          <p:spPr>
            <a:xfrm>
              <a:off x="2137080" y="3744675"/>
              <a:ext cx="891306" cy="1727574"/>
            </a:xfrm>
            <a:custGeom>
              <a:avLst/>
              <a:gdLst/>
              <a:ahLst/>
              <a:cxnLst/>
              <a:rect l="l" t="t" r="r" b="b"/>
              <a:pathLst>
                <a:path w="14186" h="27496" extrusionOk="0">
                  <a:moveTo>
                    <a:pt x="12826" y="10575"/>
                  </a:moveTo>
                  <a:cubicBezTo>
                    <a:pt x="12840" y="10575"/>
                    <a:pt x="12856" y="10579"/>
                    <a:pt x="12868" y="10588"/>
                  </a:cubicBezTo>
                  <a:cubicBezTo>
                    <a:pt x="12855" y="10581"/>
                    <a:pt x="12840" y="10576"/>
                    <a:pt x="12826" y="10575"/>
                  </a:cubicBezTo>
                  <a:close/>
                  <a:moveTo>
                    <a:pt x="13813" y="1"/>
                  </a:moveTo>
                  <a:cubicBezTo>
                    <a:pt x="13673" y="1"/>
                    <a:pt x="13533" y="455"/>
                    <a:pt x="13399" y="639"/>
                  </a:cubicBezTo>
                  <a:cubicBezTo>
                    <a:pt x="12551" y="2166"/>
                    <a:pt x="11854" y="3763"/>
                    <a:pt x="11152" y="5361"/>
                  </a:cubicBezTo>
                  <a:cubicBezTo>
                    <a:pt x="11112" y="4853"/>
                    <a:pt x="10717" y="3638"/>
                    <a:pt x="10692" y="3530"/>
                  </a:cubicBezTo>
                  <a:cubicBezTo>
                    <a:pt x="10563" y="3083"/>
                    <a:pt x="10472" y="2623"/>
                    <a:pt x="10455" y="2156"/>
                  </a:cubicBezTo>
                  <a:cubicBezTo>
                    <a:pt x="10448" y="2066"/>
                    <a:pt x="10485" y="1910"/>
                    <a:pt x="10355" y="1910"/>
                  </a:cubicBezTo>
                  <a:cubicBezTo>
                    <a:pt x="10352" y="1910"/>
                    <a:pt x="10349" y="1910"/>
                    <a:pt x="10346" y="1910"/>
                  </a:cubicBezTo>
                  <a:cubicBezTo>
                    <a:pt x="9978" y="2547"/>
                    <a:pt x="10963" y="4643"/>
                    <a:pt x="10977" y="5504"/>
                  </a:cubicBezTo>
                  <a:cubicBezTo>
                    <a:pt x="11009" y="5536"/>
                    <a:pt x="11037" y="5559"/>
                    <a:pt x="11062" y="5570"/>
                  </a:cubicBezTo>
                  <a:cubicBezTo>
                    <a:pt x="10817" y="6127"/>
                    <a:pt x="10569" y="6685"/>
                    <a:pt x="10316" y="7238"/>
                  </a:cubicBezTo>
                  <a:cubicBezTo>
                    <a:pt x="10181" y="7380"/>
                    <a:pt x="10099" y="7511"/>
                    <a:pt x="10153" y="7589"/>
                  </a:cubicBezTo>
                  <a:cubicBezTo>
                    <a:pt x="9856" y="8183"/>
                    <a:pt x="9541" y="8769"/>
                    <a:pt x="9222" y="9353"/>
                  </a:cubicBezTo>
                  <a:cubicBezTo>
                    <a:pt x="9212" y="9218"/>
                    <a:pt x="9194" y="9084"/>
                    <a:pt x="9203" y="9015"/>
                  </a:cubicBezTo>
                  <a:cubicBezTo>
                    <a:pt x="9161" y="8503"/>
                    <a:pt x="9038" y="7999"/>
                    <a:pt x="8905" y="7504"/>
                  </a:cubicBezTo>
                  <a:cubicBezTo>
                    <a:pt x="8798" y="7183"/>
                    <a:pt x="8694" y="6864"/>
                    <a:pt x="8605" y="6539"/>
                  </a:cubicBezTo>
                  <a:cubicBezTo>
                    <a:pt x="8823" y="6213"/>
                    <a:pt x="9016" y="5008"/>
                    <a:pt x="9025" y="4801"/>
                  </a:cubicBezTo>
                  <a:cubicBezTo>
                    <a:pt x="9026" y="4604"/>
                    <a:pt x="9109" y="3198"/>
                    <a:pt x="8914" y="3198"/>
                  </a:cubicBezTo>
                  <a:cubicBezTo>
                    <a:pt x="8911" y="3198"/>
                    <a:pt x="8909" y="3198"/>
                    <a:pt x="8907" y="3198"/>
                  </a:cubicBezTo>
                  <a:cubicBezTo>
                    <a:pt x="8763" y="3208"/>
                    <a:pt x="8823" y="3382"/>
                    <a:pt x="8821" y="3479"/>
                  </a:cubicBezTo>
                  <a:cubicBezTo>
                    <a:pt x="8841" y="3881"/>
                    <a:pt x="8859" y="4285"/>
                    <a:pt x="8841" y="4689"/>
                  </a:cubicBezTo>
                  <a:cubicBezTo>
                    <a:pt x="8808" y="5220"/>
                    <a:pt x="8690" y="5723"/>
                    <a:pt x="8522" y="6230"/>
                  </a:cubicBezTo>
                  <a:cubicBezTo>
                    <a:pt x="8353" y="5557"/>
                    <a:pt x="8241" y="4873"/>
                    <a:pt x="8234" y="4174"/>
                  </a:cubicBezTo>
                  <a:cubicBezTo>
                    <a:pt x="8234" y="4112"/>
                    <a:pt x="8186" y="4081"/>
                    <a:pt x="8138" y="4081"/>
                  </a:cubicBezTo>
                  <a:cubicBezTo>
                    <a:pt x="8090" y="4081"/>
                    <a:pt x="8041" y="4113"/>
                    <a:pt x="8041" y="4174"/>
                  </a:cubicBezTo>
                  <a:cubicBezTo>
                    <a:pt x="8015" y="4995"/>
                    <a:pt x="8205" y="5779"/>
                    <a:pt x="8427" y="6557"/>
                  </a:cubicBezTo>
                  <a:cubicBezTo>
                    <a:pt x="8427" y="6561"/>
                    <a:pt x="8428" y="6564"/>
                    <a:pt x="8429" y="6565"/>
                  </a:cubicBezTo>
                  <a:cubicBezTo>
                    <a:pt x="8717" y="7576"/>
                    <a:pt x="9053" y="8577"/>
                    <a:pt x="9022" y="9639"/>
                  </a:cubicBezTo>
                  <a:cubicBezTo>
                    <a:pt x="9022" y="9656"/>
                    <a:pt x="9026" y="9675"/>
                    <a:pt x="9036" y="9689"/>
                  </a:cubicBezTo>
                  <a:cubicBezTo>
                    <a:pt x="8106" y="11374"/>
                    <a:pt x="7154" y="13048"/>
                    <a:pt x="6479" y="14856"/>
                  </a:cubicBezTo>
                  <a:cubicBezTo>
                    <a:pt x="6374" y="15101"/>
                    <a:pt x="6276" y="15347"/>
                    <a:pt x="6178" y="15594"/>
                  </a:cubicBezTo>
                  <a:cubicBezTo>
                    <a:pt x="6043" y="15413"/>
                    <a:pt x="5911" y="15232"/>
                    <a:pt x="5783" y="15045"/>
                  </a:cubicBezTo>
                  <a:cubicBezTo>
                    <a:pt x="5712" y="14938"/>
                    <a:pt x="5645" y="14832"/>
                    <a:pt x="5579" y="14727"/>
                  </a:cubicBezTo>
                  <a:cubicBezTo>
                    <a:pt x="5624" y="14673"/>
                    <a:pt x="5602" y="14563"/>
                    <a:pt x="5510" y="14563"/>
                  </a:cubicBezTo>
                  <a:cubicBezTo>
                    <a:pt x="5509" y="14563"/>
                    <a:pt x="5509" y="14563"/>
                    <a:pt x="5508" y="14563"/>
                  </a:cubicBezTo>
                  <a:cubicBezTo>
                    <a:pt x="5497" y="14563"/>
                    <a:pt x="5487" y="14562"/>
                    <a:pt x="5475" y="14562"/>
                  </a:cubicBezTo>
                  <a:cubicBezTo>
                    <a:pt x="5422" y="14472"/>
                    <a:pt x="5370" y="14385"/>
                    <a:pt x="5316" y="14297"/>
                  </a:cubicBezTo>
                  <a:cubicBezTo>
                    <a:pt x="5064" y="13905"/>
                    <a:pt x="4847" y="13495"/>
                    <a:pt x="4646" y="13078"/>
                  </a:cubicBezTo>
                  <a:cubicBezTo>
                    <a:pt x="4664" y="13046"/>
                    <a:pt x="4660" y="13003"/>
                    <a:pt x="4615" y="12963"/>
                  </a:cubicBezTo>
                  <a:cubicBezTo>
                    <a:pt x="4682" y="12358"/>
                    <a:pt x="5061" y="9648"/>
                    <a:pt x="4532" y="9382"/>
                  </a:cubicBezTo>
                  <a:lnTo>
                    <a:pt x="4532" y="9382"/>
                  </a:lnTo>
                  <a:cubicBezTo>
                    <a:pt x="4372" y="9461"/>
                    <a:pt x="4543" y="9676"/>
                    <a:pt x="4541" y="9812"/>
                  </a:cubicBezTo>
                  <a:cubicBezTo>
                    <a:pt x="4574" y="9970"/>
                    <a:pt x="4591" y="10131"/>
                    <a:pt x="4602" y="10293"/>
                  </a:cubicBezTo>
                  <a:cubicBezTo>
                    <a:pt x="4674" y="11091"/>
                    <a:pt x="4512" y="11892"/>
                    <a:pt x="4459" y="12681"/>
                  </a:cubicBezTo>
                  <a:cubicBezTo>
                    <a:pt x="4088" y="11866"/>
                    <a:pt x="3763" y="11026"/>
                    <a:pt x="3366" y="10223"/>
                  </a:cubicBezTo>
                  <a:cubicBezTo>
                    <a:pt x="3338" y="10152"/>
                    <a:pt x="3282" y="10123"/>
                    <a:pt x="3232" y="10123"/>
                  </a:cubicBezTo>
                  <a:cubicBezTo>
                    <a:pt x="3153" y="10123"/>
                    <a:pt x="3090" y="10196"/>
                    <a:pt x="3178" y="10293"/>
                  </a:cubicBezTo>
                  <a:cubicBezTo>
                    <a:pt x="3598" y="11041"/>
                    <a:pt x="3851" y="11876"/>
                    <a:pt x="4227" y="12649"/>
                  </a:cubicBezTo>
                  <a:cubicBezTo>
                    <a:pt x="4528" y="13299"/>
                    <a:pt x="4860" y="13933"/>
                    <a:pt x="5234" y="14544"/>
                  </a:cubicBezTo>
                  <a:cubicBezTo>
                    <a:pt x="5008" y="14523"/>
                    <a:pt x="4781" y="14487"/>
                    <a:pt x="4561" y="14447"/>
                  </a:cubicBezTo>
                  <a:cubicBezTo>
                    <a:pt x="3516" y="14254"/>
                    <a:pt x="2606" y="13649"/>
                    <a:pt x="1891" y="12877"/>
                  </a:cubicBezTo>
                  <a:cubicBezTo>
                    <a:pt x="1867" y="12835"/>
                    <a:pt x="1835" y="12819"/>
                    <a:pt x="1805" y="12819"/>
                  </a:cubicBezTo>
                  <a:cubicBezTo>
                    <a:pt x="1726" y="12819"/>
                    <a:pt x="1655" y="12928"/>
                    <a:pt x="1747" y="13005"/>
                  </a:cubicBezTo>
                  <a:cubicBezTo>
                    <a:pt x="2667" y="14044"/>
                    <a:pt x="3973" y="14684"/>
                    <a:pt x="5360" y="14751"/>
                  </a:cubicBezTo>
                  <a:cubicBezTo>
                    <a:pt x="5590" y="15115"/>
                    <a:pt x="5833" y="15467"/>
                    <a:pt x="6092" y="15808"/>
                  </a:cubicBezTo>
                  <a:cubicBezTo>
                    <a:pt x="5277" y="17934"/>
                    <a:pt x="4673" y="20137"/>
                    <a:pt x="3774" y="22234"/>
                  </a:cubicBezTo>
                  <a:cubicBezTo>
                    <a:pt x="3553" y="22736"/>
                    <a:pt x="3314" y="23231"/>
                    <a:pt x="3066" y="23719"/>
                  </a:cubicBezTo>
                  <a:cubicBezTo>
                    <a:pt x="3056" y="23609"/>
                    <a:pt x="3034" y="23492"/>
                    <a:pt x="3044" y="23423"/>
                  </a:cubicBezTo>
                  <a:cubicBezTo>
                    <a:pt x="3014" y="22324"/>
                    <a:pt x="2593" y="21317"/>
                    <a:pt x="2107" y="20350"/>
                  </a:cubicBezTo>
                  <a:cubicBezTo>
                    <a:pt x="2151" y="20342"/>
                    <a:pt x="2189" y="20302"/>
                    <a:pt x="2187" y="20255"/>
                  </a:cubicBezTo>
                  <a:cubicBezTo>
                    <a:pt x="2147" y="20065"/>
                    <a:pt x="2186" y="19868"/>
                    <a:pt x="2181" y="19675"/>
                  </a:cubicBezTo>
                  <a:cubicBezTo>
                    <a:pt x="2200" y="18041"/>
                    <a:pt x="1868" y="16343"/>
                    <a:pt x="1047" y="14915"/>
                  </a:cubicBezTo>
                  <a:cubicBezTo>
                    <a:pt x="1028" y="14881"/>
                    <a:pt x="1000" y="14868"/>
                    <a:pt x="971" y="14868"/>
                  </a:cubicBezTo>
                  <a:cubicBezTo>
                    <a:pt x="905" y="14868"/>
                    <a:pt x="838" y="14940"/>
                    <a:pt x="882" y="15012"/>
                  </a:cubicBezTo>
                  <a:cubicBezTo>
                    <a:pt x="1586" y="16203"/>
                    <a:pt x="1867" y="17596"/>
                    <a:pt x="1984" y="18962"/>
                  </a:cubicBezTo>
                  <a:cubicBezTo>
                    <a:pt x="2009" y="19336"/>
                    <a:pt x="1986" y="19711"/>
                    <a:pt x="1977" y="20085"/>
                  </a:cubicBezTo>
                  <a:lnTo>
                    <a:pt x="1977" y="20099"/>
                  </a:lnTo>
                  <a:cubicBezTo>
                    <a:pt x="1869" y="19890"/>
                    <a:pt x="1757" y="19681"/>
                    <a:pt x="1648" y="19473"/>
                  </a:cubicBezTo>
                  <a:cubicBezTo>
                    <a:pt x="1047" y="18312"/>
                    <a:pt x="597" y="17093"/>
                    <a:pt x="226" y="15844"/>
                  </a:cubicBezTo>
                  <a:cubicBezTo>
                    <a:pt x="214" y="15802"/>
                    <a:pt x="176" y="15774"/>
                    <a:pt x="134" y="15774"/>
                  </a:cubicBezTo>
                  <a:cubicBezTo>
                    <a:pt x="126" y="15774"/>
                    <a:pt x="117" y="15775"/>
                    <a:pt x="108" y="15778"/>
                  </a:cubicBezTo>
                  <a:cubicBezTo>
                    <a:pt x="0" y="15809"/>
                    <a:pt x="46" y="15924"/>
                    <a:pt x="74" y="16002"/>
                  </a:cubicBezTo>
                  <a:cubicBezTo>
                    <a:pt x="383" y="16978"/>
                    <a:pt x="692" y="17957"/>
                    <a:pt x="1148" y="18877"/>
                  </a:cubicBezTo>
                  <a:cubicBezTo>
                    <a:pt x="1543" y="19753"/>
                    <a:pt x="2043" y="20577"/>
                    <a:pt x="2410" y="21465"/>
                  </a:cubicBezTo>
                  <a:cubicBezTo>
                    <a:pt x="2657" y="22086"/>
                    <a:pt x="2815" y="22746"/>
                    <a:pt x="2848" y="23416"/>
                  </a:cubicBezTo>
                  <a:cubicBezTo>
                    <a:pt x="2890" y="23560"/>
                    <a:pt x="2794" y="23902"/>
                    <a:pt x="2929" y="23983"/>
                  </a:cubicBezTo>
                  <a:cubicBezTo>
                    <a:pt x="2600" y="24628"/>
                    <a:pt x="2260" y="25268"/>
                    <a:pt x="1941" y="25918"/>
                  </a:cubicBezTo>
                  <a:cubicBezTo>
                    <a:pt x="1884" y="26031"/>
                    <a:pt x="1831" y="26148"/>
                    <a:pt x="1780" y="26266"/>
                  </a:cubicBezTo>
                  <a:cubicBezTo>
                    <a:pt x="1662" y="26391"/>
                    <a:pt x="1605" y="26496"/>
                    <a:pt x="1665" y="26543"/>
                  </a:cubicBezTo>
                  <a:cubicBezTo>
                    <a:pt x="1557" y="26816"/>
                    <a:pt x="1463" y="27095"/>
                    <a:pt x="1366" y="27370"/>
                  </a:cubicBezTo>
                  <a:cubicBezTo>
                    <a:pt x="1349" y="27420"/>
                    <a:pt x="1384" y="27475"/>
                    <a:pt x="1432" y="27489"/>
                  </a:cubicBezTo>
                  <a:cubicBezTo>
                    <a:pt x="1439" y="27494"/>
                    <a:pt x="1445" y="27496"/>
                    <a:pt x="1452" y="27496"/>
                  </a:cubicBezTo>
                  <a:cubicBezTo>
                    <a:pt x="1576" y="27496"/>
                    <a:pt x="1778" y="26781"/>
                    <a:pt x="1921" y="26406"/>
                  </a:cubicBezTo>
                  <a:cubicBezTo>
                    <a:pt x="2174" y="26172"/>
                    <a:pt x="2447" y="25946"/>
                    <a:pt x="2728" y="25744"/>
                  </a:cubicBezTo>
                  <a:cubicBezTo>
                    <a:pt x="3638" y="25127"/>
                    <a:pt x="4705" y="24808"/>
                    <a:pt x="5753" y="24509"/>
                  </a:cubicBezTo>
                  <a:cubicBezTo>
                    <a:pt x="7312" y="24040"/>
                    <a:pt x="8993" y="23912"/>
                    <a:pt x="10411" y="23048"/>
                  </a:cubicBezTo>
                  <a:cubicBezTo>
                    <a:pt x="10455" y="23021"/>
                    <a:pt x="10471" y="22962"/>
                    <a:pt x="10445" y="22917"/>
                  </a:cubicBezTo>
                  <a:cubicBezTo>
                    <a:pt x="10417" y="22889"/>
                    <a:pt x="10386" y="22878"/>
                    <a:pt x="10354" y="22878"/>
                  </a:cubicBezTo>
                  <a:cubicBezTo>
                    <a:pt x="10233" y="22878"/>
                    <a:pt x="10091" y="23041"/>
                    <a:pt x="9971" y="23070"/>
                  </a:cubicBezTo>
                  <a:cubicBezTo>
                    <a:pt x="8938" y="23615"/>
                    <a:pt x="7775" y="23810"/>
                    <a:pt x="6650" y="24070"/>
                  </a:cubicBezTo>
                  <a:lnTo>
                    <a:pt x="6608" y="24082"/>
                  </a:lnTo>
                  <a:cubicBezTo>
                    <a:pt x="6677" y="23997"/>
                    <a:pt x="6743" y="23915"/>
                    <a:pt x="6796" y="23880"/>
                  </a:cubicBezTo>
                  <a:cubicBezTo>
                    <a:pt x="7205" y="23471"/>
                    <a:pt x="7645" y="23090"/>
                    <a:pt x="8118" y="22755"/>
                  </a:cubicBezTo>
                  <a:cubicBezTo>
                    <a:pt x="8520" y="22486"/>
                    <a:pt x="8950" y="22234"/>
                    <a:pt x="9384" y="22017"/>
                  </a:cubicBezTo>
                  <a:cubicBezTo>
                    <a:pt x="9495" y="21917"/>
                    <a:pt x="10067" y="21805"/>
                    <a:pt x="9999" y="21636"/>
                  </a:cubicBezTo>
                  <a:cubicBezTo>
                    <a:pt x="9982" y="21615"/>
                    <a:pt x="9952" y="21605"/>
                    <a:pt x="9911" y="21605"/>
                  </a:cubicBezTo>
                  <a:cubicBezTo>
                    <a:pt x="9490" y="21605"/>
                    <a:pt x="7920" y="22643"/>
                    <a:pt x="7678" y="22841"/>
                  </a:cubicBezTo>
                  <a:cubicBezTo>
                    <a:pt x="7519" y="22978"/>
                    <a:pt x="6484" y="23807"/>
                    <a:pt x="6276" y="24171"/>
                  </a:cubicBezTo>
                  <a:cubicBezTo>
                    <a:pt x="5189" y="24457"/>
                    <a:pt x="4098" y="24766"/>
                    <a:pt x="3099" y="25291"/>
                  </a:cubicBezTo>
                  <a:cubicBezTo>
                    <a:pt x="3005" y="25338"/>
                    <a:pt x="2526" y="25644"/>
                    <a:pt x="2143" y="25946"/>
                  </a:cubicBezTo>
                  <a:cubicBezTo>
                    <a:pt x="2847" y="24520"/>
                    <a:pt x="3638" y="23133"/>
                    <a:pt x="4223" y="21652"/>
                  </a:cubicBezTo>
                  <a:cubicBezTo>
                    <a:pt x="4380" y="21244"/>
                    <a:pt x="4531" y="20833"/>
                    <a:pt x="4676" y="20421"/>
                  </a:cubicBezTo>
                  <a:cubicBezTo>
                    <a:pt x="4705" y="20414"/>
                    <a:pt x="4730" y="20393"/>
                    <a:pt x="4745" y="20364"/>
                  </a:cubicBezTo>
                  <a:cubicBezTo>
                    <a:pt x="5042" y="20048"/>
                    <a:pt x="5451" y="19858"/>
                    <a:pt x="5858" y="19713"/>
                  </a:cubicBezTo>
                  <a:cubicBezTo>
                    <a:pt x="7269" y="19258"/>
                    <a:pt x="8795" y="19300"/>
                    <a:pt x="10224" y="18923"/>
                  </a:cubicBezTo>
                  <a:cubicBezTo>
                    <a:pt x="10352" y="18849"/>
                    <a:pt x="10882" y="18741"/>
                    <a:pt x="10799" y="18553"/>
                  </a:cubicBezTo>
                  <a:cubicBezTo>
                    <a:pt x="10780" y="18519"/>
                    <a:pt x="10750" y="18506"/>
                    <a:pt x="10718" y="18506"/>
                  </a:cubicBezTo>
                  <a:cubicBezTo>
                    <a:pt x="10688" y="18506"/>
                    <a:pt x="10656" y="18518"/>
                    <a:pt x="10631" y="18535"/>
                  </a:cubicBezTo>
                  <a:cubicBezTo>
                    <a:pt x="9945" y="18905"/>
                    <a:pt x="9147" y="18951"/>
                    <a:pt x="8378" y="19036"/>
                  </a:cubicBezTo>
                  <a:cubicBezTo>
                    <a:pt x="9797" y="17619"/>
                    <a:pt x="10986" y="16663"/>
                    <a:pt x="13113" y="16226"/>
                  </a:cubicBezTo>
                  <a:cubicBezTo>
                    <a:pt x="13226" y="16197"/>
                    <a:pt x="13187" y="16037"/>
                    <a:pt x="13089" y="16037"/>
                  </a:cubicBezTo>
                  <a:cubicBezTo>
                    <a:pt x="13081" y="16037"/>
                    <a:pt x="13072" y="16038"/>
                    <a:pt x="13063" y="16041"/>
                  </a:cubicBezTo>
                  <a:cubicBezTo>
                    <a:pt x="11495" y="16356"/>
                    <a:pt x="10051" y="17131"/>
                    <a:pt x="8910" y="18251"/>
                  </a:cubicBezTo>
                  <a:cubicBezTo>
                    <a:pt x="8823" y="18368"/>
                    <a:pt x="8277" y="18800"/>
                    <a:pt x="8138" y="19064"/>
                  </a:cubicBezTo>
                  <a:cubicBezTo>
                    <a:pt x="8093" y="19070"/>
                    <a:pt x="8046" y="19074"/>
                    <a:pt x="8001" y="19082"/>
                  </a:cubicBezTo>
                  <a:cubicBezTo>
                    <a:pt x="7138" y="19235"/>
                    <a:pt x="6241" y="19330"/>
                    <a:pt x="5429" y="19677"/>
                  </a:cubicBezTo>
                  <a:cubicBezTo>
                    <a:pt x="5337" y="19726"/>
                    <a:pt x="5038" y="19869"/>
                    <a:pt x="4818" y="20028"/>
                  </a:cubicBezTo>
                  <a:cubicBezTo>
                    <a:pt x="5544" y="17959"/>
                    <a:pt x="6200" y="15866"/>
                    <a:pt x="7094" y="13859"/>
                  </a:cubicBezTo>
                  <a:cubicBezTo>
                    <a:pt x="7368" y="13223"/>
                    <a:pt x="7673" y="12603"/>
                    <a:pt x="7994" y="11992"/>
                  </a:cubicBezTo>
                  <a:cubicBezTo>
                    <a:pt x="8133" y="11942"/>
                    <a:pt x="8266" y="11824"/>
                    <a:pt x="8411" y="11784"/>
                  </a:cubicBezTo>
                  <a:cubicBezTo>
                    <a:pt x="8793" y="11619"/>
                    <a:pt x="9203" y="11524"/>
                    <a:pt x="9610" y="11439"/>
                  </a:cubicBezTo>
                  <a:cubicBezTo>
                    <a:pt x="9618" y="11471"/>
                    <a:pt x="9650" y="11496"/>
                    <a:pt x="9713" y="11496"/>
                  </a:cubicBezTo>
                  <a:cubicBezTo>
                    <a:pt x="9723" y="11496"/>
                    <a:pt x="9734" y="11495"/>
                    <a:pt x="9746" y="11494"/>
                  </a:cubicBezTo>
                  <a:cubicBezTo>
                    <a:pt x="10281" y="11791"/>
                    <a:pt x="10820" y="12113"/>
                    <a:pt x="11439" y="12199"/>
                  </a:cubicBezTo>
                  <a:cubicBezTo>
                    <a:pt x="11582" y="12222"/>
                    <a:pt x="11726" y="12234"/>
                    <a:pt x="11871" y="12234"/>
                  </a:cubicBezTo>
                  <a:cubicBezTo>
                    <a:pt x="12226" y="12234"/>
                    <a:pt x="12581" y="12166"/>
                    <a:pt x="12911" y="12034"/>
                  </a:cubicBezTo>
                  <a:cubicBezTo>
                    <a:pt x="12960" y="12014"/>
                    <a:pt x="12983" y="11957"/>
                    <a:pt x="12961" y="11908"/>
                  </a:cubicBezTo>
                  <a:cubicBezTo>
                    <a:pt x="12942" y="11866"/>
                    <a:pt x="12913" y="11852"/>
                    <a:pt x="12880" y="11852"/>
                  </a:cubicBezTo>
                  <a:cubicBezTo>
                    <a:pt x="12834" y="11852"/>
                    <a:pt x="12780" y="11879"/>
                    <a:pt x="12737" y="11896"/>
                  </a:cubicBezTo>
                  <a:cubicBezTo>
                    <a:pt x="12450" y="11991"/>
                    <a:pt x="12161" y="12042"/>
                    <a:pt x="11861" y="12042"/>
                  </a:cubicBezTo>
                  <a:cubicBezTo>
                    <a:pt x="11807" y="12042"/>
                    <a:pt x="11753" y="12040"/>
                    <a:pt x="11699" y="12037"/>
                  </a:cubicBezTo>
                  <a:cubicBezTo>
                    <a:pt x="11058" y="11997"/>
                    <a:pt x="10488" y="11702"/>
                    <a:pt x="9942" y="11380"/>
                  </a:cubicBezTo>
                  <a:cubicBezTo>
                    <a:pt x="10894" y="11229"/>
                    <a:pt x="11889" y="11216"/>
                    <a:pt x="12758" y="10758"/>
                  </a:cubicBezTo>
                  <a:cubicBezTo>
                    <a:pt x="12773" y="10768"/>
                    <a:pt x="12791" y="10775"/>
                    <a:pt x="12813" y="10775"/>
                  </a:cubicBezTo>
                  <a:cubicBezTo>
                    <a:pt x="12814" y="10775"/>
                    <a:pt x="12815" y="10775"/>
                    <a:pt x="12816" y="10775"/>
                  </a:cubicBezTo>
                  <a:cubicBezTo>
                    <a:pt x="12851" y="10775"/>
                    <a:pt x="12881" y="10754"/>
                    <a:pt x="12898" y="10724"/>
                  </a:cubicBezTo>
                  <a:cubicBezTo>
                    <a:pt x="12978" y="10663"/>
                    <a:pt x="13180" y="10617"/>
                    <a:pt x="13119" y="10481"/>
                  </a:cubicBezTo>
                  <a:cubicBezTo>
                    <a:pt x="13095" y="10448"/>
                    <a:pt x="13068" y="10435"/>
                    <a:pt x="13039" y="10435"/>
                  </a:cubicBezTo>
                  <a:cubicBezTo>
                    <a:pt x="12958" y="10435"/>
                    <a:pt x="12866" y="10534"/>
                    <a:pt x="12794" y="10562"/>
                  </a:cubicBezTo>
                  <a:cubicBezTo>
                    <a:pt x="12788" y="10563"/>
                    <a:pt x="12783" y="10566"/>
                    <a:pt x="12777" y="10569"/>
                  </a:cubicBezTo>
                  <a:cubicBezTo>
                    <a:pt x="12766" y="10564"/>
                    <a:pt x="12755" y="10562"/>
                    <a:pt x="12742" y="10562"/>
                  </a:cubicBezTo>
                  <a:cubicBezTo>
                    <a:pt x="12730" y="10562"/>
                    <a:pt x="12717" y="10564"/>
                    <a:pt x="12704" y="10569"/>
                  </a:cubicBezTo>
                  <a:cubicBezTo>
                    <a:pt x="11299" y="11279"/>
                    <a:pt x="9617" y="10970"/>
                    <a:pt x="8198" y="11668"/>
                  </a:cubicBezTo>
                  <a:cubicBezTo>
                    <a:pt x="8187" y="11676"/>
                    <a:pt x="8168" y="11685"/>
                    <a:pt x="8146" y="11695"/>
                  </a:cubicBezTo>
                  <a:cubicBezTo>
                    <a:pt x="8917" y="10247"/>
                    <a:pt x="9758" y="8838"/>
                    <a:pt x="10472" y="7363"/>
                  </a:cubicBezTo>
                  <a:cubicBezTo>
                    <a:pt x="10649" y="7175"/>
                    <a:pt x="10856" y="7008"/>
                    <a:pt x="11058" y="6846"/>
                  </a:cubicBezTo>
                  <a:cubicBezTo>
                    <a:pt x="12127" y="6098"/>
                    <a:pt x="13384" y="5527"/>
                    <a:pt x="14134" y="4415"/>
                  </a:cubicBezTo>
                  <a:cubicBezTo>
                    <a:pt x="14185" y="4336"/>
                    <a:pt x="14119" y="4265"/>
                    <a:pt x="14053" y="4265"/>
                  </a:cubicBezTo>
                  <a:cubicBezTo>
                    <a:pt x="14024" y="4265"/>
                    <a:pt x="13995" y="4279"/>
                    <a:pt x="13976" y="4311"/>
                  </a:cubicBezTo>
                  <a:cubicBezTo>
                    <a:pt x="13786" y="4596"/>
                    <a:pt x="13546" y="4844"/>
                    <a:pt x="13292" y="5070"/>
                  </a:cubicBezTo>
                  <a:cubicBezTo>
                    <a:pt x="12609" y="5701"/>
                    <a:pt x="11753" y="6120"/>
                    <a:pt x="10994" y="6652"/>
                  </a:cubicBezTo>
                  <a:cubicBezTo>
                    <a:pt x="10948" y="6695"/>
                    <a:pt x="10826" y="6788"/>
                    <a:pt x="10685" y="6902"/>
                  </a:cubicBezTo>
                  <a:cubicBezTo>
                    <a:pt x="11516" y="5026"/>
                    <a:pt x="12281" y="3129"/>
                    <a:pt x="13261" y="1319"/>
                  </a:cubicBezTo>
                  <a:cubicBezTo>
                    <a:pt x="13446" y="892"/>
                    <a:pt x="13753" y="500"/>
                    <a:pt x="13901" y="67"/>
                  </a:cubicBezTo>
                  <a:cubicBezTo>
                    <a:pt x="13872" y="20"/>
                    <a:pt x="13842" y="1"/>
                    <a:pt x="138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6"/>
            <p:cNvSpPr/>
            <p:nvPr/>
          </p:nvSpPr>
          <p:spPr>
            <a:xfrm>
              <a:off x="2090586" y="3849916"/>
              <a:ext cx="941445" cy="1406135"/>
            </a:xfrm>
            <a:custGeom>
              <a:avLst/>
              <a:gdLst/>
              <a:ahLst/>
              <a:cxnLst/>
              <a:rect l="l" t="t" r="r" b="b"/>
              <a:pathLst>
                <a:path w="14984" h="22380" extrusionOk="0">
                  <a:moveTo>
                    <a:pt x="6694" y="11153"/>
                  </a:moveTo>
                  <a:cubicBezTo>
                    <a:pt x="6559" y="10888"/>
                    <a:pt x="6570" y="10576"/>
                    <a:pt x="6531" y="10287"/>
                  </a:cubicBezTo>
                  <a:cubicBezTo>
                    <a:pt x="6485" y="9668"/>
                    <a:pt x="6362" y="9051"/>
                    <a:pt x="6379" y="8428"/>
                  </a:cubicBezTo>
                  <a:cubicBezTo>
                    <a:pt x="6378" y="8072"/>
                    <a:pt x="6802" y="7879"/>
                    <a:pt x="7065" y="8129"/>
                  </a:cubicBezTo>
                  <a:cubicBezTo>
                    <a:pt x="7257" y="8310"/>
                    <a:pt x="7328" y="8584"/>
                    <a:pt x="7371" y="8838"/>
                  </a:cubicBezTo>
                  <a:cubicBezTo>
                    <a:pt x="7457" y="9261"/>
                    <a:pt x="7587" y="11889"/>
                    <a:pt x="6694" y="11153"/>
                  </a:cubicBezTo>
                  <a:close/>
                  <a:moveTo>
                    <a:pt x="9021" y="12481"/>
                  </a:moveTo>
                  <a:cubicBezTo>
                    <a:pt x="8593" y="11931"/>
                    <a:pt x="10008" y="11108"/>
                    <a:pt x="10468" y="11041"/>
                  </a:cubicBezTo>
                  <a:cubicBezTo>
                    <a:pt x="10762" y="10979"/>
                    <a:pt x="11151" y="10888"/>
                    <a:pt x="11398" y="11108"/>
                  </a:cubicBezTo>
                  <a:cubicBezTo>
                    <a:pt x="11624" y="11393"/>
                    <a:pt x="11224" y="11565"/>
                    <a:pt x="11005" y="11647"/>
                  </a:cubicBezTo>
                  <a:cubicBezTo>
                    <a:pt x="10685" y="11790"/>
                    <a:pt x="10369" y="11943"/>
                    <a:pt x="10072" y="12133"/>
                  </a:cubicBezTo>
                  <a:cubicBezTo>
                    <a:pt x="9760" y="12300"/>
                    <a:pt x="9395" y="12671"/>
                    <a:pt x="9021" y="12481"/>
                  </a:cubicBezTo>
                  <a:close/>
                  <a:moveTo>
                    <a:pt x="11925" y="1486"/>
                  </a:moveTo>
                  <a:cubicBezTo>
                    <a:pt x="11638" y="1385"/>
                    <a:pt x="11713" y="1013"/>
                    <a:pt x="11733" y="777"/>
                  </a:cubicBezTo>
                  <a:cubicBezTo>
                    <a:pt x="11783" y="567"/>
                    <a:pt x="11724" y="110"/>
                    <a:pt x="12051" y="163"/>
                  </a:cubicBezTo>
                  <a:cubicBezTo>
                    <a:pt x="12242" y="1"/>
                    <a:pt x="12496" y="188"/>
                    <a:pt x="12524" y="405"/>
                  </a:cubicBezTo>
                  <a:cubicBezTo>
                    <a:pt x="12539" y="727"/>
                    <a:pt x="12364" y="1568"/>
                    <a:pt x="11925" y="1486"/>
                  </a:cubicBezTo>
                  <a:close/>
                  <a:moveTo>
                    <a:pt x="10892" y="8837"/>
                  </a:moveTo>
                  <a:cubicBezTo>
                    <a:pt x="10691" y="8599"/>
                    <a:pt x="10977" y="8346"/>
                    <a:pt x="11179" y="8237"/>
                  </a:cubicBezTo>
                  <a:cubicBezTo>
                    <a:pt x="11402" y="7885"/>
                    <a:pt x="12286" y="7569"/>
                    <a:pt x="12145" y="8283"/>
                  </a:cubicBezTo>
                  <a:cubicBezTo>
                    <a:pt x="12019" y="8717"/>
                    <a:pt x="11281" y="9152"/>
                    <a:pt x="10892" y="8837"/>
                  </a:cubicBezTo>
                  <a:close/>
                  <a:moveTo>
                    <a:pt x="1617" y="20881"/>
                  </a:moveTo>
                  <a:cubicBezTo>
                    <a:pt x="1354" y="20782"/>
                    <a:pt x="1363" y="20437"/>
                    <a:pt x="1229" y="20229"/>
                  </a:cubicBezTo>
                  <a:cubicBezTo>
                    <a:pt x="949" y="19632"/>
                    <a:pt x="659" y="19040"/>
                    <a:pt x="400" y="18432"/>
                  </a:cubicBezTo>
                  <a:cubicBezTo>
                    <a:pt x="0" y="17660"/>
                    <a:pt x="470" y="16929"/>
                    <a:pt x="1071" y="17862"/>
                  </a:cubicBezTo>
                  <a:cubicBezTo>
                    <a:pt x="1403" y="18468"/>
                    <a:pt x="1827" y="19048"/>
                    <a:pt x="1980" y="19733"/>
                  </a:cubicBezTo>
                  <a:cubicBezTo>
                    <a:pt x="2056" y="20091"/>
                    <a:pt x="2180" y="20932"/>
                    <a:pt x="1617" y="20881"/>
                  </a:cubicBezTo>
                  <a:close/>
                  <a:moveTo>
                    <a:pt x="5348" y="21876"/>
                  </a:moveTo>
                  <a:cubicBezTo>
                    <a:pt x="4710" y="21258"/>
                    <a:pt x="6777" y="19623"/>
                    <a:pt x="7325" y="19406"/>
                  </a:cubicBezTo>
                  <a:cubicBezTo>
                    <a:pt x="7745" y="19219"/>
                    <a:pt x="8245" y="18955"/>
                    <a:pt x="8711" y="19094"/>
                  </a:cubicBezTo>
                  <a:cubicBezTo>
                    <a:pt x="8886" y="19185"/>
                    <a:pt x="8876" y="19418"/>
                    <a:pt x="8735" y="19537"/>
                  </a:cubicBezTo>
                  <a:cubicBezTo>
                    <a:pt x="8339" y="19819"/>
                    <a:pt x="7927" y="20083"/>
                    <a:pt x="7551" y="20395"/>
                  </a:cubicBezTo>
                  <a:cubicBezTo>
                    <a:pt x="6968" y="20801"/>
                    <a:pt x="6153" y="22379"/>
                    <a:pt x="5348" y="21876"/>
                  </a:cubicBezTo>
                  <a:close/>
                  <a:moveTo>
                    <a:pt x="2924" y="13653"/>
                  </a:moveTo>
                  <a:cubicBezTo>
                    <a:pt x="2732" y="13523"/>
                    <a:pt x="2470" y="13027"/>
                    <a:pt x="2847" y="12977"/>
                  </a:cubicBezTo>
                  <a:cubicBezTo>
                    <a:pt x="2870" y="12805"/>
                    <a:pt x="3090" y="12760"/>
                    <a:pt x="3213" y="12861"/>
                  </a:cubicBezTo>
                  <a:cubicBezTo>
                    <a:pt x="3518" y="13082"/>
                    <a:pt x="3394" y="13894"/>
                    <a:pt x="2924" y="13653"/>
                  </a:cubicBezTo>
                  <a:close/>
                  <a:moveTo>
                    <a:pt x="4214" y="18596"/>
                  </a:moveTo>
                  <a:cubicBezTo>
                    <a:pt x="4126" y="18583"/>
                    <a:pt x="4056" y="18522"/>
                    <a:pt x="4011" y="18447"/>
                  </a:cubicBezTo>
                  <a:cubicBezTo>
                    <a:pt x="3660" y="18317"/>
                    <a:pt x="3695" y="17037"/>
                    <a:pt x="3551" y="16636"/>
                  </a:cubicBezTo>
                  <a:cubicBezTo>
                    <a:pt x="3453" y="16052"/>
                    <a:pt x="3185" y="15470"/>
                    <a:pt x="3277" y="14872"/>
                  </a:cubicBezTo>
                  <a:cubicBezTo>
                    <a:pt x="3320" y="14537"/>
                    <a:pt x="3693" y="14275"/>
                    <a:pt x="3997" y="14485"/>
                  </a:cubicBezTo>
                  <a:cubicBezTo>
                    <a:pt x="4421" y="14806"/>
                    <a:pt x="4542" y="15374"/>
                    <a:pt x="4624" y="15871"/>
                  </a:cubicBezTo>
                  <a:cubicBezTo>
                    <a:pt x="4688" y="16366"/>
                    <a:pt x="4924" y="18591"/>
                    <a:pt x="4214" y="18596"/>
                  </a:cubicBezTo>
                  <a:close/>
                  <a:moveTo>
                    <a:pt x="12841" y="13998"/>
                  </a:moveTo>
                  <a:cubicBezTo>
                    <a:pt x="12554" y="14012"/>
                    <a:pt x="12437" y="13660"/>
                    <a:pt x="12640" y="13473"/>
                  </a:cubicBezTo>
                  <a:cubicBezTo>
                    <a:pt x="12820" y="13276"/>
                    <a:pt x="13606" y="12772"/>
                    <a:pt x="13475" y="13383"/>
                  </a:cubicBezTo>
                  <a:cubicBezTo>
                    <a:pt x="13707" y="13768"/>
                    <a:pt x="13155" y="14002"/>
                    <a:pt x="12841" y="13998"/>
                  </a:cubicBezTo>
                  <a:close/>
                  <a:moveTo>
                    <a:pt x="8418" y="15937"/>
                  </a:moveTo>
                  <a:cubicBezTo>
                    <a:pt x="9487" y="15944"/>
                    <a:pt x="10177" y="14901"/>
                    <a:pt x="10958" y="14304"/>
                  </a:cubicBezTo>
                  <a:cubicBezTo>
                    <a:pt x="11284" y="13971"/>
                    <a:pt x="11819" y="13782"/>
                    <a:pt x="11996" y="13335"/>
                  </a:cubicBezTo>
                  <a:cubicBezTo>
                    <a:pt x="12061" y="12648"/>
                    <a:pt x="11001" y="12724"/>
                    <a:pt x="10573" y="12911"/>
                  </a:cubicBezTo>
                  <a:cubicBezTo>
                    <a:pt x="10143" y="13105"/>
                    <a:pt x="9714" y="13332"/>
                    <a:pt x="9384" y="13673"/>
                  </a:cubicBezTo>
                  <a:cubicBezTo>
                    <a:pt x="9063" y="14047"/>
                    <a:pt x="7410" y="15684"/>
                    <a:pt x="8418" y="15937"/>
                  </a:cubicBezTo>
                  <a:close/>
                  <a:moveTo>
                    <a:pt x="13139" y="2993"/>
                  </a:moveTo>
                  <a:cubicBezTo>
                    <a:pt x="12992" y="2712"/>
                    <a:pt x="13255" y="2452"/>
                    <a:pt x="13376" y="2212"/>
                  </a:cubicBezTo>
                  <a:cubicBezTo>
                    <a:pt x="13494" y="1936"/>
                    <a:pt x="13961" y="1454"/>
                    <a:pt x="14116" y="1955"/>
                  </a:cubicBezTo>
                  <a:cubicBezTo>
                    <a:pt x="14184" y="2321"/>
                    <a:pt x="13551" y="3487"/>
                    <a:pt x="13139" y="2993"/>
                  </a:cubicBezTo>
                  <a:close/>
                  <a:moveTo>
                    <a:pt x="12558" y="7536"/>
                  </a:moveTo>
                  <a:cubicBezTo>
                    <a:pt x="13071" y="7748"/>
                    <a:pt x="13582" y="7274"/>
                    <a:pt x="13881" y="6899"/>
                  </a:cubicBezTo>
                  <a:cubicBezTo>
                    <a:pt x="14150" y="6511"/>
                    <a:pt x="14983" y="5441"/>
                    <a:pt x="14104" y="5293"/>
                  </a:cubicBezTo>
                  <a:cubicBezTo>
                    <a:pt x="13537" y="5363"/>
                    <a:pt x="13214" y="5944"/>
                    <a:pt x="12877" y="6347"/>
                  </a:cubicBezTo>
                  <a:cubicBezTo>
                    <a:pt x="12639" y="6666"/>
                    <a:pt x="12018" y="7195"/>
                    <a:pt x="12558" y="7536"/>
                  </a:cubicBezTo>
                  <a:close/>
                  <a:moveTo>
                    <a:pt x="13566" y="6348"/>
                  </a:moveTo>
                  <a:cubicBezTo>
                    <a:pt x="13560" y="6338"/>
                    <a:pt x="13553" y="6327"/>
                    <a:pt x="13546" y="6318"/>
                  </a:cubicBezTo>
                  <a:cubicBezTo>
                    <a:pt x="13577" y="6281"/>
                    <a:pt x="13608" y="6242"/>
                    <a:pt x="13639" y="6204"/>
                  </a:cubicBezTo>
                  <a:cubicBezTo>
                    <a:pt x="13664" y="6184"/>
                    <a:pt x="13685" y="6165"/>
                    <a:pt x="13708" y="6147"/>
                  </a:cubicBezTo>
                  <a:lnTo>
                    <a:pt x="13671" y="6206"/>
                  </a:lnTo>
                  <a:cubicBezTo>
                    <a:pt x="13636" y="6255"/>
                    <a:pt x="13602" y="6302"/>
                    <a:pt x="13566" y="6348"/>
                  </a:cubicBezTo>
                  <a:close/>
                  <a:moveTo>
                    <a:pt x="7914" y="8233"/>
                  </a:moveTo>
                  <a:cubicBezTo>
                    <a:pt x="8396" y="8345"/>
                    <a:pt x="8446" y="7382"/>
                    <a:pt x="8146" y="7176"/>
                  </a:cubicBezTo>
                  <a:cubicBezTo>
                    <a:pt x="7591" y="6874"/>
                    <a:pt x="7453" y="8085"/>
                    <a:pt x="7914" y="8233"/>
                  </a:cubicBezTo>
                  <a:close/>
                </a:path>
              </a:pathLst>
            </a:custGeom>
            <a:solidFill>
              <a:srgbClr val="4EB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 name="Google Shape;214;p6"/>
          <p:cNvGrpSpPr/>
          <p:nvPr/>
        </p:nvGrpSpPr>
        <p:grpSpPr>
          <a:xfrm>
            <a:off x="10898001" y="5862785"/>
            <a:ext cx="791812" cy="790036"/>
            <a:chOff x="2437825" y="676400"/>
            <a:chExt cx="593859" cy="592527"/>
          </a:xfrm>
        </p:grpSpPr>
        <p:sp>
          <p:nvSpPr>
            <p:cNvPr id="215" name="Google Shape;215;p6"/>
            <p:cNvSpPr/>
            <p:nvPr/>
          </p:nvSpPr>
          <p:spPr>
            <a:xfrm>
              <a:off x="2437825" y="676400"/>
              <a:ext cx="593859" cy="592527"/>
            </a:xfrm>
            <a:custGeom>
              <a:avLst/>
              <a:gdLst/>
              <a:ahLst/>
              <a:cxnLst/>
              <a:rect l="l" t="t" r="r" b="b"/>
              <a:pathLst>
                <a:path w="11146" h="11121" extrusionOk="0">
                  <a:moveTo>
                    <a:pt x="6011" y="8212"/>
                  </a:moveTo>
                  <a:cubicBezTo>
                    <a:pt x="5558" y="9144"/>
                    <a:pt x="5137" y="10301"/>
                    <a:pt x="4234" y="10872"/>
                  </a:cubicBezTo>
                  <a:cubicBezTo>
                    <a:pt x="2396" y="11121"/>
                    <a:pt x="3022" y="8497"/>
                    <a:pt x="3615" y="7545"/>
                  </a:cubicBezTo>
                  <a:cubicBezTo>
                    <a:pt x="2660" y="7680"/>
                    <a:pt x="1312" y="7922"/>
                    <a:pt x="636" y="7071"/>
                  </a:cubicBezTo>
                  <a:cubicBezTo>
                    <a:pt x="0" y="5903"/>
                    <a:pt x="1877" y="5420"/>
                    <a:pt x="2706" y="5229"/>
                  </a:cubicBezTo>
                  <a:cubicBezTo>
                    <a:pt x="284" y="2972"/>
                    <a:pt x="1513" y="587"/>
                    <a:pt x="4027" y="3515"/>
                  </a:cubicBezTo>
                  <a:cubicBezTo>
                    <a:pt x="5389" y="0"/>
                    <a:pt x="8695" y="1431"/>
                    <a:pt x="6192" y="4733"/>
                  </a:cubicBezTo>
                  <a:cubicBezTo>
                    <a:pt x="11145" y="4088"/>
                    <a:pt x="10740" y="6829"/>
                    <a:pt x="7446" y="6614"/>
                  </a:cubicBezTo>
                  <a:cubicBezTo>
                    <a:pt x="10202" y="9068"/>
                    <a:pt x="8491" y="10919"/>
                    <a:pt x="6011" y="82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6"/>
            <p:cNvSpPr/>
            <p:nvPr/>
          </p:nvSpPr>
          <p:spPr>
            <a:xfrm>
              <a:off x="2600380" y="915893"/>
              <a:ext cx="184509" cy="189251"/>
            </a:xfrm>
            <a:custGeom>
              <a:avLst/>
              <a:gdLst/>
              <a:ahLst/>
              <a:cxnLst/>
              <a:rect l="l" t="t" r="r" b="b"/>
              <a:pathLst>
                <a:path w="3463" h="3552" extrusionOk="0">
                  <a:moveTo>
                    <a:pt x="1027" y="408"/>
                  </a:moveTo>
                  <a:cubicBezTo>
                    <a:pt x="1061" y="287"/>
                    <a:pt x="1122" y="176"/>
                    <a:pt x="1229" y="104"/>
                  </a:cubicBezTo>
                  <a:cubicBezTo>
                    <a:pt x="1387" y="1"/>
                    <a:pt x="1605" y="44"/>
                    <a:pt x="1710" y="202"/>
                  </a:cubicBezTo>
                  <a:cubicBezTo>
                    <a:pt x="1826" y="368"/>
                    <a:pt x="1725" y="523"/>
                    <a:pt x="1688" y="688"/>
                  </a:cubicBezTo>
                  <a:cubicBezTo>
                    <a:pt x="1964" y="516"/>
                    <a:pt x="2342" y="402"/>
                    <a:pt x="2443" y="812"/>
                  </a:cubicBezTo>
                  <a:cubicBezTo>
                    <a:pt x="2493" y="1091"/>
                    <a:pt x="2254" y="1181"/>
                    <a:pt x="2047" y="1293"/>
                  </a:cubicBezTo>
                  <a:cubicBezTo>
                    <a:pt x="2050" y="1296"/>
                    <a:pt x="2055" y="1302"/>
                    <a:pt x="2057" y="1306"/>
                  </a:cubicBezTo>
                  <a:cubicBezTo>
                    <a:pt x="2280" y="1217"/>
                    <a:pt x="2630" y="1308"/>
                    <a:pt x="2855" y="1268"/>
                  </a:cubicBezTo>
                  <a:cubicBezTo>
                    <a:pt x="3219" y="1160"/>
                    <a:pt x="3462" y="1687"/>
                    <a:pt x="3139" y="1891"/>
                  </a:cubicBezTo>
                  <a:cubicBezTo>
                    <a:pt x="3028" y="1920"/>
                    <a:pt x="2873" y="1956"/>
                    <a:pt x="2707" y="1978"/>
                  </a:cubicBezTo>
                  <a:cubicBezTo>
                    <a:pt x="3019" y="2234"/>
                    <a:pt x="3249" y="2665"/>
                    <a:pt x="2946" y="2848"/>
                  </a:cubicBezTo>
                  <a:cubicBezTo>
                    <a:pt x="2759" y="2974"/>
                    <a:pt x="2535" y="2878"/>
                    <a:pt x="2423" y="2701"/>
                  </a:cubicBezTo>
                  <a:cubicBezTo>
                    <a:pt x="2338" y="2619"/>
                    <a:pt x="2221" y="2526"/>
                    <a:pt x="2125" y="2423"/>
                  </a:cubicBezTo>
                  <a:cubicBezTo>
                    <a:pt x="2118" y="2471"/>
                    <a:pt x="2113" y="2515"/>
                    <a:pt x="2119" y="2559"/>
                  </a:cubicBezTo>
                  <a:cubicBezTo>
                    <a:pt x="2732" y="3057"/>
                    <a:pt x="1806" y="3552"/>
                    <a:pt x="1508" y="2892"/>
                  </a:cubicBezTo>
                  <a:cubicBezTo>
                    <a:pt x="1373" y="2643"/>
                    <a:pt x="1386" y="2143"/>
                    <a:pt x="1586" y="1907"/>
                  </a:cubicBezTo>
                  <a:cubicBezTo>
                    <a:pt x="1566" y="1899"/>
                    <a:pt x="1546" y="1889"/>
                    <a:pt x="1528" y="1877"/>
                  </a:cubicBezTo>
                  <a:cubicBezTo>
                    <a:pt x="1399" y="1984"/>
                    <a:pt x="1191" y="2037"/>
                    <a:pt x="1044" y="2111"/>
                  </a:cubicBezTo>
                  <a:cubicBezTo>
                    <a:pt x="903" y="2502"/>
                    <a:pt x="308" y="2317"/>
                    <a:pt x="349" y="1926"/>
                  </a:cubicBezTo>
                  <a:cubicBezTo>
                    <a:pt x="361" y="1840"/>
                    <a:pt x="395" y="1766"/>
                    <a:pt x="444" y="1703"/>
                  </a:cubicBezTo>
                  <a:cubicBezTo>
                    <a:pt x="338" y="1702"/>
                    <a:pt x="242" y="1670"/>
                    <a:pt x="174" y="1558"/>
                  </a:cubicBezTo>
                  <a:cubicBezTo>
                    <a:pt x="0" y="1242"/>
                    <a:pt x="252" y="1038"/>
                    <a:pt x="572" y="976"/>
                  </a:cubicBezTo>
                  <a:cubicBezTo>
                    <a:pt x="457" y="856"/>
                    <a:pt x="385" y="715"/>
                    <a:pt x="404" y="596"/>
                  </a:cubicBezTo>
                  <a:cubicBezTo>
                    <a:pt x="480" y="281"/>
                    <a:pt x="775" y="276"/>
                    <a:pt x="1027" y="408"/>
                  </a:cubicBezTo>
                  <a:close/>
                  <a:moveTo>
                    <a:pt x="1487" y="1331"/>
                  </a:moveTo>
                  <a:cubicBezTo>
                    <a:pt x="1456" y="1299"/>
                    <a:pt x="1429" y="1260"/>
                    <a:pt x="1410" y="1222"/>
                  </a:cubicBezTo>
                  <a:cubicBezTo>
                    <a:pt x="1400" y="1223"/>
                    <a:pt x="1387" y="1224"/>
                    <a:pt x="1375" y="1227"/>
                  </a:cubicBezTo>
                  <a:cubicBezTo>
                    <a:pt x="1385" y="1249"/>
                    <a:pt x="1389" y="1272"/>
                    <a:pt x="1393" y="1296"/>
                  </a:cubicBezTo>
                  <a:cubicBezTo>
                    <a:pt x="1425" y="1306"/>
                    <a:pt x="1454" y="1321"/>
                    <a:pt x="1482" y="13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5156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37"/>
        <p:cNvGrpSpPr/>
        <p:nvPr/>
      </p:nvGrpSpPr>
      <p:grpSpPr>
        <a:xfrm>
          <a:off x="0" y="0"/>
          <a:ext cx="0" cy="0"/>
          <a:chOff x="0" y="0"/>
          <a:chExt cx="0" cy="0"/>
        </a:xfrm>
      </p:grpSpPr>
      <p:sp>
        <p:nvSpPr>
          <p:cNvPr id="238" name="Google Shape;238;p8"/>
          <p:cNvSpPr txBox="1">
            <a:spLocks noGrp="1"/>
          </p:cNvSpPr>
          <p:nvPr>
            <p:ph type="title"/>
          </p:nvPr>
        </p:nvSpPr>
        <p:spPr>
          <a:xfrm>
            <a:off x="4149033" y="1739400"/>
            <a:ext cx="7092000" cy="3379200"/>
          </a:xfrm>
          <a:prstGeom prst="rect">
            <a:avLst/>
          </a:prstGeom>
        </p:spPr>
        <p:txBody>
          <a:bodyPr spcFirstLastPara="1" wrap="square" lIns="91425" tIns="91425" rIns="91425" bIns="91425" anchor="ctr" anchorCtr="0">
            <a:noAutofit/>
          </a:bodyPr>
          <a:lstStyle>
            <a:lvl1pPr lvl="0" algn="r">
              <a:spcBef>
                <a:spcPts val="0"/>
              </a:spcBef>
              <a:spcAft>
                <a:spcPts val="0"/>
              </a:spcAft>
              <a:buSzPts val="3500"/>
              <a:buFont typeface="Merriweather"/>
              <a:buNone/>
              <a:defRPr sz="12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39" name="Google Shape;239;p8"/>
          <p:cNvGrpSpPr/>
          <p:nvPr/>
        </p:nvGrpSpPr>
        <p:grpSpPr>
          <a:xfrm rot="-342856">
            <a:off x="2121224" y="5514787"/>
            <a:ext cx="3349519" cy="2093275"/>
            <a:chOff x="7587175" y="5243748"/>
            <a:chExt cx="2023685" cy="1264698"/>
          </a:xfrm>
        </p:grpSpPr>
        <p:sp>
          <p:nvSpPr>
            <p:cNvPr id="240" name="Google Shape;240;p8"/>
            <p:cNvSpPr/>
            <p:nvPr/>
          </p:nvSpPr>
          <p:spPr>
            <a:xfrm flipH="1">
              <a:off x="7587175" y="5243748"/>
              <a:ext cx="2023685" cy="1222798"/>
            </a:xfrm>
            <a:custGeom>
              <a:avLst/>
              <a:gdLst/>
              <a:ahLst/>
              <a:cxnLst/>
              <a:rect l="l" t="t" r="r" b="b"/>
              <a:pathLst>
                <a:path w="31249" h="18882" extrusionOk="0">
                  <a:moveTo>
                    <a:pt x="10640" y="18877"/>
                  </a:moveTo>
                  <a:cubicBezTo>
                    <a:pt x="8617" y="18812"/>
                    <a:pt x="6595" y="18511"/>
                    <a:pt x="4614" y="18101"/>
                  </a:cubicBezTo>
                  <a:cubicBezTo>
                    <a:pt x="3197" y="17746"/>
                    <a:pt x="1939" y="16928"/>
                    <a:pt x="500" y="16639"/>
                  </a:cubicBezTo>
                  <a:cubicBezTo>
                    <a:pt x="270" y="16843"/>
                    <a:pt x="68" y="16630"/>
                    <a:pt x="32" y="16416"/>
                  </a:cubicBezTo>
                  <a:cubicBezTo>
                    <a:pt x="1" y="16243"/>
                    <a:pt x="78" y="16071"/>
                    <a:pt x="329" y="16117"/>
                  </a:cubicBezTo>
                  <a:cubicBezTo>
                    <a:pt x="497" y="15918"/>
                    <a:pt x="668" y="15721"/>
                    <a:pt x="840" y="15527"/>
                  </a:cubicBezTo>
                  <a:cubicBezTo>
                    <a:pt x="4657" y="11253"/>
                    <a:pt x="9709" y="8128"/>
                    <a:pt x="15022" y="6053"/>
                  </a:cubicBezTo>
                  <a:cubicBezTo>
                    <a:pt x="18015" y="4894"/>
                    <a:pt x="21176" y="4268"/>
                    <a:pt x="24214" y="3241"/>
                  </a:cubicBezTo>
                  <a:cubicBezTo>
                    <a:pt x="26043" y="2581"/>
                    <a:pt x="27860" y="1752"/>
                    <a:pt x="29601" y="909"/>
                  </a:cubicBezTo>
                  <a:cubicBezTo>
                    <a:pt x="30271" y="567"/>
                    <a:pt x="30865" y="159"/>
                    <a:pt x="31248" y="1"/>
                  </a:cubicBezTo>
                  <a:cubicBezTo>
                    <a:pt x="31210" y="195"/>
                    <a:pt x="31172" y="387"/>
                    <a:pt x="31132" y="581"/>
                  </a:cubicBezTo>
                  <a:cubicBezTo>
                    <a:pt x="31021" y="1135"/>
                    <a:pt x="30911" y="1688"/>
                    <a:pt x="30798" y="2242"/>
                  </a:cubicBezTo>
                  <a:cubicBezTo>
                    <a:pt x="30616" y="3135"/>
                    <a:pt x="30433" y="4029"/>
                    <a:pt x="30248" y="4922"/>
                  </a:cubicBezTo>
                  <a:cubicBezTo>
                    <a:pt x="29594" y="7002"/>
                    <a:pt x="28963" y="9091"/>
                    <a:pt x="28235" y="11147"/>
                  </a:cubicBezTo>
                  <a:cubicBezTo>
                    <a:pt x="27546" y="12894"/>
                    <a:pt x="26878" y="14393"/>
                    <a:pt x="25856" y="15530"/>
                  </a:cubicBezTo>
                  <a:cubicBezTo>
                    <a:pt x="24905" y="16588"/>
                    <a:pt x="23648" y="17329"/>
                    <a:pt x="21786" y="17658"/>
                  </a:cubicBezTo>
                  <a:cubicBezTo>
                    <a:pt x="18169" y="18636"/>
                    <a:pt x="14416" y="18881"/>
                    <a:pt x="10683" y="18881"/>
                  </a:cubicBezTo>
                  <a:lnTo>
                    <a:pt x="10640" y="1888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8"/>
            <p:cNvSpPr/>
            <p:nvPr/>
          </p:nvSpPr>
          <p:spPr>
            <a:xfrm flipH="1">
              <a:off x="7592871" y="5243748"/>
              <a:ext cx="1915342" cy="1264698"/>
            </a:xfrm>
            <a:custGeom>
              <a:avLst/>
              <a:gdLst/>
              <a:ahLst/>
              <a:cxnLst/>
              <a:rect l="l" t="t" r="r" b="b"/>
              <a:pathLst>
                <a:path w="29576" h="19529" extrusionOk="0">
                  <a:moveTo>
                    <a:pt x="29487" y="307"/>
                  </a:moveTo>
                  <a:cubicBezTo>
                    <a:pt x="29511" y="334"/>
                    <a:pt x="29518" y="379"/>
                    <a:pt x="29491" y="410"/>
                  </a:cubicBezTo>
                  <a:cubicBezTo>
                    <a:pt x="29482" y="422"/>
                    <a:pt x="29474" y="432"/>
                    <a:pt x="29465" y="445"/>
                  </a:cubicBezTo>
                  <a:lnTo>
                    <a:pt x="29465" y="446"/>
                  </a:lnTo>
                  <a:cubicBezTo>
                    <a:pt x="29461" y="458"/>
                    <a:pt x="29455" y="468"/>
                    <a:pt x="29452" y="479"/>
                  </a:cubicBezTo>
                  <a:cubicBezTo>
                    <a:pt x="29465" y="502"/>
                    <a:pt x="29466" y="533"/>
                    <a:pt x="29452" y="558"/>
                  </a:cubicBezTo>
                  <a:cubicBezTo>
                    <a:pt x="29350" y="755"/>
                    <a:pt x="29308" y="984"/>
                    <a:pt x="29231" y="1194"/>
                  </a:cubicBezTo>
                  <a:cubicBezTo>
                    <a:pt x="29055" y="1745"/>
                    <a:pt x="28854" y="2289"/>
                    <a:pt x="28638" y="2824"/>
                  </a:cubicBezTo>
                  <a:cubicBezTo>
                    <a:pt x="28200" y="3938"/>
                    <a:pt x="27655" y="5008"/>
                    <a:pt x="27137" y="6086"/>
                  </a:cubicBezTo>
                  <a:cubicBezTo>
                    <a:pt x="26512" y="7389"/>
                    <a:pt x="25885" y="8694"/>
                    <a:pt x="25142" y="9935"/>
                  </a:cubicBezTo>
                  <a:cubicBezTo>
                    <a:pt x="24530" y="10961"/>
                    <a:pt x="23801" y="11910"/>
                    <a:pt x="23099" y="12875"/>
                  </a:cubicBezTo>
                  <a:cubicBezTo>
                    <a:pt x="22438" y="13798"/>
                    <a:pt x="21735" y="14686"/>
                    <a:pt x="20971" y="15527"/>
                  </a:cubicBezTo>
                  <a:cubicBezTo>
                    <a:pt x="20937" y="15566"/>
                    <a:pt x="20904" y="15604"/>
                    <a:pt x="20868" y="15641"/>
                  </a:cubicBezTo>
                  <a:cubicBezTo>
                    <a:pt x="19798" y="16818"/>
                    <a:pt x="18549" y="18190"/>
                    <a:pt x="16980" y="18650"/>
                  </a:cubicBezTo>
                  <a:cubicBezTo>
                    <a:pt x="16046" y="18910"/>
                    <a:pt x="15052" y="19050"/>
                    <a:pt x="14086" y="18910"/>
                  </a:cubicBezTo>
                  <a:cubicBezTo>
                    <a:pt x="14083" y="18916"/>
                    <a:pt x="14078" y="18923"/>
                    <a:pt x="14075" y="18927"/>
                  </a:cubicBezTo>
                  <a:lnTo>
                    <a:pt x="13924" y="19155"/>
                  </a:lnTo>
                  <a:cubicBezTo>
                    <a:pt x="13899" y="19191"/>
                    <a:pt x="13852" y="19205"/>
                    <a:pt x="13813" y="19183"/>
                  </a:cubicBezTo>
                  <a:cubicBezTo>
                    <a:pt x="13777" y="19162"/>
                    <a:pt x="13761" y="19110"/>
                    <a:pt x="13784" y="19074"/>
                  </a:cubicBezTo>
                  <a:lnTo>
                    <a:pt x="13914" y="18880"/>
                  </a:lnTo>
                  <a:lnTo>
                    <a:pt x="13855" y="18869"/>
                  </a:lnTo>
                  <a:cubicBezTo>
                    <a:pt x="13812" y="18860"/>
                    <a:pt x="13782" y="18824"/>
                    <a:pt x="13787" y="18779"/>
                  </a:cubicBezTo>
                  <a:cubicBezTo>
                    <a:pt x="13792" y="18738"/>
                    <a:pt x="13833" y="18702"/>
                    <a:pt x="13876" y="18710"/>
                  </a:cubicBezTo>
                  <a:cubicBezTo>
                    <a:pt x="13921" y="18719"/>
                    <a:pt x="13967" y="18729"/>
                    <a:pt x="14013" y="18736"/>
                  </a:cubicBezTo>
                  <a:cubicBezTo>
                    <a:pt x="14388" y="18187"/>
                    <a:pt x="14786" y="17654"/>
                    <a:pt x="15192" y="17128"/>
                  </a:cubicBezTo>
                  <a:cubicBezTo>
                    <a:pt x="15613" y="16591"/>
                    <a:pt x="16026" y="16048"/>
                    <a:pt x="16463" y="15525"/>
                  </a:cubicBezTo>
                  <a:cubicBezTo>
                    <a:pt x="16540" y="15431"/>
                    <a:pt x="16620" y="15339"/>
                    <a:pt x="16699" y="15247"/>
                  </a:cubicBezTo>
                  <a:cubicBezTo>
                    <a:pt x="17228" y="14642"/>
                    <a:pt x="17806" y="14080"/>
                    <a:pt x="18375" y="13512"/>
                  </a:cubicBezTo>
                  <a:cubicBezTo>
                    <a:pt x="18949" y="12947"/>
                    <a:pt x="19502" y="12365"/>
                    <a:pt x="20073" y="11800"/>
                  </a:cubicBezTo>
                  <a:cubicBezTo>
                    <a:pt x="21548" y="10363"/>
                    <a:pt x="23062" y="8967"/>
                    <a:pt x="24485" y="7477"/>
                  </a:cubicBezTo>
                  <a:cubicBezTo>
                    <a:pt x="26187" y="5770"/>
                    <a:pt x="27658" y="3818"/>
                    <a:pt x="28732" y="1654"/>
                  </a:cubicBezTo>
                  <a:lnTo>
                    <a:pt x="28758" y="1601"/>
                  </a:lnTo>
                  <a:cubicBezTo>
                    <a:pt x="28502" y="1998"/>
                    <a:pt x="28210" y="2373"/>
                    <a:pt x="27902" y="2731"/>
                  </a:cubicBezTo>
                  <a:cubicBezTo>
                    <a:pt x="26968" y="3792"/>
                    <a:pt x="25951" y="4784"/>
                    <a:pt x="24852" y="5671"/>
                  </a:cubicBezTo>
                  <a:cubicBezTo>
                    <a:pt x="22804" y="7321"/>
                    <a:pt x="20524" y="8645"/>
                    <a:pt x="18419" y="10218"/>
                  </a:cubicBezTo>
                  <a:cubicBezTo>
                    <a:pt x="17665" y="10775"/>
                    <a:pt x="16903" y="11340"/>
                    <a:pt x="16197" y="11955"/>
                  </a:cubicBezTo>
                  <a:cubicBezTo>
                    <a:pt x="15133" y="12911"/>
                    <a:pt x="14122" y="13930"/>
                    <a:pt x="13152" y="14981"/>
                  </a:cubicBezTo>
                  <a:cubicBezTo>
                    <a:pt x="12989" y="15161"/>
                    <a:pt x="12826" y="15343"/>
                    <a:pt x="12662" y="15523"/>
                  </a:cubicBezTo>
                  <a:cubicBezTo>
                    <a:pt x="12196" y="16035"/>
                    <a:pt x="11729" y="16544"/>
                    <a:pt x="11247" y="17040"/>
                  </a:cubicBezTo>
                  <a:cubicBezTo>
                    <a:pt x="10840" y="17454"/>
                    <a:pt x="10442" y="17885"/>
                    <a:pt x="9970" y="18229"/>
                  </a:cubicBezTo>
                  <a:cubicBezTo>
                    <a:pt x="9247" y="18733"/>
                    <a:pt x="8382" y="19127"/>
                    <a:pt x="7479" y="19031"/>
                  </a:cubicBezTo>
                  <a:cubicBezTo>
                    <a:pt x="7344" y="19009"/>
                    <a:pt x="7124" y="18985"/>
                    <a:pt x="7053" y="18912"/>
                  </a:cubicBezTo>
                  <a:cubicBezTo>
                    <a:pt x="6918" y="19104"/>
                    <a:pt x="6786" y="19297"/>
                    <a:pt x="6654" y="19488"/>
                  </a:cubicBezTo>
                  <a:cubicBezTo>
                    <a:pt x="6629" y="19524"/>
                    <a:pt x="6575" y="19528"/>
                    <a:pt x="6543" y="19503"/>
                  </a:cubicBezTo>
                  <a:cubicBezTo>
                    <a:pt x="6507" y="19474"/>
                    <a:pt x="6503" y="19428"/>
                    <a:pt x="6529" y="19392"/>
                  </a:cubicBezTo>
                  <a:cubicBezTo>
                    <a:pt x="6802" y="18991"/>
                    <a:pt x="7078" y="18590"/>
                    <a:pt x="7368" y="18200"/>
                  </a:cubicBezTo>
                  <a:cubicBezTo>
                    <a:pt x="8087" y="17250"/>
                    <a:pt x="8914" y="16386"/>
                    <a:pt x="9736" y="15525"/>
                  </a:cubicBezTo>
                  <a:cubicBezTo>
                    <a:pt x="9896" y="15358"/>
                    <a:pt x="10054" y="15190"/>
                    <a:pt x="10212" y="15023"/>
                  </a:cubicBezTo>
                  <a:cubicBezTo>
                    <a:pt x="11559" y="13620"/>
                    <a:pt x="13077" y="12386"/>
                    <a:pt x="14669" y="11272"/>
                  </a:cubicBezTo>
                  <a:cubicBezTo>
                    <a:pt x="16896" y="9703"/>
                    <a:pt x="19193" y="8270"/>
                    <a:pt x="21482" y="6799"/>
                  </a:cubicBezTo>
                  <a:cubicBezTo>
                    <a:pt x="23113" y="5761"/>
                    <a:pt x="24709" y="4687"/>
                    <a:pt x="26253" y="3529"/>
                  </a:cubicBezTo>
                  <a:cubicBezTo>
                    <a:pt x="26859" y="3070"/>
                    <a:pt x="27454" y="2593"/>
                    <a:pt x="28001" y="2068"/>
                  </a:cubicBezTo>
                  <a:cubicBezTo>
                    <a:pt x="28303" y="1779"/>
                    <a:pt x="28585" y="1464"/>
                    <a:pt x="28830" y="1122"/>
                  </a:cubicBezTo>
                  <a:cubicBezTo>
                    <a:pt x="28758" y="1191"/>
                    <a:pt x="28683" y="1259"/>
                    <a:pt x="28610" y="1323"/>
                  </a:cubicBezTo>
                  <a:cubicBezTo>
                    <a:pt x="27549" y="2278"/>
                    <a:pt x="26283" y="2948"/>
                    <a:pt x="25110" y="3749"/>
                  </a:cubicBezTo>
                  <a:cubicBezTo>
                    <a:pt x="23844" y="4591"/>
                    <a:pt x="22515" y="5337"/>
                    <a:pt x="21201" y="6104"/>
                  </a:cubicBezTo>
                  <a:cubicBezTo>
                    <a:pt x="20332" y="6604"/>
                    <a:pt x="19466" y="7107"/>
                    <a:pt x="18583" y="7587"/>
                  </a:cubicBezTo>
                  <a:cubicBezTo>
                    <a:pt x="17642" y="8092"/>
                    <a:pt x="16694" y="8540"/>
                    <a:pt x="15743" y="9013"/>
                  </a:cubicBezTo>
                  <a:cubicBezTo>
                    <a:pt x="14500" y="9633"/>
                    <a:pt x="13237" y="10208"/>
                    <a:pt x="12012" y="10861"/>
                  </a:cubicBezTo>
                  <a:cubicBezTo>
                    <a:pt x="10126" y="11866"/>
                    <a:pt x="8341" y="13045"/>
                    <a:pt x="6602" y="14280"/>
                  </a:cubicBezTo>
                  <a:cubicBezTo>
                    <a:pt x="6025" y="14694"/>
                    <a:pt x="5450" y="15113"/>
                    <a:pt x="4871" y="15526"/>
                  </a:cubicBezTo>
                  <a:cubicBezTo>
                    <a:pt x="4465" y="15815"/>
                    <a:pt x="4057" y="16101"/>
                    <a:pt x="3645" y="16381"/>
                  </a:cubicBezTo>
                  <a:cubicBezTo>
                    <a:pt x="2914" y="16849"/>
                    <a:pt x="1750" y="17720"/>
                    <a:pt x="894" y="17708"/>
                  </a:cubicBezTo>
                  <a:cubicBezTo>
                    <a:pt x="492" y="17662"/>
                    <a:pt x="0" y="17345"/>
                    <a:pt x="377" y="16905"/>
                  </a:cubicBezTo>
                  <a:cubicBezTo>
                    <a:pt x="661" y="16524"/>
                    <a:pt x="971" y="16160"/>
                    <a:pt x="1287" y="15806"/>
                  </a:cubicBezTo>
                  <a:cubicBezTo>
                    <a:pt x="1375" y="15713"/>
                    <a:pt x="1464" y="15619"/>
                    <a:pt x="1554" y="15527"/>
                  </a:cubicBezTo>
                  <a:cubicBezTo>
                    <a:pt x="2423" y="14632"/>
                    <a:pt x="3346" y="13781"/>
                    <a:pt x="4342" y="13029"/>
                  </a:cubicBezTo>
                  <a:cubicBezTo>
                    <a:pt x="6212" y="11628"/>
                    <a:pt x="8357" y="10664"/>
                    <a:pt x="10509" y="9780"/>
                  </a:cubicBezTo>
                  <a:cubicBezTo>
                    <a:pt x="11915" y="9163"/>
                    <a:pt x="13373" y="8670"/>
                    <a:pt x="14775" y="8042"/>
                  </a:cubicBezTo>
                  <a:cubicBezTo>
                    <a:pt x="17068" y="7024"/>
                    <a:pt x="19331" y="5943"/>
                    <a:pt x="21572" y="4813"/>
                  </a:cubicBezTo>
                  <a:cubicBezTo>
                    <a:pt x="23755" y="3730"/>
                    <a:pt x="25974" y="2695"/>
                    <a:pt x="28016" y="1358"/>
                  </a:cubicBezTo>
                  <a:cubicBezTo>
                    <a:pt x="28405" y="1090"/>
                    <a:pt x="28786" y="804"/>
                    <a:pt x="29100" y="446"/>
                  </a:cubicBezTo>
                  <a:cubicBezTo>
                    <a:pt x="29182" y="349"/>
                    <a:pt x="29264" y="249"/>
                    <a:pt x="29331" y="142"/>
                  </a:cubicBezTo>
                  <a:cubicBezTo>
                    <a:pt x="29336" y="108"/>
                    <a:pt x="29360" y="84"/>
                    <a:pt x="29390" y="75"/>
                  </a:cubicBezTo>
                  <a:cubicBezTo>
                    <a:pt x="29395" y="35"/>
                    <a:pt x="29429" y="4"/>
                    <a:pt x="29469" y="4"/>
                  </a:cubicBezTo>
                  <a:cubicBezTo>
                    <a:pt x="29576" y="1"/>
                    <a:pt x="29558" y="133"/>
                    <a:pt x="29487" y="3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2" name="Google Shape;242;p8"/>
          <p:cNvGrpSpPr/>
          <p:nvPr/>
        </p:nvGrpSpPr>
        <p:grpSpPr>
          <a:xfrm>
            <a:off x="950958" y="-569417"/>
            <a:ext cx="1231013" cy="1202772"/>
            <a:chOff x="7785461" y="3709250"/>
            <a:chExt cx="801649" cy="783259"/>
          </a:xfrm>
        </p:grpSpPr>
        <p:sp>
          <p:nvSpPr>
            <p:cNvPr id="243" name="Google Shape;243;p8"/>
            <p:cNvSpPr/>
            <p:nvPr/>
          </p:nvSpPr>
          <p:spPr>
            <a:xfrm>
              <a:off x="7785461" y="3709250"/>
              <a:ext cx="801649" cy="783259"/>
            </a:xfrm>
            <a:custGeom>
              <a:avLst/>
              <a:gdLst/>
              <a:ahLst/>
              <a:cxnLst/>
              <a:rect l="l" t="t" r="r" b="b"/>
              <a:pathLst>
                <a:path w="10854" h="10605" extrusionOk="0">
                  <a:moveTo>
                    <a:pt x="6358" y="10413"/>
                  </a:moveTo>
                  <a:cubicBezTo>
                    <a:pt x="5695" y="10420"/>
                    <a:pt x="5028" y="10604"/>
                    <a:pt x="4369" y="10481"/>
                  </a:cubicBezTo>
                  <a:cubicBezTo>
                    <a:pt x="1894" y="9801"/>
                    <a:pt x="0" y="7006"/>
                    <a:pt x="640" y="4450"/>
                  </a:cubicBezTo>
                  <a:cubicBezTo>
                    <a:pt x="1434" y="998"/>
                    <a:pt x="6131" y="0"/>
                    <a:pt x="8299" y="2788"/>
                  </a:cubicBezTo>
                  <a:cubicBezTo>
                    <a:pt x="10853" y="4923"/>
                    <a:pt x="9936" y="10093"/>
                    <a:pt x="6358" y="1041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8"/>
            <p:cNvSpPr/>
            <p:nvPr/>
          </p:nvSpPr>
          <p:spPr>
            <a:xfrm>
              <a:off x="7884284" y="3868711"/>
              <a:ext cx="568703" cy="549278"/>
            </a:xfrm>
            <a:custGeom>
              <a:avLst/>
              <a:gdLst/>
              <a:ahLst/>
              <a:cxnLst/>
              <a:rect l="l" t="t" r="r" b="b"/>
              <a:pathLst>
                <a:path w="7700" h="7437" extrusionOk="0">
                  <a:moveTo>
                    <a:pt x="4588" y="5306"/>
                  </a:moveTo>
                  <a:cubicBezTo>
                    <a:pt x="4652" y="5264"/>
                    <a:pt x="4745" y="5303"/>
                    <a:pt x="4767" y="5372"/>
                  </a:cubicBezTo>
                  <a:cubicBezTo>
                    <a:pt x="4844" y="5511"/>
                    <a:pt x="4951" y="5632"/>
                    <a:pt x="5051" y="5756"/>
                  </a:cubicBezTo>
                  <a:cubicBezTo>
                    <a:pt x="5123" y="5846"/>
                    <a:pt x="5212" y="5934"/>
                    <a:pt x="5228" y="6055"/>
                  </a:cubicBezTo>
                  <a:cubicBezTo>
                    <a:pt x="5238" y="6242"/>
                    <a:pt x="5031" y="6282"/>
                    <a:pt x="4903" y="6180"/>
                  </a:cubicBezTo>
                  <a:cubicBezTo>
                    <a:pt x="4751" y="6073"/>
                    <a:pt x="4657" y="5904"/>
                    <a:pt x="4587" y="5734"/>
                  </a:cubicBezTo>
                  <a:cubicBezTo>
                    <a:pt x="4560" y="5664"/>
                    <a:pt x="4506" y="5576"/>
                    <a:pt x="4560" y="5508"/>
                  </a:cubicBezTo>
                  <a:cubicBezTo>
                    <a:pt x="4516" y="5444"/>
                    <a:pt x="4512" y="5346"/>
                    <a:pt x="4588" y="5306"/>
                  </a:cubicBezTo>
                  <a:close/>
                  <a:moveTo>
                    <a:pt x="15" y="3233"/>
                  </a:moveTo>
                  <a:cubicBezTo>
                    <a:pt x="1" y="3872"/>
                    <a:pt x="159" y="4511"/>
                    <a:pt x="382" y="5107"/>
                  </a:cubicBezTo>
                  <a:cubicBezTo>
                    <a:pt x="554" y="5595"/>
                    <a:pt x="839" y="6049"/>
                    <a:pt x="1246" y="6372"/>
                  </a:cubicBezTo>
                  <a:cubicBezTo>
                    <a:pt x="2108" y="7038"/>
                    <a:pt x="3453" y="7436"/>
                    <a:pt x="4537" y="7323"/>
                  </a:cubicBezTo>
                  <a:cubicBezTo>
                    <a:pt x="5181" y="7271"/>
                    <a:pt x="5843" y="7088"/>
                    <a:pt x="6324" y="6637"/>
                  </a:cubicBezTo>
                  <a:cubicBezTo>
                    <a:pt x="6873" y="6114"/>
                    <a:pt x="7280" y="5329"/>
                    <a:pt x="7449" y="4591"/>
                  </a:cubicBezTo>
                  <a:cubicBezTo>
                    <a:pt x="7699" y="3178"/>
                    <a:pt x="7205" y="1944"/>
                    <a:pt x="6101" y="1037"/>
                  </a:cubicBezTo>
                  <a:cubicBezTo>
                    <a:pt x="4987" y="34"/>
                    <a:pt x="3132" y="1"/>
                    <a:pt x="1855" y="715"/>
                  </a:cubicBezTo>
                  <a:cubicBezTo>
                    <a:pt x="1001" y="1162"/>
                    <a:pt x="94" y="2251"/>
                    <a:pt x="15" y="3233"/>
                  </a:cubicBezTo>
                  <a:close/>
                  <a:moveTo>
                    <a:pt x="261" y="3488"/>
                  </a:moveTo>
                  <a:cubicBezTo>
                    <a:pt x="254" y="3389"/>
                    <a:pt x="257" y="3290"/>
                    <a:pt x="267" y="3194"/>
                  </a:cubicBezTo>
                  <a:cubicBezTo>
                    <a:pt x="350" y="3218"/>
                    <a:pt x="454" y="3224"/>
                    <a:pt x="518" y="3247"/>
                  </a:cubicBezTo>
                  <a:cubicBezTo>
                    <a:pt x="842" y="3312"/>
                    <a:pt x="1167" y="3362"/>
                    <a:pt x="1489" y="3431"/>
                  </a:cubicBezTo>
                  <a:cubicBezTo>
                    <a:pt x="2231" y="3583"/>
                    <a:pt x="3000" y="3757"/>
                    <a:pt x="3749" y="3917"/>
                  </a:cubicBezTo>
                  <a:cubicBezTo>
                    <a:pt x="3473" y="4117"/>
                    <a:pt x="3159" y="4272"/>
                    <a:pt x="2876" y="4459"/>
                  </a:cubicBezTo>
                  <a:cubicBezTo>
                    <a:pt x="2246" y="4871"/>
                    <a:pt x="1559" y="5181"/>
                    <a:pt x="908" y="5553"/>
                  </a:cubicBezTo>
                  <a:cubicBezTo>
                    <a:pt x="895" y="5560"/>
                    <a:pt x="886" y="5567"/>
                    <a:pt x="878" y="5579"/>
                  </a:cubicBezTo>
                  <a:cubicBezTo>
                    <a:pt x="498" y="4962"/>
                    <a:pt x="330" y="4171"/>
                    <a:pt x="261" y="3488"/>
                  </a:cubicBezTo>
                  <a:close/>
                  <a:moveTo>
                    <a:pt x="1011" y="5774"/>
                  </a:moveTo>
                  <a:cubicBezTo>
                    <a:pt x="1019" y="5773"/>
                    <a:pt x="1026" y="5769"/>
                    <a:pt x="1033" y="5766"/>
                  </a:cubicBezTo>
                  <a:cubicBezTo>
                    <a:pt x="1188" y="5677"/>
                    <a:pt x="1345" y="5593"/>
                    <a:pt x="1503" y="5507"/>
                  </a:cubicBezTo>
                  <a:cubicBezTo>
                    <a:pt x="2075" y="5208"/>
                    <a:pt x="2646" y="4907"/>
                    <a:pt x="3187" y="4555"/>
                  </a:cubicBezTo>
                  <a:cubicBezTo>
                    <a:pt x="3460" y="4387"/>
                    <a:pt x="3750" y="4236"/>
                    <a:pt x="4003" y="4036"/>
                  </a:cubicBezTo>
                  <a:cubicBezTo>
                    <a:pt x="3963" y="4260"/>
                    <a:pt x="3985" y="4495"/>
                    <a:pt x="3963" y="4720"/>
                  </a:cubicBezTo>
                  <a:cubicBezTo>
                    <a:pt x="3949" y="4897"/>
                    <a:pt x="3933" y="5071"/>
                    <a:pt x="3910" y="5247"/>
                  </a:cubicBezTo>
                  <a:cubicBezTo>
                    <a:pt x="3819" y="5853"/>
                    <a:pt x="3773" y="6461"/>
                    <a:pt x="3696" y="7070"/>
                  </a:cubicBezTo>
                  <a:cubicBezTo>
                    <a:pt x="3328" y="7028"/>
                    <a:pt x="2964" y="6940"/>
                    <a:pt x="2617" y="6817"/>
                  </a:cubicBezTo>
                  <a:cubicBezTo>
                    <a:pt x="2159" y="6654"/>
                    <a:pt x="1704" y="6444"/>
                    <a:pt x="1332" y="6125"/>
                  </a:cubicBezTo>
                  <a:cubicBezTo>
                    <a:pt x="1214" y="6020"/>
                    <a:pt x="1108" y="5902"/>
                    <a:pt x="1011" y="5774"/>
                  </a:cubicBezTo>
                  <a:close/>
                  <a:moveTo>
                    <a:pt x="3941" y="7091"/>
                  </a:moveTo>
                  <a:cubicBezTo>
                    <a:pt x="4541" y="7126"/>
                    <a:pt x="5142" y="7035"/>
                    <a:pt x="5692" y="6782"/>
                  </a:cubicBezTo>
                  <a:cubicBezTo>
                    <a:pt x="5925" y="6660"/>
                    <a:pt x="6127" y="6499"/>
                    <a:pt x="6304" y="6309"/>
                  </a:cubicBezTo>
                  <a:cubicBezTo>
                    <a:pt x="6000" y="5964"/>
                    <a:pt x="5680" y="5638"/>
                    <a:pt x="5360" y="5307"/>
                  </a:cubicBezTo>
                  <a:cubicBezTo>
                    <a:pt x="5005" y="4929"/>
                    <a:pt x="4634" y="4568"/>
                    <a:pt x="4261" y="4213"/>
                  </a:cubicBezTo>
                  <a:cubicBezTo>
                    <a:pt x="4251" y="4203"/>
                    <a:pt x="4242" y="4193"/>
                    <a:pt x="4232" y="4184"/>
                  </a:cubicBezTo>
                  <a:cubicBezTo>
                    <a:pt x="4220" y="4708"/>
                    <a:pt x="4166" y="5231"/>
                    <a:pt x="4091" y="5750"/>
                  </a:cubicBezTo>
                  <a:cubicBezTo>
                    <a:pt x="4032" y="6194"/>
                    <a:pt x="3999" y="6644"/>
                    <a:pt x="3941" y="7091"/>
                  </a:cubicBezTo>
                  <a:close/>
                  <a:moveTo>
                    <a:pt x="6463" y="6121"/>
                  </a:moveTo>
                  <a:cubicBezTo>
                    <a:pt x="6748" y="5758"/>
                    <a:pt x="6950" y="5324"/>
                    <a:pt x="7110" y="4900"/>
                  </a:cubicBezTo>
                  <a:cubicBezTo>
                    <a:pt x="7205" y="4639"/>
                    <a:pt x="7248" y="4364"/>
                    <a:pt x="7261" y="4085"/>
                  </a:cubicBezTo>
                  <a:cubicBezTo>
                    <a:pt x="7237" y="4091"/>
                    <a:pt x="7208" y="4088"/>
                    <a:pt x="7183" y="4076"/>
                  </a:cubicBezTo>
                  <a:cubicBezTo>
                    <a:pt x="6938" y="4066"/>
                    <a:pt x="6692" y="4071"/>
                    <a:pt x="6447" y="4061"/>
                  </a:cubicBezTo>
                  <a:cubicBezTo>
                    <a:pt x="5757" y="4038"/>
                    <a:pt x="5067" y="4010"/>
                    <a:pt x="4377" y="3979"/>
                  </a:cubicBezTo>
                  <a:cubicBezTo>
                    <a:pt x="4912" y="4485"/>
                    <a:pt x="5427" y="5014"/>
                    <a:pt x="5935" y="5547"/>
                  </a:cubicBezTo>
                  <a:cubicBezTo>
                    <a:pt x="6098" y="5717"/>
                    <a:pt x="6256" y="5891"/>
                    <a:pt x="6414" y="6065"/>
                  </a:cubicBezTo>
                  <a:cubicBezTo>
                    <a:pt x="6427" y="6083"/>
                    <a:pt x="6446" y="6104"/>
                    <a:pt x="6463" y="6121"/>
                  </a:cubicBezTo>
                  <a:close/>
                  <a:moveTo>
                    <a:pt x="7262" y="3839"/>
                  </a:moveTo>
                  <a:cubicBezTo>
                    <a:pt x="7180" y="3815"/>
                    <a:pt x="7088" y="3832"/>
                    <a:pt x="7002" y="3825"/>
                  </a:cubicBezTo>
                  <a:cubicBezTo>
                    <a:pt x="6158" y="3813"/>
                    <a:pt x="5313" y="3772"/>
                    <a:pt x="4469" y="3736"/>
                  </a:cubicBezTo>
                  <a:cubicBezTo>
                    <a:pt x="4435" y="3737"/>
                    <a:pt x="4397" y="3734"/>
                    <a:pt x="4358" y="3733"/>
                  </a:cubicBezTo>
                  <a:lnTo>
                    <a:pt x="4364" y="3721"/>
                  </a:lnTo>
                  <a:cubicBezTo>
                    <a:pt x="4537" y="3606"/>
                    <a:pt x="4719" y="3504"/>
                    <a:pt x="4902" y="3404"/>
                  </a:cubicBezTo>
                  <a:cubicBezTo>
                    <a:pt x="5563" y="3051"/>
                    <a:pt x="6183" y="2620"/>
                    <a:pt x="6847" y="2279"/>
                  </a:cubicBezTo>
                  <a:cubicBezTo>
                    <a:pt x="7047" y="2621"/>
                    <a:pt x="7185" y="3000"/>
                    <a:pt x="7235" y="3402"/>
                  </a:cubicBezTo>
                  <a:cubicBezTo>
                    <a:pt x="7251" y="3546"/>
                    <a:pt x="7260" y="3693"/>
                    <a:pt x="7262" y="3839"/>
                  </a:cubicBezTo>
                  <a:close/>
                  <a:moveTo>
                    <a:pt x="6712" y="2065"/>
                  </a:moveTo>
                  <a:cubicBezTo>
                    <a:pt x="6636" y="2097"/>
                    <a:pt x="6562" y="2153"/>
                    <a:pt x="6493" y="2183"/>
                  </a:cubicBezTo>
                  <a:cubicBezTo>
                    <a:pt x="6177" y="2371"/>
                    <a:pt x="5865" y="2564"/>
                    <a:pt x="5544" y="2749"/>
                  </a:cubicBezTo>
                  <a:cubicBezTo>
                    <a:pt x="5195" y="2965"/>
                    <a:pt x="4830" y="3153"/>
                    <a:pt x="4476" y="3363"/>
                  </a:cubicBezTo>
                  <a:cubicBezTo>
                    <a:pt x="4551" y="3107"/>
                    <a:pt x="4614" y="2849"/>
                    <a:pt x="4680" y="2590"/>
                  </a:cubicBezTo>
                  <a:cubicBezTo>
                    <a:pt x="4808" y="2082"/>
                    <a:pt x="4843" y="1562"/>
                    <a:pt x="4886" y="1042"/>
                  </a:cubicBezTo>
                  <a:cubicBezTo>
                    <a:pt x="4893" y="911"/>
                    <a:pt x="4903" y="776"/>
                    <a:pt x="4897" y="643"/>
                  </a:cubicBezTo>
                  <a:cubicBezTo>
                    <a:pt x="4943" y="658"/>
                    <a:pt x="4989" y="673"/>
                    <a:pt x="5034" y="689"/>
                  </a:cubicBezTo>
                  <a:cubicBezTo>
                    <a:pt x="5061" y="744"/>
                    <a:pt x="5120" y="761"/>
                    <a:pt x="5176" y="758"/>
                  </a:cubicBezTo>
                  <a:cubicBezTo>
                    <a:pt x="5303" y="826"/>
                    <a:pt x="5422" y="902"/>
                    <a:pt x="5537" y="988"/>
                  </a:cubicBezTo>
                  <a:cubicBezTo>
                    <a:pt x="5573" y="1016"/>
                    <a:pt x="5619" y="1021"/>
                    <a:pt x="5657" y="1004"/>
                  </a:cubicBezTo>
                  <a:cubicBezTo>
                    <a:pt x="6062" y="1293"/>
                    <a:pt x="6431" y="1651"/>
                    <a:pt x="6712" y="2065"/>
                  </a:cubicBezTo>
                  <a:close/>
                  <a:moveTo>
                    <a:pt x="4650" y="571"/>
                  </a:moveTo>
                  <a:cubicBezTo>
                    <a:pt x="4663" y="1144"/>
                    <a:pt x="4591" y="1724"/>
                    <a:pt x="4498" y="2295"/>
                  </a:cubicBezTo>
                  <a:cubicBezTo>
                    <a:pt x="4399" y="2732"/>
                    <a:pt x="4291" y="3168"/>
                    <a:pt x="4148" y="3595"/>
                  </a:cubicBezTo>
                  <a:cubicBezTo>
                    <a:pt x="4110" y="3539"/>
                    <a:pt x="4071" y="3483"/>
                    <a:pt x="4031" y="3427"/>
                  </a:cubicBezTo>
                  <a:cubicBezTo>
                    <a:pt x="3571" y="2830"/>
                    <a:pt x="3085" y="2251"/>
                    <a:pt x="2593" y="1678"/>
                  </a:cubicBezTo>
                  <a:cubicBezTo>
                    <a:pt x="2410" y="1471"/>
                    <a:pt x="2216" y="1240"/>
                    <a:pt x="2034" y="1023"/>
                  </a:cubicBezTo>
                  <a:cubicBezTo>
                    <a:pt x="2008" y="994"/>
                    <a:pt x="1985" y="965"/>
                    <a:pt x="1960" y="937"/>
                  </a:cubicBezTo>
                  <a:cubicBezTo>
                    <a:pt x="2767" y="491"/>
                    <a:pt x="3753" y="357"/>
                    <a:pt x="4650" y="571"/>
                  </a:cubicBezTo>
                  <a:close/>
                  <a:moveTo>
                    <a:pt x="1746" y="1066"/>
                  </a:moveTo>
                  <a:cubicBezTo>
                    <a:pt x="1752" y="1072"/>
                    <a:pt x="1755" y="1076"/>
                    <a:pt x="1760" y="1082"/>
                  </a:cubicBezTo>
                  <a:cubicBezTo>
                    <a:pt x="1919" y="1263"/>
                    <a:pt x="2071" y="1453"/>
                    <a:pt x="2229" y="1635"/>
                  </a:cubicBezTo>
                  <a:cubicBezTo>
                    <a:pt x="2531" y="1979"/>
                    <a:pt x="2819" y="2315"/>
                    <a:pt x="3113" y="2679"/>
                  </a:cubicBezTo>
                  <a:cubicBezTo>
                    <a:pt x="3392" y="3015"/>
                    <a:pt x="3673" y="3348"/>
                    <a:pt x="3927" y="3703"/>
                  </a:cubicBezTo>
                  <a:cubicBezTo>
                    <a:pt x="3809" y="3664"/>
                    <a:pt x="3675" y="3657"/>
                    <a:pt x="3558" y="3625"/>
                  </a:cubicBezTo>
                  <a:cubicBezTo>
                    <a:pt x="3300" y="3570"/>
                    <a:pt x="3046" y="3513"/>
                    <a:pt x="2790" y="3458"/>
                  </a:cubicBezTo>
                  <a:cubicBezTo>
                    <a:pt x="2062" y="3297"/>
                    <a:pt x="1334" y="3143"/>
                    <a:pt x="599" y="3014"/>
                  </a:cubicBezTo>
                  <a:cubicBezTo>
                    <a:pt x="526" y="3010"/>
                    <a:pt x="411" y="2959"/>
                    <a:pt x="314" y="2948"/>
                  </a:cubicBezTo>
                  <a:cubicBezTo>
                    <a:pt x="441" y="2445"/>
                    <a:pt x="771" y="1992"/>
                    <a:pt x="1109" y="1607"/>
                  </a:cubicBezTo>
                  <a:cubicBezTo>
                    <a:pt x="1299" y="1398"/>
                    <a:pt x="1512" y="1218"/>
                    <a:pt x="1746" y="1066"/>
                  </a:cubicBezTo>
                  <a:close/>
                  <a:moveTo>
                    <a:pt x="2403" y="5560"/>
                  </a:moveTo>
                  <a:cubicBezTo>
                    <a:pt x="2446" y="5439"/>
                    <a:pt x="2558" y="5363"/>
                    <a:pt x="2658" y="5293"/>
                  </a:cubicBezTo>
                  <a:cubicBezTo>
                    <a:pt x="2725" y="5247"/>
                    <a:pt x="2796" y="5175"/>
                    <a:pt x="2882" y="5181"/>
                  </a:cubicBezTo>
                  <a:cubicBezTo>
                    <a:pt x="2918" y="5086"/>
                    <a:pt x="3060" y="5064"/>
                    <a:pt x="3113" y="5156"/>
                  </a:cubicBezTo>
                  <a:cubicBezTo>
                    <a:pt x="3185" y="5285"/>
                    <a:pt x="3011" y="5419"/>
                    <a:pt x="2945" y="5518"/>
                  </a:cubicBezTo>
                  <a:cubicBezTo>
                    <a:pt x="2839" y="5645"/>
                    <a:pt x="2686" y="5806"/>
                    <a:pt x="2504" y="5770"/>
                  </a:cubicBezTo>
                  <a:cubicBezTo>
                    <a:pt x="2418" y="5741"/>
                    <a:pt x="2380" y="5642"/>
                    <a:pt x="2403" y="556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8"/>
          <p:cNvSpPr/>
          <p:nvPr/>
        </p:nvSpPr>
        <p:spPr>
          <a:xfrm>
            <a:off x="-3331600" y="3289354"/>
            <a:ext cx="8472448" cy="1686249"/>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246" name="Google Shape;246;p8"/>
          <p:cNvSpPr/>
          <p:nvPr/>
        </p:nvSpPr>
        <p:spPr>
          <a:xfrm rot="-476283" flipH="1">
            <a:off x="-454296" y="4510229"/>
            <a:ext cx="1618039" cy="2559785"/>
          </a:xfrm>
          <a:custGeom>
            <a:avLst/>
            <a:gdLst/>
            <a:ahLst/>
            <a:cxnLst/>
            <a:rect l="l" t="t" r="r" b="b"/>
            <a:pathLst>
              <a:path w="14257" h="22555" extrusionOk="0">
                <a:moveTo>
                  <a:pt x="3264" y="21471"/>
                </a:moveTo>
                <a:cubicBezTo>
                  <a:pt x="3001" y="21584"/>
                  <a:pt x="2575" y="21120"/>
                  <a:pt x="2223" y="20666"/>
                </a:cubicBezTo>
                <a:cubicBezTo>
                  <a:pt x="1994" y="20372"/>
                  <a:pt x="1799" y="20083"/>
                  <a:pt x="1700" y="19957"/>
                </a:cubicBezTo>
                <a:cubicBezTo>
                  <a:pt x="649" y="18447"/>
                  <a:pt x="85" y="16616"/>
                  <a:pt x="13" y="14783"/>
                </a:cubicBezTo>
                <a:cubicBezTo>
                  <a:pt x="0" y="14298"/>
                  <a:pt x="72" y="13403"/>
                  <a:pt x="751" y="13505"/>
                </a:cubicBezTo>
                <a:cubicBezTo>
                  <a:pt x="1300" y="13519"/>
                  <a:pt x="1958" y="14699"/>
                  <a:pt x="2364" y="14544"/>
                </a:cubicBezTo>
                <a:cubicBezTo>
                  <a:pt x="2358" y="13227"/>
                  <a:pt x="892" y="11949"/>
                  <a:pt x="583" y="10602"/>
                </a:cubicBezTo>
                <a:cubicBezTo>
                  <a:pt x="265" y="9683"/>
                  <a:pt x="319" y="7896"/>
                  <a:pt x="1727" y="8719"/>
                </a:cubicBezTo>
                <a:cubicBezTo>
                  <a:pt x="1983" y="8837"/>
                  <a:pt x="2216" y="9126"/>
                  <a:pt x="2510" y="9101"/>
                </a:cubicBezTo>
                <a:cubicBezTo>
                  <a:pt x="2680" y="8536"/>
                  <a:pt x="2293" y="7922"/>
                  <a:pt x="2191" y="7360"/>
                </a:cubicBezTo>
                <a:cubicBezTo>
                  <a:pt x="1970" y="6526"/>
                  <a:pt x="1807" y="5671"/>
                  <a:pt x="1764" y="4808"/>
                </a:cubicBezTo>
                <a:cubicBezTo>
                  <a:pt x="1764" y="3615"/>
                  <a:pt x="1731" y="1"/>
                  <a:pt x="3748" y="1161"/>
                </a:cubicBezTo>
                <a:cubicBezTo>
                  <a:pt x="5028" y="2163"/>
                  <a:pt x="5768" y="3717"/>
                  <a:pt x="6257" y="5234"/>
                </a:cubicBezTo>
                <a:cubicBezTo>
                  <a:pt x="6494" y="5760"/>
                  <a:pt x="6473" y="7027"/>
                  <a:pt x="6892" y="7314"/>
                </a:cubicBezTo>
                <a:cubicBezTo>
                  <a:pt x="7519" y="7418"/>
                  <a:pt x="7787" y="5966"/>
                  <a:pt x="8211" y="5596"/>
                </a:cubicBezTo>
                <a:cubicBezTo>
                  <a:pt x="9449" y="4557"/>
                  <a:pt x="9877" y="6428"/>
                  <a:pt x="9779" y="7374"/>
                </a:cubicBezTo>
                <a:cubicBezTo>
                  <a:pt x="9765" y="8415"/>
                  <a:pt x="9315" y="9383"/>
                  <a:pt x="9229" y="10415"/>
                </a:cubicBezTo>
                <a:cubicBezTo>
                  <a:pt x="9217" y="10639"/>
                  <a:pt x="9152" y="10927"/>
                  <a:pt x="9370" y="11074"/>
                </a:cubicBezTo>
                <a:cubicBezTo>
                  <a:pt x="9868" y="11361"/>
                  <a:pt x="10422" y="10381"/>
                  <a:pt x="10753" y="10087"/>
                </a:cubicBezTo>
                <a:cubicBezTo>
                  <a:pt x="11159" y="9692"/>
                  <a:pt x="11612" y="9011"/>
                  <a:pt x="12256" y="9137"/>
                </a:cubicBezTo>
                <a:cubicBezTo>
                  <a:pt x="12935" y="9452"/>
                  <a:pt x="13026" y="10372"/>
                  <a:pt x="12903" y="11028"/>
                </a:cubicBezTo>
                <a:cubicBezTo>
                  <a:pt x="12737" y="12099"/>
                  <a:pt x="12120" y="13012"/>
                  <a:pt x="11735" y="14006"/>
                </a:cubicBezTo>
                <a:cubicBezTo>
                  <a:pt x="11661" y="14257"/>
                  <a:pt x="11517" y="14538"/>
                  <a:pt x="11611" y="14797"/>
                </a:cubicBezTo>
                <a:cubicBezTo>
                  <a:pt x="11625" y="14817"/>
                  <a:pt x="11641" y="14836"/>
                  <a:pt x="11661" y="14846"/>
                </a:cubicBezTo>
                <a:lnTo>
                  <a:pt x="11660" y="14845"/>
                </a:lnTo>
                <a:cubicBezTo>
                  <a:pt x="11696" y="14868"/>
                  <a:pt x="11768" y="14875"/>
                  <a:pt x="11798" y="14873"/>
                </a:cubicBezTo>
                <a:cubicBezTo>
                  <a:pt x="12084" y="14850"/>
                  <a:pt x="12328" y="14702"/>
                  <a:pt x="12574" y="14553"/>
                </a:cubicBezTo>
                <a:cubicBezTo>
                  <a:pt x="12840" y="14392"/>
                  <a:pt x="13106" y="14229"/>
                  <a:pt x="13419" y="14232"/>
                </a:cubicBezTo>
                <a:cubicBezTo>
                  <a:pt x="14199" y="14361"/>
                  <a:pt x="14207" y="15385"/>
                  <a:pt x="14239" y="16009"/>
                </a:cubicBezTo>
                <a:cubicBezTo>
                  <a:pt x="14256" y="17145"/>
                  <a:pt x="13793" y="18229"/>
                  <a:pt x="13293" y="19228"/>
                </a:cubicBezTo>
                <a:cubicBezTo>
                  <a:pt x="13235" y="19331"/>
                  <a:pt x="13175" y="19434"/>
                  <a:pt x="13110" y="19534"/>
                </a:cubicBezTo>
                <a:cubicBezTo>
                  <a:pt x="11934" y="21334"/>
                  <a:pt x="9463" y="22269"/>
                  <a:pt x="7347" y="22487"/>
                </a:cubicBezTo>
                <a:cubicBezTo>
                  <a:pt x="7170" y="22506"/>
                  <a:pt x="6997" y="22520"/>
                  <a:pt x="6829" y="22527"/>
                </a:cubicBezTo>
                <a:cubicBezTo>
                  <a:pt x="6641" y="22543"/>
                  <a:pt x="6450" y="22552"/>
                  <a:pt x="6261" y="22552"/>
                </a:cubicBezTo>
                <a:cubicBezTo>
                  <a:pt x="5160" y="22555"/>
                  <a:pt x="4079" y="22267"/>
                  <a:pt x="3264" y="21471"/>
                </a:cubicBezTo>
                <a:close/>
                <a:moveTo>
                  <a:pt x="2243" y="16151"/>
                </a:moveTo>
                <a:cubicBezTo>
                  <a:pt x="2171" y="16157"/>
                  <a:pt x="2109" y="16176"/>
                  <a:pt x="2045" y="16209"/>
                </a:cubicBezTo>
                <a:cubicBezTo>
                  <a:pt x="1979" y="16241"/>
                  <a:pt x="1921" y="16304"/>
                  <a:pt x="1884" y="16367"/>
                </a:cubicBezTo>
                <a:cubicBezTo>
                  <a:pt x="1848" y="16426"/>
                  <a:pt x="1819" y="16499"/>
                  <a:pt x="1810" y="16570"/>
                </a:cubicBezTo>
                <a:cubicBezTo>
                  <a:pt x="1753" y="17005"/>
                  <a:pt x="1944" y="17419"/>
                  <a:pt x="2167" y="17782"/>
                </a:cubicBezTo>
                <a:cubicBezTo>
                  <a:pt x="2224" y="17875"/>
                  <a:pt x="2286" y="17966"/>
                  <a:pt x="2354" y="18052"/>
                </a:cubicBezTo>
                <a:cubicBezTo>
                  <a:pt x="2495" y="18232"/>
                  <a:pt x="2633" y="18424"/>
                  <a:pt x="2840" y="18532"/>
                </a:cubicBezTo>
                <a:cubicBezTo>
                  <a:pt x="2913" y="18570"/>
                  <a:pt x="2994" y="18603"/>
                  <a:pt x="3078" y="18613"/>
                </a:cubicBezTo>
                <a:cubicBezTo>
                  <a:pt x="3109" y="18640"/>
                  <a:pt x="3139" y="18666"/>
                  <a:pt x="3172" y="18692"/>
                </a:cubicBezTo>
                <a:cubicBezTo>
                  <a:pt x="3280" y="18778"/>
                  <a:pt x="3405" y="18848"/>
                  <a:pt x="3546" y="18848"/>
                </a:cubicBezTo>
                <a:cubicBezTo>
                  <a:pt x="3559" y="18848"/>
                  <a:pt x="3573" y="18848"/>
                  <a:pt x="3584" y="18847"/>
                </a:cubicBezTo>
                <a:cubicBezTo>
                  <a:pt x="3655" y="18840"/>
                  <a:pt x="3724" y="18814"/>
                  <a:pt x="3781" y="18775"/>
                </a:cubicBezTo>
                <a:cubicBezTo>
                  <a:pt x="3839" y="18738"/>
                  <a:pt x="3882" y="18687"/>
                  <a:pt x="3918" y="18627"/>
                </a:cubicBezTo>
                <a:cubicBezTo>
                  <a:pt x="3997" y="18502"/>
                  <a:pt x="4001" y="18338"/>
                  <a:pt x="3980" y="18196"/>
                </a:cubicBezTo>
                <a:cubicBezTo>
                  <a:pt x="3958" y="18052"/>
                  <a:pt x="3906" y="17914"/>
                  <a:pt x="3849" y="17782"/>
                </a:cubicBezTo>
                <a:cubicBezTo>
                  <a:pt x="3793" y="17657"/>
                  <a:pt x="3735" y="17534"/>
                  <a:pt x="3674" y="17415"/>
                </a:cubicBezTo>
                <a:cubicBezTo>
                  <a:pt x="3623" y="17319"/>
                  <a:pt x="3567" y="17228"/>
                  <a:pt x="3511" y="17138"/>
                </a:cubicBezTo>
                <a:cubicBezTo>
                  <a:pt x="3443" y="17027"/>
                  <a:pt x="3366" y="16923"/>
                  <a:pt x="3281" y="16823"/>
                </a:cubicBezTo>
                <a:cubicBezTo>
                  <a:pt x="3137" y="16650"/>
                  <a:pt x="2976" y="16492"/>
                  <a:pt x="2791" y="16366"/>
                </a:cubicBezTo>
                <a:cubicBezTo>
                  <a:pt x="2686" y="16291"/>
                  <a:pt x="2574" y="16229"/>
                  <a:pt x="2453" y="16186"/>
                </a:cubicBezTo>
                <a:cubicBezTo>
                  <a:pt x="2397" y="16166"/>
                  <a:pt x="2338" y="16153"/>
                  <a:pt x="2279" y="16153"/>
                </a:cubicBezTo>
                <a:cubicBezTo>
                  <a:pt x="2266" y="16151"/>
                  <a:pt x="2256" y="16151"/>
                  <a:pt x="2243" y="16151"/>
                </a:cubicBezTo>
                <a:close/>
                <a:moveTo>
                  <a:pt x="9240" y="13864"/>
                </a:moveTo>
                <a:cubicBezTo>
                  <a:pt x="9131" y="13972"/>
                  <a:pt x="9043" y="14098"/>
                  <a:pt x="8964" y="14231"/>
                </a:cubicBezTo>
                <a:cubicBezTo>
                  <a:pt x="8891" y="14354"/>
                  <a:pt x="8820" y="14482"/>
                  <a:pt x="8761" y="14615"/>
                </a:cubicBezTo>
                <a:cubicBezTo>
                  <a:pt x="8707" y="14731"/>
                  <a:pt x="8655" y="14850"/>
                  <a:pt x="8615" y="14972"/>
                </a:cubicBezTo>
                <a:cubicBezTo>
                  <a:pt x="8593" y="15037"/>
                  <a:pt x="8572" y="15102"/>
                  <a:pt x="8553" y="15167"/>
                </a:cubicBezTo>
                <a:cubicBezTo>
                  <a:pt x="8514" y="15283"/>
                  <a:pt x="8484" y="15402"/>
                  <a:pt x="8451" y="15520"/>
                </a:cubicBezTo>
                <a:cubicBezTo>
                  <a:pt x="8422" y="15627"/>
                  <a:pt x="8405" y="15736"/>
                  <a:pt x="8382" y="15845"/>
                </a:cubicBezTo>
                <a:cubicBezTo>
                  <a:pt x="8359" y="15960"/>
                  <a:pt x="8346" y="16079"/>
                  <a:pt x="8330" y="16195"/>
                </a:cubicBezTo>
                <a:cubicBezTo>
                  <a:pt x="8323" y="16245"/>
                  <a:pt x="8319" y="16297"/>
                  <a:pt x="8316" y="16347"/>
                </a:cubicBezTo>
                <a:cubicBezTo>
                  <a:pt x="8311" y="16391"/>
                  <a:pt x="8304" y="16437"/>
                  <a:pt x="8303" y="16482"/>
                </a:cubicBezTo>
                <a:cubicBezTo>
                  <a:pt x="8297" y="16603"/>
                  <a:pt x="8290" y="16722"/>
                  <a:pt x="8290" y="16843"/>
                </a:cubicBezTo>
                <a:cubicBezTo>
                  <a:pt x="8291" y="16929"/>
                  <a:pt x="8291" y="17015"/>
                  <a:pt x="8301" y="17102"/>
                </a:cubicBezTo>
                <a:cubicBezTo>
                  <a:pt x="8316" y="17245"/>
                  <a:pt x="8333" y="17394"/>
                  <a:pt x="8385" y="17530"/>
                </a:cubicBezTo>
                <a:cubicBezTo>
                  <a:pt x="8412" y="17602"/>
                  <a:pt x="8442" y="17675"/>
                  <a:pt x="8488" y="17740"/>
                </a:cubicBezTo>
                <a:cubicBezTo>
                  <a:pt x="8493" y="17749"/>
                  <a:pt x="8500" y="17757"/>
                  <a:pt x="8506" y="17764"/>
                </a:cubicBezTo>
                <a:cubicBezTo>
                  <a:pt x="8529" y="17829"/>
                  <a:pt x="8556" y="17891"/>
                  <a:pt x="8590" y="17950"/>
                </a:cubicBezTo>
                <a:cubicBezTo>
                  <a:pt x="8656" y="18063"/>
                  <a:pt x="8754" y="18173"/>
                  <a:pt x="8874" y="18230"/>
                </a:cubicBezTo>
                <a:cubicBezTo>
                  <a:pt x="8955" y="18268"/>
                  <a:pt x="9035" y="18289"/>
                  <a:pt x="9122" y="18299"/>
                </a:cubicBezTo>
                <a:cubicBezTo>
                  <a:pt x="9132" y="18301"/>
                  <a:pt x="9144" y="18301"/>
                  <a:pt x="9154" y="18301"/>
                </a:cubicBezTo>
                <a:cubicBezTo>
                  <a:pt x="9217" y="18301"/>
                  <a:pt x="9283" y="18286"/>
                  <a:pt x="9341" y="18266"/>
                </a:cubicBezTo>
                <a:cubicBezTo>
                  <a:pt x="9482" y="18217"/>
                  <a:pt x="9597" y="18134"/>
                  <a:pt x="9700" y="18028"/>
                </a:cubicBezTo>
                <a:cubicBezTo>
                  <a:pt x="9811" y="17915"/>
                  <a:pt x="9901" y="17783"/>
                  <a:pt x="9981" y="17649"/>
                </a:cubicBezTo>
                <a:cubicBezTo>
                  <a:pt x="10027" y="17575"/>
                  <a:pt x="10070" y="17498"/>
                  <a:pt x="10109" y="17422"/>
                </a:cubicBezTo>
                <a:cubicBezTo>
                  <a:pt x="10165" y="17314"/>
                  <a:pt x="10218" y="17208"/>
                  <a:pt x="10268" y="17099"/>
                </a:cubicBezTo>
                <a:cubicBezTo>
                  <a:pt x="10321" y="16985"/>
                  <a:pt x="10364" y="16869"/>
                  <a:pt x="10408" y="16751"/>
                </a:cubicBezTo>
                <a:cubicBezTo>
                  <a:pt x="10445" y="16649"/>
                  <a:pt x="10475" y="16545"/>
                  <a:pt x="10508" y="16440"/>
                </a:cubicBezTo>
                <a:cubicBezTo>
                  <a:pt x="10524" y="16390"/>
                  <a:pt x="10537" y="16337"/>
                  <a:pt x="10548" y="16287"/>
                </a:cubicBezTo>
                <a:cubicBezTo>
                  <a:pt x="10563" y="16233"/>
                  <a:pt x="10580" y="16183"/>
                  <a:pt x="10590" y="16131"/>
                </a:cubicBezTo>
                <a:cubicBezTo>
                  <a:pt x="10613" y="16023"/>
                  <a:pt x="10639" y="15916"/>
                  <a:pt x="10659" y="15806"/>
                </a:cubicBezTo>
                <a:cubicBezTo>
                  <a:pt x="10698" y="15582"/>
                  <a:pt x="10728" y="15353"/>
                  <a:pt x="10750" y="15126"/>
                </a:cubicBezTo>
                <a:cubicBezTo>
                  <a:pt x="10774" y="14882"/>
                  <a:pt x="10770" y="14638"/>
                  <a:pt x="10704" y="14399"/>
                </a:cubicBezTo>
                <a:cubicBezTo>
                  <a:pt x="10663" y="14255"/>
                  <a:pt x="10603" y="14116"/>
                  <a:pt x="10531" y="13983"/>
                </a:cubicBezTo>
                <a:cubicBezTo>
                  <a:pt x="10488" y="13907"/>
                  <a:pt x="10438" y="13824"/>
                  <a:pt x="10374" y="13763"/>
                </a:cubicBezTo>
                <a:cubicBezTo>
                  <a:pt x="10324" y="13713"/>
                  <a:pt x="10272" y="13664"/>
                  <a:pt x="10208" y="13631"/>
                </a:cubicBezTo>
                <a:cubicBezTo>
                  <a:pt x="10152" y="13605"/>
                  <a:pt x="10094" y="13587"/>
                  <a:pt x="10034" y="13574"/>
                </a:cubicBezTo>
                <a:cubicBezTo>
                  <a:pt x="9988" y="13565"/>
                  <a:pt x="9943" y="13559"/>
                  <a:pt x="9899" y="13559"/>
                </a:cubicBezTo>
                <a:cubicBezTo>
                  <a:pt x="9650" y="13555"/>
                  <a:pt x="9416" y="13689"/>
                  <a:pt x="9240" y="13864"/>
                </a:cubicBezTo>
                <a:close/>
                <a:moveTo>
                  <a:pt x="12292" y="14911"/>
                </a:moveTo>
                <a:cubicBezTo>
                  <a:pt x="12164" y="14931"/>
                  <a:pt x="12046" y="15007"/>
                  <a:pt x="11962" y="15103"/>
                </a:cubicBezTo>
                <a:cubicBezTo>
                  <a:pt x="11954" y="15112"/>
                  <a:pt x="11946" y="15122"/>
                  <a:pt x="11939" y="15131"/>
                </a:cubicBezTo>
                <a:cubicBezTo>
                  <a:pt x="11924" y="15142"/>
                  <a:pt x="11911" y="15155"/>
                  <a:pt x="11898" y="15169"/>
                </a:cubicBezTo>
                <a:cubicBezTo>
                  <a:pt x="11842" y="15231"/>
                  <a:pt x="11799" y="15302"/>
                  <a:pt x="11768" y="15376"/>
                </a:cubicBezTo>
                <a:cubicBezTo>
                  <a:pt x="11755" y="15405"/>
                  <a:pt x="11745" y="15435"/>
                  <a:pt x="11737" y="15466"/>
                </a:cubicBezTo>
                <a:cubicBezTo>
                  <a:pt x="11696" y="15559"/>
                  <a:pt x="11663" y="15658"/>
                  <a:pt x="11640" y="15757"/>
                </a:cubicBezTo>
                <a:cubicBezTo>
                  <a:pt x="11611" y="15875"/>
                  <a:pt x="11582" y="15995"/>
                  <a:pt x="11566" y="16117"/>
                </a:cubicBezTo>
                <a:cubicBezTo>
                  <a:pt x="11529" y="16400"/>
                  <a:pt x="11543" y="16729"/>
                  <a:pt x="11776" y="16931"/>
                </a:cubicBezTo>
                <a:cubicBezTo>
                  <a:pt x="11854" y="16997"/>
                  <a:pt x="11950" y="17030"/>
                  <a:pt x="12049" y="17030"/>
                </a:cubicBezTo>
                <a:cubicBezTo>
                  <a:pt x="12105" y="17030"/>
                  <a:pt x="12161" y="17020"/>
                  <a:pt x="12213" y="17000"/>
                </a:cubicBezTo>
                <a:cubicBezTo>
                  <a:pt x="12344" y="16949"/>
                  <a:pt x="12439" y="16843"/>
                  <a:pt x="12514" y="16726"/>
                </a:cubicBezTo>
                <a:cubicBezTo>
                  <a:pt x="12610" y="16571"/>
                  <a:pt x="12662" y="16397"/>
                  <a:pt x="12705" y="16222"/>
                </a:cubicBezTo>
                <a:cubicBezTo>
                  <a:pt x="12722" y="16174"/>
                  <a:pt x="12738" y="16128"/>
                  <a:pt x="12751" y="16079"/>
                </a:cubicBezTo>
                <a:cubicBezTo>
                  <a:pt x="12780" y="15972"/>
                  <a:pt x="12813" y="15862"/>
                  <a:pt x="12831" y="15752"/>
                </a:cubicBezTo>
                <a:cubicBezTo>
                  <a:pt x="12853" y="15621"/>
                  <a:pt x="12869" y="15481"/>
                  <a:pt x="12840" y="15348"/>
                </a:cubicBezTo>
                <a:cubicBezTo>
                  <a:pt x="12816" y="15231"/>
                  <a:pt x="12767" y="15102"/>
                  <a:pt x="12669" y="15023"/>
                </a:cubicBezTo>
                <a:cubicBezTo>
                  <a:pt x="12610" y="14974"/>
                  <a:pt x="12544" y="14929"/>
                  <a:pt x="12468" y="14915"/>
                </a:cubicBezTo>
                <a:cubicBezTo>
                  <a:pt x="12435" y="14909"/>
                  <a:pt x="12400" y="14906"/>
                  <a:pt x="12367" y="14906"/>
                </a:cubicBezTo>
                <a:cubicBezTo>
                  <a:pt x="12341" y="14906"/>
                  <a:pt x="12315" y="14908"/>
                  <a:pt x="12292" y="14911"/>
                </a:cubicBezTo>
                <a:close/>
                <a:moveTo>
                  <a:pt x="4280" y="15384"/>
                </a:moveTo>
                <a:cubicBezTo>
                  <a:pt x="4263" y="15389"/>
                  <a:pt x="4244" y="15395"/>
                  <a:pt x="4228" y="15402"/>
                </a:cubicBezTo>
                <a:cubicBezTo>
                  <a:pt x="4164" y="15431"/>
                  <a:pt x="4111" y="15463"/>
                  <a:pt x="4065" y="15517"/>
                </a:cubicBezTo>
                <a:cubicBezTo>
                  <a:pt x="4021" y="15568"/>
                  <a:pt x="3997" y="15625"/>
                  <a:pt x="3977" y="15687"/>
                </a:cubicBezTo>
                <a:cubicBezTo>
                  <a:pt x="3954" y="15765"/>
                  <a:pt x="3952" y="15858"/>
                  <a:pt x="3962" y="15936"/>
                </a:cubicBezTo>
                <a:cubicBezTo>
                  <a:pt x="3970" y="15996"/>
                  <a:pt x="3983" y="16054"/>
                  <a:pt x="4000" y="16114"/>
                </a:cubicBezTo>
                <a:cubicBezTo>
                  <a:pt x="4024" y="16193"/>
                  <a:pt x="4055" y="16274"/>
                  <a:pt x="4093" y="16347"/>
                </a:cubicBezTo>
                <a:cubicBezTo>
                  <a:pt x="4147" y="16448"/>
                  <a:pt x="4204" y="16547"/>
                  <a:pt x="4293" y="16619"/>
                </a:cubicBezTo>
                <a:cubicBezTo>
                  <a:pt x="4312" y="16633"/>
                  <a:pt x="4329" y="16643"/>
                  <a:pt x="4348" y="16655"/>
                </a:cubicBezTo>
                <a:cubicBezTo>
                  <a:pt x="4412" y="16711"/>
                  <a:pt x="4480" y="16757"/>
                  <a:pt x="4563" y="16784"/>
                </a:cubicBezTo>
                <a:cubicBezTo>
                  <a:pt x="4607" y="16798"/>
                  <a:pt x="4653" y="16806"/>
                  <a:pt x="4697" y="16806"/>
                </a:cubicBezTo>
                <a:cubicBezTo>
                  <a:pt x="4783" y="16806"/>
                  <a:pt x="4868" y="16780"/>
                  <a:pt x="4939" y="16728"/>
                </a:cubicBezTo>
                <a:cubicBezTo>
                  <a:pt x="5055" y="16642"/>
                  <a:pt x="5098" y="16506"/>
                  <a:pt x="5098" y="16368"/>
                </a:cubicBezTo>
                <a:cubicBezTo>
                  <a:pt x="5098" y="16245"/>
                  <a:pt x="5054" y="16123"/>
                  <a:pt x="5009" y="16008"/>
                </a:cubicBezTo>
                <a:cubicBezTo>
                  <a:pt x="4990" y="15959"/>
                  <a:pt x="4970" y="15913"/>
                  <a:pt x="4949" y="15865"/>
                </a:cubicBezTo>
                <a:cubicBezTo>
                  <a:pt x="4920" y="15805"/>
                  <a:pt x="4891" y="15743"/>
                  <a:pt x="4860" y="15684"/>
                </a:cubicBezTo>
                <a:cubicBezTo>
                  <a:pt x="4801" y="15578"/>
                  <a:pt x="4729" y="15490"/>
                  <a:pt x="4624" y="15428"/>
                </a:cubicBezTo>
                <a:cubicBezTo>
                  <a:pt x="4608" y="15420"/>
                  <a:pt x="4591" y="15411"/>
                  <a:pt x="4573" y="15404"/>
                </a:cubicBezTo>
                <a:cubicBezTo>
                  <a:pt x="4526" y="15374"/>
                  <a:pt x="4473" y="15355"/>
                  <a:pt x="4414" y="15355"/>
                </a:cubicBezTo>
                <a:lnTo>
                  <a:pt x="4407" y="15355"/>
                </a:lnTo>
                <a:cubicBezTo>
                  <a:pt x="4365" y="15356"/>
                  <a:pt x="4322" y="15366"/>
                  <a:pt x="4280" y="15384"/>
                </a:cubicBezTo>
                <a:close/>
                <a:moveTo>
                  <a:pt x="5057" y="12199"/>
                </a:moveTo>
                <a:cubicBezTo>
                  <a:pt x="5023" y="12205"/>
                  <a:pt x="4990" y="12218"/>
                  <a:pt x="4959" y="12229"/>
                </a:cubicBezTo>
                <a:cubicBezTo>
                  <a:pt x="4890" y="12257"/>
                  <a:pt x="4839" y="12314"/>
                  <a:pt x="4796" y="12370"/>
                </a:cubicBezTo>
                <a:cubicBezTo>
                  <a:pt x="4758" y="12422"/>
                  <a:pt x="4736" y="12493"/>
                  <a:pt x="4722" y="12556"/>
                </a:cubicBezTo>
                <a:cubicBezTo>
                  <a:pt x="4707" y="12620"/>
                  <a:pt x="4704" y="12688"/>
                  <a:pt x="4710" y="12754"/>
                </a:cubicBezTo>
                <a:cubicBezTo>
                  <a:pt x="4724" y="12968"/>
                  <a:pt x="4824" y="13170"/>
                  <a:pt x="4927" y="13354"/>
                </a:cubicBezTo>
                <a:cubicBezTo>
                  <a:pt x="5009" y="13497"/>
                  <a:pt x="5113" y="13630"/>
                  <a:pt x="5249" y="13725"/>
                </a:cubicBezTo>
                <a:cubicBezTo>
                  <a:pt x="5301" y="13761"/>
                  <a:pt x="5363" y="13779"/>
                  <a:pt x="5422" y="13779"/>
                </a:cubicBezTo>
                <a:cubicBezTo>
                  <a:pt x="5517" y="13779"/>
                  <a:pt x="5613" y="13735"/>
                  <a:pt x="5672" y="13651"/>
                </a:cubicBezTo>
                <a:cubicBezTo>
                  <a:pt x="5686" y="13630"/>
                  <a:pt x="5699" y="13608"/>
                  <a:pt x="5705" y="13587"/>
                </a:cubicBezTo>
                <a:cubicBezTo>
                  <a:pt x="5747" y="13559"/>
                  <a:pt x="5783" y="13522"/>
                  <a:pt x="5811" y="13479"/>
                </a:cubicBezTo>
                <a:cubicBezTo>
                  <a:pt x="5889" y="13357"/>
                  <a:pt x="5889" y="13207"/>
                  <a:pt x="5869" y="13068"/>
                </a:cubicBezTo>
                <a:cubicBezTo>
                  <a:pt x="5852" y="12948"/>
                  <a:pt x="5830" y="12825"/>
                  <a:pt x="5777" y="12715"/>
                </a:cubicBezTo>
                <a:cubicBezTo>
                  <a:pt x="5719" y="12592"/>
                  <a:pt x="5647" y="12465"/>
                  <a:pt x="5544" y="12373"/>
                </a:cubicBezTo>
                <a:cubicBezTo>
                  <a:pt x="5442" y="12284"/>
                  <a:pt x="5315" y="12212"/>
                  <a:pt x="5179" y="12198"/>
                </a:cubicBezTo>
                <a:cubicBezTo>
                  <a:pt x="5159" y="12196"/>
                  <a:pt x="5140" y="12193"/>
                  <a:pt x="5120" y="12193"/>
                </a:cubicBezTo>
                <a:cubicBezTo>
                  <a:pt x="5100" y="12193"/>
                  <a:pt x="5078" y="12196"/>
                  <a:pt x="5057" y="12199"/>
                </a:cubicBezTo>
                <a:close/>
                <a:moveTo>
                  <a:pt x="2720" y="10575"/>
                </a:moveTo>
                <a:cubicBezTo>
                  <a:pt x="2627" y="10601"/>
                  <a:pt x="2545" y="10657"/>
                  <a:pt x="2487" y="10734"/>
                </a:cubicBezTo>
                <a:cubicBezTo>
                  <a:pt x="2430" y="10812"/>
                  <a:pt x="2390" y="10908"/>
                  <a:pt x="2374" y="11005"/>
                </a:cubicBezTo>
                <a:cubicBezTo>
                  <a:pt x="2359" y="11101"/>
                  <a:pt x="2367" y="11196"/>
                  <a:pt x="2383" y="11292"/>
                </a:cubicBezTo>
                <a:cubicBezTo>
                  <a:pt x="2416" y="11479"/>
                  <a:pt x="2483" y="11653"/>
                  <a:pt x="2575" y="11818"/>
                </a:cubicBezTo>
                <a:cubicBezTo>
                  <a:pt x="2664" y="11982"/>
                  <a:pt x="2766" y="12140"/>
                  <a:pt x="2922" y="12248"/>
                </a:cubicBezTo>
                <a:cubicBezTo>
                  <a:pt x="2924" y="12250"/>
                  <a:pt x="2926" y="12250"/>
                  <a:pt x="2927" y="12251"/>
                </a:cubicBezTo>
                <a:cubicBezTo>
                  <a:pt x="2969" y="12300"/>
                  <a:pt x="3011" y="12350"/>
                  <a:pt x="3057" y="12395"/>
                </a:cubicBezTo>
                <a:cubicBezTo>
                  <a:pt x="3096" y="12434"/>
                  <a:pt x="3136" y="12470"/>
                  <a:pt x="3179" y="12501"/>
                </a:cubicBezTo>
                <a:cubicBezTo>
                  <a:pt x="3213" y="12528"/>
                  <a:pt x="3251" y="12556"/>
                  <a:pt x="3293" y="12570"/>
                </a:cubicBezTo>
                <a:cubicBezTo>
                  <a:pt x="3353" y="12592"/>
                  <a:pt x="3416" y="12606"/>
                  <a:pt x="3479" y="12606"/>
                </a:cubicBezTo>
                <a:cubicBezTo>
                  <a:pt x="3515" y="12606"/>
                  <a:pt x="3548" y="12602"/>
                  <a:pt x="3584" y="12592"/>
                </a:cubicBezTo>
                <a:cubicBezTo>
                  <a:pt x="3674" y="12567"/>
                  <a:pt x="3767" y="12513"/>
                  <a:pt x="3820" y="12436"/>
                </a:cubicBezTo>
                <a:cubicBezTo>
                  <a:pt x="3855" y="12388"/>
                  <a:pt x="3886" y="12337"/>
                  <a:pt x="3899" y="12280"/>
                </a:cubicBezTo>
                <a:cubicBezTo>
                  <a:pt x="3908" y="12241"/>
                  <a:pt x="3915" y="12201"/>
                  <a:pt x="3919" y="12160"/>
                </a:cubicBezTo>
                <a:cubicBezTo>
                  <a:pt x="3928" y="12076"/>
                  <a:pt x="3925" y="11988"/>
                  <a:pt x="3911" y="11903"/>
                </a:cubicBezTo>
                <a:cubicBezTo>
                  <a:pt x="3895" y="11798"/>
                  <a:pt x="3869" y="11697"/>
                  <a:pt x="3827" y="11601"/>
                </a:cubicBezTo>
                <a:cubicBezTo>
                  <a:pt x="3806" y="11549"/>
                  <a:pt x="3781" y="11501"/>
                  <a:pt x="3755" y="11450"/>
                </a:cubicBezTo>
                <a:cubicBezTo>
                  <a:pt x="3761" y="11463"/>
                  <a:pt x="3768" y="11475"/>
                  <a:pt x="3774" y="11486"/>
                </a:cubicBezTo>
                <a:cubicBezTo>
                  <a:pt x="3738" y="11414"/>
                  <a:pt x="3698" y="11344"/>
                  <a:pt x="3655" y="11278"/>
                </a:cubicBezTo>
                <a:cubicBezTo>
                  <a:pt x="3617" y="11199"/>
                  <a:pt x="3576" y="11121"/>
                  <a:pt x="3531" y="11046"/>
                </a:cubicBezTo>
                <a:cubicBezTo>
                  <a:pt x="3439" y="10898"/>
                  <a:pt x="3343" y="10739"/>
                  <a:pt x="3193" y="10645"/>
                </a:cubicBezTo>
                <a:cubicBezTo>
                  <a:pt x="3103" y="10589"/>
                  <a:pt x="2998" y="10560"/>
                  <a:pt x="2894" y="10572"/>
                </a:cubicBezTo>
                <a:cubicBezTo>
                  <a:pt x="2864" y="10565"/>
                  <a:pt x="2834" y="10560"/>
                  <a:pt x="2804" y="10560"/>
                </a:cubicBezTo>
                <a:cubicBezTo>
                  <a:pt x="2778" y="10565"/>
                  <a:pt x="2749" y="10567"/>
                  <a:pt x="2720" y="10575"/>
                </a:cubicBezTo>
                <a:close/>
                <a:moveTo>
                  <a:pt x="7318" y="9074"/>
                </a:moveTo>
                <a:cubicBezTo>
                  <a:pt x="7220" y="9187"/>
                  <a:pt x="7151" y="9310"/>
                  <a:pt x="7097" y="9448"/>
                </a:cubicBezTo>
                <a:cubicBezTo>
                  <a:pt x="7045" y="9584"/>
                  <a:pt x="7002" y="9725"/>
                  <a:pt x="6973" y="9869"/>
                </a:cubicBezTo>
                <a:cubicBezTo>
                  <a:pt x="6938" y="10040"/>
                  <a:pt x="6921" y="10215"/>
                  <a:pt x="6914" y="10388"/>
                </a:cubicBezTo>
                <a:cubicBezTo>
                  <a:pt x="6908" y="10504"/>
                  <a:pt x="6904" y="10619"/>
                  <a:pt x="6904" y="10734"/>
                </a:cubicBezTo>
                <a:cubicBezTo>
                  <a:pt x="6907" y="11005"/>
                  <a:pt x="6972" y="11321"/>
                  <a:pt x="7212" y="11480"/>
                </a:cubicBezTo>
                <a:cubicBezTo>
                  <a:pt x="7283" y="11529"/>
                  <a:pt x="7364" y="11554"/>
                  <a:pt x="7453" y="11558"/>
                </a:cubicBezTo>
                <a:lnTo>
                  <a:pt x="7478" y="11558"/>
                </a:lnTo>
                <a:cubicBezTo>
                  <a:pt x="7541" y="11558"/>
                  <a:pt x="7607" y="11547"/>
                  <a:pt x="7663" y="11521"/>
                </a:cubicBezTo>
                <a:cubicBezTo>
                  <a:pt x="7729" y="11486"/>
                  <a:pt x="7791" y="11450"/>
                  <a:pt x="7844" y="11398"/>
                </a:cubicBezTo>
                <a:lnTo>
                  <a:pt x="7850" y="11393"/>
                </a:lnTo>
                <a:cubicBezTo>
                  <a:pt x="7892" y="11364"/>
                  <a:pt x="7928" y="11321"/>
                  <a:pt x="7956" y="11281"/>
                </a:cubicBezTo>
                <a:cubicBezTo>
                  <a:pt x="7982" y="11245"/>
                  <a:pt x="8007" y="11202"/>
                  <a:pt x="8022" y="11161"/>
                </a:cubicBezTo>
                <a:cubicBezTo>
                  <a:pt x="8040" y="11120"/>
                  <a:pt x="8054" y="11076"/>
                  <a:pt x="8068" y="11033"/>
                </a:cubicBezTo>
                <a:cubicBezTo>
                  <a:pt x="8096" y="10963"/>
                  <a:pt x="8117" y="10892"/>
                  <a:pt x="8136" y="10821"/>
                </a:cubicBezTo>
                <a:cubicBezTo>
                  <a:pt x="8165" y="10703"/>
                  <a:pt x="8188" y="10580"/>
                  <a:pt x="8201" y="10458"/>
                </a:cubicBezTo>
                <a:cubicBezTo>
                  <a:pt x="8212" y="10337"/>
                  <a:pt x="8224" y="10215"/>
                  <a:pt x="8231" y="10093"/>
                </a:cubicBezTo>
                <a:cubicBezTo>
                  <a:pt x="8237" y="9985"/>
                  <a:pt x="8244" y="9879"/>
                  <a:pt x="8245" y="9771"/>
                </a:cubicBezTo>
                <a:cubicBezTo>
                  <a:pt x="8248" y="9574"/>
                  <a:pt x="8248" y="9364"/>
                  <a:pt x="8152" y="9187"/>
                </a:cubicBezTo>
                <a:cubicBezTo>
                  <a:pt x="8117" y="9124"/>
                  <a:pt x="8071" y="9069"/>
                  <a:pt x="8015" y="9026"/>
                </a:cubicBezTo>
                <a:cubicBezTo>
                  <a:pt x="7932" y="8934"/>
                  <a:pt x="7820" y="8862"/>
                  <a:pt x="7695" y="8862"/>
                </a:cubicBezTo>
                <a:lnTo>
                  <a:pt x="7693" y="8862"/>
                </a:lnTo>
                <a:cubicBezTo>
                  <a:pt x="7541" y="8867"/>
                  <a:pt x="7413" y="8965"/>
                  <a:pt x="7318" y="9074"/>
                </a:cubicBezTo>
                <a:close/>
                <a:moveTo>
                  <a:pt x="2827" y="4965"/>
                </a:moveTo>
                <a:cubicBezTo>
                  <a:pt x="2761" y="5001"/>
                  <a:pt x="2697" y="5040"/>
                  <a:pt x="2648" y="5099"/>
                </a:cubicBezTo>
                <a:cubicBezTo>
                  <a:pt x="2615" y="5140"/>
                  <a:pt x="2582" y="5183"/>
                  <a:pt x="2554" y="5228"/>
                </a:cubicBezTo>
                <a:cubicBezTo>
                  <a:pt x="2414" y="5458"/>
                  <a:pt x="2397" y="5746"/>
                  <a:pt x="2424" y="6009"/>
                </a:cubicBezTo>
                <a:cubicBezTo>
                  <a:pt x="2454" y="6313"/>
                  <a:pt x="2531" y="6615"/>
                  <a:pt x="2651" y="6900"/>
                </a:cubicBezTo>
                <a:cubicBezTo>
                  <a:pt x="2696" y="7004"/>
                  <a:pt x="2742" y="7106"/>
                  <a:pt x="2798" y="7205"/>
                </a:cubicBezTo>
                <a:cubicBezTo>
                  <a:pt x="2860" y="7313"/>
                  <a:pt x="2920" y="7422"/>
                  <a:pt x="2996" y="7520"/>
                </a:cubicBezTo>
                <a:cubicBezTo>
                  <a:pt x="3057" y="7597"/>
                  <a:pt x="3120" y="7681"/>
                  <a:pt x="3206" y="7734"/>
                </a:cubicBezTo>
                <a:cubicBezTo>
                  <a:pt x="3271" y="7771"/>
                  <a:pt x="3334" y="7799"/>
                  <a:pt x="3408" y="7811"/>
                </a:cubicBezTo>
                <a:cubicBezTo>
                  <a:pt x="3428" y="7814"/>
                  <a:pt x="3446" y="7816"/>
                  <a:pt x="3466" y="7816"/>
                </a:cubicBezTo>
                <a:cubicBezTo>
                  <a:pt x="3524" y="7816"/>
                  <a:pt x="3582" y="7801"/>
                  <a:pt x="3636" y="7784"/>
                </a:cubicBezTo>
                <a:cubicBezTo>
                  <a:pt x="3709" y="7758"/>
                  <a:pt x="3774" y="7707"/>
                  <a:pt x="3827" y="7653"/>
                </a:cubicBezTo>
                <a:cubicBezTo>
                  <a:pt x="3882" y="7599"/>
                  <a:pt x="3921" y="7534"/>
                  <a:pt x="3948" y="7464"/>
                </a:cubicBezTo>
                <a:cubicBezTo>
                  <a:pt x="3996" y="7337"/>
                  <a:pt x="4000" y="7193"/>
                  <a:pt x="3985" y="7060"/>
                </a:cubicBezTo>
                <a:cubicBezTo>
                  <a:pt x="3970" y="6922"/>
                  <a:pt x="3941" y="6781"/>
                  <a:pt x="3902" y="6647"/>
                </a:cubicBezTo>
                <a:cubicBezTo>
                  <a:pt x="3881" y="6515"/>
                  <a:pt x="3856" y="6384"/>
                  <a:pt x="3830" y="6255"/>
                </a:cubicBezTo>
                <a:cubicBezTo>
                  <a:pt x="3832" y="6267"/>
                  <a:pt x="3835" y="6282"/>
                  <a:pt x="3839" y="6293"/>
                </a:cubicBezTo>
                <a:cubicBezTo>
                  <a:pt x="3799" y="6099"/>
                  <a:pt x="3745" y="5905"/>
                  <a:pt x="3686" y="5715"/>
                </a:cubicBezTo>
                <a:cubicBezTo>
                  <a:pt x="3659" y="5629"/>
                  <a:pt x="3629" y="5543"/>
                  <a:pt x="3596" y="5458"/>
                </a:cubicBezTo>
                <a:cubicBezTo>
                  <a:pt x="3567" y="5383"/>
                  <a:pt x="3536" y="5309"/>
                  <a:pt x="3497" y="5240"/>
                </a:cubicBezTo>
                <a:cubicBezTo>
                  <a:pt x="3465" y="5178"/>
                  <a:pt x="3425" y="5120"/>
                  <a:pt x="3377" y="5071"/>
                </a:cubicBezTo>
                <a:cubicBezTo>
                  <a:pt x="3337" y="5032"/>
                  <a:pt x="3288" y="4991"/>
                  <a:pt x="3236" y="4969"/>
                </a:cubicBezTo>
                <a:cubicBezTo>
                  <a:pt x="3172" y="4942"/>
                  <a:pt x="3113" y="4925"/>
                  <a:pt x="3042" y="4923"/>
                </a:cubicBezTo>
                <a:lnTo>
                  <a:pt x="3027" y="4923"/>
                </a:lnTo>
                <a:cubicBezTo>
                  <a:pt x="2960" y="4917"/>
                  <a:pt x="2886" y="4932"/>
                  <a:pt x="2827" y="4965"/>
                </a:cubicBezTo>
                <a:close/>
                <a:moveTo>
                  <a:pt x="3015" y="2957"/>
                </a:moveTo>
                <a:cubicBezTo>
                  <a:pt x="2904" y="2988"/>
                  <a:pt x="2812" y="3079"/>
                  <a:pt x="2771" y="3187"/>
                </a:cubicBezTo>
                <a:cubicBezTo>
                  <a:pt x="2716" y="3330"/>
                  <a:pt x="2705" y="3484"/>
                  <a:pt x="2740" y="3635"/>
                </a:cubicBezTo>
                <a:cubicBezTo>
                  <a:pt x="2761" y="3723"/>
                  <a:pt x="2797" y="3808"/>
                  <a:pt x="2855" y="3874"/>
                </a:cubicBezTo>
                <a:cubicBezTo>
                  <a:pt x="2899" y="3923"/>
                  <a:pt x="2948" y="3954"/>
                  <a:pt x="3006" y="3980"/>
                </a:cubicBezTo>
                <a:cubicBezTo>
                  <a:pt x="3042" y="3995"/>
                  <a:pt x="3078" y="3999"/>
                  <a:pt x="3114" y="3999"/>
                </a:cubicBezTo>
                <a:cubicBezTo>
                  <a:pt x="3136" y="4003"/>
                  <a:pt x="3157" y="4005"/>
                  <a:pt x="3179" y="4005"/>
                </a:cubicBezTo>
                <a:cubicBezTo>
                  <a:pt x="3238" y="4005"/>
                  <a:pt x="3298" y="3990"/>
                  <a:pt x="3347" y="3960"/>
                </a:cubicBezTo>
                <a:cubicBezTo>
                  <a:pt x="3452" y="3897"/>
                  <a:pt x="3518" y="3783"/>
                  <a:pt x="3537" y="3665"/>
                </a:cubicBezTo>
                <a:cubicBezTo>
                  <a:pt x="3547" y="3592"/>
                  <a:pt x="3544" y="3517"/>
                  <a:pt x="3537" y="3444"/>
                </a:cubicBezTo>
                <a:cubicBezTo>
                  <a:pt x="3524" y="3302"/>
                  <a:pt x="3474" y="3168"/>
                  <a:pt x="3369" y="3067"/>
                </a:cubicBezTo>
                <a:cubicBezTo>
                  <a:pt x="3295" y="2995"/>
                  <a:pt x="3199" y="2946"/>
                  <a:pt x="3096" y="2946"/>
                </a:cubicBezTo>
                <a:cubicBezTo>
                  <a:pt x="3073" y="2946"/>
                  <a:pt x="3044" y="2949"/>
                  <a:pt x="3015" y="2957"/>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7" name="Google Shape;247;p8"/>
          <p:cNvGrpSpPr/>
          <p:nvPr/>
        </p:nvGrpSpPr>
        <p:grpSpPr>
          <a:xfrm rot="-5400000">
            <a:off x="7944729" y="5030548"/>
            <a:ext cx="2468387" cy="3647133"/>
            <a:chOff x="2078239" y="2913926"/>
            <a:chExt cx="1851290" cy="2735350"/>
          </a:xfrm>
        </p:grpSpPr>
        <p:sp>
          <p:nvSpPr>
            <p:cNvPr id="248" name="Google Shape;248;p8"/>
            <p:cNvSpPr/>
            <p:nvPr/>
          </p:nvSpPr>
          <p:spPr>
            <a:xfrm rot="1343094">
              <a:off x="2531948" y="2996841"/>
              <a:ext cx="943872" cy="2569521"/>
            </a:xfrm>
            <a:custGeom>
              <a:avLst/>
              <a:gdLst/>
              <a:ahLst/>
              <a:cxnLst/>
              <a:rect l="l" t="t" r="r" b="b"/>
              <a:pathLst>
                <a:path w="9799" h="26676" extrusionOk="0">
                  <a:moveTo>
                    <a:pt x="8257" y="26490"/>
                  </a:moveTo>
                  <a:cubicBezTo>
                    <a:pt x="8343" y="26538"/>
                    <a:pt x="8280" y="26676"/>
                    <a:pt x="8185" y="26637"/>
                  </a:cubicBezTo>
                  <a:cubicBezTo>
                    <a:pt x="8002" y="26551"/>
                    <a:pt x="7813" y="26482"/>
                    <a:pt x="7627" y="26403"/>
                  </a:cubicBezTo>
                  <a:cubicBezTo>
                    <a:pt x="6914" y="26120"/>
                    <a:pt x="6247" y="25728"/>
                    <a:pt x="5622" y="25286"/>
                  </a:cubicBezTo>
                  <a:cubicBezTo>
                    <a:pt x="5152" y="24938"/>
                    <a:pt x="4715" y="24548"/>
                    <a:pt x="4277" y="24161"/>
                  </a:cubicBezTo>
                  <a:cubicBezTo>
                    <a:pt x="3682" y="23619"/>
                    <a:pt x="3048" y="23118"/>
                    <a:pt x="2470" y="22558"/>
                  </a:cubicBezTo>
                  <a:cubicBezTo>
                    <a:pt x="1641" y="21775"/>
                    <a:pt x="1401" y="20869"/>
                    <a:pt x="1395" y="19755"/>
                  </a:cubicBezTo>
                  <a:cubicBezTo>
                    <a:pt x="1395" y="19416"/>
                    <a:pt x="1438" y="19076"/>
                    <a:pt x="1418" y="18739"/>
                  </a:cubicBezTo>
                  <a:lnTo>
                    <a:pt x="1418" y="18726"/>
                  </a:lnTo>
                  <a:cubicBezTo>
                    <a:pt x="1396" y="18486"/>
                    <a:pt x="1337" y="18234"/>
                    <a:pt x="1257" y="18008"/>
                  </a:cubicBezTo>
                  <a:cubicBezTo>
                    <a:pt x="1061" y="17402"/>
                    <a:pt x="597" y="16937"/>
                    <a:pt x="317" y="16374"/>
                  </a:cubicBezTo>
                  <a:cubicBezTo>
                    <a:pt x="186" y="16063"/>
                    <a:pt x="91" y="15734"/>
                    <a:pt x="55" y="15397"/>
                  </a:cubicBezTo>
                  <a:cubicBezTo>
                    <a:pt x="0" y="14804"/>
                    <a:pt x="146" y="14204"/>
                    <a:pt x="439" y="13688"/>
                  </a:cubicBezTo>
                  <a:cubicBezTo>
                    <a:pt x="606" y="13363"/>
                    <a:pt x="811" y="13058"/>
                    <a:pt x="978" y="12731"/>
                  </a:cubicBezTo>
                  <a:cubicBezTo>
                    <a:pt x="1054" y="12562"/>
                    <a:pt x="1130" y="12387"/>
                    <a:pt x="1141" y="12200"/>
                  </a:cubicBezTo>
                  <a:cubicBezTo>
                    <a:pt x="1171" y="11736"/>
                    <a:pt x="1093" y="11263"/>
                    <a:pt x="972" y="10817"/>
                  </a:cubicBezTo>
                  <a:cubicBezTo>
                    <a:pt x="810" y="10396"/>
                    <a:pt x="655" y="9969"/>
                    <a:pt x="604" y="9517"/>
                  </a:cubicBezTo>
                  <a:cubicBezTo>
                    <a:pt x="563" y="9180"/>
                    <a:pt x="527" y="8833"/>
                    <a:pt x="584" y="8495"/>
                  </a:cubicBezTo>
                  <a:cubicBezTo>
                    <a:pt x="870" y="7201"/>
                    <a:pt x="1970" y="6316"/>
                    <a:pt x="2545" y="5161"/>
                  </a:cubicBezTo>
                  <a:cubicBezTo>
                    <a:pt x="3050" y="4061"/>
                    <a:pt x="3061" y="2819"/>
                    <a:pt x="3053" y="1632"/>
                  </a:cubicBezTo>
                  <a:cubicBezTo>
                    <a:pt x="3054" y="1238"/>
                    <a:pt x="3035" y="841"/>
                    <a:pt x="3090" y="451"/>
                  </a:cubicBezTo>
                  <a:cubicBezTo>
                    <a:pt x="3103" y="359"/>
                    <a:pt x="3114" y="266"/>
                    <a:pt x="3143" y="178"/>
                  </a:cubicBezTo>
                  <a:cubicBezTo>
                    <a:pt x="3168" y="86"/>
                    <a:pt x="3255" y="0"/>
                    <a:pt x="3355" y="29"/>
                  </a:cubicBezTo>
                  <a:cubicBezTo>
                    <a:pt x="3452" y="65"/>
                    <a:pt x="3521" y="155"/>
                    <a:pt x="3592" y="230"/>
                  </a:cubicBezTo>
                  <a:cubicBezTo>
                    <a:pt x="3665" y="313"/>
                    <a:pt x="3738" y="395"/>
                    <a:pt x="3812" y="476"/>
                  </a:cubicBezTo>
                  <a:cubicBezTo>
                    <a:pt x="4342" y="1034"/>
                    <a:pt x="4766" y="1679"/>
                    <a:pt x="5096" y="2372"/>
                  </a:cubicBezTo>
                  <a:cubicBezTo>
                    <a:pt x="5468" y="3127"/>
                    <a:pt x="5507" y="3987"/>
                    <a:pt x="5721" y="4787"/>
                  </a:cubicBezTo>
                  <a:cubicBezTo>
                    <a:pt x="5928" y="5621"/>
                    <a:pt x="6397" y="6132"/>
                    <a:pt x="6972" y="6728"/>
                  </a:cubicBezTo>
                  <a:cubicBezTo>
                    <a:pt x="7266" y="7056"/>
                    <a:pt x="7571" y="7390"/>
                    <a:pt x="7764" y="7791"/>
                  </a:cubicBezTo>
                  <a:cubicBezTo>
                    <a:pt x="7944" y="8188"/>
                    <a:pt x="7942" y="8638"/>
                    <a:pt x="7919" y="9063"/>
                  </a:cubicBezTo>
                  <a:cubicBezTo>
                    <a:pt x="7863" y="9941"/>
                    <a:pt x="7571" y="10791"/>
                    <a:pt x="7567" y="11675"/>
                  </a:cubicBezTo>
                  <a:cubicBezTo>
                    <a:pt x="7563" y="11923"/>
                    <a:pt x="7607" y="12163"/>
                    <a:pt x="7670" y="12400"/>
                  </a:cubicBezTo>
                  <a:cubicBezTo>
                    <a:pt x="7726" y="12608"/>
                    <a:pt x="7797" y="12828"/>
                    <a:pt x="7893" y="13017"/>
                  </a:cubicBezTo>
                  <a:cubicBezTo>
                    <a:pt x="8059" y="13340"/>
                    <a:pt x="8287" y="13626"/>
                    <a:pt x="8483" y="13930"/>
                  </a:cubicBezTo>
                  <a:cubicBezTo>
                    <a:pt x="8657" y="14201"/>
                    <a:pt x="8796" y="14497"/>
                    <a:pt x="8872" y="14812"/>
                  </a:cubicBezTo>
                  <a:cubicBezTo>
                    <a:pt x="8963" y="15140"/>
                    <a:pt x="9042" y="15476"/>
                    <a:pt x="9019" y="15822"/>
                  </a:cubicBezTo>
                  <a:cubicBezTo>
                    <a:pt x="8976" y="16618"/>
                    <a:pt x="8616" y="17371"/>
                    <a:pt x="8465" y="18140"/>
                  </a:cubicBezTo>
                  <a:cubicBezTo>
                    <a:pt x="8396" y="18511"/>
                    <a:pt x="8358" y="18892"/>
                    <a:pt x="8375" y="19270"/>
                  </a:cubicBezTo>
                  <a:cubicBezTo>
                    <a:pt x="8415" y="19748"/>
                    <a:pt x="8539" y="20227"/>
                    <a:pt x="8756" y="20654"/>
                  </a:cubicBezTo>
                  <a:cubicBezTo>
                    <a:pt x="9088" y="21319"/>
                    <a:pt x="9532" y="21947"/>
                    <a:pt x="9644" y="22699"/>
                  </a:cubicBezTo>
                  <a:cubicBezTo>
                    <a:pt x="9798" y="23829"/>
                    <a:pt x="9288" y="25002"/>
                    <a:pt x="8645" y="25963"/>
                  </a:cubicBezTo>
                  <a:cubicBezTo>
                    <a:pt x="8516" y="26145"/>
                    <a:pt x="8388" y="26324"/>
                    <a:pt x="8257" y="2649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8"/>
            <p:cNvSpPr/>
            <p:nvPr/>
          </p:nvSpPr>
          <p:spPr>
            <a:xfrm rot="1343094">
              <a:off x="2549913" y="3098756"/>
              <a:ext cx="849668" cy="2481385"/>
            </a:xfrm>
            <a:custGeom>
              <a:avLst/>
              <a:gdLst/>
              <a:ahLst/>
              <a:cxnLst/>
              <a:rect l="l" t="t" r="r" b="b"/>
              <a:pathLst>
                <a:path w="8821" h="25761" extrusionOk="0">
                  <a:moveTo>
                    <a:pt x="2507" y="15086"/>
                  </a:moveTo>
                  <a:cubicBezTo>
                    <a:pt x="2255" y="14384"/>
                    <a:pt x="2252" y="13588"/>
                    <a:pt x="2429" y="12869"/>
                  </a:cubicBezTo>
                  <a:cubicBezTo>
                    <a:pt x="2619" y="12014"/>
                    <a:pt x="3482" y="11946"/>
                    <a:pt x="3668" y="12845"/>
                  </a:cubicBezTo>
                  <a:cubicBezTo>
                    <a:pt x="3818" y="13582"/>
                    <a:pt x="3804" y="14389"/>
                    <a:pt x="3581" y="15110"/>
                  </a:cubicBezTo>
                  <a:cubicBezTo>
                    <a:pt x="3379" y="15826"/>
                    <a:pt x="2636" y="15855"/>
                    <a:pt x="2507" y="15086"/>
                  </a:cubicBezTo>
                  <a:close/>
                  <a:moveTo>
                    <a:pt x="4486" y="24294"/>
                  </a:moveTo>
                  <a:cubicBezTo>
                    <a:pt x="4386" y="23836"/>
                    <a:pt x="4387" y="23273"/>
                    <a:pt x="4666" y="22875"/>
                  </a:cubicBezTo>
                  <a:cubicBezTo>
                    <a:pt x="4938" y="22458"/>
                    <a:pt x="5468" y="22648"/>
                    <a:pt x="5458" y="23133"/>
                  </a:cubicBezTo>
                  <a:cubicBezTo>
                    <a:pt x="5493" y="23501"/>
                    <a:pt x="5430" y="24074"/>
                    <a:pt x="4998" y="24169"/>
                  </a:cubicBezTo>
                  <a:cubicBezTo>
                    <a:pt x="4990" y="24176"/>
                    <a:pt x="4982" y="24184"/>
                    <a:pt x="4974" y="24189"/>
                  </a:cubicBezTo>
                  <a:cubicBezTo>
                    <a:pt x="4958" y="24199"/>
                    <a:pt x="4939" y="24211"/>
                    <a:pt x="4923" y="24218"/>
                  </a:cubicBezTo>
                  <a:cubicBezTo>
                    <a:pt x="4952" y="24484"/>
                    <a:pt x="4545" y="24554"/>
                    <a:pt x="4486" y="24294"/>
                  </a:cubicBezTo>
                  <a:close/>
                  <a:moveTo>
                    <a:pt x="5882" y="24891"/>
                  </a:moveTo>
                  <a:cubicBezTo>
                    <a:pt x="6578" y="25761"/>
                    <a:pt x="7196" y="23552"/>
                    <a:pt x="6767" y="23105"/>
                  </a:cubicBezTo>
                  <a:cubicBezTo>
                    <a:pt x="6693" y="22990"/>
                    <a:pt x="6555" y="22936"/>
                    <a:pt x="6420" y="22954"/>
                  </a:cubicBezTo>
                  <a:cubicBezTo>
                    <a:pt x="5673" y="23148"/>
                    <a:pt x="5652" y="24299"/>
                    <a:pt x="5882" y="24891"/>
                  </a:cubicBezTo>
                  <a:close/>
                  <a:moveTo>
                    <a:pt x="6327" y="11535"/>
                  </a:moveTo>
                  <a:lnTo>
                    <a:pt x="6327" y="11528"/>
                  </a:lnTo>
                  <a:cubicBezTo>
                    <a:pt x="6170" y="10976"/>
                    <a:pt x="6889" y="10693"/>
                    <a:pt x="6886" y="11385"/>
                  </a:cubicBezTo>
                  <a:cubicBezTo>
                    <a:pt x="6953" y="12094"/>
                    <a:pt x="6275" y="12257"/>
                    <a:pt x="6327" y="11535"/>
                  </a:cubicBezTo>
                  <a:close/>
                  <a:moveTo>
                    <a:pt x="1640" y="19372"/>
                  </a:moveTo>
                  <a:cubicBezTo>
                    <a:pt x="1243" y="18121"/>
                    <a:pt x="2285" y="17602"/>
                    <a:pt x="2306" y="18798"/>
                  </a:cubicBezTo>
                  <a:cubicBezTo>
                    <a:pt x="2308" y="19014"/>
                    <a:pt x="2298" y="19331"/>
                    <a:pt x="2047" y="19399"/>
                  </a:cubicBezTo>
                  <a:cubicBezTo>
                    <a:pt x="1972" y="19572"/>
                    <a:pt x="1692" y="19553"/>
                    <a:pt x="1640" y="19372"/>
                  </a:cubicBezTo>
                  <a:close/>
                  <a:moveTo>
                    <a:pt x="2855" y="21564"/>
                  </a:moveTo>
                  <a:cubicBezTo>
                    <a:pt x="2626" y="21012"/>
                    <a:pt x="2495" y="20369"/>
                    <a:pt x="2669" y="19784"/>
                  </a:cubicBezTo>
                  <a:cubicBezTo>
                    <a:pt x="2783" y="19458"/>
                    <a:pt x="3230" y="19423"/>
                    <a:pt x="3365" y="19753"/>
                  </a:cubicBezTo>
                  <a:cubicBezTo>
                    <a:pt x="3608" y="20142"/>
                    <a:pt x="4219" y="22026"/>
                    <a:pt x="3328" y="21889"/>
                  </a:cubicBezTo>
                  <a:cubicBezTo>
                    <a:pt x="3108" y="21931"/>
                    <a:pt x="2925" y="21760"/>
                    <a:pt x="2855" y="21564"/>
                  </a:cubicBezTo>
                  <a:close/>
                  <a:moveTo>
                    <a:pt x="7498" y="23486"/>
                  </a:moveTo>
                  <a:cubicBezTo>
                    <a:pt x="7498" y="23025"/>
                    <a:pt x="7687" y="21126"/>
                    <a:pt x="8420" y="21448"/>
                  </a:cubicBezTo>
                  <a:cubicBezTo>
                    <a:pt x="8821" y="21796"/>
                    <a:pt x="8490" y="23417"/>
                    <a:pt x="8147" y="23784"/>
                  </a:cubicBezTo>
                  <a:cubicBezTo>
                    <a:pt x="7885" y="24103"/>
                    <a:pt x="7475" y="23870"/>
                    <a:pt x="7498" y="23486"/>
                  </a:cubicBezTo>
                  <a:close/>
                  <a:moveTo>
                    <a:pt x="7015" y="19310"/>
                  </a:moveTo>
                  <a:cubicBezTo>
                    <a:pt x="7004" y="19229"/>
                    <a:pt x="7021" y="19140"/>
                    <a:pt x="7060" y="19070"/>
                  </a:cubicBezTo>
                  <a:cubicBezTo>
                    <a:pt x="7066" y="19058"/>
                    <a:pt x="7071" y="19050"/>
                    <a:pt x="7079" y="19041"/>
                  </a:cubicBezTo>
                  <a:cubicBezTo>
                    <a:pt x="7110" y="18631"/>
                    <a:pt x="7658" y="18827"/>
                    <a:pt x="7575" y="19180"/>
                  </a:cubicBezTo>
                  <a:cubicBezTo>
                    <a:pt x="7586" y="19554"/>
                    <a:pt x="7093" y="19748"/>
                    <a:pt x="7015" y="19310"/>
                  </a:cubicBezTo>
                  <a:close/>
                  <a:moveTo>
                    <a:pt x="6361" y="22269"/>
                  </a:moveTo>
                  <a:cubicBezTo>
                    <a:pt x="6424" y="22332"/>
                    <a:pt x="6511" y="22375"/>
                    <a:pt x="6600" y="22372"/>
                  </a:cubicBezTo>
                  <a:cubicBezTo>
                    <a:pt x="7296" y="22684"/>
                    <a:pt x="7363" y="20831"/>
                    <a:pt x="7135" y="20486"/>
                  </a:cubicBezTo>
                  <a:cubicBezTo>
                    <a:pt x="6403" y="19727"/>
                    <a:pt x="5960" y="21893"/>
                    <a:pt x="6361" y="22269"/>
                  </a:cubicBezTo>
                  <a:close/>
                  <a:moveTo>
                    <a:pt x="4764" y="21758"/>
                  </a:moveTo>
                  <a:cubicBezTo>
                    <a:pt x="4852" y="21948"/>
                    <a:pt x="5095" y="22062"/>
                    <a:pt x="5274" y="21924"/>
                  </a:cubicBezTo>
                  <a:cubicBezTo>
                    <a:pt x="5928" y="21810"/>
                    <a:pt x="5576" y="20204"/>
                    <a:pt x="5547" y="19718"/>
                  </a:cubicBezTo>
                  <a:cubicBezTo>
                    <a:pt x="5487" y="19432"/>
                    <a:pt x="5494" y="19055"/>
                    <a:pt x="5225" y="18877"/>
                  </a:cubicBezTo>
                  <a:cubicBezTo>
                    <a:pt x="4888" y="18706"/>
                    <a:pt x="4607" y="19094"/>
                    <a:pt x="4557" y="19393"/>
                  </a:cubicBezTo>
                  <a:cubicBezTo>
                    <a:pt x="4407" y="20171"/>
                    <a:pt x="4452" y="21026"/>
                    <a:pt x="4764" y="21758"/>
                  </a:cubicBezTo>
                  <a:close/>
                  <a:moveTo>
                    <a:pt x="372" y="14807"/>
                  </a:moveTo>
                  <a:cubicBezTo>
                    <a:pt x="815" y="15227"/>
                    <a:pt x="1152" y="14576"/>
                    <a:pt x="1196" y="14176"/>
                  </a:cubicBezTo>
                  <a:cubicBezTo>
                    <a:pt x="1259" y="13749"/>
                    <a:pt x="1452" y="13241"/>
                    <a:pt x="1227" y="12840"/>
                  </a:cubicBezTo>
                  <a:cubicBezTo>
                    <a:pt x="336" y="12104"/>
                    <a:pt x="1" y="14321"/>
                    <a:pt x="372" y="14807"/>
                  </a:cubicBezTo>
                  <a:close/>
                  <a:moveTo>
                    <a:pt x="1538" y="16473"/>
                  </a:moveTo>
                  <a:cubicBezTo>
                    <a:pt x="1735" y="16811"/>
                    <a:pt x="2186" y="16677"/>
                    <a:pt x="2192" y="16294"/>
                  </a:cubicBezTo>
                  <a:cubicBezTo>
                    <a:pt x="2195" y="15881"/>
                    <a:pt x="2264" y="15007"/>
                    <a:pt x="1687" y="14987"/>
                  </a:cubicBezTo>
                  <a:cubicBezTo>
                    <a:pt x="1404" y="15024"/>
                    <a:pt x="1265" y="15352"/>
                    <a:pt x="1314" y="15606"/>
                  </a:cubicBezTo>
                  <a:cubicBezTo>
                    <a:pt x="1354" y="15900"/>
                    <a:pt x="1394" y="16210"/>
                    <a:pt x="1538" y="16473"/>
                  </a:cubicBezTo>
                  <a:close/>
                  <a:moveTo>
                    <a:pt x="3149" y="18703"/>
                  </a:moveTo>
                  <a:cubicBezTo>
                    <a:pt x="3228" y="18861"/>
                    <a:pt x="3351" y="19065"/>
                    <a:pt x="3549" y="19086"/>
                  </a:cubicBezTo>
                  <a:cubicBezTo>
                    <a:pt x="4735" y="19787"/>
                    <a:pt x="3990" y="16031"/>
                    <a:pt x="3126" y="16483"/>
                  </a:cubicBezTo>
                  <a:cubicBezTo>
                    <a:pt x="2497" y="16959"/>
                    <a:pt x="2925" y="18092"/>
                    <a:pt x="3149" y="18703"/>
                  </a:cubicBezTo>
                  <a:close/>
                  <a:moveTo>
                    <a:pt x="4261" y="16460"/>
                  </a:moveTo>
                  <a:cubicBezTo>
                    <a:pt x="4294" y="16498"/>
                    <a:pt x="4341" y="16527"/>
                    <a:pt x="4390" y="16538"/>
                  </a:cubicBezTo>
                  <a:cubicBezTo>
                    <a:pt x="5062" y="17031"/>
                    <a:pt x="5146" y="15556"/>
                    <a:pt x="4981" y="15187"/>
                  </a:cubicBezTo>
                  <a:cubicBezTo>
                    <a:pt x="4350" y="14383"/>
                    <a:pt x="3952" y="16045"/>
                    <a:pt x="4261" y="16460"/>
                  </a:cubicBezTo>
                  <a:close/>
                  <a:moveTo>
                    <a:pt x="5667" y="18659"/>
                  </a:moveTo>
                  <a:cubicBezTo>
                    <a:pt x="5522" y="18187"/>
                    <a:pt x="5480" y="17685"/>
                    <a:pt x="5432" y="17196"/>
                  </a:cubicBezTo>
                  <a:cubicBezTo>
                    <a:pt x="5368" y="16749"/>
                    <a:pt x="5650" y="15730"/>
                    <a:pt x="6236" y="16210"/>
                  </a:cubicBezTo>
                  <a:cubicBezTo>
                    <a:pt x="6682" y="16920"/>
                    <a:pt x="6502" y="17862"/>
                    <a:pt x="6342" y="18638"/>
                  </a:cubicBezTo>
                  <a:cubicBezTo>
                    <a:pt x="6249" y="19028"/>
                    <a:pt x="5773" y="19065"/>
                    <a:pt x="5667" y="18659"/>
                  </a:cubicBezTo>
                  <a:close/>
                  <a:moveTo>
                    <a:pt x="7383" y="15709"/>
                  </a:moveTo>
                  <a:cubicBezTo>
                    <a:pt x="7398" y="15384"/>
                    <a:pt x="7421" y="15037"/>
                    <a:pt x="7575" y="14744"/>
                  </a:cubicBezTo>
                  <a:cubicBezTo>
                    <a:pt x="7679" y="14541"/>
                    <a:pt x="7979" y="14520"/>
                    <a:pt x="8085" y="14731"/>
                  </a:cubicBezTo>
                  <a:cubicBezTo>
                    <a:pt x="8188" y="14935"/>
                    <a:pt x="8117" y="15175"/>
                    <a:pt x="8081" y="15388"/>
                  </a:cubicBezTo>
                  <a:cubicBezTo>
                    <a:pt x="8045" y="15568"/>
                    <a:pt x="7973" y="15801"/>
                    <a:pt x="7769" y="15841"/>
                  </a:cubicBezTo>
                  <a:cubicBezTo>
                    <a:pt x="7651" y="15989"/>
                    <a:pt x="7385" y="15900"/>
                    <a:pt x="7383" y="15709"/>
                  </a:cubicBezTo>
                  <a:close/>
                  <a:moveTo>
                    <a:pt x="6111" y="15254"/>
                  </a:moveTo>
                  <a:cubicBezTo>
                    <a:pt x="7153" y="16265"/>
                    <a:pt x="7244" y="13687"/>
                    <a:pt x="7040" y="13121"/>
                  </a:cubicBezTo>
                  <a:cubicBezTo>
                    <a:pt x="6780" y="12055"/>
                    <a:pt x="5854" y="12695"/>
                    <a:pt x="5806" y="13477"/>
                  </a:cubicBezTo>
                  <a:cubicBezTo>
                    <a:pt x="5684" y="14077"/>
                    <a:pt x="5681" y="14777"/>
                    <a:pt x="6111" y="15254"/>
                  </a:cubicBezTo>
                  <a:close/>
                  <a:moveTo>
                    <a:pt x="4213" y="13545"/>
                  </a:moveTo>
                  <a:cubicBezTo>
                    <a:pt x="4233" y="13737"/>
                    <a:pt x="4264" y="13957"/>
                    <a:pt x="4419" y="14090"/>
                  </a:cubicBezTo>
                  <a:cubicBezTo>
                    <a:pt x="4613" y="14249"/>
                    <a:pt x="4915" y="14193"/>
                    <a:pt x="4968" y="13927"/>
                  </a:cubicBezTo>
                  <a:cubicBezTo>
                    <a:pt x="5047" y="13558"/>
                    <a:pt x="5142" y="12199"/>
                    <a:pt x="4573" y="12235"/>
                  </a:cubicBezTo>
                  <a:cubicBezTo>
                    <a:pt x="4062" y="12393"/>
                    <a:pt x="4197" y="13128"/>
                    <a:pt x="4213" y="13545"/>
                  </a:cubicBezTo>
                  <a:close/>
                  <a:moveTo>
                    <a:pt x="5013" y="11358"/>
                  </a:moveTo>
                  <a:cubicBezTo>
                    <a:pt x="5563" y="12185"/>
                    <a:pt x="6029" y="11107"/>
                    <a:pt x="6002" y="10542"/>
                  </a:cubicBezTo>
                  <a:cubicBezTo>
                    <a:pt x="6003" y="10008"/>
                    <a:pt x="6025" y="9265"/>
                    <a:pt x="5586" y="8893"/>
                  </a:cubicBezTo>
                  <a:cubicBezTo>
                    <a:pt x="5369" y="8772"/>
                    <a:pt x="5125" y="8929"/>
                    <a:pt x="5039" y="9137"/>
                  </a:cubicBezTo>
                  <a:cubicBezTo>
                    <a:pt x="4614" y="9282"/>
                    <a:pt x="4859" y="11012"/>
                    <a:pt x="5013" y="11358"/>
                  </a:cubicBezTo>
                  <a:close/>
                  <a:moveTo>
                    <a:pt x="6095" y="7951"/>
                  </a:moveTo>
                  <a:cubicBezTo>
                    <a:pt x="6012" y="7564"/>
                    <a:pt x="5976" y="6956"/>
                    <a:pt x="6427" y="6795"/>
                  </a:cubicBezTo>
                  <a:cubicBezTo>
                    <a:pt x="7007" y="6762"/>
                    <a:pt x="6935" y="7754"/>
                    <a:pt x="6815" y="8122"/>
                  </a:cubicBezTo>
                  <a:cubicBezTo>
                    <a:pt x="6649" y="8585"/>
                    <a:pt x="6131" y="8368"/>
                    <a:pt x="6095" y="7951"/>
                  </a:cubicBezTo>
                  <a:close/>
                  <a:moveTo>
                    <a:pt x="5008" y="7432"/>
                  </a:moveTo>
                  <a:cubicBezTo>
                    <a:pt x="5714" y="8102"/>
                    <a:pt x="5681" y="6496"/>
                    <a:pt x="5588" y="6115"/>
                  </a:cubicBezTo>
                  <a:cubicBezTo>
                    <a:pt x="5520" y="5715"/>
                    <a:pt x="5427" y="4936"/>
                    <a:pt x="4847" y="5139"/>
                  </a:cubicBezTo>
                  <a:cubicBezTo>
                    <a:pt x="4340" y="5436"/>
                    <a:pt x="4722" y="7035"/>
                    <a:pt x="5008" y="7432"/>
                  </a:cubicBezTo>
                  <a:close/>
                  <a:moveTo>
                    <a:pt x="4093" y="3884"/>
                  </a:moveTo>
                  <a:cubicBezTo>
                    <a:pt x="3953" y="3649"/>
                    <a:pt x="3862" y="3234"/>
                    <a:pt x="4052" y="3007"/>
                  </a:cubicBezTo>
                  <a:cubicBezTo>
                    <a:pt x="4105" y="2703"/>
                    <a:pt x="4528" y="2657"/>
                    <a:pt x="4624" y="2959"/>
                  </a:cubicBezTo>
                  <a:cubicBezTo>
                    <a:pt x="4754" y="3299"/>
                    <a:pt x="4630" y="4351"/>
                    <a:pt x="4093" y="3884"/>
                  </a:cubicBezTo>
                  <a:close/>
                  <a:moveTo>
                    <a:pt x="3297" y="2263"/>
                  </a:moveTo>
                  <a:cubicBezTo>
                    <a:pt x="3046" y="1964"/>
                    <a:pt x="3099" y="1523"/>
                    <a:pt x="3057" y="1156"/>
                  </a:cubicBezTo>
                  <a:cubicBezTo>
                    <a:pt x="3070" y="830"/>
                    <a:pt x="3013" y="426"/>
                    <a:pt x="3240" y="163"/>
                  </a:cubicBezTo>
                  <a:cubicBezTo>
                    <a:pt x="3421" y="1"/>
                    <a:pt x="3674" y="159"/>
                    <a:pt x="3716" y="372"/>
                  </a:cubicBezTo>
                  <a:cubicBezTo>
                    <a:pt x="3827" y="767"/>
                    <a:pt x="3960" y="1164"/>
                    <a:pt x="3934" y="1581"/>
                  </a:cubicBezTo>
                  <a:cubicBezTo>
                    <a:pt x="3891" y="1847"/>
                    <a:pt x="3897" y="2179"/>
                    <a:pt x="3710" y="2386"/>
                  </a:cubicBezTo>
                  <a:cubicBezTo>
                    <a:pt x="3571" y="2506"/>
                    <a:pt x="3362" y="2422"/>
                    <a:pt x="3297" y="2263"/>
                  </a:cubicBezTo>
                  <a:close/>
                  <a:moveTo>
                    <a:pt x="2820" y="4200"/>
                  </a:moveTo>
                  <a:cubicBezTo>
                    <a:pt x="3263" y="4687"/>
                    <a:pt x="3637" y="3359"/>
                    <a:pt x="3157" y="3277"/>
                  </a:cubicBezTo>
                  <a:cubicBezTo>
                    <a:pt x="2817" y="3241"/>
                    <a:pt x="2770" y="3685"/>
                    <a:pt x="2708" y="3930"/>
                  </a:cubicBezTo>
                  <a:cubicBezTo>
                    <a:pt x="2679" y="4046"/>
                    <a:pt x="2767" y="4117"/>
                    <a:pt x="2820" y="4200"/>
                  </a:cubicBezTo>
                  <a:close/>
                  <a:moveTo>
                    <a:pt x="3033" y="6417"/>
                  </a:moveTo>
                  <a:cubicBezTo>
                    <a:pt x="2794" y="5976"/>
                    <a:pt x="2971" y="4677"/>
                    <a:pt x="3517" y="4521"/>
                  </a:cubicBezTo>
                  <a:cubicBezTo>
                    <a:pt x="4167" y="4479"/>
                    <a:pt x="4025" y="5386"/>
                    <a:pt x="3966" y="5806"/>
                  </a:cubicBezTo>
                  <a:cubicBezTo>
                    <a:pt x="3916" y="6328"/>
                    <a:pt x="3551" y="6937"/>
                    <a:pt x="3033" y="6417"/>
                  </a:cubicBezTo>
                  <a:close/>
                  <a:moveTo>
                    <a:pt x="1479" y="6404"/>
                  </a:moveTo>
                  <a:cubicBezTo>
                    <a:pt x="1567" y="6822"/>
                    <a:pt x="2077" y="6611"/>
                    <a:pt x="2209" y="6334"/>
                  </a:cubicBezTo>
                  <a:cubicBezTo>
                    <a:pt x="2329" y="6102"/>
                    <a:pt x="2475" y="5832"/>
                    <a:pt x="2415" y="5564"/>
                  </a:cubicBezTo>
                  <a:cubicBezTo>
                    <a:pt x="2360" y="5349"/>
                    <a:pt x="2084" y="5271"/>
                    <a:pt x="1917" y="5408"/>
                  </a:cubicBezTo>
                  <a:cubicBezTo>
                    <a:pt x="1646" y="5643"/>
                    <a:pt x="1444" y="6039"/>
                    <a:pt x="1479" y="6404"/>
                  </a:cubicBezTo>
                  <a:close/>
                  <a:moveTo>
                    <a:pt x="424" y="8271"/>
                  </a:moveTo>
                  <a:cubicBezTo>
                    <a:pt x="422" y="7997"/>
                    <a:pt x="376" y="7626"/>
                    <a:pt x="569" y="7412"/>
                  </a:cubicBezTo>
                  <a:cubicBezTo>
                    <a:pt x="681" y="7333"/>
                    <a:pt x="843" y="7387"/>
                    <a:pt x="897" y="7511"/>
                  </a:cubicBezTo>
                  <a:cubicBezTo>
                    <a:pt x="1163" y="7696"/>
                    <a:pt x="1022" y="8251"/>
                    <a:pt x="849" y="8466"/>
                  </a:cubicBezTo>
                  <a:cubicBezTo>
                    <a:pt x="684" y="8614"/>
                    <a:pt x="444" y="8476"/>
                    <a:pt x="424" y="8271"/>
                  </a:cubicBezTo>
                  <a:close/>
                  <a:moveTo>
                    <a:pt x="1516" y="8624"/>
                  </a:moveTo>
                  <a:cubicBezTo>
                    <a:pt x="1358" y="8210"/>
                    <a:pt x="1395" y="7038"/>
                    <a:pt x="2075" y="7254"/>
                  </a:cubicBezTo>
                  <a:cubicBezTo>
                    <a:pt x="2475" y="7537"/>
                    <a:pt x="2339" y="8152"/>
                    <a:pt x="2280" y="8571"/>
                  </a:cubicBezTo>
                  <a:cubicBezTo>
                    <a:pt x="2199" y="9036"/>
                    <a:pt x="1697" y="8985"/>
                    <a:pt x="1516" y="8624"/>
                  </a:cubicBezTo>
                  <a:close/>
                  <a:moveTo>
                    <a:pt x="3394" y="10454"/>
                  </a:moveTo>
                  <a:cubicBezTo>
                    <a:pt x="3042" y="9705"/>
                    <a:pt x="2888" y="8793"/>
                    <a:pt x="3142" y="7991"/>
                  </a:cubicBezTo>
                  <a:cubicBezTo>
                    <a:pt x="3241" y="7537"/>
                    <a:pt x="3924" y="7308"/>
                    <a:pt x="4118" y="7814"/>
                  </a:cubicBezTo>
                  <a:cubicBezTo>
                    <a:pt x="4354" y="8260"/>
                    <a:pt x="4406" y="11374"/>
                    <a:pt x="3394" y="10454"/>
                  </a:cubicBezTo>
                  <a:close/>
                  <a:moveTo>
                    <a:pt x="1795" y="11483"/>
                  </a:moveTo>
                  <a:cubicBezTo>
                    <a:pt x="2722" y="12314"/>
                    <a:pt x="2963" y="9304"/>
                    <a:pt x="1969" y="9725"/>
                  </a:cubicBezTo>
                  <a:cubicBezTo>
                    <a:pt x="1555" y="10040"/>
                    <a:pt x="1526" y="11075"/>
                    <a:pt x="1795" y="114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0" name="Google Shape;250;p8"/>
          <p:cNvGrpSpPr/>
          <p:nvPr/>
        </p:nvGrpSpPr>
        <p:grpSpPr>
          <a:xfrm>
            <a:off x="-258815" y="-244987"/>
            <a:ext cx="1934681" cy="1928643"/>
            <a:chOff x="-181462" y="-215552"/>
            <a:chExt cx="1451011" cy="1446482"/>
          </a:xfrm>
        </p:grpSpPr>
        <p:sp>
          <p:nvSpPr>
            <p:cNvPr id="251" name="Google Shape;251;p8"/>
            <p:cNvSpPr/>
            <p:nvPr/>
          </p:nvSpPr>
          <p:spPr>
            <a:xfrm rot="5129983">
              <a:off x="-123859" y="-162293"/>
              <a:ext cx="1345422" cy="1339964"/>
            </a:xfrm>
            <a:custGeom>
              <a:avLst/>
              <a:gdLst/>
              <a:ahLst/>
              <a:cxnLst/>
              <a:rect l="l" t="t" r="r" b="b"/>
              <a:pathLst>
                <a:path w="30119" h="29995" extrusionOk="0">
                  <a:moveTo>
                    <a:pt x="14169" y="29969"/>
                  </a:moveTo>
                  <a:cubicBezTo>
                    <a:pt x="13326" y="29932"/>
                    <a:pt x="12488" y="29945"/>
                    <a:pt x="11651" y="29955"/>
                  </a:cubicBezTo>
                  <a:cubicBezTo>
                    <a:pt x="10624" y="29969"/>
                    <a:pt x="9597" y="29983"/>
                    <a:pt x="8569" y="29906"/>
                  </a:cubicBezTo>
                  <a:cubicBezTo>
                    <a:pt x="6694" y="29716"/>
                    <a:pt x="4833" y="29359"/>
                    <a:pt x="3050" y="28747"/>
                  </a:cubicBezTo>
                  <a:cubicBezTo>
                    <a:pt x="843" y="28163"/>
                    <a:pt x="1095" y="25484"/>
                    <a:pt x="892" y="23678"/>
                  </a:cubicBezTo>
                  <a:cubicBezTo>
                    <a:pt x="761" y="20874"/>
                    <a:pt x="822" y="18068"/>
                    <a:pt x="780" y="15263"/>
                  </a:cubicBezTo>
                  <a:cubicBezTo>
                    <a:pt x="768" y="14680"/>
                    <a:pt x="776" y="14096"/>
                    <a:pt x="741" y="13514"/>
                  </a:cubicBezTo>
                  <a:cubicBezTo>
                    <a:pt x="740" y="13476"/>
                    <a:pt x="734" y="13435"/>
                    <a:pt x="728" y="13390"/>
                  </a:cubicBezTo>
                  <a:cubicBezTo>
                    <a:pt x="661" y="13577"/>
                    <a:pt x="561" y="13703"/>
                    <a:pt x="402" y="13660"/>
                  </a:cubicBezTo>
                  <a:cubicBezTo>
                    <a:pt x="1" y="13587"/>
                    <a:pt x="718" y="12040"/>
                    <a:pt x="765" y="11724"/>
                  </a:cubicBezTo>
                  <a:cubicBezTo>
                    <a:pt x="1086" y="10732"/>
                    <a:pt x="1786" y="9940"/>
                    <a:pt x="2563" y="9264"/>
                  </a:cubicBezTo>
                  <a:cubicBezTo>
                    <a:pt x="2675" y="9166"/>
                    <a:pt x="2790" y="9071"/>
                    <a:pt x="2903" y="8978"/>
                  </a:cubicBezTo>
                  <a:cubicBezTo>
                    <a:pt x="3928" y="8117"/>
                    <a:pt x="4647" y="6913"/>
                    <a:pt x="5909" y="6348"/>
                  </a:cubicBezTo>
                  <a:cubicBezTo>
                    <a:pt x="7095" y="5772"/>
                    <a:pt x="8227" y="4672"/>
                    <a:pt x="9634" y="4847"/>
                  </a:cubicBezTo>
                  <a:cubicBezTo>
                    <a:pt x="10951" y="5317"/>
                    <a:pt x="9928" y="7751"/>
                    <a:pt x="9844" y="8758"/>
                  </a:cubicBezTo>
                  <a:cubicBezTo>
                    <a:pt x="9804" y="9764"/>
                    <a:pt x="9439" y="12825"/>
                    <a:pt x="10064" y="13485"/>
                  </a:cubicBezTo>
                  <a:cubicBezTo>
                    <a:pt x="10806" y="13135"/>
                    <a:pt x="10966" y="11544"/>
                    <a:pt x="11101" y="10792"/>
                  </a:cubicBezTo>
                  <a:cubicBezTo>
                    <a:pt x="11601" y="8257"/>
                    <a:pt x="11086" y="4839"/>
                    <a:pt x="13694" y="3362"/>
                  </a:cubicBezTo>
                  <a:cubicBezTo>
                    <a:pt x="14269" y="3057"/>
                    <a:pt x="14902" y="2904"/>
                    <a:pt x="15527" y="2741"/>
                  </a:cubicBezTo>
                  <a:cubicBezTo>
                    <a:pt x="16403" y="2495"/>
                    <a:pt x="17290" y="2054"/>
                    <a:pt x="18219" y="2284"/>
                  </a:cubicBezTo>
                  <a:cubicBezTo>
                    <a:pt x="18818" y="2449"/>
                    <a:pt x="19073" y="3249"/>
                    <a:pt x="19748" y="3234"/>
                  </a:cubicBezTo>
                  <a:cubicBezTo>
                    <a:pt x="20223" y="2935"/>
                    <a:pt x="20308" y="2271"/>
                    <a:pt x="20696" y="1876"/>
                  </a:cubicBezTo>
                  <a:cubicBezTo>
                    <a:pt x="21650" y="592"/>
                    <a:pt x="23686" y="1094"/>
                    <a:pt x="25104" y="858"/>
                  </a:cubicBezTo>
                  <a:cubicBezTo>
                    <a:pt x="26061" y="734"/>
                    <a:pt x="26978" y="418"/>
                    <a:pt x="27877" y="73"/>
                  </a:cubicBezTo>
                  <a:cubicBezTo>
                    <a:pt x="28009" y="1"/>
                    <a:pt x="28129" y="50"/>
                    <a:pt x="28192" y="136"/>
                  </a:cubicBezTo>
                  <a:lnTo>
                    <a:pt x="28199" y="136"/>
                  </a:lnTo>
                  <a:cubicBezTo>
                    <a:pt x="28509" y="225"/>
                    <a:pt x="28292" y="609"/>
                    <a:pt x="28321" y="839"/>
                  </a:cubicBezTo>
                  <a:cubicBezTo>
                    <a:pt x="28287" y="1253"/>
                    <a:pt x="28297" y="1669"/>
                    <a:pt x="28338" y="2083"/>
                  </a:cubicBezTo>
                  <a:cubicBezTo>
                    <a:pt x="28695" y="4521"/>
                    <a:pt x="28120" y="4169"/>
                    <a:pt x="26794" y="5734"/>
                  </a:cubicBezTo>
                  <a:cubicBezTo>
                    <a:pt x="26894" y="6055"/>
                    <a:pt x="27180" y="5916"/>
                    <a:pt x="27467" y="5775"/>
                  </a:cubicBezTo>
                  <a:cubicBezTo>
                    <a:pt x="27650" y="5686"/>
                    <a:pt x="27835" y="5598"/>
                    <a:pt x="27973" y="5627"/>
                  </a:cubicBezTo>
                  <a:cubicBezTo>
                    <a:pt x="29178" y="5713"/>
                    <a:pt x="28688" y="8437"/>
                    <a:pt x="28855" y="9321"/>
                  </a:cubicBezTo>
                  <a:cubicBezTo>
                    <a:pt x="29151" y="11790"/>
                    <a:pt x="27193" y="11982"/>
                    <a:pt x="25795" y="13413"/>
                  </a:cubicBezTo>
                  <a:cubicBezTo>
                    <a:pt x="24155" y="14825"/>
                    <a:pt x="25824" y="14629"/>
                    <a:pt x="26938" y="14332"/>
                  </a:cubicBezTo>
                  <a:cubicBezTo>
                    <a:pt x="27453" y="14149"/>
                    <a:pt x="27927" y="13649"/>
                    <a:pt x="28509" y="13828"/>
                  </a:cubicBezTo>
                  <a:cubicBezTo>
                    <a:pt x="29891" y="14609"/>
                    <a:pt x="29582" y="16541"/>
                    <a:pt x="29661" y="17893"/>
                  </a:cubicBezTo>
                  <a:cubicBezTo>
                    <a:pt x="29780" y="19372"/>
                    <a:pt x="30118" y="21392"/>
                    <a:pt x="28489" y="22174"/>
                  </a:cubicBezTo>
                  <a:cubicBezTo>
                    <a:pt x="27203" y="22774"/>
                    <a:pt x="22750" y="23147"/>
                    <a:pt x="22374" y="24707"/>
                  </a:cubicBezTo>
                  <a:cubicBezTo>
                    <a:pt x="22711" y="25545"/>
                    <a:pt x="24355" y="25107"/>
                    <a:pt x="25065" y="25031"/>
                  </a:cubicBezTo>
                  <a:cubicBezTo>
                    <a:pt x="26267" y="24924"/>
                    <a:pt x="28008" y="24009"/>
                    <a:pt x="28788" y="25376"/>
                  </a:cubicBezTo>
                  <a:cubicBezTo>
                    <a:pt x="28918" y="25712"/>
                    <a:pt x="29016" y="26120"/>
                    <a:pt x="29016" y="26516"/>
                  </a:cubicBezTo>
                  <a:cubicBezTo>
                    <a:pt x="29016" y="26986"/>
                    <a:pt x="28876" y="27437"/>
                    <a:pt x="28486" y="27723"/>
                  </a:cubicBezTo>
                  <a:cubicBezTo>
                    <a:pt x="27339" y="28539"/>
                    <a:pt x="25880" y="28738"/>
                    <a:pt x="24540" y="29058"/>
                  </a:cubicBezTo>
                  <a:cubicBezTo>
                    <a:pt x="21547" y="29607"/>
                    <a:pt x="18512" y="29992"/>
                    <a:pt x="15468" y="29992"/>
                  </a:cubicBezTo>
                  <a:cubicBezTo>
                    <a:pt x="15034" y="29995"/>
                    <a:pt x="14602" y="29985"/>
                    <a:pt x="14169" y="29969"/>
                  </a:cubicBezTo>
                  <a:close/>
                  <a:moveTo>
                    <a:pt x="20490" y="21035"/>
                  </a:moveTo>
                  <a:cubicBezTo>
                    <a:pt x="20401" y="21038"/>
                    <a:pt x="20313" y="21051"/>
                    <a:pt x="20227" y="21084"/>
                  </a:cubicBezTo>
                  <a:cubicBezTo>
                    <a:pt x="20144" y="21117"/>
                    <a:pt x="20066" y="21158"/>
                    <a:pt x="19993" y="21207"/>
                  </a:cubicBezTo>
                  <a:cubicBezTo>
                    <a:pt x="19922" y="21254"/>
                    <a:pt x="19849" y="21299"/>
                    <a:pt x="19783" y="21352"/>
                  </a:cubicBezTo>
                  <a:cubicBezTo>
                    <a:pt x="19666" y="21449"/>
                    <a:pt x="19559" y="21559"/>
                    <a:pt x="19484" y="21694"/>
                  </a:cubicBezTo>
                  <a:cubicBezTo>
                    <a:pt x="19429" y="21795"/>
                    <a:pt x="19383" y="21895"/>
                    <a:pt x="19359" y="22009"/>
                  </a:cubicBezTo>
                  <a:cubicBezTo>
                    <a:pt x="19344" y="22073"/>
                    <a:pt x="19337" y="22135"/>
                    <a:pt x="19340" y="22200"/>
                  </a:cubicBezTo>
                  <a:cubicBezTo>
                    <a:pt x="19330" y="22253"/>
                    <a:pt x="19326" y="22306"/>
                    <a:pt x="19333" y="22362"/>
                  </a:cubicBezTo>
                  <a:cubicBezTo>
                    <a:pt x="19347" y="22480"/>
                    <a:pt x="19398" y="22620"/>
                    <a:pt x="19495" y="22694"/>
                  </a:cubicBezTo>
                  <a:cubicBezTo>
                    <a:pt x="19530" y="22720"/>
                    <a:pt x="19561" y="22746"/>
                    <a:pt x="19602" y="22763"/>
                  </a:cubicBezTo>
                  <a:cubicBezTo>
                    <a:pt x="19623" y="22772"/>
                    <a:pt x="19646" y="22779"/>
                    <a:pt x="19668" y="22785"/>
                  </a:cubicBezTo>
                  <a:cubicBezTo>
                    <a:pt x="19704" y="22795"/>
                    <a:pt x="19747" y="22801"/>
                    <a:pt x="19786" y="22801"/>
                  </a:cubicBezTo>
                  <a:lnTo>
                    <a:pt x="19807" y="22801"/>
                  </a:lnTo>
                  <a:cubicBezTo>
                    <a:pt x="20016" y="22788"/>
                    <a:pt x="20206" y="22710"/>
                    <a:pt x="20378" y="22592"/>
                  </a:cubicBezTo>
                  <a:cubicBezTo>
                    <a:pt x="20551" y="22473"/>
                    <a:pt x="20697" y="22321"/>
                    <a:pt x="20809" y="22142"/>
                  </a:cubicBezTo>
                  <a:cubicBezTo>
                    <a:pt x="20850" y="22076"/>
                    <a:pt x="20891" y="22006"/>
                    <a:pt x="20920" y="21934"/>
                  </a:cubicBezTo>
                  <a:cubicBezTo>
                    <a:pt x="20953" y="21856"/>
                    <a:pt x="20985" y="21774"/>
                    <a:pt x="20996" y="21690"/>
                  </a:cubicBezTo>
                  <a:cubicBezTo>
                    <a:pt x="21019" y="21523"/>
                    <a:pt x="20992" y="21332"/>
                    <a:pt x="20873" y="21202"/>
                  </a:cubicBezTo>
                  <a:cubicBezTo>
                    <a:pt x="20821" y="21145"/>
                    <a:pt x="20768" y="21107"/>
                    <a:pt x="20697" y="21077"/>
                  </a:cubicBezTo>
                  <a:cubicBezTo>
                    <a:pt x="20638" y="21050"/>
                    <a:pt x="20562" y="21034"/>
                    <a:pt x="20497" y="21034"/>
                  </a:cubicBezTo>
                  <a:cubicBezTo>
                    <a:pt x="20497" y="21035"/>
                    <a:pt x="20495" y="21035"/>
                    <a:pt x="20490" y="21035"/>
                  </a:cubicBezTo>
                  <a:close/>
                  <a:moveTo>
                    <a:pt x="25186" y="17904"/>
                  </a:moveTo>
                  <a:cubicBezTo>
                    <a:pt x="25118" y="17906"/>
                    <a:pt x="25049" y="17913"/>
                    <a:pt x="24983" y="17927"/>
                  </a:cubicBezTo>
                  <a:cubicBezTo>
                    <a:pt x="24825" y="17929"/>
                    <a:pt x="24667" y="17955"/>
                    <a:pt x="24514" y="17998"/>
                  </a:cubicBezTo>
                  <a:cubicBezTo>
                    <a:pt x="24402" y="18029"/>
                    <a:pt x="24294" y="18080"/>
                    <a:pt x="24192" y="18136"/>
                  </a:cubicBezTo>
                  <a:cubicBezTo>
                    <a:pt x="24120" y="18174"/>
                    <a:pt x="24048" y="18213"/>
                    <a:pt x="23979" y="18258"/>
                  </a:cubicBezTo>
                  <a:cubicBezTo>
                    <a:pt x="23745" y="18407"/>
                    <a:pt x="23524" y="18580"/>
                    <a:pt x="23311" y="18757"/>
                  </a:cubicBezTo>
                  <a:cubicBezTo>
                    <a:pt x="23285" y="18778"/>
                    <a:pt x="23258" y="18800"/>
                    <a:pt x="23233" y="18821"/>
                  </a:cubicBezTo>
                  <a:cubicBezTo>
                    <a:pt x="23082" y="18926"/>
                    <a:pt x="22940" y="19041"/>
                    <a:pt x="22813" y="19178"/>
                  </a:cubicBezTo>
                  <a:cubicBezTo>
                    <a:pt x="22717" y="19284"/>
                    <a:pt x="22632" y="19396"/>
                    <a:pt x="22552" y="19516"/>
                  </a:cubicBezTo>
                  <a:cubicBezTo>
                    <a:pt x="22536" y="19540"/>
                    <a:pt x="22522" y="19566"/>
                    <a:pt x="22507" y="19591"/>
                  </a:cubicBezTo>
                  <a:cubicBezTo>
                    <a:pt x="22487" y="19624"/>
                    <a:pt x="22467" y="19655"/>
                    <a:pt x="22450" y="19690"/>
                  </a:cubicBezTo>
                  <a:cubicBezTo>
                    <a:pt x="22362" y="19854"/>
                    <a:pt x="22290" y="20035"/>
                    <a:pt x="22280" y="20223"/>
                  </a:cubicBezTo>
                  <a:cubicBezTo>
                    <a:pt x="22271" y="20403"/>
                    <a:pt x="22305" y="20581"/>
                    <a:pt x="22428" y="20719"/>
                  </a:cubicBezTo>
                  <a:cubicBezTo>
                    <a:pt x="22481" y="20780"/>
                    <a:pt x="22545" y="20833"/>
                    <a:pt x="22615" y="20870"/>
                  </a:cubicBezTo>
                  <a:cubicBezTo>
                    <a:pt x="22690" y="20912"/>
                    <a:pt x="22767" y="20955"/>
                    <a:pt x="22849" y="20975"/>
                  </a:cubicBezTo>
                  <a:cubicBezTo>
                    <a:pt x="22951" y="20998"/>
                    <a:pt x="23054" y="21011"/>
                    <a:pt x="23154" y="21011"/>
                  </a:cubicBezTo>
                  <a:cubicBezTo>
                    <a:pt x="23199" y="21020"/>
                    <a:pt x="23242" y="21027"/>
                    <a:pt x="23286" y="21031"/>
                  </a:cubicBezTo>
                  <a:cubicBezTo>
                    <a:pt x="23314" y="21034"/>
                    <a:pt x="23341" y="21035"/>
                    <a:pt x="23366" y="21035"/>
                  </a:cubicBezTo>
                  <a:lnTo>
                    <a:pt x="23409" y="21035"/>
                  </a:lnTo>
                  <a:cubicBezTo>
                    <a:pt x="23772" y="21035"/>
                    <a:pt x="24126" y="20906"/>
                    <a:pt x="24445" y="20744"/>
                  </a:cubicBezTo>
                  <a:cubicBezTo>
                    <a:pt x="24496" y="20718"/>
                    <a:pt x="24544" y="20690"/>
                    <a:pt x="24593" y="20666"/>
                  </a:cubicBezTo>
                  <a:cubicBezTo>
                    <a:pt x="24690" y="20616"/>
                    <a:pt x="24786" y="20561"/>
                    <a:pt x="24879" y="20502"/>
                  </a:cubicBezTo>
                  <a:cubicBezTo>
                    <a:pt x="24923" y="20478"/>
                    <a:pt x="24963" y="20452"/>
                    <a:pt x="25006" y="20427"/>
                  </a:cubicBezTo>
                  <a:cubicBezTo>
                    <a:pt x="25164" y="20341"/>
                    <a:pt x="25315" y="20243"/>
                    <a:pt x="25459" y="20134"/>
                  </a:cubicBezTo>
                  <a:cubicBezTo>
                    <a:pt x="25559" y="20056"/>
                    <a:pt x="25656" y="19964"/>
                    <a:pt x="25736" y="19867"/>
                  </a:cubicBezTo>
                  <a:cubicBezTo>
                    <a:pt x="25759" y="19841"/>
                    <a:pt x="25782" y="19813"/>
                    <a:pt x="25807" y="19788"/>
                  </a:cubicBezTo>
                  <a:cubicBezTo>
                    <a:pt x="25847" y="19746"/>
                    <a:pt x="25887" y="19701"/>
                    <a:pt x="25925" y="19658"/>
                  </a:cubicBezTo>
                  <a:cubicBezTo>
                    <a:pt x="25976" y="19598"/>
                    <a:pt x="26022" y="19532"/>
                    <a:pt x="26067" y="19467"/>
                  </a:cubicBezTo>
                  <a:cubicBezTo>
                    <a:pt x="26099" y="19418"/>
                    <a:pt x="26132" y="19368"/>
                    <a:pt x="26159" y="19317"/>
                  </a:cubicBezTo>
                  <a:cubicBezTo>
                    <a:pt x="26195" y="19248"/>
                    <a:pt x="26235" y="19178"/>
                    <a:pt x="26252" y="19100"/>
                  </a:cubicBezTo>
                  <a:cubicBezTo>
                    <a:pt x="26271" y="19008"/>
                    <a:pt x="26288" y="18919"/>
                    <a:pt x="26281" y="18826"/>
                  </a:cubicBezTo>
                  <a:lnTo>
                    <a:pt x="26275" y="18777"/>
                  </a:lnTo>
                  <a:cubicBezTo>
                    <a:pt x="26285" y="18709"/>
                    <a:pt x="26290" y="18637"/>
                    <a:pt x="26281" y="18567"/>
                  </a:cubicBezTo>
                  <a:cubicBezTo>
                    <a:pt x="26262" y="18419"/>
                    <a:pt x="26166" y="18288"/>
                    <a:pt x="26065" y="18182"/>
                  </a:cubicBezTo>
                  <a:cubicBezTo>
                    <a:pt x="25986" y="18100"/>
                    <a:pt x="25880" y="18042"/>
                    <a:pt x="25775" y="17999"/>
                  </a:cubicBezTo>
                  <a:cubicBezTo>
                    <a:pt x="25651" y="17949"/>
                    <a:pt x="25523" y="17914"/>
                    <a:pt x="25391" y="17909"/>
                  </a:cubicBezTo>
                  <a:cubicBezTo>
                    <a:pt x="25347" y="17907"/>
                    <a:pt x="25301" y="17906"/>
                    <a:pt x="25255" y="17906"/>
                  </a:cubicBezTo>
                  <a:cubicBezTo>
                    <a:pt x="25234" y="17904"/>
                    <a:pt x="25211" y="17904"/>
                    <a:pt x="25186" y="17904"/>
                  </a:cubicBezTo>
                  <a:close/>
                  <a:moveTo>
                    <a:pt x="13572" y="10285"/>
                  </a:moveTo>
                  <a:cubicBezTo>
                    <a:pt x="13509" y="10321"/>
                    <a:pt x="13453" y="10372"/>
                    <a:pt x="13408" y="10430"/>
                  </a:cubicBezTo>
                  <a:cubicBezTo>
                    <a:pt x="13351" y="10503"/>
                    <a:pt x="13299" y="10581"/>
                    <a:pt x="13256" y="10661"/>
                  </a:cubicBezTo>
                  <a:cubicBezTo>
                    <a:pt x="13185" y="10796"/>
                    <a:pt x="13142" y="10949"/>
                    <a:pt x="13137" y="11101"/>
                  </a:cubicBezTo>
                  <a:cubicBezTo>
                    <a:pt x="13134" y="11170"/>
                    <a:pt x="13134" y="11238"/>
                    <a:pt x="13135" y="11307"/>
                  </a:cubicBezTo>
                  <a:cubicBezTo>
                    <a:pt x="13137" y="11359"/>
                    <a:pt x="13141" y="11413"/>
                    <a:pt x="13148" y="11465"/>
                  </a:cubicBezTo>
                  <a:cubicBezTo>
                    <a:pt x="13158" y="11543"/>
                    <a:pt x="13187" y="11614"/>
                    <a:pt x="13217" y="11686"/>
                  </a:cubicBezTo>
                  <a:cubicBezTo>
                    <a:pt x="13259" y="11784"/>
                    <a:pt x="13336" y="11863"/>
                    <a:pt x="13431" y="11906"/>
                  </a:cubicBezTo>
                  <a:cubicBezTo>
                    <a:pt x="13473" y="11945"/>
                    <a:pt x="13523" y="11974"/>
                    <a:pt x="13575" y="11990"/>
                  </a:cubicBezTo>
                  <a:cubicBezTo>
                    <a:pt x="13605" y="11998"/>
                    <a:pt x="13640" y="12004"/>
                    <a:pt x="13674" y="12004"/>
                  </a:cubicBezTo>
                  <a:cubicBezTo>
                    <a:pt x="13720" y="12004"/>
                    <a:pt x="13768" y="11995"/>
                    <a:pt x="13806" y="11978"/>
                  </a:cubicBezTo>
                  <a:cubicBezTo>
                    <a:pt x="13877" y="11949"/>
                    <a:pt x="13934" y="11898"/>
                    <a:pt x="13983" y="11842"/>
                  </a:cubicBezTo>
                  <a:cubicBezTo>
                    <a:pt x="14041" y="11774"/>
                    <a:pt x="14072" y="11681"/>
                    <a:pt x="14101" y="11597"/>
                  </a:cubicBezTo>
                  <a:cubicBezTo>
                    <a:pt x="14114" y="11558"/>
                    <a:pt x="14130" y="11517"/>
                    <a:pt x="14141" y="11475"/>
                  </a:cubicBezTo>
                  <a:cubicBezTo>
                    <a:pt x="14159" y="11409"/>
                    <a:pt x="14177" y="11341"/>
                    <a:pt x="14190" y="11272"/>
                  </a:cubicBezTo>
                  <a:cubicBezTo>
                    <a:pt x="14216" y="11136"/>
                    <a:pt x="14238" y="10992"/>
                    <a:pt x="14233" y="10852"/>
                  </a:cubicBezTo>
                  <a:cubicBezTo>
                    <a:pt x="14229" y="10745"/>
                    <a:pt x="14221" y="10633"/>
                    <a:pt x="14179" y="10532"/>
                  </a:cubicBezTo>
                  <a:cubicBezTo>
                    <a:pt x="14123" y="10394"/>
                    <a:pt x="13999" y="10264"/>
                    <a:pt x="13847" y="10241"/>
                  </a:cubicBezTo>
                  <a:cubicBezTo>
                    <a:pt x="13821" y="10237"/>
                    <a:pt x="13795" y="10236"/>
                    <a:pt x="13769" y="10236"/>
                  </a:cubicBezTo>
                  <a:cubicBezTo>
                    <a:pt x="13702" y="10234"/>
                    <a:pt x="13635" y="10249"/>
                    <a:pt x="13572" y="10285"/>
                  </a:cubicBezTo>
                  <a:close/>
                  <a:moveTo>
                    <a:pt x="14372" y="5570"/>
                  </a:moveTo>
                  <a:cubicBezTo>
                    <a:pt x="14327" y="5573"/>
                    <a:pt x="14282" y="5586"/>
                    <a:pt x="14241" y="5602"/>
                  </a:cubicBezTo>
                  <a:cubicBezTo>
                    <a:pt x="14199" y="5609"/>
                    <a:pt x="14160" y="5621"/>
                    <a:pt x="14120" y="5635"/>
                  </a:cubicBezTo>
                  <a:cubicBezTo>
                    <a:pt x="14090" y="5644"/>
                    <a:pt x="14062" y="5660"/>
                    <a:pt x="14038" y="5677"/>
                  </a:cubicBezTo>
                  <a:cubicBezTo>
                    <a:pt x="13980" y="5709"/>
                    <a:pt x="13927" y="5757"/>
                    <a:pt x="13883" y="5802"/>
                  </a:cubicBezTo>
                  <a:cubicBezTo>
                    <a:pt x="13766" y="5921"/>
                    <a:pt x="13668" y="6059"/>
                    <a:pt x="13598" y="6210"/>
                  </a:cubicBezTo>
                  <a:cubicBezTo>
                    <a:pt x="13589" y="6232"/>
                    <a:pt x="13581" y="6252"/>
                    <a:pt x="13572" y="6274"/>
                  </a:cubicBezTo>
                  <a:cubicBezTo>
                    <a:pt x="13541" y="6334"/>
                    <a:pt x="13515" y="6397"/>
                    <a:pt x="13493" y="6462"/>
                  </a:cubicBezTo>
                  <a:cubicBezTo>
                    <a:pt x="13459" y="6564"/>
                    <a:pt x="13430" y="6670"/>
                    <a:pt x="13405" y="6777"/>
                  </a:cubicBezTo>
                  <a:cubicBezTo>
                    <a:pt x="13384" y="6853"/>
                    <a:pt x="13364" y="6932"/>
                    <a:pt x="13348" y="7011"/>
                  </a:cubicBezTo>
                  <a:cubicBezTo>
                    <a:pt x="13331" y="7093"/>
                    <a:pt x="13321" y="7173"/>
                    <a:pt x="13309" y="7254"/>
                  </a:cubicBezTo>
                  <a:cubicBezTo>
                    <a:pt x="13289" y="7402"/>
                    <a:pt x="13299" y="7550"/>
                    <a:pt x="13308" y="7698"/>
                  </a:cubicBezTo>
                  <a:cubicBezTo>
                    <a:pt x="13313" y="7779"/>
                    <a:pt x="13323" y="7859"/>
                    <a:pt x="13338" y="7941"/>
                  </a:cubicBezTo>
                  <a:cubicBezTo>
                    <a:pt x="13359" y="8081"/>
                    <a:pt x="13408" y="8211"/>
                    <a:pt x="13474" y="8337"/>
                  </a:cubicBezTo>
                  <a:cubicBezTo>
                    <a:pt x="13505" y="8394"/>
                    <a:pt x="13538" y="8449"/>
                    <a:pt x="13575" y="8503"/>
                  </a:cubicBezTo>
                  <a:cubicBezTo>
                    <a:pt x="13617" y="8562"/>
                    <a:pt x="13667" y="8610"/>
                    <a:pt x="13726" y="8653"/>
                  </a:cubicBezTo>
                  <a:cubicBezTo>
                    <a:pt x="13781" y="8692"/>
                    <a:pt x="13854" y="8725"/>
                    <a:pt x="13919" y="8736"/>
                  </a:cubicBezTo>
                  <a:cubicBezTo>
                    <a:pt x="13955" y="8743"/>
                    <a:pt x="13989" y="8748"/>
                    <a:pt x="14025" y="8748"/>
                  </a:cubicBezTo>
                  <a:cubicBezTo>
                    <a:pt x="14061" y="8748"/>
                    <a:pt x="14094" y="8743"/>
                    <a:pt x="14130" y="8736"/>
                  </a:cubicBezTo>
                  <a:cubicBezTo>
                    <a:pt x="14176" y="8739"/>
                    <a:pt x="14222" y="8733"/>
                    <a:pt x="14264" y="8718"/>
                  </a:cubicBezTo>
                  <a:cubicBezTo>
                    <a:pt x="14334" y="8689"/>
                    <a:pt x="14393" y="8654"/>
                    <a:pt x="14451" y="8604"/>
                  </a:cubicBezTo>
                  <a:cubicBezTo>
                    <a:pt x="14453" y="8600"/>
                    <a:pt x="14459" y="8597"/>
                    <a:pt x="14464" y="8591"/>
                  </a:cubicBezTo>
                  <a:cubicBezTo>
                    <a:pt x="14492" y="8571"/>
                    <a:pt x="14521" y="8549"/>
                    <a:pt x="14545" y="8525"/>
                  </a:cubicBezTo>
                  <a:cubicBezTo>
                    <a:pt x="14660" y="8411"/>
                    <a:pt x="14737" y="8260"/>
                    <a:pt x="14790" y="8111"/>
                  </a:cubicBezTo>
                  <a:cubicBezTo>
                    <a:pt x="14895" y="7816"/>
                    <a:pt x="14977" y="7511"/>
                    <a:pt x="15017" y="7201"/>
                  </a:cubicBezTo>
                  <a:cubicBezTo>
                    <a:pt x="15034" y="7057"/>
                    <a:pt x="15049" y="6913"/>
                    <a:pt x="15053" y="6767"/>
                  </a:cubicBezTo>
                  <a:cubicBezTo>
                    <a:pt x="15056" y="6614"/>
                    <a:pt x="15046" y="6463"/>
                    <a:pt x="15021" y="6312"/>
                  </a:cubicBezTo>
                  <a:cubicBezTo>
                    <a:pt x="14998" y="6166"/>
                    <a:pt x="14949" y="6026"/>
                    <a:pt x="14876" y="5897"/>
                  </a:cubicBezTo>
                  <a:cubicBezTo>
                    <a:pt x="14869" y="5885"/>
                    <a:pt x="14860" y="5871"/>
                    <a:pt x="14852" y="5858"/>
                  </a:cubicBezTo>
                  <a:cubicBezTo>
                    <a:pt x="14827" y="5815"/>
                    <a:pt x="14801" y="5773"/>
                    <a:pt x="14770" y="5736"/>
                  </a:cubicBezTo>
                  <a:cubicBezTo>
                    <a:pt x="14683" y="5629"/>
                    <a:pt x="14550" y="5566"/>
                    <a:pt x="14415" y="5566"/>
                  </a:cubicBezTo>
                  <a:cubicBezTo>
                    <a:pt x="14399" y="5569"/>
                    <a:pt x="14386" y="5569"/>
                    <a:pt x="14372" y="55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8"/>
            <p:cNvSpPr/>
            <p:nvPr/>
          </p:nvSpPr>
          <p:spPr>
            <a:xfrm rot="5129983">
              <a:off x="-100412" y="-150032"/>
              <a:ext cx="1276273" cy="1342376"/>
            </a:xfrm>
            <a:custGeom>
              <a:avLst/>
              <a:gdLst/>
              <a:ahLst/>
              <a:cxnLst/>
              <a:rect l="l" t="t" r="r" b="b"/>
              <a:pathLst>
                <a:path w="28571" h="30049" extrusionOk="0">
                  <a:moveTo>
                    <a:pt x="2150" y="29018"/>
                  </a:moveTo>
                  <a:cubicBezTo>
                    <a:pt x="2087" y="28976"/>
                    <a:pt x="2074" y="28895"/>
                    <a:pt x="2111" y="28831"/>
                  </a:cubicBezTo>
                  <a:cubicBezTo>
                    <a:pt x="2261" y="28587"/>
                    <a:pt x="2419" y="28348"/>
                    <a:pt x="2581" y="28111"/>
                  </a:cubicBezTo>
                  <a:cubicBezTo>
                    <a:pt x="2830" y="27747"/>
                    <a:pt x="3080" y="27385"/>
                    <a:pt x="3332" y="27023"/>
                  </a:cubicBezTo>
                  <a:cubicBezTo>
                    <a:pt x="3309" y="26997"/>
                    <a:pt x="3296" y="26961"/>
                    <a:pt x="3300" y="26925"/>
                  </a:cubicBezTo>
                  <a:cubicBezTo>
                    <a:pt x="3310" y="26724"/>
                    <a:pt x="3309" y="26522"/>
                    <a:pt x="3318" y="26321"/>
                  </a:cubicBezTo>
                  <a:cubicBezTo>
                    <a:pt x="3352" y="25526"/>
                    <a:pt x="3341" y="24734"/>
                    <a:pt x="3307" y="23939"/>
                  </a:cubicBezTo>
                  <a:cubicBezTo>
                    <a:pt x="3246" y="22730"/>
                    <a:pt x="3167" y="21514"/>
                    <a:pt x="2892" y="20330"/>
                  </a:cubicBezTo>
                  <a:cubicBezTo>
                    <a:pt x="2662" y="19466"/>
                    <a:pt x="2360" y="18617"/>
                    <a:pt x="1963" y="17813"/>
                  </a:cubicBezTo>
                  <a:cubicBezTo>
                    <a:pt x="1561" y="17037"/>
                    <a:pt x="1161" y="16259"/>
                    <a:pt x="777" y="15473"/>
                  </a:cubicBezTo>
                  <a:cubicBezTo>
                    <a:pt x="562" y="15061"/>
                    <a:pt x="329" y="14673"/>
                    <a:pt x="90" y="14276"/>
                  </a:cubicBezTo>
                  <a:cubicBezTo>
                    <a:pt x="1" y="14133"/>
                    <a:pt x="212" y="13977"/>
                    <a:pt x="317" y="14131"/>
                  </a:cubicBezTo>
                  <a:cubicBezTo>
                    <a:pt x="615" y="14624"/>
                    <a:pt x="908" y="15125"/>
                    <a:pt x="1162" y="15642"/>
                  </a:cubicBezTo>
                  <a:cubicBezTo>
                    <a:pt x="1533" y="16429"/>
                    <a:pt x="1960" y="17188"/>
                    <a:pt x="2339" y="17971"/>
                  </a:cubicBezTo>
                  <a:cubicBezTo>
                    <a:pt x="2814" y="19031"/>
                    <a:pt x="3190" y="20145"/>
                    <a:pt x="3348" y="21301"/>
                  </a:cubicBezTo>
                  <a:cubicBezTo>
                    <a:pt x="3533" y="22628"/>
                    <a:pt x="3596" y="23969"/>
                    <a:pt x="3607" y="25306"/>
                  </a:cubicBezTo>
                  <a:cubicBezTo>
                    <a:pt x="3609" y="25730"/>
                    <a:pt x="3589" y="26154"/>
                    <a:pt x="3576" y="26578"/>
                  </a:cubicBezTo>
                  <a:cubicBezTo>
                    <a:pt x="3575" y="26610"/>
                    <a:pt x="3575" y="26642"/>
                    <a:pt x="3573" y="26672"/>
                  </a:cubicBezTo>
                  <a:cubicBezTo>
                    <a:pt x="4098" y="25916"/>
                    <a:pt x="4627" y="25162"/>
                    <a:pt x="5159" y="24410"/>
                  </a:cubicBezTo>
                  <a:lnTo>
                    <a:pt x="5194" y="24364"/>
                  </a:lnTo>
                  <a:cubicBezTo>
                    <a:pt x="5181" y="24334"/>
                    <a:pt x="5179" y="24300"/>
                    <a:pt x="5194" y="24270"/>
                  </a:cubicBezTo>
                  <a:cubicBezTo>
                    <a:pt x="5293" y="24037"/>
                    <a:pt x="5373" y="23794"/>
                    <a:pt x="5445" y="23551"/>
                  </a:cubicBezTo>
                  <a:cubicBezTo>
                    <a:pt x="5888" y="22005"/>
                    <a:pt x="5897" y="20385"/>
                    <a:pt x="5848" y="18799"/>
                  </a:cubicBezTo>
                  <a:cubicBezTo>
                    <a:pt x="5821" y="17797"/>
                    <a:pt x="5708" y="16799"/>
                    <a:pt x="5586" y="15806"/>
                  </a:cubicBezTo>
                  <a:cubicBezTo>
                    <a:pt x="5575" y="15800"/>
                    <a:pt x="5566" y="15793"/>
                    <a:pt x="5557" y="15786"/>
                  </a:cubicBezTo>
                  <a:cubicBezTo>
                    <a:pt x="5461" y="15678"/>
                    <a:pt x="5404" y="15521"/>
                    <a:pt x="5335" y="15405"/>
                  </a:cubicBezTo>
                  <a:cubicBezTo>
                    <a:pt x="5194" y="15156"/>
                    <a:pt x="5036" y="14918"/>
                    <a:pt x="4885" y="14675"/>
                  </a:cubicBezTo>
                  <a:cubicBezTo>
                    <a:pt x="4417" y="13947"/>
                    <a:pt x="3979" y="13200"/>
                    <a:pt x="3614" y="12416"/>
                  </a:cubicBezTo>
                  <a:cubicBezTo>
                    <a:pt x="3374" y="11886"/>
                    <a:pt x="3188" y="11332"/>
                    <a:pt x="3044" y="10768"/>
                  </a:cubicBezTo>
                  <a:cubicBezTo>
                    <a:pt x="2857" y="10022"/>
                    <a:pt x="2671" y="9269"/>
                    <a:pt x="2639" y="8498"/>
                  </a:cubicBezTo>
                  <a:cubicBezTo>
                    <a:pt x="2632" y="8310"/>
                    <a:pt x="2640" y="8122"/>
                    <a:pt x="2658" y="7932"/>
                  </a:cubicBezTo>
                  <a:cubicBezTo>
                    <a:pt x="2665" y="7859"/>
                    <a:pt x="2730" y="7803"/>
                    <a:pt x="2804" y="7810"/>
                  </a:cubicBezTo>
                  <a:cubicBezTo>
                    <a:pt x="2876" y="7816"/>
                    <a:pt x="2934" y="7885"/>
                    <a:pt x="2927" y="7956"/>
                  </a:cubicBezTo>
                  <a:cubicBezTo>
                    <a:pt x="2915" y="8061"/>
                    <a:pt x="2908" y="8168"/>
                    <a:pt x="2905" y="8276"/>
                  </a:cubicBezTo>
                  <a:cubicBezTo>
                    <a:pt x="2901" y="8504"/>
                    <a:pt x="2919" y="8733"/>
                    <a:pt x="2944" y="8958"/>
                  </a:cubicBezTo>
                  <a:cubicBezTo>
                    <a:pt x="3113" y="10088"/>
                    <a:pt x="3384" y="11223"/>
                    <a:pt x="3841" y="12265"/>
                  </a:cubicBezTo>
                  <a:cubicBezTo>
                    <a:pt x="4301" y="13286"/>
                    <a:pt x="4921" y="14217"/>
                    <a:pt x="5504" y="15168"/>
                  </a:cubicBezTo>
                  <a:cubicBezTo>
                    <a:pt x="5417" y="14383"/>
                    <a:pt x="5356" y="13592"/>
                    <a:pt x="5281" y="12804"/>
                  </a:cubicBezTo>
                  <a:cubicBezTo>
                    <a:pt x="5159" y="11604"/>
                    <a:pt x="5066" y="10396"/>
                    <a:pt x="5123" y="9188"/>
                  </a:cubicBezTo>
                  <a:cubicBezTo>
                    <a:pt x="5164" y="8389"/>
                    <a:pt x="5257" y="7596"/>
                    <a:pt x="5359" y="6802"/>
                  </a:cubicBezTo>
                  <a:cubicBezTo>
                    <a:pt x="5408" y="6573"/>
                    <a:pt x="5487" y="5458"/>
                    <a:pt x="5809" y="5666"/>
                  </a:cubicBezTo>
                  <a:cubicBezTo>
                    <a:pt x="5867" y="5708"/>
                    <a:pt x="5885" y="5798"/>
                    <a:pt x="5841" y="5855"/>
                  </a:cubicBezTo>
                  <a:cubicBezTo>
                    <a:pt x="5813" y="5898"/>
                    <a:pt x="5799" y="5948"/>
                    <a:pt x="5783" y="5997"/>
                  </a:cubicBezTo>
                  <a:cubicBezTo>
                    <a:pt x="5632" y="6585"/>
                    <a:pt x="5582" y="7192"/>
                    <a:pt x="5510" y="7793"/>
                  </a:cubicBezTo>
                  <a:cubicBezTo>
                    <a:pt x="5415" y="8599"/>
                    <a:pt x="5366" y="9413"/>
                    <a:pt x="5378" y="10225"/>
                  </a:cubicBezTo>
                  <a:cubicBezTo>
                    <a:pt x="5435" y="10149"/>
                    <a:pt x="5490" y="10071"/>
                    <a:pt x="5546" y="9992"/>
                  </a:cubicBezTo>
                  <a:cubicBezTo>
                    <a:pt x="5849" y="9555"/>
                    <a:pt x="6111" y="9132"/>
                    <a:pt x="6357" y="8671"/>
                  </a:cubicBezTo>
                  <a:cubicBezTo>
                    <a:pt x="6995" y="7498"/>
                    <a:pt x="7301" y="6191"/>
                    <a:pt x="7405" y="4867"/>
                  </a:cubicBezTo>
                  <a:cubicBezTo>
                    <a:pt x="7422" y="4694"/>
                    <a:pt x="7685" y="4710"/>
                    <a:pt x="7674" y="4890"/>
                  </a:cubicBezTo>
                  <a:cubicBezTo>
                    <a:pt x="7599" y="5821"/>
                    <a:pt x="7431" y="6749"/>
                    <a:pt x="7124" y="7630"/>
                  </a:cubicBezTo>
                  <a:cubicBezTo>
                    <a:pt x="6861" y="8303"/>
                    <a:pt x="6539" y="8951"/>
                    <a:pt x="6154" y="9561"/>
                  </a:cubicBezTo>
                  <a:cubicBezTo>
                    <a:pt x="5943" y="9913"/>
                    <a:pt x="5698" y="10244"/>
                    <a:pt x="5457" y="10574"/>
                  </a:cubicBezTo>
                  <a:cubicBezTo>
                    <a:pt x="5444" y="10606"/>
                    <a:pt x="5418" y="10635"/>
                    <a:pt x="5388" y="10652"/>
                  </a:cubicBezTo>
                  <a:cubicBezTo>
                    <a:pt x="5392" y="10763"/>
                    <a:pt x="5396" y="10875"/>
                    <a:pt x="5404" y="10986"/>
                  </a:cubicBezTo>
                  <a:cubicBezTo>
                    <a:pt x="5445" y="11776"/>
                    <a:pt x="5532" y="12566"/>
                    <a:pt x="5602" y="13355"/>
                  </a:cubicBezTo>
                  <a:cubicBezTo>
                    <a:pt x="5701" y="14757"/>
                    <a:pt x="5920" y="16145"/>
                    <a:pt x="6043" y="17546"/>
                  </a:cubicBezTo>
                  <a:cubicBezTo>
                    <a:pt x="6137" y="18736"/>
                    <a:pt x="6170" y="19935"/>
                    <a:pt x="6099" y="21128"/>
                  </a:cubicBezTo>
                  <a:cubicBezTo>
                    <a:pt x="6062" y="21889"/>
                    <a:pt x="5963" y="22645"/>
                    <a:pt x="5773" y="23383"/>
                  </a:cubicBezTo>
                  <a:cubicBezTo>
                    <a:pt x="5744" y="23492"/>
                    <a:pt x="5713" y="23602"/>
                    <a:pt x="5681" y="23713"/>
                  </a:cubicBezTo>
                  <a:cubicBezTo>
                    <a:pt x="5895" y="23429"/>
                    <a:pt x="6111" y="23145"/>
                    <a:pt x="6327" y="22862"/>
                  </a:cubicBezTo>
                  <a:cubicBezTo>
                    <a:pt x="6319" y="22829"/>
                    <a:pt x="6324" y="22790"/>
                    <a:pt x="6345" y="22760"/>
                  </a:cubicBezTo>
                  <a:cubicBezTo>
                    <a:pt x="6371" y="22721"/>
                    <a:pt x="6413" y="22704"/>
                    <a:pt x="6457" y="22694"/>
                  </a:cubicBezTo>
                  <a:cubicBezTo>
                    <a:pt x="7110" y="21847"/>
                    <a:pt x="7774" y="21008"/>
                    <a:pt x="8440" y="20172"/>
                  </a:cubicBezTo>
                  <a:cubicBezTo>
                    <a:pt x="8436" y="20105"/>
                    <a:pt x="8480" y="20021"/>
                    <a:pt x="8506" y="19958"/>
                  </a:cubicBezTo>
                  <a:cubicBezTo>
                    <a:pt x="8779" y="19274"/>
                    <a:pt x="8936" y="18548"/>
                    <a:pt x="9055" y="17822"/>
                  </a:cubicBezTo>
                  <a:cubicBezTo>
                    <a:pt x="9267" y="16465"/>
                    <a:pt x="9146" y="15089"/>
                    <a:pt x="9032" y="13729"/>
                  </a:cubicBezTo>
                  <a:cubicBezTo>
                    <a:pt x="9022" y="13586"/>
                    <a:pt x="9011" y="13445"/>
                    <a:pt x="9004" y="13305"/>
                  </a:cubicBezTo>
                  <a:cubicBezTo>
                    <a:pt x="9002" y="13251"/>
                    <a:pt x="9004" y="13201"/>
                    <a:pt x="9032" y="13156"/>
                  </a:cubicBezTo>
                  <a:cubicBezTo>
                    <a:pt x="9073" y="13096"/>
                    <a:pt x="9159" y="13077"/>
                    <a:pt x="9219" y="13119"/>
                  </a:cubicBezTo>
                  <a:cubicBezTo>
                    <a:pt x="9278" y="13156"/>
                    <a:pt x="9285" y="13225"/>
                    <a:pt x="9271" y="13287"/>
                  </a:cubicBezTo>
                  <a:cubicBezTo>
                    <a:pt x="9277" y="13428"/>
                    <a:pt x="9290" y="13568"/>
                    <a:pt x="9300" y="13707"/>
                  </a:cubicBezTo>
                  <a:cubicBezTo>
                    <a:pt x="9382" y="14728"/>
                    <a:pt x="9478" y="15749"/>
                    <a:pt x="9428" y="16772"/>
                  </a:cubicBezTo>
                  <a:cubicBezTo>
                    <a:pt x="9396" y="17482"/>
                    <a:pt x="9288" y="18187"/>
                    <a:pt x="9120" y="18877"/>
                  </a:cubicBezTo>
                  <a:cubicBezTo>
                    <a:pt x="9068" y="19107"/>
                    <a:pt x="9008" y="19336"/>
                    <a:pt x="8936" y="19560"/>
                  </a:cubicBezTo>
                  <a:cubicBezTo>
                    <a:pt x="9144" y="19307"/>
                    <a:pt x="9353" y="19055"/>
                    <a:pt x="9561" y="18804"/>
                  </a:cubicBezTo>
                  <a:cubicBezTo>
                    <a:pt x="9554" y="18768"/>
                    <a:pt x="9563" y="18729"/>
                    <a:pt x="9593" y="18696"/>
                  </a:cubicBezTo>
                  <a:cubicBezTo>
                    <a:pt x="9622" y="18667"/>
                    <a:pt x="9658" y="18653"/>
                    <a:pt x="9695" y="18641"/>
                  </a:cubicBezTo>
                  <a:cubicBezTo>
                    <a:pt x="11301" y="16719"/>
                    <a:pt x="12957" y="14839"/>
                    <a:pt x="14654" y="12997"/>
                  </a:cubicBezTo>
                  <a:cubicBezTo>
                    <a:pt x="14784" y="12856"/>
                    <a:pt x="14918" y="12717"/>
                    <a:pt x="15049" y="12579"/>
                  </a:cubicBezTo>
                  <a:cubicBezTo>
                    <a:pt x="15033" y="12517"/>
                    <a:pt x="15070" y="12452"/>
                    <a:pt x="15096" y="12393"/>
                  </a:cubicBezTo>
                  <a:cubicBezTo>
                    <a:pt x="15168" y="12216"/>
                    <a:pt x="15234" y="12042"/>
                    <a:pt x="15298" y="11864"/>
                  </a:cubicBezTo>
                  <a:cubicBezTo>
                    <a:pt x="15391" y="11582"/>
                    <a:pt x="15472" y="11295"/>
                    <a:pt x="15532" y="11006"/>
                  </a:cubicBezTo>
                  <a:cubicBezTo>
                    <a:pt x="15482" y="11013"/>
                    <a:pt x="15431" y="10990"/>
                    <a:pt x="15400" y="10947"/>
                  </a:cubicBezTo>
                  <a:cubicBezTo>
                    <a:pt x="15049" y="10469"/>
                    <a:pt x="14641" y="10044"/>
                    <a:pt x="14278" y="9577"/>
                  </a:cubicBezTo>
                  <a:cubicBezTo>
                    <a:pt x="14057" y="9302"/>
                    <a:pt x="13825" y="9035"/>
                    <a:pt x="13639" y="8734"/>
                  </a:cubicBezTo>
                  <a:cubicBezTo>
                    <a:pt x="13581" y="8639"/>
                    <a:pt x="13515" y="8534"/>
                    <a:pt x="13516" y="8419"/>
                  </a:cubicBezTo>
                  <a:cubicBezTo>
                    <a:pt x="13529" y="8247"/>
                    <a:pt x="13785" y="8255"/>
                    <a:pt x="13785" y="8428"/>
                  </a:cubicBezTo>
                  <a:cubicBezTo>
                    <a:pt x="13920" y="8736"/>
                    <a:pt x="14145" y="8971"/>
                    <a:pt x="14343" y="9226"/>
                  </a:cubicBezTo>
                  <a:cubicBezTo>
                    <a:pt x="14597" y="9548"/>
                    <a:pt x="14859" y="9864"/>
                    <a:pt x="15127" y="10175"/>
                  </a:cubicBezTo>
                  <a:cubicBezTo>
                    <a:pt x="15269" y="10343"/>
                    <a:pt x="15408" y="10511"/>
                    <a:pt x="15531" y="10671"/>
                  </a:cubicBezTo>
                  <a:cubicBezTo>
                    <a:pt x="15546" y="10692"/>
                    <a:pt x="15565" y="10714"/>
                    <a:pt x="15582" y="10738"/>
                  </a:cubicBezTo>
                  <a:cubicBezTo>
                    <a:pt x="15602" y="10619"/>
                    <a:pt x="15621" y="10501"/>
                    <a:pt x="15635" y="10380"/>
                  </a:cubicBezTo>
                  <a:cubicBezTo>
                    <a:pt x="15901" y="8191"/>
                    <a:pt x="15328" y="5990"/>
                    <a:pt x="15607" y="3799"/>
                  </a:cubicBezTo>
                  <a:cubicBezTo>
                    <a:pt x="15669" y="3307"/>
                    <a:pt x="15745" y="2814"/>
                    <a:pt x="15873" y="2335"/>
                  </a:cubicBezTo>
                  <a:cubicBezTo>
                    <a:pt x="15891" y="2263"/>
                    <a:pt x="15975" y="2227"/>
                    <a:pt x="16042" y="2249"/>
                  </a:cubicBezTo>
                  <a:cubicBezTo>
                    <a:pt x="16142" y="2281"/>
                    <a:pt x="16149" y="2388"/>
                    <a:pt x="16114" y="2473"/>
                  </a:cubicBezTo>
                  <a:cubicBezTo>
                    <a:pt x="16003" y="2922"/>
                    <a:pt x="15932" y="3379"/>
                    <a:pt x="15874" y="3838"/>
                  </a:cubicBezTo>
                  <a:cubicBezTo>
                    <a:pt x="15556" y="6382"/>
                    <a:pt x="16390" y="8996"/>
                    <a:pt x="15686" y="11503"/>
                  </a:cubicBezTo>
                  <a:cubicBezTo>
                    <a:pt x="15631" y="11706"/>
                    <a:pt x="15566" y="11906"/>
                    <a:pt x="15495" y="12104"/>
                  </a:cubicBezTo>
                  <a:cubicBezTo>
                    <a:pt x="16817" y="10705"/>
                    <a:pt x="18146" y="9311"/>
                    <a:pt x="19471" y="7916"/>
                  </a:cubicBezTo>
                  <a:cubicBezTo>
                    <a:pt x="19468" y="7882"/>
                    <a:pt x="19475" y="7849"/>
                    <a:pt x="19496" y="7817"/>
                  </a:cubicBezTo>
                  <a:cubicBezTo>
                    <a:pt x="19730" y="7403"/>
                    <a:pt x="19920" y="6979"/>
                    <a:pt x="20039" y="6520"/>
                  </a:cubicBezTo>
                  <a:cubicBezTo>
                    <a:pt x="20476" y="4896"/>
                    <a:pt x="20078" y="3186"/>
                    <a:pt x="20456" y="1556"/>
                  </a:cubicBezTo>
                  <a:cubicBezTo>
                    <a:pt x="20511" y="1389"/>
                    <a:pt x="20590" y="768"/>
                    <a:pt x="20848" y="913"/>
                  </a:cubicBezTo>
                  <a:cubicBezTo>
                    <a:pt x="20920" y="959"/>
                    <a:pt x="20923" y="1057"/>
                    <a:pt x="20873" y="1122"/>
                  </a:cubicBezTo>
                  <a:cubicBezTo>
                    <a:pt x="20820" y="1228"/>
                    <a:pt x="20792" y="1345"/>
                    <a:pt x="20758" y="1460"/>
                  </a:cubicBezTo>
                  <a:cubicBezTo>
                    <a:pt x="20578" y="2138"/>
                    <a:pt x="20547" y="2835"/>
                    <a:pt x="20542" y="3536"/>
                  </a:cubicBezTo>
                  <a:cubicBezTo>
                    <a:pt x="20674" y="3382"/>
                    <a:pt x="20805" y="3229"/>
                    <a:pt x="20929" y="3070"/>
                  </a:cubicBezTo>
                  <a:cubicBezTo>
                    <a:pt x="21053" y="2906"/>
                    <a:pt x="21165" y="2735"/>
                    <a:pt x="21265" y="2559"/>
                  </a:cubicBezTo>
                  <a:cubicBezTo>
                    <a:pt x="21574" y="2012"/>
                    <a:pt x="21812" y="1425"/>
                    <a:pt x="22055" y="844"/>
                  </a:cubicBezTo>
                  <a:cubicBezTo>
                    <a:pt x="22086" y="772"/>
                    <a:pt x="22128" y="690"/>
                    <a:pt x="22216" y="683"/>
                  </a:cubicBezTo>
                  <a:cubicBezTo>
                    <a:pt x="22289" y="676"/>
                    <a:pt x="22354" y="735"/>
                    <a:pt x="22359" y="808"/>
                  </a:cubicBezTo>
                  <a:cubicBezTo>
                    <a:pt x="22364" y="849"/>
                    <a:pt x="22346" y="886"/>
                    <a:pt x="22322" y="913"/>
                  </a:cubicBezTo>
                  <a:cubicBezTo>
                    <a:pt x="22200" y="1172"/>
                    <a:pt x="22105" y="1441"/>
                    <a:pt x="21986" y="1703"/>
                  </a:cubicBezTo>
                  <a:cubicBezTo>
                    <a:pt x="21757" y="2210"/>
                    <a:pt x="21523" y="2725"/>
                    <a:pt x="21188" y="3176"/>
                  </a:cubicBezTo>
                  <a:cubicBezTo>
                    <a:pt x="21030" y="3388"/>
                    <a:pt x="20854" y="3587"/>
                    <a:pt x="20683" y="3789"/>
                  </a:cubicBezTo>
                  <a:cubicBezTo>
                    <a:pt x="20641" y="3839"/>
                    <a:pt x="20597" y="3904"/>
                    <a:pt x="20542" y="3931"/>
                  </a:cubicBezTo>
                  <a:cubicBezTo>
                    <a:pt x="20542" y="4216"/>
                    <a:pt x="20545" y="4502"/>
                    <a:pt x="20539" y="4786"/>
                  </a:cubicBezTo>
                  <a:cubicBezTo>
                    <a:pt x="20502" y="5629"/>
                    <a:pt x="20404" y="6486"/>
                    <a:pt x="20072" y="7268"/>
                  </a:cubicBezTo>
                  <a:lnTo>
                    <a:pt x="20056" y="7305"/>
                  </a:lnTo>
                  <a:lnTo>
                    <a:pt x="21037" y="6270"/>
                  </a:lnTo>
                  <a:cubicBezTo>
                    <a:pt x="22322" y="4966"/>
                    <a:pt x="23547" y="3609"/>
                    <a:pt x="24790" y="2266"/>
                  </a:cubicBezTo>
                  <a:cubicBezTo>
                    <a:pt x="25430" y="1589"/>
                    <a:pt x="26048" y="890"/>
                    <a:pt x="26636" y="167"/>
                  </a:cubicBezTo>
                  <a:lnTo>
                    <a:pt x="26636" y="167"/>
                  </a:lnTo>
                  <a:cubicBezTo>
                    <a:pt x="26622" y="90"/>
                    <a:pt x="26680" y="12"/>
                    <a:pt x="26760" y="6"/>
                  </a:cubicBezTo>
                  <a:cubicBezTo>
                    <a:pt x="26832" y="0"/>
                    <a:pt x="26900" y="56"/>
                    <a:pt x="26904" y="128"/>
                  </a:cubicBezTo>
                  <a:cubicBezTo>
                    <a:pt x="26935" y="308"/>
                    <a:pt x="26763" y="432"/>
                    <a:pt x="26667" y="563"/>
                  </a:cubicBezTo>
                  <a:cubicBezTo>
                    <a:pt x="26475" y="785"/>
                    <a:pt x="26283" y="1008"/>
                    <a:pt x="26090" y="1234"/>
                  </a:cubicBezTo>
                  <a:cubicBezTo>
                    <a:pt x="25715" y="1681"/>
                    <a:pt x="25314" y="2105"/>
                    <a:pt x="24913" y="2531"/>
                  </a:cubicBezTo>
                  <a:cubicBezTo>
                    <a:pt x="22692" y="4956"/>
                    <a:pt x="20413" y="7328"/>
                    <a:pt x="18144" y="9710"/>
                  </a:cubicBezTo>
                  <a:lnTo>
                    <a:pt x="18197" y="9686"/>
                  </a:lnTo>
                  <a:cubicBezTo>
                    <a:pt x="19808" y="8934"/>
                    <a:pt x="21596" y="8754"/>
                    <a:pt x="23310" y="8337"/>
                  </a:cubicBezTo>
                  <a:cubicBezTo>
                    <a:pt x="23604" y="7887"/>
                    <a:pt x="23925" y="7455"/>
                    <a:pt x="24273" y="7045"/>
                  </a:cubicBezTo>
                  <a:cubicBezTo>
                    <a:pt x="24690" y="6553"/>
                    <a:pt x="25184" y="6133"/>
                    <a:pt x="25649" y="5686"/>
                  </a:cubicBezTo>
                  <a:cubicBezTo>
                    <a:pt x="25735" y="5501"/>
                    <a:pt x="25997" y="5617"/>
                    <a:pt x="25897" y="5801"/>
                  </a:cubicBezTo>
                  <a:cubicBezTo>
                    <a:pt x="25781" y="5970"/>
                    <a:pt x="25609" y="6090"/>
                    <a:pt x="25463" y="6233"/>
                  </a:cubicBezTo>
                  <a:cubicBezTo>
                    <a:pt x="24966" y="6686"/>
                    <a:pt x="24473" y="7189"/>
                    <a:pt x="24075" y="7726"/>
                  </a:cubicBezTo>
                  <a:cubicBezTo>
                    <a:pt x="23947" y="7893"/>
                    <a:pt x="23824" y="8064"/>
                    <a:pt x="23705" y="8238"/>
                  </a:cubicBezTo>
                  <a:cubicBezTo>
                    <a:pt x="23990" y="8161"/>
                    <a:pt x="24271" y="8076"/>
                    <a:pt x="24550" y="7979"/>
                  </a:cubicBezTo>
                  <a:cubicBezTo>
                    <a:pt x="25271" y="7728"/>
                    <a:pt x="25987" y="7456"/>
                    <a:pt x="26648" y="7075"/>
                  </a:cubicBezTo>
                  <a:cubicBezTo>
                    <a:pt x="26908" y="6923"/>
                    <a:pt x="27166" y="6757"/>
                    <a:pt x="27385" y="6549"/>
                  </a:cubicBezTo>
                  <a:cubicBezTo>
                    <a:pt x="27515" y="6435"/>
                    <a:pt x="27697" y="6629"/>
                    <a:pt x="27564" y="6752"/>
                  </a:cubicBezTo>
                  <a:cubicBezTo>
                    <a:pt x="26464" y="7726"/>
                    <a:pt x="24392" y="8366"/>
                    <a:pt x="22962" y="8698"/>
                  </a:cubicBezTo>
                  <a:cubicBezTo>
                    <a:pt x="21973" y="8931"/>
                    <a:pt x="20935" y="9082"/>
                    <a:pt x="19959" y="9344"/>
                  </a:cubicBezTo>
                  <a:cubicBezTo>
                    <a:pt x="19169" y="9559"/>
                    <a:pt x="18396" y="9856"/>
                    <a:pt x="17677" y="10247"/>
                  </a:cubicBezTo>
                  <a:cubicBezTo>
                    <a:pt x="17688" y="10238"/>
                    <a:pt x="17700" y="10228"/>
                    <a:pt x="17709" y="10215"/>
                  </a:cubicBezTo>
                  <a:cubicBezTo>
                    <a:pt x="17686" y="10247"/>
                    <a:pt x="17650" y="10268"/>
                    <a:pt x="17612" y="10274"/>
                  </a:cubicBezTo>
                  <a:cubicBezTo>
                    <a:pt x="16665" y="11267"/>
                    <a:pt x="15722" y="12264"/>
                    <a:pt x="14783" y="13264"/>
                  </a:cubicBezTo>
                  <a:cubicBezTo>
                    <a:pt x="14589" y="13474"/>
                    <a:pt x="14395" y="13687"/>
                    <a:pt x="14202" y="13898"/>
                  </a:cubicBezTo>
                  <a:cubicBezTo>
                    <a:pt x="14458" y="13868"/>
                    <a:pt x="14737" y="13870"/>
                    <a:pt x="14825" y="13855"/>
                  </a:cubicBezTo>
                  <a:cubicBezTo>
                    <a:pt x="15712" y="13808"/>
                    <a:pt x="16603" y="13732"/>
                    <a:pt x="17491" y="13811"/>
                  </a:cubicBezTo>
                  <a:cubicBezTo>
                    <a:pt x="18061" y="13845"/>
                    <a:pt x="18630" y="13901"/>
                    <a:pt x="19201" y="13959"/>
                  </a:cubicBezTo>
                  <a:cubicBezTo>
                    <a:pt x="19227" y="13861"/>
                    <a:pt x="19352" y="13767"/>
                    <a:pt x="19431" y="13716"/>
                  </a:cubicBezTo>
                  <a:cubicBezTo>
                    <a:pt x="19734" y="13503"/>
                    <a:pt x="20058" y="13309"/>
                    <a:pt x="20377" y="13128"/>
                  </a:cubicBezTo>
                  <a:cubicBezTo>
                    <a:pt x="21395" y="12553"/>
                    <a:pt x="22469" y="12068"/>
                    <a:pt x="23586" y="11725"/>
                  </a:cubicBezTo>
                  <a:cubicBezTo>
                    <a:pt x="24517" y="11453"/>
                    <a:pt x="25471" y="11208"/>
                    <a:pt x="26444" y="11151"/>
                  </a:cubicBezTo>
                  <a:cubicBezTo>
                    <a:pt x="26662" y="11137"/>
                    <a:pt x="26878" y="11119"/>
                    <a:pt x="27095" y="11109"/>
                  </a:cubicBezTo>
                  <a:cubicBezTo>
                    <a:pt x="27168" y="11108"/>
                    <a:pt x="27233" y="11158"/>
                    <a:pt x="27239" y="11236"/>
                  </a:cubicBezTo>
                  <a:cubicBezTo>
                    <a:pt x="27245" y="11306"/>
                    <a:pt x="27187" y="11378"/>
                    <a:pt x="27112" y="11379"/>
                  </a:cubicBezTo>
                  <a:cubicBezTo>
                    <a:pt x="26901" y="11388"/>
                    <a:pt x="26688" y="11407"/>
                    <a:pt x="26478" y="11418"/>
                  </a:cubicBezTo>
                  <a:cubicBezTo>
                    <a:pt x="25711" y="11460"/>
                    <a:pt x="24941" y="11631"/>
                    <a:pt x="24208" y="11825"/>
                  </a:cubicBezTo>
                  <a:cubicBezTo>
                    <a:pt x="23071" y="12116"/>
                    <a:pt x="21990" y="12581"/>
                    <a:pt x="20948" y="13115"/>
                  </a:cubicBezTo>
                  <a:cubicBezTo>
                    <a:pt x="20459" y="13394"/>
                    <a:pt x="19960" y="13642"/>
                    <a:pt x="19521" y="13989"/>
                  </a:cubicBezTo>
                  <a:cubicBezTo>
                    <a:pt x="20519" y="14088"/>
                    <a:pt x="21517" y="14173"/>
                    <a:pt x="22519" y="14125"/>
                  </a:cubicBezTo>
                  <a:cubicBezTo>
                    <a:pt x="22965" y="14094"/>
                    <a:pt x="23423" y="14033"/>
                    <a:pt x="23839" y="13882"/>
                  </a:cubicBezTo>
                  <a:cubicBezTo>
                    <a:pt x="24003" y="13829"/>
                    <a:pt x="24096" y="14074"/>
                    <a:pt x="23926" y="14138"/>
                  </a:cubicBezTo>
                  <a:cubicBezTo>
                    <a:pt x="22860" y="14504"/>
                    <a:pt x="21705" y="14419"/>
                    <a:pt x="20598" y="14353"/>
                  </a:cubicBezTo>
                  <a:cubicBezTo>
                    <a:pt x="19440" y="14265"/>
                    <a:pt x="18285" y="14117"/>
                    <a:pt x="17125" y="14054"/>
                  </a:cubicBezTo>
                  <a:cubicBezTo>
                    <a:pt x="16290" y="14016"/>
                    <a:pt x="15451" y="14092"/>
                    <a:pt x="14616" y="14137"/>
                  </a:cubicBezTo>
                  <a:cubicBezTo>
                    <a:pt x="14422" y="14148"/>
                    <a:pt x="14227" y="14153"/>
                    <a:pt x="14037" y="14202"/>
                  </a:cubicBezTo>
                  <a:cubicBezTo>
                    <a:pt x="13979" y="14212"/>
                    <a:pt x="13923" y="14249"/>
                    <a:pt x="13871" y="14262"/>
                  </a:cubicBezTo>
                  <a:cubicBezTo>
                    <a:pt x="12598" y="15669"/>
                    <a:pt x="11351" y="17100"/>
                    <a:pt x="10134" y="18553"/>
                  </a:cubicBezTo>
                  <a:cubicBezTo>
                    <a:pt x="10231" y="18536"/>
                    <a:pt x="10326" y="18519"/>
                    <a:pt x="10424" y="18505"/>
                  </a:cubicBezTo>
                  <a:cubicBezTo>
                    <a:pt x="11010" y="18414"/>
                    <a:pt x="11606" y="18365"/>
                    <a:pt x="12198" y="18331"/>
                  </a:cubicBezTo>
                  <a:cubicBezTo>
                    <a:pt x="13124" y="18275"/>
                    <a:pt x="14034" y="18295"/>
                    <a:pt x="14954" y="18346"/>
                  </a:cubicBezTo>
                  <a:cubicBezTo>
                    <a:pt x="15834" y="18415"/>
                    <a:pt x="16717" y="18490"/>
                    <a:pt x="17589" y="18622"/>
                  </a:cubicBezTo>
                  <a:cubicBezTo>
                    <a:pt x="17904" y="18676"/>
                    <a:pt x="18220" y="18733"/>
                    <a:pt x="18534" y="18795"/>
                  </a:cubicBezTo>
                  <a:cubicBezTo>
                    <a:pt x="18620" y="18697"/>
                    <a:pt x="18755" y="18658"/>
                    <a:pt x="18860" y="18588"/>
                  </a:cubicBezTo>
                  <a:cubicBezTo>
                    <a:pt x="19238" y="18381"/>
                    <a:pt x="19609" y="18165"/>
                    <a:pt x="19993" y="17968"/>
                  </a:cubicBezTo>
                  <a:cubicBezTo>
                    <a:pt x="21031" y="17419"/>
                    <a:pt x="22154" y="17060"/>
                    <a:pt x="23290" y="16778"/>
                  </a:cubicBezTo>
                  <a:cubicBezTo>
                    <a:pt x="24131" y="16554"/>
                    <a:pt x="24990" y="16408"/>
                    <a:pt x="25856" y="16319"/>
                  </a:cubicBezTo>
                  <a:cubicBezTo>
                    <a:pt x="26412" y="16262"/>
                    <a:pt x="26969" y="16203"/>
                    <a:pt x="27529" y="16204"/>
                  </a:cubicBezTo>
                  <a:cubicBezTo>
                    <a:pt x="27791" y="16207"/>
                    <a:pt x="28053" y="16211"/>
                    <a:pt x="28313" y="16224"/>
                  </a:cubicBezTo>
                  <a:cubicBezTo>
                    <a:pt x="28409" y="16217"/>
                    <a:pt x="28520" y="16257"/>
                    <a:pt x="28513" y="16372"/>
                  </a:cubicBezTo>
                  <a:cubicBezTo>
                    <a:pt x="28510" y="16446"/>
                    <a:pt x="28445" y="16503"/>
                    <a:pt x="28370" y="16499"/>
                  </a:cubicBezTo>
                  <a:cubicBezTo>
                    <a:pt x="28054" y="16483"/>
                    <a:pt x="27705" y="16477"/>
                    <a:pt x="27397" y="16476"/>
                  </a:cubicBezTo>
                  <a:cubicBezTo>
                    <a:pt x="26370" y="16516"/>
                    <a:pt x="25337" y="16627"/>
                    <a:pt x="24329" y="16815"/>
                  </a:cubicBezTo>
                  <a:cubicBezTo>
                    <a:pt x="23192" y="17063"/>
                    <a:pt x="22066" y="17353"/>
                    <a:pt x="20992" y="17797"/>
                  </a:cubicBezTo>
                  <a:cubicBezTo>
                    <a:pt x="20453" y="18023"/>
                    <a:pt x="19938" y="18299"/>
                    <a:pt x="19428" y="18582"/>
                  </a:cubicBezTo>
                  <a:cubicBezTo>
                    <a:pt x="19255" y="18677"/>
                    <a:pt x="19082" y="18773"/>
                    <a:pt x="18909" y="18870"/>
                  </a:cubicBezTo>
                  <a:cubicBezTo>
                    <a:pt x="19028" y="18893"/>
                    <a:pt x="19148" y="18919"/>
                    <a:pt x="19267" y="18943"/>
                  </a:cubicBezTo>
                  <a:cubicBezTo>
                    <a:pt x="19943" y="19094"/>
                    <a:pt x="20618" y="19255"/>
                    <a:pt x="21294" y="19409"/>
                  </a:cubicBezTo>
                  <a:cubicBezTo>
                    <a:pt x="21461" y="19446"/>
                    <a:pt x="21426" y="19702"/>
                    <a:pt x="21244" y="19675"/>
                  </a:cubicBezTo>
                  <a:cubicBezTo>
                    <a:pt x="19992" y="19384"/>
                    <a:pt x="18741" y="19085"/>
                    <a:pt x="17471" y="18878"/>
                  </a:cubicBezTo>
                  <a:cubicBezTo>
                    <a:pt x="16423" y="18735"/>
                    <a:pt x="15377" y="18632"/>
                    <a:pt x="14320" y="18589"/>
                  </a:cubicBezTo>
                  <a:cubicBezTo>
                    <a:pt x="13611" y="18562"/>
                    <a:pt x="12901" y="18559"/>
                    <a:pt x="12195" y="18604"/>
                  </a:cubicBezTo>
                  <a:cubicBezTo>
                    <a:pt x="11409" y="18654"/>
                    <a:pt x="10615" y="18710"/>
                    <a:pt x="9850" y="18893"/>
                  </a:cubicBezTo>
                  <a:cubicBezTo>
                    <a:pt x="8824" y="20128"/>
                    <a:pt x="7819" y="21378"/>
                    <a:pt x="6838" y="22648"/>
                  </a:cubicBezTo>
                  <a:cubicBezTo>
                    <a:pt x="7291" y="22599"/>
                    <a:pt x="7747" y="22605"/>
                    <a:pt x="8203" y="22598"/>
                  </a:cubicBezTo>
                  <a:cubicBezTo>
                    <a:pt x="9162" y="22586"/>
                    <a:pt x="10116" y="22701"/>
                    <a:pt x="11059" y="22865"/>
                  </a:cubicBezTo>
                  <a:cubicBezTo>
                    <a:pt x="11657" y="22957"/>
                    <a:pt x="12254" y="23065"/>
                    <a:pt x="12851" y="23181"/>
                  </a:cubicBezTo>
                  <a:lnTo>
                    <a:pt x="12851" y="23180"/>
                  </a:lnTo>
                  <a:cubicBezTo>
                    <a:pt x="12844" y="23082"/>
                    <a:pt x="12928" y="23033"/>
                    <a:pt x="13013" y="23025"/>
                  </a:cubicBezTo>
                  <a:cubicBezTo>
                    <a:pt x="13289" y="22944"/>
                    <a:pt x="13554" y="22830"/>
                    <a:pt x="13821" y="22727"/>
                  </a:cubicBezTo>
                  <a:cubicBezTo>
                    <a:pt x="14623" y="22392"/>
                    <a:pt x="15466" y="22171"/>
                    <a:pt x="16315" y="22001"/>
                  </a:cubicBezTo>
                  <a:cubicBezTo>
                    <a:pt x="16915" y="21880"/>
                    <a:pt x="17486" y="21778"/>
                    <a:pt x="18084" y="21732"/>
                  </a:cubicBezTo>
                  <a:cubicBezTo>
                    <a:pt x="18159" y="21728"/>
                    <a:pt x="18223" y="21782"/>
                    <a:pt x="18228" y="21859"/>
                  </a:cubicBezTo>
                  <a:cubicBezTo>
                    <a:pt x="18233" y="21932"/>
                    <a:pt x="18176" y="21998"/>
                    <a:pt x="18102" y="22002"/>
                  </a:cubicBezTo>
                  <a:cubicBezTo>
                    <a:pt x="17904" y="22015"/>
                    <a:pt x="17707" y="22040"/>
                    <a:pt x="17509" y="22066"/>
                  </a:cubicBezTo>
                  <a:cubicBezTo>
                    <a:pt x="16948" y="22142"/>
                    <a:pt x="16393" y="22254"/>
                    <a:pt x="15840" y="22378"/>
                  </a:cubicBezTo>
                  <a:cubicBezTo>
                    <a:pt x="15367" y="22484"/>
                    <a:pt x="14902" y="22613"/>
                    <a:pt x="14447" y="22773"/>
                  </a:cubicBezTo>
                  <a:cubicBezTo>
                    <a:pt x="14055" y="22911"/>
                    <a:pt x="13676" y="23079"/>
                    <a:pt x="13285" y="23219"/>
                  </a:cubicBezTo>
                  <a:cubicBezTo>
                    <a:pt x="13259" y="23226"/>
                    <a:pt x="13230" y="23237"/>
                    <a:pt x="13200" y="23247"/>
                  </a:cubicBezTo>
                  <a:cubicBezTo>
                    <a:pt x="14993" y="23605"/>
                    <a:pt x="16780" y="24021"/>
                    <a:pt x="18590" y="24252"/>
                  </a:cubicBezTo>
                  <a:cubicBezTo>
                    <a:pt x="19366" y="24344"/>
                    <a:pt x="20153" y="24409"/>
                    <a:pt x="20927" y="24297"/>
                  </a:cubicBezTo>
                  <a:cubicBezTo>
                    <a:pt x="21058" y="24291"/>
                    <a:pt x="21264" y="24188"/>
                    <a:pt x="21314" y="24367"/>
                  </a:cubicBezTo>
                  <a:cubicBezTo>
                    <a:pt x="21329" y="24436"/>
                    <a:pt x="21281" y="24514"/>
                    <a:pt x="21208" y="24527"/>
                  </a:cubicBezTo>
                  <a:cubicBezTo>
                    <a:pt x="20318" y="24691"/>
                    <a:pt x="19441" y="24626"/>
                    <a:pt x="18555" y="24520"/>
                  </a:cubicBezTo>
                  <a:lnTo>
                    <a:pt x="18558" y="24520"/>
                  </a:lnTo>
                  <a:cubicBezTo>
                    <a:pt x="16038" y="24201"/>
                    <a:pt x="13580" y="23525"/>
                    <a:pt x="11068" y="23138"/>
                  </a:cubicBezTo>
                  <a:cubicBezTo>
                    <a:pt x="9633" y="22879"/>
                    <a:pt x="8178" y="22784"/>
                    <a:pt x="6726" y="22928"/>
                  </a:cubicBezTo>
                  <a:cubicBezTo>
                    <a:pt x="6686" y="22933"/>
                    <a:pt x="6643" y="22940"/>
                    <a:pt x="6601" y="22947"/>
                  </a:cubicBezTo>
                  <a:cubicBezTo>
                    <a:pt x="6259" y="23393"/>
                    <a:pt x="5920" y="23841"/>
                    <a:pt x="5582" y="24291"/>
                  </a:cubicBezTo>
                  <a:cubicBezTo>
                    <a:pt x="5041" y="25039"/>
                    <a:pt x="4515" y="25796"/>
                    <a:pt x="3988" y="26554"/>
                  </a:cubicBezTo>
                  <a:cubicBezTo>
                    <a:pt x="4115" y="26531"/>
                    <a:pt x="4245" y="26517"/>
                    <a:pt x="4374" y="26501"/>
                  </a:cubicBezTo>
                  <a:cubicBezTo>
                    <a:pt x="5381" y="26390"/>
                    <a:pt x="6391" y="26472"/>
                    <a:pt x="7385" y="26647"/>
                  </a:cubicBezTo>
                  <a:cubicBezTo>
                    <a:pt x="9455" y="27026"/>
                    <a:pt x="11531" y="27392"/>
                    <a:pt x="13559" y="27963"/>
                  </a:cubicBezTo>
                  <a:cubicBezTo>
                    <a:pt x="13896" y="28056"/>
                    <a:pt x="14234" y="28148"/>
                    <a:pt x="14569" y="28242"/>
                  </a:cubicBezTo>
                  <a:cubicBezTo>
                    <a:pt x="14576" y="28197"/>
                    <a:pt x="14605" y="28157"/>
                    <a:pt x="14651" y="28137"/>
                  </a:cubicBezTo>
                  <a:cubicBezTo>
                    <a:pt x="14715" y="28111"/>
                    <a:pt x="14784" y="28094"/>
                    <a:pt x="14853" y="28072"/>
                  </a:cubicBezTo>
                  <a:cubicBezTo>
                    <a:pt x="15272" y="27947"/>
                    <a:pt x="15693" y="27828"/>
                    <a:pt x="16119" y="27731"/>
                  </a:cubicBezTo>
                  <a:cubicBezTo>
                    <a:pt x="18425" y="27195"/>
                    <a:pt x="20797" y="27152"/>
                    <a:pt x="23147" y="26971"/>
                  </a:cubicBezTo>
                  <a:cubicBezTo>
                    <a:pt x="24006" y="26919"/>
                    <a:pt x="24862" y="26862"/>
                    <a:pt x="25716" y="26761"/>
                  </a:cubicBezTo>
                  <a:cubicBezTo>
                    <a:pt x="26159" y="26704"/>
                    <a:pt x="26599" y="26675"/>
                    <a:pt x="27015" y="26566"/>
                  </a:cubicBezTo>
                  <a:cubicBezTo>
                    <a:pt x="27281" y="26494"/>
                    <a:pt x="27532" y="26400"/>
                    <a:pt x="27787" y="26294"/>
                  </a:cubicBezTo>
                  <a:cubicBezTo>
                    <a:pt x="27856" y="26266"/>
                    <a:pt x="27936" y="26311"/>
                    <a:pt x="27958" y="26377"/>
                  </a:cubicBezTo>
                  <a:cubicBezTo>
                    <a:pt x="27981" y="26448"/>
                    <a:pt x="27943" y="26525"/>
                    <a:pt x="27873" y="26548"/>
                  </a:cubicBezTo>
                  <a:cubicBezTo>
                    <a:pt x="27496" y="26705"/>
                    <a:pt x="27138" y="26829"/>
                    <a:pt x="26749" y="26899"/>
                  </a:cubicBezTo>
                  <a:cubicBezTo>
                    <a:pt x="25169" y="27142"/>
                    <a:pt x="23568" y="27204"/>
                    <a:pt x="21977" y="27323"/>
                  </a:cubicBezTo>
                  <a:cubicBezTo>
                    <a:pt x="20725" y="27425"/>
                    <a:pt x="19464" y="27458"/>
                    <a:pt x="18219" y="27631"/>
                  </a:cubicBezTo>
                  <a:cubicBezTo>
                    <a:pt x="17364" y="27759"/>
                    <a:pt x="16481" y="27904"/>
                    <a:pt x="15651" y="28125"/>
                  </a:cubicBezTo>
                  <a:cubicBezTo>
                    <a:pt x="15423" y="28186"/>
                    <a:pt x="15197" y="28250"/>
                    <a:pt x="14971" y="28319"/>
                  </a:cubicBezTo>
                  <a:cubicBezTo>
                    <a:pt x="14953" y="28324"/>
                    <a:pt x="14931" y="28331"/>
                    <a:pt x="14909" y="28337"/>
                  </a:cubicBezTo>
                  <a:cubicBezTo>
                    <a:pt x="16429" y="28759"/>
                    <a:pt x="17944" y="29196"/>
                    <a:pt x="19447" y="29678"/>
                  </a:cubicBezTo>
                  <a:lnTo>
                    <a:pt x="19727" y="29769"/>
                  </a:lnTo>
                  <a:cubicBezTo>
                    <a:pt x="19797" y="29793"/>
                    <a:pt x="19836" y="29869"/>
                    <a:pt x="19813" y="29940"/>
                  </a:cubicBezTo>
                  <a:cubicBezTo>
                    <a:pt x="19790" y="30010"/>
                    <a:pt x="19711" y="30049"/>
                    <a:pt x="19642" y="30026"/>
                  </a:cubicBezTo>
                  <a:cubicBezTo>
                    <a:pt x="18019" y="29495"/>
                    <a:pt x="16379" y="29024"/>
                    <a:pt x="14734" y="28571"/>
                  </a:cubicBezTo>
                  <a:cubicBezTo>
                    <a:pt x="12648" y="27953"/>
                    <a:pt x="10525" y="27481"/>
                    <a:pt x="8380" y="27105"/>
                  </a:cubicBezTo>
                  <a:cubicBezTo>
                    <a:pt x="7176" y="26875"/>
                    <a:pt x="5953" y="26647"/>
                    <a:pt x="4721" y="26742"/>
                  </a:cubicBezTo>
                  <a:cubicBezTo>
                    <a:pt x="4422" y="26764"/>
                    <a:pt x="4120" y="26796"/>
                    <a:pt x="3826" y="26867"/>
                  </a:cubicBezTo>
                  <a:cubicBezTo>
                    <a:pt x="3801" y="26872"/>
                    <a:pt x="3775" y="26885"/>
                    <a:pt x="3749" y="26893"/>
                  </a:cubicBezTo>
                  <a:cubicBezTo>
                    <a:pt x="3546" y="27187"/>
                    <a:pt x="3343" y="27478"/>
                    <a:pt x="3139" y="27769"/>
                  </a:cubicBezTo>
                  <a:cubicBezTo>
                    <a:pt x="2862" y="28173"/>
                    <a:pt x="2581" y="28574"/>
                    <a:pt x="2326" y="28992"/>
                  </a:cubicBezTo>
                  <a:cubicBezTo>
                    <a:pt x="2298" y="29043"/>
                    <a:pt x="2209" y="29057"/>
                    <a:pt x="2150" y="29018"/>
                  </a:cubicBezTo>
                  <a:close/>
                  <a:moveTo>
                    <a:pt x="23166" y="22953"/>
                  </a:moveTo>
                  <a:cubicBezTo>
                    <a:pt x="23328" y="23026"/>
                    <a:pt x="23442" y="22789"/>
                    <a:pt x="23284" y="22708"/>
                  </a:cubicBezTo>
                  <a:cubicBezTo>
                    <a:pt x="22507" y="22357"/>
                    <a:pt x="21697" y="22084"/>
                    <a:pt x="20871" y="21876"/>
                  </a:cubicBezTo>
                  <a:cubicBezTo>
                    <a:pt x="20562" y="21808"/>
                    <a:pt x="20212" y="21693"/>
                    <a:pt x="19881" y="21693"/>
                  </a:cubicBezTo>
                  <a:cubicBezTo>
                    <a:pt x="19764" y="21711"/>
                    <a:pt x="19730" y="21880"/>
                    <a:pt x="19831" y="21941"/>
                  </a:cubicBezTo>
                  <a:cubicBezTo>
                    <a:pt x="19879" y="21975"/>
                    <a:pt x="19931" y="21955"/>
                    <a:pt x="19983" y="21965"/>
                  </a:cubicBezTo>
                  <a:cubicBezTo>
                    <a:pt x="21080" y="22152"/>
                    <a:pt x="22150" y="22507"/>
                    <a:pt x="23166" y="22953"/>
                  </a:cubicBezTo>
                  <a:close/>
                  <a:moveTo>
                    <a:pt x="24949" y="19400"/>
                  </a:moveTo>
                  <a:cubicBezTo>
                    <a:pt x="25897" y="19389"/>
                    <a:pt x="26862" y="19298"/>
                    <a:pt x="27765" y="18976"/>
                  </a:cubicBezTo>
                  <a:cubicBezTo>
                    <a:pt x="28005" y="18896"/>
                    <a:pt x="28248" y="18817"/>
                    <a:pt x="28477" y="18706"/>
                  </a:cubicBezTo>
                  <a:cubicBezTo>
                    <a:pt x="28543" y="18674"/>
                    <a:pt x="28570" y="18591"/>
                    <a:pt x="28537" y="18526"/>
                  </a:cubicBezTo>
                  <a:cubicBezTo>
                    <a:pt x="28461" y="18381"/>
                    <a:pt x="28316" y="18489"/>
                    <a:pt x="28208" y="18532"/>
                  </a:cubicBezTo>
                  <a:cubicBezTo>
                    <a:pt x="27627" y="18753"/>
                    <a:pt x="27027" y="18947"/>
                    <a:pt x="26411" y="19029"/>
                  </a:cubicBezTo>
                  <a:cubicBezTo>
                    <a:pt x="26047" y="19077"/>
                    <a:pt x="25685" y="19100"/>
                    <a:pt x="25320" y="19120"/>
                  </a:cubicBezTo>
                  <a:cubicBezTo>
                    <a:pt x="25213" y="19126"/>
                    <a:pt x="25110" y="19133"/>
                    <a:pt x="25003" y="19137"/>
                  </a:cubicBezTo>
                  <a:cubicBezTo>
                    <a:pt x="24941" y="19133"/>
                    <a:pt x="24881" y="19172"/>
                    <a:pt x="24862" y="19231"/>
                  </a:cubicBezTo>
                  <a:cubicBezTo>
                    <a:pt x="24839" y="19301"/>
                    <a:pt x="24881" y="19374"/>
                    <a:pt x="24949" y="19400"/>
                  </a:cubicBezTo>
                  <a:close/>
                  <a:moveTo>
                    <a:pt x="13094" y="5290"/>
                  </a:moveTo>
                  <a:cubicBezTo>
                    <a:pt x="13135" y="5464"/>
                    <a:pt x="13390" y="5407"/>
                    <a:pt x="13358" y="5235"/>
                  </a:cubicBezTo>
                  <a:cubicBezTo>
                    <a:pt x="13329" y="5118"/>
                    <a:pt x="13308" y="5002"/>
                    <a:pt x="13289" y="4883"/>
                  </a:cubicBezTo>
                  <a:cubicBezTo>
                    <a:pt x="13222" y="4385"/>
                    <a:pt x="13258" y="3879"/>
                    <a:pt x="13312" y="3380"/>
                  </a:cubicBezTo>
                  <a:cubicBezTo>
                    <a:pt x="13324" y="3301"/>
                    <a:pt x="13334" y="3222"/>
                    <a:pt x="13365" y="3149"/>
                  </a:cubicBezTo>
                  <a:cubicBezTo>
                    <a:pt x="13410" y="3090"/>
                    <a:pt x="13391" y="2998"/>
                    <a:pt x="13329" y="2956"/>
                  </a:cubicBezTo>
                  <a:cubicBezTo>
                    <a:pt x="13266" y="2916"/>
                    <a:pt x="13183" y="2935"/>
                    <a:pt x="13143" y="2995"/>
                  </a:cubicBezTo>
                  <a:cubicBezTo>
                    <a:pt x="13036" y="3185"/>
                    <a:pt x="13042" y="3416"/>
                    <a:pt x="13015" y="3629"/>
                  </a:cubicBezTo>
                  <a:cubicBezTo>
                    <a:pt x="12970" y="4184"/>
                    <a:pt x="12957" y="4749"/>
                    <a:pt x="13094"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3" name="Google Shape;253;p8"/>
          <p:cNvGrpSpPr/>
          <p:nvPr/>
        </p:nvGrpSpPr>
        <p:grpSpPr>
          <a:xfrm rot="-8100000">
            <a:off x="8772746" y="-1675319"/>
            <a:ext cx="2794057" cy="4128323"/>
            <a:chOff x="2078239" y="2913926"/>
            <a:chExt cx="1851290" cy="2735350"/>
          </a:xfrm>
        </p:grpSpPr>
        <p:sp>
          <p:nvSpPr>
            <p:cNvPr id="254" name="Google Shape;254;p8"/>
            <p:cNvSpPr/>
            <p:nvPr/>
          </p:nvSpPr>
          <p:spPr>
            <a:xfrm rot="1343094">
              <a:off x="2531948" y="2996841"/>
              <a:ext cx="943872" cy="2569521"/>
            </a:xfrm>
            <a:custGeom>
              <a:avLst/>
              <a:gdLst/>
              <a:ahLst/>
              <a:cxnLst/>
              <a:rect l="l" t="t" r="r" b="b"/>
              <a:pathLst>
                <a:path w="9799" h="26676" extrusionOk="0">
                  <a:moveTo>
                    <a:pt x="8257" y="26490"/>
                  </a:moveTo>
                  <a:cubicBezTo>
                    <a:pt x="8343" y="26538"/>
                    <a:pt x="8280" y="26676"/>
                    <a:pt x="8185" y="26637"/>
                  </a:cubicBezTo>
                  <a:cubicBezTo>
                    <a:pt x="8002" y="26551"/>
                    <a:pt x="7813" y="26482"/>
                    <a:pt x="7627" y="26403"/>
                  </a:cubicBezTo>
                  <a:cubicBezTo>
                    <a:pt x="6914" y="26120"/>
                    <a:pt x="6247" y="25728"/>
                    <a:pt x="5622" y="25286"/>
                  </a:cubicBezTo>
                  <a:cubicBezTo>
                    <a:pt x="5152" y="24938"/>
                    <a:pt x="4715" y="24548"/>
                    <a:pt x="4277" y="24161"/>
                  </a:cubicBezTo>
                  <a:cubicBezTo>
                    <a:pt x="3682" y="23619"/>
                    <a:pt x="3048" y="23118"/>
                    <a:pt x="2470" y="22558"/>
                  </a:cubicBezTo>
                  <a:cubicBezTo>
                    <a:pt x="1641" y="21775"/>
                    <a:pt x="1401" y="20869"/>
                    <a:pt x="1395" y="19755"/>
                  </a:cubicBezTo>
                  <a:cubicBezTo>
                    <a:pt x="1395" y="19416"/>
                    <a:pt x="1438" y="19076"/>
                    <a:pt x="1418" y="18739"/>
                  </a:cubicBezTo>
                  <a:lnTo>
                    <a:pt x="1418" y="18726"/>
                  </a:lnTo>
                  <a:cubicBezTo>
                    <a:pt x="1396" y="18486"/>
                    <a:pt x="1337" y="18234"/>
                    <a:pt x="1257" y="18008"/>
                  </a:cubicBezTo>
                  <a:cubicBezTo>
                    <a:pt x="1061" y="17402"/>
                    <a:pt x="597" y="16937"/>
                    <a:pt x="317" y="16374"/>
                  </a:cubicBezTo>
                  <a:cubicBezTo>
                    <a:pt x="186" y="16063"/>
                    <a:pt x="91" y="15734"/>
                    <a:pt x="55" y="15397"/>
                  </a:cubicBezTo>
                  <a:cubicBezTo>
                    <a:pt x="0" y="14804"/>
                    <a:pt x="146" y="14204"/>
                    <a:pt x="439" y="13688"/>
                  </a:cubicBezTo>
                  <a:cubicBezTo>
                    <a:pt x="606" y="13363"/>
                    <a:pt x="811" y="13058"/>
                    <a:pt x="978" y="12731"/>
                  </a:cubicBezTo>
                  <a:cubicBezTo>
                    <a:pt x="1054" y="12562"/>
                    <a:pt x="1130" y="12387"/>
                    <a:pt x="1141" y="12200"/>
                  </a:cubicBezTo>
                  <a:cubicBezTo>
                    <a:pt x="1171" y="11736"/>
                    <a:pt x="1093" y="11263"/>
                    <a:pt x="972" y="10817"/>
                  </a:cubicBezTo>
                  <a:cubicBezTo>
                    <a:pt x="810" y="10396"/>
                    <a:pt x="655" y="9969"/>
                    <a:pt x="604" y="9517"/>
                  </a:cubicBezTo>
                  <a:cubicBezTo>
                    <a:pt x="563" y="9180"/>
                    <a:pt x="527" y="8833"/>
                    <a:pt x="584" y="8495"/>
                  </a:cubicBezTo>
                  <a:cubicBezTo>
                    <a:pt x="870" y="7201"/>
                    <a:pt x="1970" y="6316"/>
                    <a:pt x="2545" y="5161"/>
                  </a:cubicBezTo>
                  <a:cubicBezTo>
                    <a:pt x="3050" y="4061"/>
                    <a:pt x="3061" y="2819"/>
                    <a:pt x="3053" y="1632"/>
                  </a:cubicBezTo>
                  <a:cubicBezTo>
                    <a:pt x="3054" y="1238"/>
                    <a:pt x="3035" y="841"/>
                    <a:pt x="3090" y="451"/>
                  </a:cubicBezTo>
                  <a:cubicBezTo>
                    <a:pt x="3103" y="359"/>
                    <a:pt x="3114" y="266"/>
                    <a:pt x="3143" y="178"/>
                  </a:cubicBezTo>
                  <a:cubicBezTo>
                    <a:pt x="3168" y="86"/>
                    <a:pt x="3255" y="0"/>
                    <a:pt x="3355" y="29"/>
                  </a:cubicBezTo>
                  <a:cubicBezTo>
                    <a:pt x="3452" y="65"/>
                    <a:pt x="3521" y="155"/>
                    <a:pt x="3592" y="230"/>
                  </a:cubicBezTo>
                  <a:cubicBezTo>
                    <a:pt x="3665" y="313"/>
                    <a:pt x="3738" y="395"/>
                    <a:pt x="3812" y="476"/>
                  </a:cubicBezTo>
                  <a:cubicBezTo>
                    <a:pt x="4342" y="1034"/>
                    <a:pt x="4766" y="1679"/>
                    <a:pt x="5096" y="2372"/>
                  </a:cubicBezTo>
                  <a:cubicBezTo>
                    <a:pt x="5468" y="3127"/>
                    <a:pt x="5507" y="3987"/>
                    <a:pt x="5721" y="4787"/>
                  </a:cubicBezTo>
                  <a:cubicBezTo>
                    <a:pt x="5928" y="5621"/>
                    <a:pt x="6397" y="6132"/>
                    <a:pt x="6972" y="6728"/>
                  </a:cubicBezTo>
                  <a:cubicBezTo>
                    <a:pt x="7266" y="7056"/>
                    <a:pt x="7571" y="7390"/>
                    <a:pt x="7764" y="7791"/>
                  </a:cubicBezTo>
                  <a:cubicBezTo>
                    <a:pt x="7944" y="8188"/>
                    <a:pt x="7942" y="8638"/>
                    <a:pt x="7919" y="9063"/>
                  </a:cubicBezTo>
                  <a:cubicBezTo>
                    <a:pt x="7863" y="9941"/>
                    <a:pt x="7571" y="10791"/>
                    <a:pt x="7567" y="11675"/>
                  </a:cubicBezTo>
                  <a:cubicBezTo>
                    <a:pt x="7563" y="11923"/>
                    <a:pt x="7607" y="12163"/>
                    <a:pt x="7670" y="12400"/>
                  </a:cubicBezTo>
                  <a:cubicBezTo>
                    <a:pt x="7726" y="12608"/>
                    <a:pt x="7797" y="12828"/>
                    <a:pt x="7893" y="13017"/>
                  </a:cubicBezTo>
                  <a:cubicBezTo>
                    <a:pt x="8059" y="13340"/>
                    <a:pt x="8287" y="13626"/>
                    <a:pt x="8483" y="13930"/>
                  </a:cubicBezTo>
                  <a:cubicBezTo>
                    <a:pt x="8657" y="14201"/>
                    <a:pt x="8796" y="14497"/>
                    <a:pt x="8872" y="14812"/>
                  </a:cubicBezTo>
                  <a:cubicBezTo>
                    <a:pt x="8963" y="15140"/>
                    <a:pt x="9042" y="15476"/>
                    <a:pt x="9019" y="15822"/>
                  </a:cubicBezTo>
                  <a:cubicBezTo>
                    <a:pt x="8976" y="16618"/>
                    <a:pt x="8616" y="17371"/>
                    <a:pt x="8465" y="18140"/>
                  </a:cubicBezTo>
                  <a:cubicBezTo>
                    <a:pt x="8396" y="18511"/>
                    <a:pt x="8358" y="18892"/>
                    <a:pt x="8375" y="19270"/>
                  </a:cubicBezTo>
                  <a:cubicBezTo>
                    <a:pt x="8415" y="19748"/>
                    <a:pt x="8539" y="20227"/>
                    <a:pt x="8756" y="20654"/>
                  </a:cubicBezTo>
                  <a:cubicBezTo>
                    <a:pt x="9088" y="21319"/>
                    <a:pt x="9532" y="21947"/>
                    <a:pt x="9644" y="22699"/>
                  </a:cubicBezTo>
                  <a:cubicBezTo>
                    <a:pt x="9798" y="23829"/>
                    <a:pt x="9288" y="25002"/>
                    <a:pt x="8645" y="25963"/>
                  </a:cubicBezTo>
                  <a:cubicBezTo>
                    <a:pt x="8516" y="26145"/>
                    <a:pt x="8388" y="26324"/>
                    <a:pt x="8257" y="2649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8"/>
            <p:cNvSpPr/>
            <p:nvPr/>
          </p:nvSpPr>
          <p:spPr>
            <a:xfrm rot="1343094">
              <a:off x="2549913" y="3098756"/>
              <a:ext cx="849668" cy="2481385"/>
            </a:xfrm>
            <a:custGeom>
              <a:avLst/>
              <a:gdLst/>
              <a:ahLst/>
              <a:cxnLst/>
              <a:rect l="l" t="t" r="r" b="b"/>
              <a:pathLst>
                <a:path w="8821" h="25761" extrusionOk="0">
                  <a:moveTo>
                    <a:pt x="2507" y="15086"/>
                  </a:moveTo>
                  <a:cubicBezTo>
                    <a:pt x="2255" y="14384"/>
                    <a:pt x="2252" y="13588"/>
                    <a:pt x="2429" y="12869"/>
                  </a:cubicBezTo>
                  <a:cubicBezTo>
                    <a:pt x="2619" y="12014"/>
                    <a:pt x="3482" y="11946"/>
                    <a:pt x="3668" y="12845"/>
                  </a:cubicBezTo>
                  <a:cubicBezTo>
                    <a:pt x="3818" y="13582"/>
                    <a:pt x="3804" y="14389"/>
                    <a:pt x="3581" y="15110"/>
                  </a:cubicBezTo>
                  <a:cubicBezTo>
                    <a:pt x="3379" y="15826"/>
                    <a:pt x="2636" y="15855"/>
                    <a:pt x="2507" y="15086"/>
                  </a:cubicBezTo>
                  <a:close/>
                  <a:moveTo>
                    <a:pt x="4486" y="24294"/>
                  </a:moveTo>
                  <a:cubicBezTo>
                    <a:pt x="4386" y="23836"/>
                    <a:pt x="4387" y="23273"/>
                    <a:pt x="4666" y="22875"/>
                  </a:cubicBezTo>
                  <a:cubicBezTo>
                    <a:pt x="4938" y="22458"/>
                    <a:pt x="5468" y="22648"/>
                    <a:pt x="5458" y="23133"/>
                  </a:cubicBezTo>
                  <a:cubicBezTo>
                    <a:pt x="5493" y="23501"/>
                    <a:pt x="5430" y="24074"/>
                    <a:pt x="4998" y="24169"/>
                  </a:cubicBezTo>
                  <a:cubicBezTo>
                    <a:pt x="4990" y="24176"/>
                    <a:pt x="4982" y="24184"/>
                    <a:pt x="4974" y="24189"/>
                  </a:cubicBezTo>
                  <a:cubicBezTo>
                    <a:pt x="4958" y="24199"/>
                    <a:pt x="4939" y="24211"/>
                    <a:pt x="4923" y="24218"/>
                  </a:cubicBezTo>
                  <a:cubicBezTo>
                    <a:pt x="4952" y="24484"/>
                    <a:pt x="4545" y="24554"/>
                    <a:pt x="4486" y="24294"/>
                  </a:cubicBezTo>
                  <a:close/>
                  <a:moveTo>
                    <a:pt x="5882" y="24891"/>
                  </a:moveTo>
                  <a:cubicBezTo>
                    <a:pt x="6578" y="25761"/>
                    <a:pt x="7196" y="23552"/>
                    <a:pt x="6767" y="23105"/>
                  </a:cubicBezTo>
                  <a:cubicBezTo>
                    <a:pt x="6693" y="22990"/>
                    <a:pt x="6555" y="22936"/>
                    <a:pt x="6420" y="22954"/>
                  </a:cubicBezTo>
                  <a:cubicBezTo>
                    <a:pt x="5673" y="23148"/>
                    <a:pt x="5652" y="24299"/>
                    <a:pt x="5882" y="24891"/>
                  </a:cubicBezTo>
                  <a:close/>
                  <a:moveTo>
                    <a:pt x="6327" y="11535"/>
                  </a:moveTo>
                  <a:lnTo>
                    <a:pt x="6327" y="11528"/>
                  </a:lnTo>
                  <a:cubicBezTo>
                    <a:pt x="6170" y="10976"/>
                    <a:pt x="6889" y="10693"/>
                    <a:pt x="6886" y="11385"/>
                  </a:cubicBezTo>
                  <a:cubicBezTo>
                    <a:pt x="6953" y="12094"/>
                    <a:pt x="6275" y="12257"/>
                    <a:pt x="6327" y="11535"/>
                  </a:cubicBezTo>
                  <a:close/>
                  <a:moveTo>
                    <a:pt x="1640" y="19372"/>
                  </a:moveTo>
                  <a:cubicBezTo>
                    <a:pt x="1243" y="18121"/>
                    <a:pt x="2285" y="17602"/>
                    <a:pt x="2306" y="18798"/>
                  </a:cubicBezTo>
                  <a:cubicBezTo>
                    <a:pt x="2308" y="19014"/>
                    <a:pt x="2298" y="19331"/>
                    <a:pt x="2047" y="19399"/>
                  </a:cubicBezTo>
                  <a:cubicBezTo>
                    <a:pt x="1972" y="19572"/>
                    <a:pt x="1692" y="19553"/>
                    <a:pt x="1640" y="19372"/>
                  </a:cubicBezTo>
                  <a:close/>
                  <a:moveTo>
                    <a:pt x="2855" y="21564"/>
                  </a:moveTo>
                  <a:cubicBezTo>
                    <a:pt x="2626" y="21012"/>
                    <a:pt x="2495" y="20369"/>
                    <a:pt x="2669" y="19784"/>
                  </a:cubicBezTo>
                  <a:cubicBezTo>
                    <a:pt x="2783" y="19458"/>
                    <a:pt x="3230" y="19423"/>
                    <a:pt x="3365" y="19753"/>
                  </a:cubicBezTo>
                  <a:cubicBezTo>
                    <a:pt x="3608" y="20142"/>
                    <a:pt x="4219" y="22026"/>
                    <a:pt x="3328" y="21889"/>
                  </a:cubicBezTo>
                  <a:cubicBezTo>
                    <a:pt x="3108" y="21931"/>
                    <a:pt x="2925" y="21760"/>
                    <a:pt x="2855" y="21564"/>
                  </a:cubicBezTo>
                  <a:close/>
                  <a:moveTo>
                    <a:pt x="7498" y="23486"/>
                  </a:moveTo>
                  <a:cubicBezTo>
                    <a:pt x="7498" y="23025"/>
                    <a:pt x="7687" y="21126"/>
                    <a:pt x="8420" y="21448"/>
                  </a:cubicBezTo>
                  <a:cubicBezTo>
                    <a:pt x="8821" y="21796"/>
                    <a:pt x="8490" y="23417"/>
                    <a:pt x="8147" y="23784"/>
                  </a:cubicBezTo>
                  <a:cubicBezTo>
                    <a:pt x="7885" y="24103"/>
                    <a:pt x="7475" y="23870"/>
                    <a:pt x="7498" y="23486"/>
                  </a:cubicBezTo>
                  <a:close/>
                  <a:moveTo>
                    <a:pt x="7015" y="19310"/>
                  </a:moveTo>
                  <a:cubicBezTo>
                    <a:pt x="7004" y="19229"/>
                    <a:pt x="7021" y="19140"/>
                    <a:pt x="7060" y="19070"/>
                  </a:cubicBezTo>
                  <a:cubicBezTo>
                    <a:pt x="7066" y="19058"/>
                    <a:pt x="7071" y="19050"/>
                    <a:pt x="7079" y="19041"/>
                  </a:cubicBezTo>
                  <a:cubicBezTo>
                    <a:pt x="7110" y="18631"/>
                    <a:pt x="7658" y="18827"/>
                    <a:pt x="7575" y="19180"/>
                  </a:cubicBezTo>
                  <a:cubicBezTo>
                    <a:pt x="7586" y="19554"/>
                    <a:pt x="7093" y="19748"/>
                    <a:pt x="7015" y="19310"/>
                  </a:cubicBezTo>
                  <a:close/>
                  <a:moveTo>
                    <a:pt x="6361" y="22269"/>
                  </a:moveTo>
                  <a:cubicBezTo>
                    <a:pt x="6424" y="22332"/>
                    <a:pt x="6511" y="22375"/>
                    <a:pt x="6600" y="22372"/>
                  </a:cubicBezTo>
                  <a:cubicBezTo>
                    <a:pt x="7296" y="22684"/>
                    <a:pt x="7363" y="20831"/>
                    <a:pt x="7135" y="20486"/>
                  </a:cubicBezTo>
                  <a:cubicBezTo>
                    <a:pt x="6403" y="19727"/>
                    <a:pt x="5960" y="21893"/>
                    <a:pt x="6361" y="22269"/>
                  </a:cubicBezTo>
                  <a:close/>
                  <a:moveTo>
                    <a:pt x="4764" y="21758"/>
                  </a:moveTo>
                  <a:cubicBezTo>
                    <a:pt x="4852" y="21948"/>
                    <a:pt x="5095" y="22062"/>
                    <a:pt x="5274" y="21924"/>
                  </a:cubicBezTo>
                  <a:cubicBezTo>
                    <a:pt x="5928" y="21810"/>
                    <a:pt x="5576" y="20204"/>
                    <a:pt x="5547" y="19718"/>
                  </a:cubicBezTo>
                  <a:cubicBezTo>
                    <a:pt x="5487" y="19432"/>
                    <a:pt x="5494" y="19055"/>
                    <a:pt x="5225" y="18877"/>
                  </a:cubicBezTo>
                  <a:cubicBezTo>
                    <a:pt x="4888" y="18706"/>
                    <a:pt x="4607" y="19094"/>
                    <a:pt x="4557" y="19393"/>
                  </a:cubicBezTo>
                  <a:cubicBezTo>
                    <a:pt x="4407" y="20171"/>
                    <a:pt x="4452" y="21026"/>
                    <a:pt x="4764" y="21758"/>
                  </a:cubicBezTo>
                  <a:close/>
                  <a:moveTo>
                    <a:pt x="372" y="14807"/>
                  </a:moveTo>
                  <a:cubicBezTo>
                    <a:pt x="815" y="15227"/>
                    <a:pt x="1152" y="14576"/>
                    <a:pt x="1196" y="14176"/>
                  </a:cubicBezTo>
                  <a:cubicBezTo>
                    <a:pt x="1259" y="13749"/>
                    <a:pt x="1452" y="13241"/>
                    <a:pt x="1227" y="12840"/>
                  </a:cubicBezTo>
                  <a:cubicBezTo>
                    <a:pt x="336" y="12104"/>
                    <a:pt x="1" y="14321"/>
                    <a:pt x="372" y="14807"/>
                  </a:cubicBezTo>
                  <a:close/>
                  <a:moveTo>
                    <a:pt x="1538" y="16473"/>
                  </a:moveTo>
                  <a:cubicBezTo>
                    <a:pt x="1735" y="16811"/>
                    <a:pt x="2186" y="16677"/>
                    <a:pt x="2192" y="16294"/>
                  </a:cubicBezTo>
                  <a:cubicBezTo>
                    <a:pt x="2195" y="15881"/>
                    <a:pt x="2264" y="15007"/>
                    <a:pt x="1687" y="14987"/>
                  </a:cubicBezTo>
                  <a:cubicBezTo>
                    <a:pt x="1404" y="15024"/>
                    <a:pt x="1265" y="15352"/>
                    <a:pt x="1314" y="15606"/>
                  </a:cubicBezTo>
                  <a:cubicBezTo>
                    <a:pt x="1354" y="15900"/>
                    <a:pt x="1394" y="16210"/>
                    <a:pt x="1538" y="16473"/>
                  </a:cubicBezTo>
                  <a:close/>
                  <a:moveTo>
                    <a:pt x="3149" y="18703"/>
                  </a:moveTo>
                  <a:cubicBezTo>
                    <a:pt x="3228" y="18861"/>
                    <a:pt x="3351" y="19065"/>
                    <a:pt x="3549" y="19086"/>
                  </a:cubicBezTo>
                  <a:cubicBezTo>
                    <a:pt x="4735" y="19787"/>
                    <a:pt x="3990" y="16031"/>
                    <a:pt x="3126" y="16483"/>
                  </a:cubicBezTo>
                  <a:cubicBezTo>
                    <a:pt x="2497" y="16959"/>
                    <a:pt x="2925" y="18092"/>
                    <a:pt x="3149" y="18703"/>
                  </a:cubicBezTo>
                  <a:close/>
                  <a:moveTo>
                    <a:pt x="4261" y="16460"/>
                  </a:moveTo>
                  <a:cubicBezTo>
                    <a:pt x="4294" y="16498"/>
                    <a:pt x="4341" y="16527"/>
                    <a:pt x="4390" y="16538"/>
                  </a:cubicBezTo>
                  <a:cubicBezTo>
                    <a:pt x="5062" y="17031"/>
                    <a:pt x="5146" y="15556"/>
                    <a:pt x="4981" y="15187"/>
                  </a:cubicBezTo>
                  <a:cubicBezTo>
                    <a:pt x="4350" y="14383"/>
                    <a:pt x="3952" y="16045"/>
                    <a:pt x="4261" y="16460"/>
                  </a:cubicBezTo>
                  <a:close/>
                  <a:moveTo>
                    <a:pt x="5667" y="18659"/>
                  </a:moveTo>
                  <a:cubicBezTo>
                    <a:pt x="5522" y="18187"/>
                    <a:pt x="5480" y="17685"/>
                    <a:pt x="5432" y="17196"/>
                  </a:cubicBezTo>
                  <a:cubicBezTo>
                    <a:pt x="5368" y="16749"/>
                    <a:pt x="5650" y="15730"/>
                    <a:pt x="6236" y="16210"/>
                  </a:cubicBezTo>
                  <a:cubicBezTo>
                    <a:pt x="6682" y="16920"/>
                    <a:pt x="6502" y="17862"/>
                    <a:pt x="6342" y="18638"/>
                  </a:cubicBezTo>
                  <a:cubicBezTo>
                    <a:pt x="6249" y="19028"/>
                    <a:pt x="5773" y="19065"/>
                    <a:pt x="5667" y="18659"/>
                  </a:cubicBezTo>
                  <a:close/>
                  <a:moveTo>
                    <a:pt x="7383" y="15709"/>
                  </a:moveTo>
                  <a:cubicBezTo>
                    <a:pt x="7398" y="15384"/>
                    <a:pt x="7421" y="15037"/>
                    <a:pt x="7575" y="14744"/>
                  </a:cubicBezTo>
                  <a:cubicBezTo>
                    <a:pt x="7679" y="14541"/>
                    <a:pt x="7979" y="14520"/>
                    <a:pt x="8085" y="14731"/>
                  </a:cubicBezTo>
                  <a:cubicBezTo>
                    <a:pt x="8188" y="14935"/>
                    <a:pt x="8117" y="15175"/>
                    <a:pt x="8081" y="15388"/>
                  </a:cubicBezTo>
                  <a:cubicBezTo>
                    <a:pt x="8045" y="15568"/>
                    <a:pt x="7973" y="15801"/>
                    <a:pt x="7769" y="15841"/>
                  </a:cubicBezTo>
                  <a:cubicBezTo>
                    <a:pt x="7651" y="15989"/>
                    <a:pt x="7385" y="15900"/>
                    <a:pt x="7383" y="15709"/>
                  </a:cubicBezTo>
                  <a:close/>
                  <a:moveTo>
                    <a:pt x="6111" y="15254"/>
                  </a:moveTo>
                  <a:cubicBezTo>
                    <a:pt x="7153" y="16265"/>
                    <a:pt x="7244" y="13687"/>
                    <a:pt x="7040" y="13121"/>
                  </a:cubicBezTo>
                  <a:cubicBezTo>
                    <a:pt x="6780" y="12055"/>
                    <a:pt x="5854" y="12695"/>
                    <a:pt x="5806" y="13477"/>
                  </a:cubicBezTo>
                  <a:cubicBezTo>
                    <a:pt x="5684" y="14077"/>
                    <a:pt x="5681" y="14777"/>
                    <a:pt x="6111" y="15254"/>
                  </a:cubicBezTo>
                  <a:close/>
                  <a:moveTo>
                    <a:pt x="4213" y="13545"/>
                  </a:moveTo>
                  <a:cubicBezTo>
                    <a:pt x="4233" y="13737"/>
                    <a:pt x="4264" y="13957"/>
                    <a:pt x="4419" y="14090"/>
                  </a:cubicBezTo>
                  <a:cubicBezTo>
                    <a:pt x="4613" y="14249"/>
                    <a:pt x="4915" y="14193"/>
                    <a:pt x="4968" y="13927"/>
                  </a:cubicBezTo>
                  <a:cubicBezTo>
                    <a:pt x="5047" y="13558"/>
                    <a:pt x="5142" y="12199"/>
                    <a:pt x="4573" y="12235"/>
                  </a:cubicBezTo>
                  <a:cubicBezTo>
                    <a:pt x="4062" y="12393"/>
                    <a:pt x="4197" y="13128"/>
                    <a:pt x="4213" y="13545"/>
                  </a:cubicBezTo>
                  <a:close/>
                  <a:moveTo>
                    <a:pt x="5013" y="11358"/>
                  </a:moveTo>
                  <a:cubicBezTo>
                    <a:pt x="5563" y="12185"/>
                    <a:pt x="6029" y="11107"/>
                    <a:pt x="6002" y="10542"/>
                  </a:cubicBezTo>
                  <a:cubicBezTo>
                    <a:pt x="6003" y="10008"/>
                    <a:pt x="6025" y="9265"/>
                    <a:pt x="5586" y="8893"/>
                  </a:cubicBezTo>
                  <a:cubicBezTo>
                    <a:pt x="5369" y="8772"/>
                    <a:pt x="5125" y="8929"/>
                    <a:pt x="5039" y="9137"/>
                  </a:cubicBezTo>
                  <a:cubicBezTo>
                    <a:pt x="4614" y="9282"/>
                    <a:pt x="4859" y="11012"/>
                    <a:pt x="5013" y="11358"/>
                  </a:cubicBezTo>
                  <a:close/>
                  <a:moveTo>
                    <a:pt x="6095" y="7951"/>
                  </a:moveTo>
                  <a:cubicBezTo>
                    <a:pt x="6012" y="7564"/>
                    <a:pt x="5976" y="6956"/>
                    <a:pt x="6427" y="6795"/>
                  </a:cubicBezTo>
                  <a:cubicBezTo>
                    <a:pt x="7007" y="6762"/>
                    <a:pt x="6935" y="7754"/>
                    <a:pt x="6815" y="8122"/>
                  </a:cubicBezTo>
                  <a:cubicBezTo>
                    <a:pt x="6649" y="8585"/>
                    <a:pt x="6131" y="8368"/>
                    <a:pt x="6095" y="7951"/>
                  </a:cubicBezTo>
                  <a:close/>
                  <a:moveTo>
                    <a:pt x="5008" y="7432"/>
                  </a:moveTo>
                  <a:cubicBezTo>
                    <a:pt x="5714" y="8102"/>
                    <a:pt x="5681" y="6496"/>
                    <a:pt x="5588" y="6115"/>
                  </a:cubicBezTo>
                  <a:cubicBezTo>
                    <a:pt x="5520" y="5715"/>
                    <a:pt x="5427" y="4936"/>
                    <a:pt x="4847" y="5139"/>
                  </a:cubicBezTo>
                  <a:cubicBezTo>
                    <a:pt x="4340" y="5436"/>
                    <a:pt x="4722" y="7035"/>
                    <a:pt x="5008" y="7432"/>
                  </a:cubicBezTo>
                  <a:close/>
                  <a:moveTo>
                    <a:pt x="4093" y="3884"/>
                  </a:moveTo>
                  <a:cubicBezTo>
                    <a:pt x="3953" y="3649"/>
                    <a:pt x="3862" y="3234"/>
                    <a:pt x="4052" y="3007"/>
                  </a:cubicBezTo>
                  <a:cubicBezTo>
                    <a:pt x="4105" y="2703"/>
                    <a:pt x="4528" y="2657"/>
                    <a:pt x="4624" y="2959"/>
                  </a:cubicBezTo>
                  <a:cubicBezTo>
                    <a:pt x="4754" y="3299"/>
                    <a:pt x="4630" y="4351"/>
                    <a:pt x="4093" y="3884"/>
                  </a:cubicBezTo>
                  <a:close/>
                  <a:moveTo>
                    <a:pt x="3297" y="2263"/>
                  </a:moveTo>
                  <a:cubicBezTo>
                    <a:pt x="3046" y="1964"/>
                    <a:pt x="3099" y="1523"/>
                    <a:pt x="3057" y="1156"/>
                  </a:cubicBezTo>
                  <a:cubicBezTo>
                    <a:pt x="3070" y="830"/>
                    <a:pt x="3013" y="426"/>
                    <a:pt x="3240" y="163"/>
                  </a:cubicBezTo>
                  <a:cubicBezTo>
                    <a:pt x="3421" y="1"/>
                    <a:pt x="3674" y="159"/>
                    <a:pt x="3716" y="372"/>
                  </a:cubicBezTo>
                  <a:cubicBezTo>
                    <a:pt x="3827" y="767"/>
                    <a:pt x="3960" y="1164"/>
                    <a:pt x="3934" y="1581"/>
                  </a:cubicBezTo>
                  <a:cubicBezTo>
                    <a:pt x="3891" y="1847"/>
                    <a:pt x="3897" y="2179"/>
                    <a:pt x="3710" y="2386"/>
                  </a:cubicBezTo>
                  <a:cubicBezTo>
                    <a:pt x="3571" y="2506"/>
                    <a:pt x="3362" y="2422"/>
                    <a:pt x="3297" y="2263"/>
                  </a:cubicBezTo>
                  <a:close/>
                  <a:moveTo>
                    <a:pt x="2820" y="4200"/>
                  </a:moveTo>
                  <a:cubicBezTo>
                    <a:pt x="3263" y="4687"/>
                    <a:pt x="3637" y="3359"/>
                    <a:pt x="3157" y="3277"/>
                  </a:cubicBezTo>
                  <a:cubicBezTo>
                    <a:pt x="2817" y="3241"/>
                    <a:pt x="2770" y="3685"/>
                    <a:pt x="2708" y="3930"/>
                  </a:cubicBezTo>
                  <a:cubicBezTo>
                    <a:pt x="2679" y="4046"/>
                    <a:pt x="2767" y="4117"/>
                    <a:pt x="2820" y="4200"/>
                  </a:cubicBezTo>
                  <a:close/>
                  <a:moveTo>
                    <a:pt x="3033" y="6417"/>
                  </a:moveTo>
                  <a:cubicBezTo>
                    <a:pt x="2794" y="5976"/>
                    <a:pt x="2971" y="4677"/>
                    <a:pt x="3517" y="4521"/>
                  </a:cubicBezTo>
                  <a:cubicBezTo>
                    <a:pt x="4167" y="4479"/>
                    <a:pt x="4025" y="5386"/>
                    <a:pt x="3966" y="5806"/>
                  </a:cubicBezTo>
                  <a:cubicBezTo>
                    <a:pt x="3916" y="6328"/>
                    <a:pt x="3551" y="6937"/>
                    <a:pt x="3033" y="6417"/>
                  </a:cubicBezTo>
                  <a:close/>
                  <a:moveTo>
                    <a:pt x="1479" y="6404"/>
                  </a:moveTo>
                  <a:cubicBezTo>
                    <a:pt x="1567" y="6822"/>
                    <a:pt x="2077" y="6611"/>
                    <a:pt x="2209" y="6334"/>
                  </a:cubicBezTo>
                  <a:cubicBezTo>
                    <a:pt x="2329" y="6102"/>
                    <a:pt x="2475" y="5832"/>
                    <a:pt x="2415" y="5564"/>
                  </a:cubicBezTo>
                  <a:cubicBezTo>
                    <a:pt x="2360" y="5349"/>
                    <a:pt x="2084" y="5271"/>
                    <a:pt x="1917" y="5408"/>
                  </a:cubicBezTo>
                  <a:cubicBezTo>
                    <a:pt x="1646" y="5643"/>
                    <a:pt x="1444" y="6039"/>
                    <a:pt x="1479" y="6404"/>
                  </a:cubicBezTo>
                  <a:close/>
                  <a:moveTo>
                    <a:pt x="424" y="8271"/>
                  </a:moveTo>
                  <a:cubicBezTo>
                    <a:pt x="422" y="7997"/>
                    <a:pt x="376" y="7626"/>
                    <a:pt x="569" y="7412"/>
                  </a:cubicBezTo>
                  <a:cubicBezTo>
                    <a:pt x="681" y="7333"/>
                    <a:pt x="843" y="7387"/>
                    <a:pt x="897" y="7511"/>
                  </a:cubicBezTo>
                  <a:cubicBezTo>
                    <a:pt x="1163" y="7696"/>
                    <a:pt x="1022" y="8251"/>
                    <a:pt x="849" y="8466"/>
                  </a:cubicBezTo>
                  <a:cubicBezTo>
                    <a:pt x="684" y="8614"/>
                    <a:pt x="444" y="8476"/>
                    <a:pt x="424" y="8271"/>
                  </a:cubicBezTo>
                  <a:close/>
                  <a:moveTo>
                    <a:pt x="1516" y="8624"/>
                  </a:moveTo>
                  <a:cubicBezTo>
                    <a:pt x="1358" y="8210"/>
                    <a:pt x="1395" y="7038"/>
                    <a:pt x="2075" y="7254"/>
                  </a:cubicBezTo>
                  <a:cubicBezTo>
                    <a:pt x="2475" y="7537"/>
                    <a:pt x="2339" y="8152"/>
                    <a:pt x="2280" y="8571"/>
                  </a:cubicBezTo>
                  <a:cubicBezTo>
                    <a:pt x="2199" y="9036"/>
                    <a:pt x="1697" y="8985"/>
                    <a:pt x="1516" y="8624"/>
                  </a:cubicBezTo>
                  <a:close/>
                  <a:moveTo>
                    <a:pt x="3394" y="10454"/>
                  </a:moveTo>
                  <a:cubicBezTo>
                    <a:pt x="3042" y="9705"/>
                    <a:pt x="2888" y="8793"/>
                    <a:pt x="3142" y="7991"/>
                  </a:cubicBezTo>
                  <a:cubicBezTo>
                    <a:pt x="3241" y="7537"/>
                    <a:pt x="3924" y="7308"/>
                    <a:pt x="4118" y="7814"/>
                  </a:cubicBezTo>
                  <a:cubicBezTo>
                    <a:pt x="4354" y="8260"/>
                    <a:pt x="4406" y="11374"/>
                    <a:pt x="3394" y="10454"/>
                  </a:cubicBezTo>
                  <a:close/>
                  <a:moveTo>
                    <a:pt x="1795" y="11483"/>
                  </a:moveTo>
                  <a:cubicBezTo>
                    <a:pt x="2722" y="12314"/>
                    <a:pt x="2963" y="9304"/>
                    <a:pt x="1969" y="9725"/>
                  </a:cubicBezTo>
                  <a:cubicBezTo>
                    <a:pt x="1555" y="10040"/>
                    <a:pt x="1526" y="11075"/>
                    <a:pt x="1795" y="114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6" name="Google Shape;256;p8"/>
          <p:cNvGrpSpPr/>
          <p:nvPr/>
        </p:nvGrpSpPr>
        <p:grpSpPr>
          <a:xfrm rot="-9864028" flipH="1">
            <a:off x="10388775" y="-861211"/>
            <a:ext cx="1232064" cy="2387563"/>
            <a:chOff x="1280206" y="3178378"/>
            <a:chExt cx="1344630" cy="2605698"/>
          </a:xfrm>
        </p:grpSpPr>
        <p:sp>
          <p:nvSpPr>
            <p:cNvPr id="257" name="Google Shape;257;p8"/>
            <p:cNvSpPr/>
            <p:nvPr/>
          </p:nvSpPr>
          <p:spPr>
            <a:xfrm>
              <a:off x="1818873" y="3496850"/>
              <a:ext cx="67047" cy="243373"/>
            </a:xfrm>
            <a:custGeom>
              <a:avLst/>
              <a:gdLst/>
              <a:ahLst/>
              <a:cxnLst/>
              <a:rect l="l" t="t" r="r" b="b"/>
              <a:pathLst>
                <a:path w="816" h="2962" extrusionOk="0">
                  <a:moveTo>
                    <a:pt x="458" y="2961"/>
                  </a:moveTo>
                  <a:cubicBezTo>
                    <a:pt x="419" y="2961"/>
                    <a:pt x="383" y="2947"/>
                    <a:pt x="353" y="2924"/>
                  </a:cubicBezTo>
                  <a:cubicBezTo>
                    <a:pt x="90" y="2886"/>
                    <a:pt x="134" y="2500"/>
                    <a:pt x="91" y="2300"/>
                  </a:cubicBezTo>
                  <a:cubicBezTo>
                    <a:pt x="3" y="1880"/>
                    <a:pt x="0" y="1444"/>
                    <a:pt x="81" y="1022"/>
                  </a:cubicBezTo>
                  <a:cubicBezTo>
                    <a:pt x="159" y="702"/>
                    <a:pt x="199" y="301"/>
                    <a:pt x="442" y="68"/>
                  </a:cubicBezTo>
                  <a:cubicBezTo>
                    <a:pt x="676" y="1"/>
                    <a:pt x="676" y="307"/>
                    <a:pt x="678" y="464"/>
                  </a:cubicBezTo>
                  <a:cubicBezTo>
                    <a:pt x="678" y="819"/>
                    <a:pt x="660" y="1175"/>
                    <a:pt x="663" y="1531"/>
                  </a:cubicBezTo>
                  <a:cubicBezTo>
                    <a:pt x="620" y="1822"/>
                    <a:pt x="816" y="2932"/>
                    <a:pt x="458" y="2961"/>
                  </a:cubicBezTo>
                  <a:close/>
                  <a:moveTo>
                    <a:pt x="384" y="2369"/>
                  </a:moveTo>
                  <a:cubicBezTo>
                    <a:pt x="389" y="2386"/>
                    <a:pt x="393" y="2405"/>
                    <a:pt x="399" y="2422"/>
                  </a:cubicBezTo>
                  <a:cubicBezTo>
                    <a:pt x="400" y="1939"/>
                    <a:pt x="393" y="1456"/>
                    <a:pt x="402" y="971"/>
                  </a:cubicBezTo>
                  <a:cubicBezTo>
                    <a:pt x="343" y="1430"/>
                    <a:pt x="304" y="1912"/>
                    <a:pt x="384" y="23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8"/>
            <p:cNvSpPr/>
            <p:nvPr/>
          </p:nvSpPr>
          <p:spPr>
            <a:xfrm>
              <a:off x="1676894" y="3602842"/>
              <a:ext cx="589780" cy="2181234"/>
            </a:xfrm>
            <a:custGeom>
              <a:avLst/>
              <a:gdLst/>
              <a:ahLst/>
              <a:cxnLst/>
              <a:rect l="l" t="t" r="r" b="b"/>
              <a:pathLst>
                <a:path w="7178" h="26547" extrusionOk="0">
                  <a:moveTo>
                    <a:pt x="6957" y="46"/>
                  </a:moveTo>
                  <a:cubicBezTo>
                    <a:pt x="6724" y="0"/>
                    <a:pt x="6697" y="570"/>
                    <a:pt x="6592" y="737"/>
                  </a:cubicBezTo>
                  <a:cubicBezTo>
                    <a:pt x="6484" y="1044"/>
                    <a:pt x="6375" y="1349"/>
                    <a:pt x="6266" y="1657"/>
                  </a:cubicBezTo>
                  <a:cubicBezTo>
                    <a:pt x="5439" y="4037"/>
                    <a:pt x="4989" y="6532"/>
                    <a:pt x="4805" y="9043"/>
                  </a:cubicBezTo>
                  <a:cubicBezTo>
                    <a:pt x="4781" y="8933"/>
                    <a:pt x="4758" y="8822"/>
                    <a:pt x="4733" y="8711"/>
                  </a:cubicBezTo>
                  <a:cubicBezTo>
                    <a:pt x="4377" y="7005"/>
                    <a:pt x="3899" y="5311"/>
                    <a:pt x="3168" y="3725"/>
                  </a:cubicBezTo>
                  <a:cubicBezTo>
                    <a:pt x="3051" y="3586"/>
                    <a:pt x="2861" y="2680"/>
                    <a:pt x="2620" y="3045"/>
                  </a:cubicBezTo>
                  <a:cubicBezTo>
                    <a:pt x="2644" y="3409"/>
                    <a:pt x="2919" y="3740"/>
                    <a:pt x="3034" y="4088"/>
                  </a:cubicBezTo>
                  <a:cubicBezTo>
                    <a:pt x="4328" y="7036"/>
                    <a:pt x="4781" y="10261"/>
                    <a:pt x="5313" y="13417"/>
                  </a:cubicBezTo>
                  <a:cubicBezTo>
                    <a:pt x="5462" y="14640"/>
                    <a:pt x="5599" y="15868"/>
                    <a:pt x="5715" y="17099"/>
                  </a:cubicBezTo>
                  <a:cubicBezTo>
                    <a:pt x="5514" y="16731"/>
                    <a:pt x="5282" y="16375"/>
                    <a:pt x="5216" y="16256"/>
                  </a:cubicBezTo>
                  <a:cubicBezTo>
                    <a:pt x="4510" y="15156"/>
                    <a:pt x="3685" y="14114"/>
                    <a:pt x="2709" y="13238"/>
                  </a:cubicBezTo>
                  <a:cubicBezTo>
                    <a:pt x="1980" y="12541"/>
                    <a:pt x="1053" y="12093"/>
                    <a:pt x="319" y="11410"/>
                  </a:cubicBezTo>
                  <a:cubicBezTo>
                    <a:pt x="213" y="11269"/>
                    <a:pt x="0" y="11439"/>
                    <a:pt x="107" y="11574"/>
                  </a:cubicBezTo>
                  <a:cubicBezTo>
                    <a:pt x="626" y="12116"/>
                    <a:pt x="1326" y="12446"/>
                    <a:pt x="1902" y="12922"/>
                  </a:cubicBezTo>
                  <a:cubicBezTo>
                    <a:pt x="3527" y="14207"/>
                    <a:pt x="5009" y="16036"/>
                    <a:pt x="5793" y="17965"/>
                  </a:cubicBezTo>
                  <a:cubicBezTo>
                    <a:pt x="6037" y="20760"/>
                    <a:pt x="6171" y="23567"/>
                    <a:pt x="6106" y="26367"/>
                  </a:cubicBezTo>
                  <a:cubicBezTo>
                    <a:pt x="6103" y="26547"/>
                    <a:pt x="6373" y="26531"/>
                    <a:pt x="6373" y="26367"/>
                  </a:cubicBezTo>
                  <a:cubicBezTo>
                    <a:pt x="6389" y="25927"/>
                    <a:pt x="6411" y="25492"/>
                    <a:pt x="6411" y="25053"/>
                  </a:cubicBezTo>
                  <a:cubicBezTo>
                    <a:pt x="6388" y="23065"/>
                    <a:pt x="6269" y="21078"/>
                    <a:pt x="6154" y="19094"/>
                  </a:cubicBezTo>
                  <a:cubicBezTo>
                    <a:pt x="5934" y="16020"/>
                    <a:pt x="5578" y="12958"/>
                    <a:pt x="4986" y="9936"/>
                  </a:cubicBezTo>
                  <a:cubicBezTo>
                    <a:pt x="5008" y="9915"/>
                    <a:pt x="5021" y="9884"/>
                    <a:pt x="5021" y="9846"/>
                  </a:cubicBezTo>
                  <a:cubicBezTo>
                    <a:pt x="5031" y="9381"/>
                    <a:pt x="5071" y="8940"/>
                    <a:pt x="5123" y="8468"/>
                  </a:cubicBezTo>
                  <a:cubicBezTo>
                    <a:pt x="5226" y="7347"/>
                    <a:pt x="5384" y="6230"/>
                    <a:pt x="5593" y="5123"/>
                  </a:cubicBezTo>
                  <a:cubicBezTo>
                    <a:pt x="5591" y="5129"/>
                    <a:pt x="5591" y="5134"/>
                    <a:pt x="5590" y="5140"/>
                  </a:cubicBezTo>
                  <a:cubicBezTo>
                    <a:pt x="5591" y="5134"/>
                    <a:pt x="5591" y="5129"/>
                    <a:pt x="5593" y="5121"/>
                  </a:cubicBezTo>
                  <a:lnTo>
                    <a:pt x="5593" y="5123"/>
                  </a:lnTo>
                  <a:cubicBezTo>
                    <a:pt x="5823" y="4013"/>
                    <a:pt x="6129" y="2883"/>
                    <a:pt x="6496" y="1802"/>
                  </a:cubicBezTo>
                  <a:cubicBezTo>
                    <a:pt x="6641" y="1392"/>
                    <a:pt x="6790" y="985"/>
                    <a:pt x="6930" y="573"/>
                  </a:cubicBezTo>
                  <a:cubicBezTo>
                    <a:pt x="6956" y="417"/>
                    <a:pt x="7177" y="141"/>
                    <a:pt x="6957"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8"/>
            <p:cNvSpPr/>
            <p:nvPr/>
          </p:nvSpPr>
          <p:spPr>
            <a:xfrm>
              <a:off x="1280206" y="3303515"/>
              <a:ext cx="979735" cy="1270517"/>
            </a:xfrm>
            <a:custGeom>
              <a:avLst/>
              <a:gdLst/>
              <a:ahLst/>
              <a:cxnLst/>
              <a:rect l="l" t="t" r="r" b="b"/>
              <a:pathLst>
                <a:path w="11924" h="15463" extrusionOk="0">
                  <a:moveTo>
                    <a:pt x="6413" y="6270"/>
                  </a:moveTo>
                  <a:cubicBezTo>
                    <a:pt x="6437" y="6568"/>
                    <a:pt x="6003" y="6437"/>
                    <a:pt x="5835" y="6387"/>
                  </a:cubicBezTo>
                  <a:cubicBezTo>
                    <a:pt x="5357" y="6293"/>
                    <a:pt x="2219" y="5134"/>
                    <a:pt x="3329" y="4469"/>
                  </a:cubicBezTo>
                  <a:cubicBezTo>
                    <a:pt x="3346" y="3367"/>
                    <a:pt x="4439" y="4538"/>
                    <a:pt x="4790" y="4835"/>
                  </a:cubicBezTo>
                  <a:cubicBezTo>
                    <a:pt x="4972" y="5075"/>
                    <a:pt x="6092" y="5801"/>
                    <a:pt x="5730" y="6070"/>
                  </a:cubicBezTo>
                  <a:cubicBezTo>
                    <a:pt x="5879" y="6115"/>
                    <a:pt x="6029" y="6175"/>
                    <a:pt x="6185" y="6187"/>
                  </a:cubicBezTo>
                  <a:cubicBezTo>
                    <a:pt x="6273" y="6169"/>
                    <a:pt x="6381" y="6167"/>
                    <a:pt x="6413" y="6270"/>
                  </a:cubicBezTo>
                  <a:close/>
                  <a:moveTo>
                    <a:pt x="11676" y="3698"/>
                  </a:moveTo>
                  <a:cubicBezTo>
                    <a:pt x="11833" y="3698"/>
                    <a:pt x="11923" y="3467"/>
                    <a:pt x="11706" y="3424"/>
                  </a:cubicBezTo>
                  <a:cubicBezTo>
                    <a:pt x="11821" y="2840"/>
                    <a:pt x="11670" y="2246"/>
                    <a:pt x="11677" y="1641"/>
                  </a:cubicBezTo>
                  <a:cubicBezTo>
                    <a:pt x="11614" y="1208"/>
                    <a:pt x="11848" y="29"/>
                    <a:pt x="11217" y="0"/>
                  </a:cubicBezTo>
                  <a:cubicBezTo>
                    <a:pt x="11046" y="42"/>
                    <a:pt x="10974" y="238"/>
                    <a:pt x="10838" y="333"/>
                  </a:cubicBezTo>
                  <a:cubicBezTo>
                    <a:pt x="10694" y="354"/>
                    <a:pt x="10504" y="338"/>
                    <a:pt x="10431" y="506"/>
                  </a:cubicBezTo>
                  <a:cubicBezTo>
                    <a:pt x="10224" y="1189"/>
                    <a:pt x="10780" y="2390"/>
                    <a:pt x="11186" y="3135"/>
                  </a:cubicBezTo>
                  <a:cubicBezTo>
                    <a:pt x="11189" y="3140"/>
                    <a:pt x="11194" y="3145"/>
                    <a:pt x="11197" y="3152"/>
                  </a:cubicBezTo>
                  <a:cubicBezTo>
                    <a:pt x="11325" y="3329"/>
                    <a:pt x="11456" y="3503"/>
                    <a:pt x="11591" y="3675"/>
                  </a:cubicBezTo>
                  <a:cubicBezTo>
                    <a:pt x="11620" y="3691"/>
                    <a:pt x="11649" y="3698"/>
                    <a:pt x="11676" y="3698"/>
                  </a:cubicBezTo>
                  <a:close/>
                  <a:moveTo>
                    <a:pt x="3626" y="14071"/>
                  </a:moveTo>
                  <a:cubicBezTo>
                    <a:pt x="3281" y="13911"/>
                    <a:pt x="382" y="11380"/>
                    <a:pt x="996" y="12934"/>
                  </a:cubicBezTo>
                  <a:cubicBezTo>
                    <a:pt x="29" y="12919"/>
                    <a:pt x="730" y="13546"/>
                    <a:pt x="997" y="13940"/>
                  </a:cubicBezTo>
                  <a:cubicBezTo>
                    <a:pt x="1" y="14452"/>
                    <a:pt x="1756" y="15013"/>
                    <a:pt x="2193" y="15089"/>
                  </a:cubicBezTo>
                  <a:cubicBezTo>
                    <a:pt x="2883" y="15254"/>
                    <a:pt x="3591" y="15307"/>
                    <a:pt x="4289" y="15419"/>
                  </a:cubicBezTo>
                  <a:cubicBezTo>
                    <a:pt x="4534" y="15462"/>
                    <a:pt x="5140" y="15455"/>
                    <a:pt x="4951" y="15066"/>
                  </a:cubicBezTo>
                  <a:cubicBezTo>
                    <a:pt x="4554" y="14686"/>
                    <a:pt x="4069" y="14399"/>
                    <a:pt x="3626" y="14071"/>
                  </a:cubicBezTo>
                  <a:close/>
                </a:path>
              </a:pathLst>
            </a:custGeom>
            <a:solidFill>
              <a:srgbClr val="FF8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8"/>
            <p:cNvSpPr/>
            <p:nvPr/>
          </p:nvSpPr>
          <p:spPr>
            <a:xfrm>
              <a:off x="1327204" y="3178378"/>
              <a:ext cx="1297632" cy="1447994"/>
            </a:xfrm>
            <a:custGeom>
              <a:avLst/>
              <a:gdLst/>
              <a:ahLst/>
              <a:cxnLst/>
              <a:rect l="l" t="t" r="r" b="b"/>
              <a:pathLst>
                <a:path w="15793" h="17623" extrusionOk="0">
                  <a:moveTo>
                    <a:pt x="5023" y="8768"/>
                  </a:moveTo>
                  <a:cubicBezTo>
                    <a:pt x="4601" y="8755"/>
                    <a:pt x="4196" y="8646"/>
                    <a:pt x="3799" y="8510"/>
                  </a:cubicBezTo>
                  <a:cubicBezTo>
                    <a:pt x="3318" y="8362"/>
                    <a:pt x="2629" y="8349"/>
                    <a:pt x="2387" y="7829"/>
                  </a:cubicBezTo>
                  <a:cubicBezTo>
                    <a:pt x="2221" y="7434"/>
                    <a:pt x="2577" y="7138"/>
                    <a:pt x="2862" y="6926"/>
                  </a:cubicBezTo>
                  <a:cubicBezTo>
                    <a:pt x="2961" y="6824"/>
                    <a:pt x="3060" y="6715"/>
                    <a:pt x="3207" y="6682"/>
                  </a:cubicBezTo>
                  <a:cubicBezTo>
                    <a:pt x="3621" y="6631"/>
                    <a:pt x="4015" y="6872"/>
                    <a:pt x="4406" y="6976"/>
                  </a:cubicBezTo>
                  <a:cubicBezTo>
                    <a:pt x="3868" y="6608"/>
                    <a:pt x="2236" y="5355"/>
                    <a:pt x="3405" y="4856"/>
                  </a:cubicBezTo>
                  <a:cubicBezTo>
                    <a:pt x="3967" y="4668"/>
                    <a:pt x="3717" y="4528"/>
                    <a:pt x="4354" y="4459"/>
                  </a:cubicBezTo>
                  <a:cubicBezTo>
                    <a:pt x="5477" y="2790"/>
                    <a:pt x="6026" y="5033"/>
                    <a:pt x="6312" y="5976"/>
                  </a:cubicBezTo>
                  <a:cubicBezTo>
                    <a:pt x="6301" y="5250"/>
                    <a:pt x="6153" y="4481"/>
                    <a:pt x="6440" y="3791"/>
                  </a:cubicBezTo>
                  <a:cubicBezTo>
                    <a:pt x="6529" y="3548"/>
                    <a:pt x="6831" y="3382"/>
                    <a:pt x="7051" y="3574"/>
                  </a:cubicBezTo>
                  <a:cubicBezTo>
                    <a:pt x="7227" y="3732"/>
                    <a:pt x="7193" y="4008"/>
                    <a:pt x="7331" y="4190"/>
                  </a:cubicBezTo>
                  <a:cubicBezTo>
                    <a:pt x="7570" y="3957"/>
                    <a:pt x="7741" y="3861"/>
                    <a:pt x="7859" y="3861"/>
                  </a:cubicBezTo>
                  <a:cubicBezTo>
                    <a:pt x="8413" y="3861"/>
                    <a:pt x="7816" y="5987"/>
                    <a:pt x="7635" y="6409"/>
                  </a:cubicBezTo>
                  <a:cubicBezTo>
                    <a:pt x="7452" y="6987"/>
                    <a:pt x="7310" y="7608"/>
                    <a:pt x="7179" y="8191"/>
                  </a:cubicBezTo>
                  <a:cubicBezTo>
                    <a:pt x="7169" y="8256"/>
                    <a:pt x="7172" y="8338"/>
                    <a:pt x="7100" y="8367"/>
                  </a:cubicBezTo>
                  <a:cubicBezTo>
                    <a:pt x="7196" y="8643"/>
                    <a:pt x="6778" y="8555"/>
                    <a:pt x="6621" y="8604"/>
                  </a:cubicBezTo>
                  <a:cubicBezTo>
                    <a:pt x="6167" y="8676"/>
                    <a:pt x="5710" y="8774"/>
                    <a:pt x="5250" y="8774"/>
                  </a:cubicBezTo>
                  <a:cubicBezTo>
                    <a:pt x="5174" y="8776"/>
                    <a:pt x="5097" y="8772"/>
                    <a:pt x="5023" y="8768"/>
                  </a:cubicBezTo>
                  <a:close/>
                  <a:moveTo>
                    <a:pt x="1532" y="17609"/>
                  </a:moveTo>
                  <a:cubicBezTo>
                    <a:pt x="2127" y="17609"/>
                    <a:pt x="2721" y="17538"/>
                    <a:pt x="3296" y="17387"/>
                  </a:cubicBezTo>
                  <a:cubicBezTo>
                    <a:pt x="3477" y="17318"/>
                    <a:pt x="4239" y="17195"/>
                    <a:pt x="4462" y="16988"/>
                  </a:cubicBezTo>
                  <a:lnTo>
                    <a:pt x="4476" y="16988"/>
                  </a:lnTo>
                  <a:cubicBezTo>
                    <a:pt x="4649" y="16981"/>
                    <a:pt x="4607" y="16778"/>
                    <a:pt x="4609" y="16658"/>
                  </a:cubicBezTo>
                  <a:cubicBezTo>
                    <a:pt x="4607" y="16622"/>
                    <a:pt x="4594" y="16590"/>
                    <a:pt x="4571" y="16564"/>
                  </a:cubicBezTo>
                  <a:cubicBezTo>
                    <a:pt x="4594" y="15749"/>
                    <a:pt x="4760" y="14933"/>
                    <a:pt x="4672" y="14112"/>
                  </a:cubicBezTo>
                  <a:cubicBezTo>
                    <a:pt x="4649" y="13634"/>
                    <a:pt x="4368" y="12202"/>
                    <a:pt x="3841" y="13242"/>
                  </a:cubicBezTo>
                  <a:cubicBezTo>
                    <a:pt x="3559" y="12875"/>
                    <a:pt x="3119" y="12569"/>
                    <a:pt x="2899" y="13177"/>
                  </a:cubicBezTo>
                  <a:cubicBezTo>
                    <a:pt x="2781" y="13574"/>
                    <a:pt x="2883" y="13988"/>
                    <a:pt x="2958" y="14383"/>
                  </a:cubicBezTo>
                  <a:cubicBezTo>
                    <a:pt x="2653" y="14043"/>
                    <a:pt x="2225" y="12953"/>
                    <a:pt x="1730" y="13026"/>
                  </a:cubicBezTo>
                  <a:cubicBezTo>
                    <a:pt x="1479" y="13115"/>
                    <a:pt x="1387" y="13416"/>
                    <a:pt x="1128" y="13514"/>
                  </a:cubicBezTo>
                  <a:cubicBezTo>
                    <a:pt x="856" y="13617"/>
                    <a:pt x="846" y="13910"/>
                    <a:pt x="855" y="14156"/>
                  </a:cubicBezTo>
                  <a:cubicBezTo>
                    <a:pt x="173" y="14819"/>
                    <a:pt x="1834" y="15598"/>
                    <a:pt x="2292" y="15886"/>
                  </a:cubicBezTo>
                  <a:cubicBezTo>
                    <a:pt x="2144" y="15894"/>
                    <a:pt x="1916" y="15828"/>
                    <a:pt x="1673" y="15763"/>
                  </a:cubicBezTo>
                  <a:cubicBezTo>
                    <a:pt x="1162" y="15624"/>
                    <a:pt x="595" y="15486"/>
                    <a:pt x="609" y="16044"/>
                  </a:cubicBezTo>
                  <a:cubicBezTo>
                    <a:pt x="416" y="16248"/>
                    <a:pt x="286" y="16525"/>
                    <a:pt x="480" y="16780"/>
                  </a:cubicBezTo>
                  <a:cubicBezTo>
                    <a:pt x="1" y="17241"/>
                    <a:pt x="789" y="17622"/>
                    <a:pt x="1208" y="17601"/>
                  </a:cubicBezTo>
                  <a:cubicBezTo>
                    <a:pt x="1315" y="17607"/>
                    <a:pt x="1423" y="17609"/>
                    <a:pt x="1532" y="17609"/>
                  </a:cubicBezTo>
                  <a:close/>
                  <a:moveTo>
                    <a:pt x="12197" y="5615"/>
                  </a:moveTo>
                  <a:cubicBezTo>
                    <a:pt x="12437" y="5615"/>
                    <a:pt x="12677" y="5595"/>
                    <a:pt x="12914" y="5556"/>
                  </a:cubicBezTo>
                  <a:cubicBezTo>
                    <a:pt x="13597" y="5444"/>
                    <a:pt x="14254" y="5175"/>
                    <a:pt x="14823" y="4778"/>
                  </a:cubicBezTo>
                  <a:cubicBezTo>
                    <a:pt x="15200" y="4486"/>
                    <a:pt x="15707" y="4189"/>
                    <a:pt x="15789" y="3683"/>
                  </a:cubicBezTo>
                  <a:cubicBezTo>
                    <a:pt x="15792" y="3378"/>
                    <a:pt x="15477" y="3233"/>
                    <a:pt x="15280" y="3053"/>
                  </a:cubicBezTo>
                  <a:cubicBezTo>
                    <a:pt x="15157" y="2917"/>
                    <a:pt x="15046" y="2725"/>
                    <a:pt x="14829" y="2784"/>
                  </a:cubicBezTo>
                  <a:cubicBezTo>
                    <a:pt x="14421" y="2905"/>
                    <a:pt x="14061" y="3158"/>
                    <a:pt x="13692" y="3362"/>
                  </a:cubicBezTo>
                  <a:cubicBezTo>
                    <a:pt x="14145" y="2942"/>
                    <a:pt x="14628" y="2510"/>
                    <a:pt x="14802" y="1891"/>
                  </a:cubicBezTo>
                  <a:cubicBezTo>
                    <a:pt x="14855" y="1647"/>
                    <a:pt x="14700" y="822"/>
                    <a:pt x="14426" y="756"/>
                  </a:cubicBezTo>
                  <a:cubicBezTo>
                    <a:pt x="14339" y="731"/>
                    <a:pt x="14248" y="734"/>
                    <a:pt x="14158" y="736"/>
                  </a:cubicBezTo>
                  <a:cubicBezTo>
                    <a:pt x="14076" y="738"/>
                    <a:pt x="13994" y="741"/>
                    <a:pt x="13913" y="724"/>
                  </a:cubicBezTo>
                  <a:cubicBezTo>
                    <a:pt x="13515" y="393"/>
                    <a:pt x="13190" y="418"/>
                    <a:pt x="12914" y="606"/>
                  </a:cubicBezTo>
                  <a:cubicBezTo>
                    <a:pt x="12536" y="864"/>
                    <a:pt x="12245" y="1423"/>
                    <a:pt x="11974" y="1811"/>
                  </a:cubicBezTo>
                  <a:cubicBezTo>
                    <a:pt x="12031" y="1145"/>
                    <a:pt x="12255" y="7"/>
                    <a:pt x="11228" y="724"/>
                  </a:cubicBezTo>
                  <a:cubicBezTo>
                    <a:pt x="10366" y="1"/>
                    <a:pt x="10364" y="2344"/>
                    <a:pt x="10410" y="2794"/>
                  </a:cubicBezTo>
                  <a:cubicBezTo>
                    <a:pt x="10460" y="3581"/>
                    <a:pt x="10653" y="4409"/>
                    <a:pt x="10940" y="5138"/>
                  </a:cubicBezTo>
                  <a:cubicBezTo>
                    <a:pt x="11120" y="5506"/>
                    <a:pt x="11636" y="5572"/>
                    <a:pt x="12005" y="5609"/>
                  </a:cubicBezTo>
                  <a:cubicBezTo>
                    <a:pt x="12069" y="5615"/>
                    <a:pt x="12133" y="5615"/>
                    <a:pt x="12197" y="56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8"/>
            <p:cNvSpPr/>
            <p:nvPr/>
          </p:nvSpPr>
          <p:spPr>
            <a:xfrm>
              <a:off x="1366068" y="3233922"/>
              <a:ext cx="1076937" cy="1348245"/>
            </a:xfrm>
            <a:custGeom>
              <a:avLst/>
              <a:gdLst/>
              <a:ahLst/>
              <a:cxnLst/>
              <a:rect l="l" t="t" r="r" b="b"/>
              <a:pathLst>
                <a:path w="13107" h="16409" extrusionOk="0">
                  <a:moveTo>
                    <a:pt x="6092" y="6742"/>
                  </a:moveTo>
                  <a:cubicBezTo>
                    <a:pt x="5980" y="6296"/>
                    <a:pt x="5861" y="5858"/>
                    <a:pt x="5810" y="5401"/>
                  </a:cubicBezTo>
                  <a:cubicBezTo>
                    <a:pt x="5809" y="5349"/>
                    <a:pt x="5780" y="5260"/>
                    <a:pt x="5855" y="5252"/>
                  </a:cubicBezTo>
                  <a:cubicBezTo>
                    <a:pt x="5925" y="5252"/>
                    <a:pt x="5910" y="5336"/>
                    <a:pt x="5917" y="5385"/>
                  </a:cubicBezTo>
                  <a:lnTo>
                    <a:pt x="5917" y="5382"/>
                  </a:lnTo>
                  <a:lnTo>
                    <a:pt x="5917" y="5379"/>
                  </a:lnTo>
                  <a:cubicBezTo>
                    <a:pt x="5948" y="5694"/>
                    <a:pt x="6023" y="6004"/>
                    <a:pt x="6097" y="6311"/>
                  </a:cubicBezTo>
                  <a:cubicBezTo>
                    <a:pt x="6128" y="6446"/>
                    <a:pt x="6161" y="6577"/>
                    <a:pt x="6197" y="6709"/>
                  </a:cubicBezTo>
                  <a:cubicBezTo>
                    <a:pt x="6216" y="6775"/>
                    <a:pt x="6115" y="6808"/>
                    <a:pt x="6092" y="6742"/>
                  </a:cubicBezTo>
                  <a:close/>
                  <a:moveTo>
                    <a:pt x="4009" y="15944"/>
                  </a:moveTo>
                  <a:cubicBezTo>
                    <a:pt x="3963" y="15657"/>
                    <a:pt x="3916" y="15378"/>
                    <a:pt x="3834" y="15100"/>
                  </a:cubicBezTo>
                  <a:cubicBezTo>
                    <a:pt x="3822" y="15054"/>
                    <a:pt x="3779" y="14987"/>
                    <a:pt x="3841" y="14961"/>
                  </a:cubicBezTo>
                  <a:cubicBezTo>
                    <a:pt x="3868" y="14951"/>
                    <a:pt x="3900" y="14965"/>
                    <a:pt x="3911" y="14993"/>
                  </a:cubicBezTo>
                  <a:cubicBezTo>
                    <a:pt x="4018" y="15296"/>
                    <a:pt x="4067" y="15618"/>
                    <a:pt x="4115" y="15934"/>
                  </a:cubicBezTo>
                  <a:cubicBezTo>
                    <a:pt x="4121" y="16003"/>
                    <a:pt x="4018" y="16015"/>
                    <a:pt x="4009" y="15944"/>
                  </a:cubicBezTo>
                  <a:close/>
                  <a:moveTo>
                    <a:pt x="3816" y="15627"/>
                  </a:moveTo>
                  <a:cubicBezTo>
                    <a:pt x="3832" y="15651"/>
                    <a:pt x="3865" y="15658"/>
                    <a:pt x="3890" y="15644"/>
                  </a:cubicBezTo>
                  <a:cubicBezTo>
                    <a:pt x="3913" y="15629"/>
                    <a:pt x="3924" y="15594"/>
                    <a:pt x="3908" y="15571"/>
                  </a:cubicBezTo>
                  <a:cubicBezTo>
                    <a:pt x="3848" y="15481"/>
                    <a:pt x="3789" y="15391"/>
                    <a:pt x="3730" y="15303"/>
                  </a:cubicBezTo>
                  <a:cubicBezTo>
                    <a:pt x="3581" y="15079"/>
                    <a:pt x="3435" y="14852"/>
                    <a:pt x="3273" y="14635"/>
                  </a:cubicBezTo>
                  <a:cubicBezTo>
                    <a:pt x="3228" y="14580"/>
                    <a:pt x="3148" y="14648"/>
                    <a:pt x="3191" y="14702"/>
                  </a:cubicBezTo>
                  <a:cubicBezTo>
                    <a:pt x="3410" y="15000"/>
                    <a:pt x="3609" y="15318"/>
                    <a:pt x="3816" y="15627"/>
                  </a:cubicBezTo>
                  <a:close/>
                  <a:moveTo>
                    <a:pt x="3862" y="16140"/>
                  </a:moveTo>
                  <a:cubicBezTo>
                    <a:pt x="3930" y="16164"/>
                    <a:pt x="3966" y="16064"/>
                    <a:pt x="3898" y="16039"/>
                  </a:cubicBezTo>
                  <a:cubicBezTo>
                    <a:pt x="3710" y="15982"/>
                    <a:pt x="3522" y="15924"/>
                    <a:pt x="3329" y="15878"/>
                  </a:cubicBezTo>
                  <a:cubicBezTo>
                    <a:pt x="3244" y="15858"/>
                    <a:pt x="3161" y="15842"/>
                    <a:pt x="3076" y="15828"/>
                  </a:cubicBezTo>
                  <a:cubicBezTo>
                    <a:pt x="3047" y="15822"/>
                    <a:pt x="3018" y="15838"/>
                    <a:pt x="3013" y="15870"/>
                  </a:cubicBezTo>
                  <a:cubicBezTo>
                    <a:pt x="3007" y="15895"/>
                    <a:pt x="3026" y="15929"/>
                    <a:pt x="3054" y="15931"/>
                  </a:cubicBezTo>
                  <a:cubicBezTo>
                    <a:pt x="3223" y="15959"/>
                    <a:pt x="3387" y="16000"/>
                    <a:pt x="3550" y="16046"/>
                  </a:cubicBezTo>
                  <a:cubicBezTo>
                    <a:pt x="3548" y="16046"/>
                    <a:pt x="3545" y="16045"/>
                    <a:pt x="3543" y="16045"/>
                  </a:cubicBezTo>
                  <a:cubicBezTo>
                    <a:pt x="3650" y="16075"/>
                    <a:pt x="3757" y="16107"/>
                    <a:pt x="3862" y="16140"/>
                  </a:cubicBezTo>
                  <a:close/>
                  <a:moveTo>
                    <a:pt x="1939" y="16354"/>
                  </a:moveTo>
                  <a:cubicBezTo>
                    <a:pt x="1936" y="16292"/>
                    <a:pt x="2006" y="16297"/>
                    <a:pt x="2050" y="16292"/>
                  </a:cubicBezTo>
                  <a:cubicBezTo>
                    <a:pt x="2166" y="16279"/>
                    <a:pt x="2284" y="16262"/>
                    <a:pt x="2402" y="16248"/>
                  </a:cubicBezTo>
                  <a:cubicBezTo>
                    <a:pt x="2748" y="16203"/>
                    <a:pt x="3098" y="16173"/>
                    <a:pt x="3448" y="16176"/>
                  </a:cubicBezTo>
                  <a:cubicBezTo>
                    <a:pt x="3602" y="16176"/>
                    <a:pt x="3759" y="16176"/>
                    <a:pt x="3913" y="16183"/>
                  </a:cubicBezTo>
                  <a:cubicBezTo>
                    <a:pt x="3941" y="16184"/>
                    <a:pt x="3963" y="16212"/>
                    <a:pt x="3962" y="16240"/>
                  </a:cubicBezTo>
                  <a:cubicBezTo>
                    <a:pt x="3954" y="16325"/>
                    <a:pt x="3803" y="16275"/>
                    <a:pt x="3746" y="16284"/>
                  </a:cubicBezTo>
                  <a:cubicBezTo>
                    <a:pt x="3273" y="16272"/>
                    <a:pt x="2801" y="16298"/>
                    <a:pt x="2334" y="16366"/>
                  </a:cubicBezTo>
                  <a:cubicBezTo>
                    <a:pt x="2221" y="16380"/>
                    <a:pt x="2107" y="16397"/>
                    <a:pt x="1993" y="16406"/>
                  </a:cubicBezTo>
                  <a:cubicBezTo>
                    <a:pt x="1965" y="16409"/>
                    <a:pt x="1940" y="16383"/>
                    <a:pt x="1939" y="16354"/>
                  </a:cubicBezTo>
                  <a:close/>
                  <a:moveTo>
                    <a:pt x="1164" y="15726"/>
                  </a:moveTo>
                  <a:cubicBezTo>
                    <a:pt x="813" y="15681"/>
                    <a:pt x="459" y="15655"/>
                    <a:pt x="110" y="15601"/>
                  </a:cubicBezTo>
                  <a:cubicBezTo>
                    <a:pt x="38" y="15569"/>
                    <a:pt x="87" y="15474"/>
                    <a:pt x="159" y="15502"/>
                  </a:cubicBezTo>
                  <a:cubicBezTo>
                    <a:pt x="497" y="15546"/>
                    <a:pt x="835" y="15579"/>
                    <a:pt x="1173" y="15619"/>
                  </a:cubicBezTo>
                  <a:cubicBezTo>
                    <a:pt x="1242" y="15627"/>
                    <a:pt x="1234" y="15730"/>
                    <a:pt x="1164" y="15726"/>
                  </a:cubicBezTo>
                  <a:close/>
                  <a:moveTo>
                    <a:pt x="1091" y="16196"/>
                  </a:moveTo>
                  <a:cubicBezTo>
                    <a:pt x="743" y="16176"/>
                    <a:pt x="389" y="16183"/>
                    <a:pt x="43" y="16166"/>
                  </a:cubicBezTo>
                  <a:cubicBezTo>
                    <a:pt x="15" y="16157"/>
                    <a:pt x="1" y="16124"/>
                    <a:pt x="9" y="16097"/>
                  </a:cubicBezTo>
                  <a:cubicBezTo>
                    <a:pt x="24" y="16056"/>
                    <a:pt x="67" y="16064"/>
                    <a:pt x="101" y="16065"/>
                  </a:cubicBezTo>
                  <a:cubicBezTo>
                    <a:pt x="434" y="16068"/>
                    <a:pt x="767" y="16075"/>
                    <a:pt x="1098" y="16090"/>
                  </a:cubicBezTo>
                  <a:cubicBezTo>
                    <a:pt x="1167" y="16095"/>
                    <a:pt x="1160" y="16200"/>
                    <a:pt x="1091" y="16196"/>
                  </a:cubicBezTo>
                  <a:close/>
                  <a:moveTo>
                    <a:pt x="3543" y="13476"/>
                  </a:moveTo>
                  <a:cubicBezTo>
                    <a:pt x="3523" y="13198"/>
                    <a:pt x="3542" y="12908"/>
                    <a:pt x="3581" y="12636"/>
                  </a:cubicBezTo>
                  <a:cubicBezTo>
                    <a:pt x="3592" y="12564"/>
                    <a:pt x="3602" y="12495"/>
                    <a:pt x="3615" y="12423"/>
                  </a:cubicBezTo>
                  <a:cubicBezTo>
                    <a:pt x="3621" y="12395"/>
                    <a:pt x="3651" y="12377"/>
                    <a:pt x="3678" y="12383"/>
                  </a:cubicBezTo>
                  <a:cubicBezTo>
                    <a:pt x="3707" y="12390"/>
                    <a:pt x="3724" y="12416"/>
                    <a:pt x="3719" y="12445"/>
                  </a:cubicBezTo>
                  <a:cubicBezTo>
                    <a:pt x="3710" y="12501"/>
                    <a:pt x="3701" y="12557"/>
                    <a:pt x="3693" y="12610"/>
                  </a:cubicBezTo>
                  <a:cubicBezTo>
                    <a:pt x="3661" y="12809"/>
                    <a:pt x="3644" y="13006"/>
                    <a:pt x="3642" y="13206"/>
                  </a:cubicBezTo>
                  <a:cubicBezTo>
                    <a:pt x="3642" y="13293"/>
                    <a:pt x="3644" y="13380"/>
                    <a:pt x="3650" y="13469"/>
                  </a:cubicBezTo>
                  <a:cubicBezTo>
                    <a:pt x="3651" y="13497"/>
                    <a:pt x="3625" y="13522"/>
                    <a:pt x="3599" y="13523"/>
                  </a:cubicBezTo>
                  <a:cubicBezTo>
                    <a:pt x="3568" y="13528"/>
                    <a:pt x="3545" y="13505"/>
                    <a:pt x="3543" y="13476"/>
                  </a:cubicBezTo>
                  <a:close/>
                  <a:moveTo>
                    <a:pt x="3323" y="14081"/>
                  </a:moveTo>
                  <a:cubicBezTo>
                    <a:pt x="3227" y="13785"/>
                    <a:pt x="3207" y="13470"/>
                    <a:pt x="3180" y="13161"/>
                  </a:cubicBezTo>
                  <a:cubicBezTo>
                    <a:pt x="3175" y="13078"/>
                    <a:pt x="3168" y="12997"/>
                    <a:pt x="3168" y="12914"/>
                  </a:cubicBezTo>
                  <a:cubicBezTo>
                    <a:pt x="3168" y="12886"/>
                    <a:pt x="3190" y="12861"/>
                    <a:pt x="3217" y="12859"/>
                  </a:cubicBezTo>
                  <a:cubicBezTo>
                    <a:pt x="3247" y="12858"/>
                    <a:pt x="3273" y="12881"/>
                    <a:pt x="3273" y="12909"/>
                  </a:cubicBezTo>
                  <a:cubicBezTo>
                    <a:pt x="3286" y="13249"/>
                    <a:pt x="3316" y="13591"/>
                    <a:pt x="3388" y="13923"/>
                  </a:cubicBezTo>
                  <a:cubicBezTo>
                    <a:pt x="3392" y="13980"/>
                    <a:pt x="3464" y="14068"/>
                    <a:pt x="3394" y="14106"/>
                  </a:cubicBezTo>
                  <a:cubicBezTo>
                    <a:pt x="3369" y="14118"/>
                    <a:pt x="3336" y="14108"/>
                    <a:pt x="3323" y="14081"/>
                  </a:cubicBezTo>
                  <a:close/>
                  <a:moveTo>
                    <a:pt x="914" y="13868"/>
                  </a:moveTo>
                  <a:cubicBezTo>
                    <a:pt x="734" y="13752"/>
                    <a:pt x="553" y="13638"/>
                    <a:pt x="376" y="13516"/>
                  </a:cubicBezTo>
                  <a:cubicBezTo>
                    <a:pt x="353" y="13500"/>
                    <a:pt x="346" y="13466"/>
                    <a:pt x="365" y="13441"/>
                  </a:cubicBezTo>
                  <a:cubicBezTo>
                    <a:pt x="380" y="13418"/>
                    <a:pt x="413" y="13411"/>
                    <a:pt x="439" y="13428"/>
                  </a:cubicBezTo>
                  <a:cubicBezTo>
                    <a:pt x="616" y="13551"/>
                    <a:pt x="797" y="13663"/>
                    <a:pt x="977" y="13781"/>
                  </a:cubicBezTo>
                  <a:cubicBezTo>
                    <a:pt x="1033" y="13822"/>
                    <a:pt x="971" y="13909"/>
                    <a:pt x="914" y="13868"/>
                  </a:cubicBezTo>
                  <a:close/>
                  <a:moveTo>
                    <a:pt x="1099" y="13385"/>
                  </a:moveTo>
                  <a:cubicBezTo>
                    <a:pt x="1151" y="13433"/>
                    <a:pt x="1223" y="13355"/>
                    <a:pt x="1173" y="13306"/>
                  </a:cubicBezTo>
                  <a:cubicBezTo>
                    <a:pt x="1043" y="13181"/>
                    <a:pt x="920" y="13052"/>
                    <a:pt x="789" y="12927"/>
                  </a:cubicBezTo>
                  <a:cubicBezTo>
                    <a:pt x="764" y="12904"/>
                    <a:pt x="725" y="12908"/>
                    <a:pt x="707" y="12934"/>
                  </a:cubicBezTo>
                  <a:cubicBezTo>
                    <a:pt x="666" y="12999"/>
                    <a:pt x="776" y="13047"/>
                    <a:pt x="810" y="13096"/>
                  </a:cubicBezTo>
                  <a:cubicBezTo>
                    <a:pt x="905" y="13196"/>
                    <a:pt x="1001" y="13290"/>
                    <a:pt x="1099" y="13385"/>
                  </a:cubicBezTo>
                  <a:close/>
                  <a:moveTo>
                    <a:pt x="1946" y="13835"/>
                  </a:moveTo>
                  <a:cubicBezTo>
                    <a:pt x="1992" y="13888"/>
                    <a:pt x="2073" y="13821"/>
                    <a:pt x="2028" y="13766"/>
                  </a:cubicBezTo>
                  <a:cubicBezTo>
                    <a:pt x="2005" y="13742"/>
                    <a:pt x="1982" y="13716"/>
                    <a:pt x="1958" y="13689"/>
                  </a:cubicBezTo>
                  <a:cubicBezTo>
                    <a:pt x="1653" y="13354"/>
                    <a:pt x="1351" y="13013"/>
                    <a:pt x="1066" y="12659"/>
                  </a:cubicBezTo>
                  <a:cubicBezTo>
                    <a:pt x="1029" y="12580"/>
                    <a:pt x="918" y="12642"/>
                    <a:pt x="973" y="12711"/>
                  </a:cubicBezTo>
                  <a:cubicBezTo>
                    <a:pt x="1280" y="13099"/>
                    <a:pt x="1612" y="13469"/>
                    <a:pt x="1946" y="13835"/>
                  </a:cubicBezTo>
                  <a:close/>
                  <a:moveTo>
                    <a:pt x="2765" y="14228"/>
                  </a:moveTo>
                  <a:cubicBezTo>
                    <a:pt x="2681" y="14123"/>
                    <a:pt x="2596" y="14015"/>
                    <a:pt x="2515" y="13907"/>
                  </a:cubicBezTo>
                  <a:cubicBezTo>
                    <a:pt x="2472" y="13853"/>
                    <a:pt x="2553" y="13785"/>
                    <a:pt x="2597" y="13838"/>
                  </a:cubicBezTo>
                  <a:cubicBezTo>
                    <a:pt x="2679" y="13946"/>
                    <a:pt x="2763" y="14054"/>
                    <a:pt x="2847" y="14160"/>
                  </a:cubicBezTo>
                  <a:cubicBezTo>
                    <a:pt x="2892" y="14213"/>
                    <a:pt x="2810" y="14281"/>
                    <a:pt x="2765" y="14228"/>
                  </a:cubicBezTo>
                  <a:close/>
                  <a:moveTo>
                    <a:pt x="2580" y="15598"/>
                  </a:moveTo>
                  <a:cubicBezTo>
                    <a:pt x="2287" y="15484"/>
                    <a:pt x="1979" y="15391"/>
                    <a:pt x="1712" y="15224"/>
                  </a:cubicBezTo>
                  <a:cubicBezTo>
                    <a:pt x="1689" y="15208"/>
                    <a:pt x="1681" y="15174"/>
                    <a:pt x="1699" y="15148"/>
                  </a:cubicBezTo>
                  <a:cubicBezTo>
                    <a:pt x="1732" y="15103"/>
                    <a:pt x="1778" y="15136"/>
                    <a:pt x="1812" y="15161"/>
                  </a:cubicBezTo>
                  <a:cubicBezTo>
                    <a:pt x="2068" y="15302"/>
                    <a:pt x="2344" y="15395"/>
                    <a:pt x="2616" y="15496"/>
                  </a:cubicBezTo>
                  <a:cubicBezTo>
                    <a:pt x="2682" y="15520"/>
                    <a:pt x="2646" y="15621"/>
                    <a:pt x="2580" y="15598"/>
                  </a:cubicBezTo>
                  <a:close/>
                  <a:moveTo>
                    <a:pt x="10576" y="4538"/>
                  </a:moveTo>
                  <a:cubicBezTo>
                    <a:pt x="10559" y="4483"/>
                    <a:pt x="10540" y="4421"/>
                    <a:pt x="10526" y="4364"/>
                  </a:cubicBezTo>
                  <a:lnTo>
                    <a:pt x="10526" y="4365"/>
                  </a:lnTo>
                  <a:cubicBezTo>
                    <a:pt x="10467" y="4140"/>
                    <a:pt x="10420" y="3910"/>
                    <a:pt x="10402" y="3678"/>
                  </a:cubicBezTo>
                  <a:cubicBezTo>
                    <a:pt x="10401" y="3629"/>
                    <a:pt x="10388" y="3543"/>
                    <a:pt x="10460" y="3543"/>
                  </a:cubicBezTo>
                  <a:cubicBezTo>
                    <a:pt x="10489" y="3544"/>
                    <a:pt x="10512" y="3570"/>
                    <a:pt x="10510" y="3601"/>
                  </a:cubicBezTo>
                  <a:cubicBezTo>
                    <a:pt x="10512" y="3861"/>
                    <a:pt x="10575" y="4124"/>
                    <a:pt x="10640" y="4375"/>
                  </a:cubicBezTo>
                  <a:lnTo>
                    <a:pt x="10640" y="4373"/>
                  </a:lnTo>
                  <a:cubicBezTo>
                    <a:pt x="10645" y="4433"/>
                    <a:pt x="10724" y="4538"/>
                    <a:pt x="10645" y="4572"/>
                  </a:cubicBezTo>
                  <a:cubicBezTo>
                    <a:pt x="10617" y="4581"/>
                    <a:pt x="10583" y="4567"/>
                    <a:pt x="10576" y="4538"/>
                  </a:cubicBezTo>
                  <a:close/>
                  <a:moveTo>
                    <a:pt x="10783" y="4411"/>
                  </a:moveTo>
                  <a:cubicBezTo>
                    <a:pt x="10746" y="4148"/>
                    <a:pt x="10722" y="3887"/>
                    <a:pt x="10726" y="3622"/>
                  </a:cubicBezTo>
                  <a:cubicBezTo>
                    <a:pt x="10726" y="3530"/>
                    <a:pt x="10732" y="3438"/>
                    <a:pt x="10739" y="3349"/>
                  </a:cubicBezTo>
                  <a:cubicBezTo>
                    <a:pt x="10740" y="3320"/>
                    <a:pt x="10766" y="3297"/>
                    <a:pt x="10796" y="3299"/>
                  </a:cubicBezTo>
                  <a:cubicBezTo>
                    <a:pt x="10825" y="3300"/>
                    <a:pt x="10848" y="3326"/>
                    <a:pt x="10847" y="3356"/>
                  </a:cubicBezTo>
                  <a:cubicBezTo>
                    <a:pt x="10842" y="3415"/>
                    <a:pt x="10838" y="3474"/>
                    <a:pt x="10835" y="3534"/>
                  </a:cubicBezTo>
                  <a:cubicBezTo>
                    <a:pt x="10826" y="3790"/>
                    <a:pt x="10845" y="4053"/>
                    <a:pt x="10877" y="4306"/>
                  </a:cubicBezTo>
                  <a:cubicBezTo>
                    <a:pt x="10881" y="4340"/>
                    <a:pt x="10884" y="4361"/>
                    <a:pt x="10890" y="4391"/>
                  </a:cubicBezTo>
                  <a:cubicBezTo>
                    <a:pt x="10903" y="4457"/>
                    <a:pt x="10798" y="4479"/>
                    <a:pt x="10783" y="4411"/>
                  </a:cubicBezTo>
                  <a:close/>
                  <a:moveTo>
                    <a:pt x="11220" y="4836"/>
                  </a:moveTo>
                  <a:cubicBezTo>
                    <a:pt x="11216" y="4801"/>
                    <a:pt x="11249" y="4778"/>
                    <a:pt x="11279" y="4775"/>
                  </a:cubicBezTo>
                  <a:cubicBezTo>
                    <a:pt x="11384" y="4761"/>
                    <a:pt x="11486" y="4736"/>
                    <a:pt x="11588" y="4710"/>
                  </a:cubicBezTo>
                  <a:cubicBezTo>
                    <a:pt x="11701" y="4685"/>
                    <a:pt x="11811" y="4659"/>
                    <a:pt x="11921" y="4630"/>
                  </a:cubicBezTo>
                  <a:cubicBezTo>
                    <a:pt x="11949" y="4623"/>
                    <a:pt x="11978" y="4644"/>
                    <a:pt x="11984" y="4672"/>
                  </a:cubicBezTo>
                  <a:cubicBezTo>
                    <a:pt x="11990" y="4702"/>
                    <a:pt x="11969" y="4728"/>
                    <a:pt x="11942" y="4735"/>
                  </a:cubicBezTo>
                  <a:cubicBezTo>
                    <a:pt x="11774" y="4778"/>
                    <a:pt x="11607" y="4817"/>
                    <a:pt x="11436" y="4854"/>
                  </a:cubicBezTo>
                  <a:cubicBezTo>
                    <a:pt x="11377" y="4861"/>
                    <a:pt x="11233" y="4929"/>
                    <a:pt x="11220" y="4836"/>
                  </a:cubicBezTo>
                  <a:close/>
                  <a:moveTo>
                    <a:pt x="10845" y="4709"/>
                  </a:moveTo>
                  <a:cubicBezTo>
                    <a:pt x="10864" y="4781"/>
                    <a:pt x="10947" y="4742"/>
                    <a:pt x="10996" y="4731"/>
                  </a:cubicBezTo>
                  <a:cubicBezTo>
                    <a:pt x="11230" y="4664"/>
                    <a:pt x="11473" y="4571"/>
                    <a:pt x="11705" y="4480"/>
                  </a:cubicBezTo>
                  <a:cubicBezTo>
                    <a:pt x="11844" y="4427"/>
                    <a:pt x="11981" y="4371"/>
                    <a:pt x="12117" y="4315"/>
                  </a:cubicBezTo>
                  <a:cubicBezTo>
                    <a:pt x="12189" y="4286"/>
                    <a:pt x="12261" y="4256"/>
                    <a:pt x="12330" y="4226"/>
                  </a:cubicBezTo>
                  <a:cubicBezTo>
                    <a:pt x="12358" y="4214"/>
                    <a:pt x="12369" y="4178"/>
                    <a:pt x="12356" y="4154"/>
                  </a:cubicBezTo>
                  <a:cubicBezTo>
                    <a:pt x="12343" y="4127"/>
                    <a:pt x="12312" y="4118"/>
                    <a:pt x="12284" y="4128"/>
                  </a:cubicBezTo>
                  <a:cubicBezTo>
                    <a:pt x="12211" y="4160"/>
                    <a:pt x="12139" y="4190"/>
                    <a:pt x="12063" y="4220"/>
                  </a:cubicBezTo>
                  <a:cubicBezTo>
                    <a:pt x="11918" y="4279"/>
                    <a:pt x="11767" y="4341"/>
                    <a:pt x="11617" y="4400"/>
                  </a:cubicBezTo>
                  <a:cubicBezTo>
                    <a:pt x="11393" y="4486"/>
                    <a:pt x="11169" y="4571"/>
                    <a:pt x="10936" y="4636"/>
                  </a:cubicBezTo>
                  <a:cubicBezTo>
                    <a:pt x="10895" y="4644"/>
                    <a:pt x="10835" y="4651"/>
                    <a:pt x="10845" y="4709"/>
                  </a:cubicBezTo>
                  <a:close/>
                  <a:moveTo>
                    <a:pt x="11849" y="3764"/>
                  </a:moveTo>
                  <a:cubicBezTo>
                    <a:pt x="11824" y="3747"/>
                    <a:pt x="11818" y="3714"/>
                    <a:pt x="11834" y="3690"/>
                  </a:cubicBezTo>
                  <a:cubicBezTo>
                    <a:pt x="11967" y="3487"/>
                    <a:pt x="12099" y="3290"/>
                    <a:pt x="12234" y="3090"/>
                  </a:cubicBezTo>
                  <a:cubicBezTo>
                    <a:pt x="12381" y="2875"/>
                    <a:pt x="12537" y="2652"/>
                    <a:pt x="12700" y="2449"/>
                  </a:cubicBezTo>
                  <a:cubicBezTo>
                    <a:pt x="12746" y="2402"/>
                    <a:pt x="12848" y="2223"/>
                    <a:pt x="12918" y="2295"/>
                  </a:cubicBezTo>
                  <a:cubicBezTo>
                    <a:pt x="12937" y="2317"/>
                    <a:pt x="12934" y="2353"/>
                    <a:pt x="12912" y="2371"/>
                  </a:cubicBezTo>
                  <a:cubicBezTo>
                    <a:pt x="12862" y="2413"/>
                    <a:pt x="12825" y="2465"/>
                    <a:pt x="12783" y="2514"/>
                  </a:cubicBezTo>
                  <a:lnTo>
                    <a:pt x="12787" y="2509"/>
                  </a:lnTo>
                  <a:cubicBezTo>
                    <a:pt x="12786" y="2511"/>
                    <a:pt x="12786" y="2514"/>
                    <a:pt x="12783" y="2514"/>
                  </a:cubicBezTo>
                  <a:lnTo>
                    <a:pt x="12783" y="2514"/>
                  </a:lnTo>
                  <a:cubicBezTo>
                    <a:pt x="12474" y="2909"/>
                    <a:pt x="12199" y="3330"/>
                    <a:pt x="11923" y="3750"/>
                  </a:cubicBezTo>
                  <a:cubicBezTo>
                    <a:pt x="11906" y="3773"/>
                    <a:pt x="11873" y="3779"/>
                    <a:pt x="11849" y="3764"/>
                  </a:cubicBezTo>
                  <a:close/>
                  <a:moveTo>
                    <a:pt x="11256" y="4286"/>
                  </a:moveTo>
                  <a:cubicBezTo>
                    <a:pt x="11229" y="4275"/>
                    <a:pt x="11220" y="4242"/>
                    <a:pt x="11233" y="4214"/>
                  </a:cubicBezTo>
                  <a:cubicBezTo>
                    <a:pt x="11285" y="4105"/>
                    <a:pt x="11341" y="3997"/>
                    <a:pt x="11396" y="3888"/>
                  </a:cubicBezTo>
                  <a:cubicBezTo>
                    <a:pt x="11504" y="3675"/>
                    <a:pt x="11616" y="3465"/>
                    <a:pt x="11726" y="3256"/>
                  </a:cubicBezTo>
                  <a:cubicBezTo>
                    <a:pt x="11926" y="2882"/>
                    <a:pt x="12149" y="2522"/>
                    <a:pt x="12381" y="2170"/>
                  </a:cubicBezTo>
                  <a:cubicBezTo>
                    <a:pt x="12578" y="1878"/>
                    <a:pt x="12766" y="1581"/>
                    <a:pt x="12983" y="1303"/>
                  </a:cubicBezTo>
                  <a:cubicBezTo>
                    <a:pt x="12999" y="1282"/>
                    <a:pt x="13032" y="1274"/>
                    <a:pt x="13056" y="1290"/>
                  </a:cubicBezTo>
                  <a:cubicBezTo>
                    <a:pt x="13107" y="1329"/>
                    <a:pt x="13066" y="1376"/>
                    <a:pt x="13033" y="1410"/>
                  </a:cubicBezTo>
                  <a:cubicBezTo>
                    <a:pt x="12754" y="1786"/>
                    <a:pt x="12498" y="2179"/>
                    <a:pt x="12247" y="2574"/>
                  </a:cubicBezTo>
                  <a:cubicBezTo>
                    <a:pt x="12036" y="2906"/>
                    <a:pt x="11844" y="3250"/>
                    <a:pt x="11665" y="3598"/>
                  </a:cubicBezTo>
                  <a:cubicBezTo>
                    <a:pt x="11557" y="3805"/>
                    <a:pt x="11446" y="4012"/>
                    <a:pt x="11345" y="4222"/>
                  </a:cubicBezTo>
                  <a:cubicBezTo>
                    <a:pt x="11334" y="4262"/>
                    <a:pt x="11307" y="4311"/>
                    <a:pt x="11256" y="4286"/>
                  </a:cubicBezTo>
                  <a:close/>
                  <a:moveTo>
                    <a:pt x="10539" y="1098"/>
                  </a:moveTo>
                  <a:cubicBezTo>
                    <a:pt x="10509" y="1095"/>
                    <a:pt x="10489" y="1070"/>
                    <a:pt x="10489" y="1040"/>
                  </a:cubicBezTo>
                  <a:cubicBezTo>
                    <a:pt x="10493" y="806"/>
                    <a:pt x="10504" y="574"/>
                    <a:pt x="10516" y="343"/>
                  </a:cubicBezTo>
                  <a:cubicBezTo>
                    <a:pt x="10522" y="281"/>
                    <a:pt x="10517" y="221"/>
                    <a:pt x="10532" y="160"/>
                  </a:cubicBezTo>
                  <a:cubicBezTo>
                    <a:pt x="10553" y="96"/>
                    <a:pt x="10652" y="129"/>
                    <a:pt x="10634" y="192"/>
                  </a:cubicBezTo>
                  <a:cubicBezTo>
                    <a:pt x="10615" y="431"/>
                    <a:pt x="10609" y="671"/>
                    <a:pt x="10601" y="912"/>
                  </a:cubicBezTo>
                  <a:cubicBezTo>
                    <a:pt x="10588" y="971"/>
                    <a:pt x="10631" y="1095"/>
                    <a:pt x="10539" y="1098"/>
                  </a:cubicBezTo>
                  <a:close/>
                  <a:moveTo>
                    <a:pt x="10719" y="1611"/>
                  </a:moveTo>
                  <a:cubicBezTo>
                    <a:pt x="10719" y="1368"/>
                    <a:pt x="10726" y="1126"/>
                    <a:pt x="10733" y="885"/>
                  </a:cubicBezTo>
                  <a:cubicBezTo>
                    <a:pt x="10747" y="610"/>
                    <a:pt x="10755" y="330"/>
                    <a:pt x="10838" y="65"/>
                  </a:cubicBezTo>
                  <a:cubicBezTo>
                    <a:pt x="10861" y="1"/>
                    <a:pt x="10962" y="34"/>
                    <a:pt x="10937" y="100"/>
                  </a:cubicBezTo>
                  <a:cubicBezTo>
                    <a:pt x="10844" y="418"/>
                    <a:pt x="10847" y="757"/>
                    <a:pt x="10834" y="1088"/>
                  </a:cubicBezTo>
                  <a:cubicBezTo>
                    <a:pt x="10828" y="1259"/>
                    <a:pt x="10825" y="1430"/>
                    <a:pt x="10825" y="1594"/>
                  </a:cubicBezTo>
                  <a:cubicBezTo>
                    <a:pt x="10825" y="1611"/>
                    <a:pt x="10824" y="1630"/>
                    <a:pt x="10811" y="1641"/>
                  </a:cubicBezTo>
                  <a:cubicBezTo>
                    <a:pt x="10783" y="1677"/>
                    <a:pt x="10719" y="1655"/>
                    <a:pt x="10719" y="1611"/>
                  </a:cubicBezTo>
                  <a:close/>
                  <a:moveTo>
                    <a:pt x="11301" y="2315"/>
                  </a:moveTo>
                  <a:cubicBezTo>
                    <a:pt x="11330" y="2320"/>
                    <a:pt x="11357" y="2298"/>
                    <a:pt x="11360" y="2269"/>
                  </a:cubicBezTo>
                  <a:cubicBezTo>
                    <a:pt x="11373" y="2169"/>
                    <a:pt x="11386" y="2067"/>
                    <a:pt x="11399" y="1969"/>
                  </a:cubicBezTo>
                  <a:cubicBezTo>
                    <a:pt x="11435" y="1717"/>
                    <a:pt x="11463" y="1466"/>
                    <a:pt x="11515" y="1217"/>
                  </a:cubicBezTo>
                  <a:cubicBezTo>
                    <a:pt x="11525" y="1203"/>
                    <a:pt x="11529" y="1181"/>
                    <a:pt x="11522" y="1164"/>
                  </a:cubicBezTo>
                  <a:cubicBezTo>
                    <a:pt x="11511" y="1132"/>
                    <a:pt x="11472" y="1121"/>
                    <a:pt x="11445" y="1136"/>
                  </a:cubicBezTo>
                  <a:cubicBezTo>
                    <a:pt x="11416" y="1155"/>
                    <a:pt x="11410" y="1192"/>
                    <a:pt x="11406" y="1223"/>
                  </a:cubicBezTo>
                  <a:cubicBezTo>
                    <a:pt x="11384" y="1335"/>
                    <a:pt x="11366" y="1446"/>
                    <a:pt x="11350" y="1558"/>
                  </a:cubicBezTo>
                  <a:cubicBezTo>
                    <a:pt x="11314" y="1789"/>
                    <a:pt x="11284" y="2022"/>
                    <a:pt x="11256" y="2256"/>
                  </a:cubicBezTo>
                  <a:cubicBezTo>
                    <a:pt x="11251" y="2285"/>
                    <a:pt x="11272" y="2312"/>
                    <a:pt x="11301" y="2315"/>
                  </a:cubicBezTo>
                  <a:close/>
                  <a:moveTo>
                    <a:pt x="6397" y="5787"/>
                  </a:moveTo>
                  <a:cubicBezTo>
                    <a:pt x="6386" y="5641"/>
                    <a:pt x="6364" y="5497"/>
                    <a:pt x="6375" y="5350"/>
                  </a:cubicBezTo>
                  <a:cubicBezTo>
                    <a:pt x="6384" y="5281"/>
                    <a:pt x="6490" y="5296"/>
                    <a:pt x="6482" y="5363"/>
                  </a:cubicBezTo>
                  <a:cubicBezTo>
                    <a:pt x="6475" y="5500"/>
                    <a:pt x="6493" y="5636"/>
                    <a:pt x="6503" y="5771"/>
                  </a:cubicBezTo>
                  <a:cubicBezTo>
                    <a:pt x="6512" y="5843"/>
                    <a:pt x="6407" y="5858"/>
                    <a:pt x="6397" y="5787"/>
                  </a:cubicBezTo>
                  <a:close/>
                  <a:moveTo>
                    <a:pt x="6515" y="7311"/>
                  </a:moveTo>
                  <a:cubicBezTo>
                    <a:pt x="6463" y="7068"/>
                    <a:pt x="6427" y="6827"/>
                    <a:pt x="6400" y="6579"/>
                  </a:cubicBezTo>
                  <a:cubicBezTo>
                    <a:pt x="6384" y="6436"/>
                    <a:pt x="6370" y="6295"/>
                    <a:pt x="6358" y="6151"/>
                  </a:cubicBezTo>
                  <a:cubicBezTo>
                    <a:pt x="6357" y="6122"/>
                    <a:pt x="6375" y="6095"/>
                    <a:pt x="6406" y="6089"/>
                  </a:cubicBezTo>
                  <a:cubicBezTo>
                    <a:pt x="6433" y="6085"/>
                    <a:pt x="6463" y="6105"/>
                    <a:pt x="6466" y="6135"/>
                  </a:cubicBezTo>
                  <a:cubicBezTo>
                    <a:pt x="6485" y="6369"/>
                    <a:pt x="6511" y="6602"/>
                    <a:pt x="6542" y="6837"/>
                  </a:cubicBezTo>
                  <a:cubicBezTo>
                    <a:pt x="6564" y="6991"/>
                    <a:pt x="6591" y="7139"/>
                    <a:pt x="6621" y="7284"/>
                  </a:cubicBezTo>
                  <a:cubicBezTo>
                    <a:pt x="6637" y="7349"/>
                    <a:pt x="6535" y="7377"/>
                    <a:pt x="6515" y="7311"/>
                  </a:cubicBezTo>
                  <a:close/>
                  <a:moveTo>
                    <a:pt x="6173" y="7456"/>
                  </a:moveTo>
                  <a:cubicBezTo>
                    <a:pt x="6217" y="7511"/>
                    <a:pt x="6298" y="7445"/>
                    <a:pt x="6256" y="7390"/>
                  </a:cubicBezTo>
                  <a:cubicBezTo>
                    <a:pt x="6151" y="7245"/>
                    <a:pt x="6048" y="7097"/>
                    <a:pt x="5950" y="6945"/>
                  </a:cubicBezTo>
                  <a:cubicBezTo>
                    <a:pt x="5792" y="6692"/>
                    <a:pt x="5634" y="6434"/>
                    <a:pt x="5516" y="6158"/>
                  </a:cubicBezTo>
                  <a:cubicBezTo>
                    <a:pt x="5487" y="6093"/>
                    <a:pt x="5391" y="6137"/>
                    <a:pt x="5418" y="6201"/>
                  </a:cubicBezTo>
                  <a:cubicBezTo>
                    <a:pt x="5616" y="6647"/>
                    <a:pt x="5885" y="7061"/>
                    <a:pt x="6173" y="7456"/>
                  </a:cubicBezTo>
                  <a:close/>
                  <a:moveTo>
                    <a:pt x="3129" y="7308"/>
                  </a:moveTo>
                  <a:cubicBezTo>
                    <a:pt x="2870" y="7231"/>
                    <a:pt x="2609" y="7162"/>
                    <a:pt x="2353" y="7071"/>
                  </a:cubicBezTo>
                  <a:cubicBezTo>
                    <a:pt x="2327" y="7060"/>
                    <a:pt x="2313" y="7027"/>
                    <a:pt x="2323" y="7001"/>
                  </a:cubicBezTo>
                  <a:cubicBezTo>
                    <a:pt x="2357" y="6930"/>
                    <a:pt x="2442" y="6995"/>
                    <a:pt x="2492" y="7005"/>
                  </a:cubicBezTo>
                  <a:cubicBezTo>
                    <a:pt x="2711" y="7075"/>
                    <a:pt x="2934" y="7139"/>
                    <a:pt x="3155" y="7203"/>
                  </a:cubicBezTo>
                  <a:cubicBezTo>
                    <a:pt x="3223" y="7222"/>
                    <a:pt x="3198" y="7324"/>
                    <a:pt x="3129" y="7308"/>
                  </a:cubicBezTo>
                  <a:close/>
                  <a:moveTo>
                    <a:pt x="3579" y="7087"/>
                  </a:moveTo>
                  <a:cubicBezTo>
                    <a:pt x="3607" y="7100"/>
                    <a:pt x="3638" y="7083"/>
                    <a:pt x="3650" y="7057"/>
                  </a:cubicBezTo>
                  <a:cubicBezTo>
                    <a:pt x="3667" y="7015"/>
                    <a:pt x="3628" y="6986"/>
                    <a:pt x="3592" y="6973"/>
                  </a:cubicBezTo>
                  <a:cubicBezTo>
                    <a:pt x="3169" y="6785"/>
                    <a:pt x="2745" y="6604"/>
                    <a:pt x="2317" y="6426"/>
                  </a:cubicBezTo>
                  <a:cubicBezTo>
                    <a:pt x="2277" y="6405"/>
                    <a:pt x="2229" y="6456"/>
                    <a:pt x="2249" y="6496"/>
                  </a:cubicBezTo>
                  <a:cubicBezTo>
                    <a:pt x="2257" y="6512"/>
                    <a:pt x="2271" y="6520"/>
                    <a:pt x="2285" y="6528"/>
                  </a:cubicBezTo>
                  <a:cubicBezTo>
                    <a:pt x="2392" y="6575"/>
                    <a:pt x="2500" y="6615"/>
                    <a:pt x="2604" y="6661"/>
                  </a:cubicBezTo>
                  <a:cubicBezTo>
                    <a:pt x="2932" y="6801"/>
                    <a:pt x="3257" y="6942"/>
                    <a:pt x="3579" y="7087"/>
                  </a:cubicBezTo>
                  <a:close/>
                  <a:moveTo>
                    <a:pt x="5339" y="7144"/>
                  </a:moveTo>
                  <a:cubicBezTo>
                    <a:pt x="4804" y="6878"/>
                    <a:pt x="4272" y="6600"/>
                    <a:pt x="3791" y="6244"/>
                  </a:cubicBezTo>
                  <a:cubicBezTo>
                    <a:pt x="3736" y="6203"/>
                    <a:pt x="3798" y="6116"/>
                    <a:pt x="3854" y="6158"/>
                  </a:cubicBezTo>
                  <a:cubicBezTo>
                    <a:pt x="4157" y="6381"/>
                    <a:pt x="4479" y="6578"/>
                    <a:pt x="4814" y="6755"/>
                  </a:cubicBezTo>
                  <a:cubicBezTo>
                    <a:pt x="5004" y="6855"/>
                    <a:pt x="5197" y="6956"/>
                    <a:pt x="5391" y="7052"/>
                  </a:cubicBezTo>
                  <a:cubicBezTo>
                    <a:pt x="5451" y="7085"/>
                    <a:pt x="5401" y="7176"/>
                    <a:pt x="5339" y="7144"/>
                  </a:cubicBezTo>
                  <a:close/>
                  <a:moveTo>
                    <a:pt x="3870" y="4926"/>
                  </a:moveTo>
                  <a:cubicBezTo>
                    <a:pt x="3747" y="4756"/>
                    <a:pt x="3635" y="4591"/>
                    <a:pt x="3517" y="4420"/>
                  </a:cubicBezTo>
                  <a:cubicBezTo>
                    <a:pt x="3451" y="4318"/>
                    <a:pt x="3371" y="4220"/>
                    <a:pt x="3325" y="4107"/>
                  </a:cubicBezTo>
                  <a:cubicBezTo>
                    <a:pt x="3319" y="4078"/>
                    <a:pt x="3335" y="4049"/>
                    <a:pt x="3364" y="4040"/>
                  </a:cubicBezTo>
                  <a:cubicBezTo>
                    <a:pt x="3408" y="4030"/>
                    <a:pt x="3427" y="4066"/>
                    <a:pt x="3440" y="4102"/>
                  </a:cubicBezTo>
                  <a:cubicBezTo>
                    <a:pt x="3555" y="4298"/>
                    <a:pt x="3696" y="4483"/>
                    <a:pt x="3822" y="4670"/>
                  </a:cubicBezTo>
                  <a:cubicBezTo>
                    <a:pt x="3867" y="4732"/>
                    <a:pt x="3910" y="4795"/>
                    <a:pt x="3954" y="4859"/>
                  </a:cubicBezTo>
                  <a:cubicBezTo>
                    <a:pt x="3970" y="4882"/>
                    <a:pt x="3969" y="4915"/>
                    <a:pt x="3946" y="4933"/>
                  </a:cubicBezTo>
                  <a:cubicBezTo>
                    <a:pt x="3924" y="4952"/>
                    <a:pt x="3887" y="4951"/>
                    <a:pt x="3870" y="4926"/>
                  </a:cubicBezTo>
                  <a:close/>
                  <a:moveTo>
                    <a:pt x="4537" y="5022"/>
                  </a:moveTo>
                  <a:cubicBezTo>
                    <a:pt x="4574" y="5081"/>
                    <a:pt x="4665" y="5025"/>
                    <a:pt x="4629" y="4966"/>
                  </a:cubicBezTo>
                  <a:cubicBezTo>
                    <a:pt x="4538" y="4833"/>
                    <a:pt x="4455" y="4699"/>
                    <a:pt x="4370" y="4562"/>
                  </a:cubicBezTo>
                  <a:cubicBezTo>
                    <a:pt x="4228" y="4329"/>
                    <a:pt x="4084" y="4097"/>
                    <a:pt x="3969" y="3851"/>
                  </a:cubicBezTo>
                  <a:cubicBezTo>
                    <a:pt x="3940" y="3786"/>
                    <a:pt x="3844" y="3828"/>
                    <a:pt x="3870" y="3894"/>
                  </a:cubicBezTo>
                  <a:cubicBezTo>
                    <a:pt x="4059" y="4286"/>
                    <a:pt x="4298" y="4656"/>
                    <a:pt x="4537" y="5022"/>
                  </a:cubicBezTo>
                  <a:close/>
                  <a:moveTo>
                    <a:pt x="6850" y="4386"/>
                  </a:moveTo>
                  <a:cubicBezTo>
                    <a:pt x="6820" y="4383"/>
                    <a:pt x="6801" y="4357"/>
                    <a:pt x="6801" y="4327"/>
                  </a:cubicBezTo>
                  <a:cubicBezTo>
                    <a:pt x="6808" y="4161"/>
                    <a:pt x="6814" y="3996"/>
                    <a:pt x="6821" y="3832"/>
                  </a:cubicBezTo>
                  <a:cubicBezTo>
                    <a:pt x="6823" y="3766"/>
                    <a:pt x="6824" y="3701"/>
                    <a:pt x="6824" y="3635"/>
                  </a:cubicBezTo>
                  <a:cubicBezTo>
                    <a:pt x="6823" y="3565"/>
                    <a:pt x="6929" y="3560"/>
                    <a:pt x="6932" y="3631"/>
                  </a:cubicBezTo>
                  <a:cubicBezTo>
                    <a:pt x="6930" y="3869"/>
                    <a:pt x="6917" y="4098"/>
                    <a:pt x="6909" y="4335"/>
                  </a:cubicBezTo>
                  <a:cubicBezTo>
                    <a:pt x="6907" y="4365"/>
                    <a:pt x="6879" y="4387"/>
                    <a:pt x="6850" y="4386"/>
                  </a:cubicBezTo>
                  <a:close/>
                  <a:moveTo>
                    <a:pt x="6578" y="4699"/>
                  </a:moveTo>
                  <a:cubicBezTo>
                    <a:pt x="6571" y="4355"/>
                    <a:pt x="6565" y="4012"/>
                    <a:pt x="6564" y="3668"/>
                  </a:cubicBezTo>
                  <a:cubicBezTo>
                    <a:pt x="6570" y="3451"/>
                    <a:pt x="6551" y="3240"/>
                    <a:pt x="6594" y="3031"/>
                  </a:cubicBezTo>
                  <a:cubicBezTo>
                    <a:pt x="6628" y="2969"/>
                    <a:pt x="6720" y="3020"/>
                    <a:pt x="6690" y="3082"/>
                  </a:cubicBezTo>
                  <a:cubicBezTo>
                    <a:pt x="6692" y="3079"/>
                    <a:pt x="6692" y="3077"/>
                    <a:pt x="6693" y="3076"/>
                  </a:cubicBezTo>
                  <a:cubicBezTo>
                    <a:pt x="6693" y="3074"/>
                    <a:pt x="6695" y="3071"/>
                    <a:pt x="6695" y="3071"/>
                  </a:cubicBezTo>
                  <a:cubicBezTo>
                    <a:pt x="6659" y="3398"/>
                    <a:pt x="6677" y="3721"/>
                    <a:pt x="6677" y="4046"/>
                  </a:cubicBezTo>
                  <a:cubicBezTo>
                    <a:pt x="6679" y="4262"/>
                    <a:pt x="6685" y="4479"/>
                    <a:pt x="6687" y="4695"/>
                  </a:cubicBezTo>
                  <a:cubicBezTo>
                    <a:pt x="6687" y="4764"/>
                    <a:pt x="6582" y="4768"/>
                    <a:pt x="6578" y="469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2" name="Google Shape;262;p8"/>
          <p:cNvSpPr/>
          <p:nvPr/>
        </p:nvSpPr>
        <p:spPr>
          <a:xfrm rot="476269">
            <a:off x="11385771" y="5060781"/>
            <a:ext cx="1385800" cy="2192376"/>
          </a:xfrm>
          <a:custGeom>
            <a:avLst/>
            <a:gdLst/>
            <a:ahLst/>
            <a:cxnLst/>
            <a:rect l="l" t="t" r="r" b="b"/>
            <a:pathLst>
              <a:path w="14257" h="22555" extrusionOk="0">
                <a:moveTo>
                  <a:pt x="3264" y="21471"/>
                </a:moveTo>
                <a:cubicBezTo>
                  <a:pt x="3001" y="21584"/>
                  <a:pt x="2575" y="21120"/>
                  <a:pt x="2223" y="20666"/>
                </a:cubicBezTo>
                <a:cubicBezTo>
                  <a:pt x="1994" y="20372"/>
                  <a:pt x="1799" y="20083"/>
                  <a:pt x="1700" y="19957"/>
                </a:cubicBezTo>
                <a:cubicBezTo>
                  <a:pt x="649" y="18447"/>
                  <a:pt x="85" y="16616"/>
                  <a:pt x="13" y="14783"/>
                </a:cubicBezTo>
                <a:cubicBezTo>
                  <a:pt x="0" y="14298"/>
                  <a:pt x="72" y="13403"/>
                  <a:pt x="751" y="13505"/>
                </a:cubicBezTo>
                <a:cubicBezTo>
                  <a:pt x="1300" y="13519"/>
                  <a:pt x="1958" y="14699"/>
                  <a:pt x="2364" y="14544"/>
                </a:cubicBezTo>
                <a:cubicBezTo>
                  <a:pt x="2358" y="13227"/>
                  <a:pt x="892" y="11949"/>
                  <a:pt x="583" y="10602"/>
                </a:cubicBezTo>
                <a:cubicBezTo>
                  <a:pt x="265" y="9683"/>
                  <a:pt x="319" y="7896"/>
                  <a:pt x="1727" y="8719"/>
                </a:cubicBezTo>
                <a:cubicBezTo>
                  <a:pt x="1983" y="8837"/>
                  <a:pt x="2216" y="9126"/>
                  <a:pt x="2510" y="9101"/>
                </a:cubicBezTo>
                <a:cubicBezTo>
                  <a:pt x="2680" y="8536"/>
                  <a:pt x="2293" y="7922"/>
                  <a:pt x="2191" y="7360"/>
                </a:cubicBezTo>
                <a:cubicBezTo>
                  <a:pt x="1970" y="6526"/>
                  <a:pt x="1807" y="5671"/>
                  <a:pt x="1764" y="4808"/>
                </a:cubicBezTo>
                <a:cubicBezTo>
                  <a:pt x="1764" y="3615"/>
                  <a:pt x="1731" y="1"/>
                  <a:pt x="3748" y="1161"/>
                </a:cubicBezTo>
                <a:cubicBezTo>
                  <a:pt x="5028" y="2163"/>
                  <a:pt x="5768" y="3717"/>
                  <a:pt x="6257" y="5234"/>
                </a:cubicBezTo>
                <a:cubicBezTo>
                  <a:pt x="6494" y="5760"/>
                  <a:pt x="6473" y="7027"/>
                  <a:pt x="6892" y="7314"/>
                </a:cubicBezTo>
                <a:cubicBezTo>
                  <a:pt x="7519" y="7418"/>
                  <a:pt x="7787" y="5966"/>
                  <a:pt x="8211" y="5596"/>
                </a:cubicBezTo>
                <a:cubicBezTo>
                  <a:pt x="9449" y="4557"/>
                  <a:pt x="9877" y="6428"/>
                  <a:pt x="9779" y="7374"/>
                </a:cubicBezTo>
                <a:cubicBezTo>
                  <a:pt x="9765" y="8415"/>
                  <a:pt x="9315" y="9383"/>
                  <a:pt x="9229" y="10415"/>
                </a:cubicBezTo>
                <a:cubicBezTo>
                  <a:pt x="9217" y="10639"/>
                  <a:pt x="9152" y="10927"/>
                  <a:pt x="9370" y="11074"/>
                </a:cubicBezTo>
                <a:cubicBezTo>
                  <a:pt x="9868" y="11361"/>
                  <a:pt x="10422" y="10381"/>
                  <a:pt x="10753" y="10087"/>
                </a:cubicBezTo>
                <a:cubicBezTo>
                  <a:pt x="11159" y="9692"/>
                  <a:pt x="11612" y="9011"/>
                  <a:pt x="12256" y="9137"/>
                </a:cubicBezTo>
                <a:cubicBezTo>
                  <a:pt x="12935" y="9452"/>
                  <a:pt x="13026" y="10372"/>
                  <a:pt x="12903" y="11028"/>
                </a:cubicBezTo>
                <a:cubicBezTo>
                  <a:pt x="12737" y="12099"/>
                  <a:pt x="12120" y="13012"/>
                  <a:pt x="11735" y="14006"/>
                </a:cubicBezTo>
                <a:cubicBezTo>
                  <a:pt x="11661" y="14257"/>
                  <a:pt x="11517" y="14538"/>
                  <a:pt x="11611" y="14797"/>
                </a:cubicBezTo>
                <a:cubicBezTo>
                  <a:pt x="11625" y="14817"/>
                  <a:pt x="11641" y="14836"/>
                  <a:pt x="11661" y="14846"/>
                </a:cubicBezTo>
                <a:lnTo>
                  <a:pt x="11660" y="14845"/>
                </a:lnTo>
                <a:cubicBezTo>
                  <a:pt x="11696" y="14868"/>
                  <a:pt x="11768" y="14875"/>
                  <a:pt x="11798" y="14873"/>
                </a:cubicBezTo>
                <a:cubicBezTo>
                  <a:pt x="12084" y="14850"/>
                  <a:pt x="12328" y="14702"/>
                  <a:pt x="12574" y="14553"/>
                </a:cubicBezTo>
                <a:cubicBezTo>
                  <a:pt x="12840" y="14392"/>
                  <a:pt x="13106" y="14229"/>
                  <a:pt x="13419" y="14232"/>
                </a:cubicBezTo>
                <a:cubicBezTo>
                  <a:pt x="14199" y="14361"/>
                  <a:pt x="14207" y="15385"/>
                  <a:pt x="14239" y="16009"/>
                </a:cubicBezTo>
                <a:cubicBezTo>
                  <a:pt x="14256" y="17145"/>
                  <a:pt x="13793" y="18229"/>
                  <a:pt x="13293" y="19228"/>
                </a:cubicBezTo>
                <a:cubicBezTo>
                  <a:pt x="13235" y="19331"/>
                  <a:pt x="13175" y="19434"/>
                  <a:pt x="13110" y="19534"/>
                </a:cubicBezTo>
                <a:cubicBezTo>
                  <a:pt x="11934" y="21334"/>
                  <a:pt x="9463" y="22269"/>
                  <a:pt x="7347" y="22487"/>
                </a:cubicBezTo>
                <a:cubicBezTo>
                  <a:pt x="7170" y="22506"/>
                  <a:pt x="6997" y="22520"/>
                  <a:pt x="6829" y="22527"/>
                </a:cubicBezTo>
                <a:cubicBezTo>
                  <a:pt x="6641" y="22543"/>
                  <a:pt x="6450" y="22552"/>
                  <a:pt x="6261" y="22552"/>
                </a:cubicBezTo>
                <a:cubicBezTo>
                  <a:pt x="5160" y="22555"/>
                  <a:pt x="4079" y="22267"/>
                  <a:pt x="3264" y="21471"/>
                </a:cubicBezTo>
                <a:close/>
                <a:moveTo>
                  <a:pt x="2243" y="16151"/>
                </a:moveTo>
                <a:cubicBezTo>
                  <a:pt x="2171" y="16157"/>
                  <a:pt x="2109" y="16176"/>
                  <a:pt x="2045" y="16209"/>
                </a:cubicBezTo>
                <a:cubicBezTo>
                  <a:pt x="1979" y="16241"/>
                  <a:pt x="1921" y="16304"/>
                  <a:pt x="1884" y="16367"/>
                </a:cubicBezTo>
                <a:cubicBezTo>
                  <a:pt x="1848" y="16426"/>
                  <a:pt x="1819" y="16499"/>
                  <a:pt x="1810" y="16570"/>
                </a:cubicBezTo>
                <a:cubicBezTo>
                  <a:pt x="1753" y="17005"/>
                  <a:pt x="1944" y="17419"/>
                  <a:pt x="2167" y="17782"/>
                </a:cubicBezTo>
                <a:cubicBezTo>
                  <a:pt x="2224" y="17875"/>
                  <a:pt x="2286" y="17966"/>
                  <a:pt x="2354" y="18052"/>
                </a:cubicBezTo>
                <a:cubicBezTo>
                  <a:pt x="2495" y="18232"/>
                  <a:pt x="2633" y="18424"/>
                  <a:pt x="2840" y="18532"/>
                </a:cubicBezTo>
                <a:cubicBezTo>
                  <a:pt x="2913" y="18570"/>
                  <a:pt x="2994" y="18603"/>
                  <a:pt x="3078" y="18613"/>
                </a:cubicBezTo>
                <a:cubicBezTo>
                  <a:pt x="3109" y="18640"/>
                  <a:pt x="3139" y="18666"/>
                  <a:pt x="3172" y="18692"/>
                </a:cubicBezTo>
                <a:cubicBezTo>
                  <a:pt x="3280" y="18778"/>
                  <a:pt x="3405" y="18848"/>
                  <a:pt x="3546" y="18848"/>
                </a:cubicBezTo>
                <a:cubicBezTo>
                  <a:pt x="3559" y="18848"/>
                  <a:pt x="3573" y="18848"/>
                  <a:pt x="3584" y="18847"/>
                </a:cubicBezTo>
                <a:cubicBezTo>
                  <a:pt x="3655" y="18840"/>
                  <a:pt x="3724" y="18814"/>
                  <a:pt x="3781" y="18775"/>
                </a:cubicBezTo>
                <a:cubicBezTo>
                  <a:pt x="3839" y="18738"/>
                  <a:pt x="3882" y="18687"/>
                  <a:pt x="3918" y="18627"/>
                </a:cubicBezTo>
                <a:cubicBezTo>
                  <a:pt x="3997" y="18502"/>
                  <a:pt x="4001" y="18338"/>
                  <a:pt x="3980" y="18196"/>
                </a:cubicBezTo>
                <a:cubicBezTo>
                  <a:pt x="3958" y="18052"/>
                  <a:pt x="3906" y="17914"/>
                  <a:pt x="3849" y="17782"/>
                </a:cubicBezTo>
                <a:cubicBezTo>
                  <a:pt x="3793" y="17657"/>
                  <a:pt x="3735" y="17534"/>
                  <a:pt x="3674" y="17415"/>
                </a:cubicBezTo>
                <a:cubicBezTo>
                  <a:pt x="3623" y="17319"/>
                  <a:pt x="3567" y="17228"/>
                  <a:pt x="3511" y="17138"/>
                </a:cubicBezTo>
                <a:cubicBezTo>
                  <a:pt x="3443" y="17027"/>
                  <a:pt x="3366" y="16923"/>
                  <a:pt x="3281" y="16823"/>
                </a:cubicBezTo>
                <a:cubicBezTo>
                  <a:pt x="3137" y="16650"/>
                  <a:pt x="2976" y="16492"/>
                  <a:pt x="2791" y="16366"/>
                </a:cubicBezTo>
                <a:cubicBezTo>
                  <a:pt x="2686" y="16291"/>
                  <a:pt x="2574" y="16229"/>
                  <a:pt x="2453" y="16186"/>
                </a:cubicBezTo>
                <a:cubicBezTo>
                  <a:pt x="2397" y="16166"/>
                  <a:pt x="2338" y="16153"/>
                  <a:pt x="2279" y="16153"/>
                </a:cubicBezTo>
                <a:cubicBezTo>
                  <a:pt x="2266" y="16151"/>
                  <a:pt x="2256" y="16151"/>
                  <a:pt x="2243" y="16151"/>
                </a:cubicBezTo>
                <a:close/>
                <a:moveTo>
                  <a:pt x="9240" y="13864"/>
                </a:moveTo>
                <a:cubicBezTo>
                  <a:pt x="9131" y="13972"/>
                  <a:pt x="9043" y="14098"/>
                  <a:pt x="8964" y="14231"/>
                </a:cubicBezTo>
                <a:cubicBezTo>
                  <a:pt x="8891" y="14354"/>
                  <a:pt x="8820" y="14482"/>
                  <a:pt x="8761" y="14615"/>
                </a:cubicBezTo>
                <a:cubicBezTo>
                  <a:pt x="8707" y="14731"/>
                  <a:pt x="8655" y="14850"/>
                  <a:pt x="8615" y="14972"/>
                </a:cubicBezTo>
                <a:cubicBezTo>
                  <a:pt x="8593" y="15037"/>
                  <a:pt x="8572" y="15102"/>
                  <a:pt x="8553" y="15167"/>
                </a:cubicBezTo>
                <a:cubicBezTo>
                  <a:pt x="8514" y="15283"/>
                  <a:pt x="8484" y="15402"/>
                  <a:pt x="8451" y="15520"/>
                </a:cubicBezTo>
                <a:cubicBezTo>
                  <a:pt x="8422" y="15627"/>
                  <a:pt x="8405" y="15736"/>
                  <a:pt x="8382" y="15845"/>
                </a:cubicBezTo>
                <a:cubicBezTo>
                  <a:pt x="8359" y="15960"/>
                  <a:pt x="8346" y="16079"/>
                  <a:pt x="8330" y="16195"/>
                </a:cubicBezTo>
                <a:cubicBezTo>
                  <a:pt x="8323" y="16245"/>
                  <a:pt x="8319" y="16297"/>
                  <a:pt x="8316" y="16347"/>
                </a:cubicBezTo>
                <a:cubicBezTo>
                  <a:pt x="8311" y="16391"/>
                  <a:pt x="8304" y="16437"/>
                  <a:pt x="8303" y="16482"/>
                </a:cubicBezTo>
                <a:cubicBezTo>
                  <a:pt x="8297" y="16603"/>
                  <a:pt x="8290" y="16722"/>
                  <a:pt x="8290" y="16843"/>
                </a:cubicBezTo>
                <a:cubicBezTo>
                  <a:pt x="8291" y="16929"/>
                  <a:pt x="8291" y="17015"/>
                  <a:pt x="8301" y="17102"/>
                </a:cubicBezTo>
                <a:cubicBezTo>
                  <a:pt x="8316" y="17245"/>
                  <a:pt x="8333" y="17394"/>
                  <a:pt x="8385" y="17530"/>
                </a:cubicBezTo>
                <a:cubicBezTo>
                  <a:pt x="8412" y="17602"/>
                  <a:pt x="8442" y="17675"/>
                  <a:pt x="8488" y="17740"/>
                </a:cubicBezTo>
                <a:cubicBezTo>
                  <a:pt x="8493" y="17749"/>
                  <a:pt x="8500" y="17757"/>
                  <a:pt x="8506" y="17764"/>
                </a:cubicBezTo>
                <a:cubicBezTo>
                  <a:pt x="8529" y="17829"/>
                  <a:pt x="8556" y="17891"/>
                  <a:pt x="8590" y="17950"/>
                </a:cubicBezTo>
                <a:cubicBezTo>
                  <a:pt x="8656" y="18063"/>
                  <a:pt x="8754" y="18173"/>
                  <a:pt x="8874" y="18230"/>
                </a:cubicBezTo>
                <a:cubicBezTo>
                  <a:pt x="8955" y="18268"/>
                  <a:pt x="9035" y="18289"/>
                  <a:pt x="9122" y="18299"/>
                </a:cubicBezTo>
                <a:cubicBezTo>
                  <a:pt x="9132" y="18301"/>
                  <a:pt x="9144" y="18301"/>
                  <a:pt x="9154" y="18301"/>
                </a:cubicBezTo>
                <a:cubicBezTo>
                  <a:pt x="9217" y="18301"/>
                  <a:pt x="9283" y="18286"/>
                  <a:pt x="9341" y="18266"/>
                </a:cubicBezTo>
                <a:cubicBezTo>
                  <a:pt x="9482" y="18217"/>
                  <a:pt x="9597" y="18134"/>
                  <a:pt x="9700" y="18028"/>
                </a:cubicBezTo>
                <a:cubicBezTo>
                  <a:pt x="9811" y="17915"/>
                  <a:pt x="9901" y="17783"/>
                  <a:pt x="9981" y="17649"/>
                </a:cubicBezTo>
                <a:cubicBezTo>
                  <a:pt x="10027" y="17575"/>
                  <a:pt x="10070" y="17498"/>
                  <a:pt x="10109" y="17422"/>
                </a:cubicBezTo>
                <a:cubicBezTo>
                  <a:pt x="10165" y="17314"/>
                  <a:pt x="10218" y="17208"/>
                  <a:pt x="10268" y="17099"/>
                </a:cubicBezTo>
                <a:cubicBezTo>
                  <a:pt x="10321" y="16985"/>
                  <a:pt x="10364" y="16869"/>
                  <a:pt x="10408" y="16751"/>
                </a:cubicBezTo>
                <a:cubicBezTo>
                  <a:pt x="10445" y="16649"/>
                  <a:pt x="10475" y="16545"/>
                  <a:pt x="10508" y="16440"/>
                </a:cubicBezTo>
                <a:cubicBezTo>
                  <a:pt x="10524" y="16390"/>
                  <a:pt x="10537" y="16337"/>
                  <a:pt x="10548" y="16287"/>
                </a:cubicBezTo>
                <a:cubicBezTo>
                  <a:pt x="10563" y="16233"/>
                  <a:pt x="10580" y="16183"/>
                  <a:pt x="10590" y="16131"/>
                </a:cubicBezTo>
                <a:cubicBezTo>
                  <a:pt x="10613" y="16023"/>
                  <a:pt x="10639" y="15916"/>
                  <a:pt x="10659" y="15806"/>
                </a:cubicBezTo>
                <a:cubicBezTo>
                  <a:pt x="10698" y="15582"/>
                  <a:pt x="10728" y="15353"/>
                  <a:pt x="10750" y="15126"/>
                </a:cubicBezTo>
                <a:cubicBezTo>
                  <a:pt x="10774" y="14882"/>
                  <a:pt x="10770" y="14638"/>
                  <a:pt x="10704" y="14399"/>
                </a:cubicBezTo>
                <a:cubicBezTo>
                  <a:pt x="10663" y="14255"/>
                  <a:pt x="10603" y="14116"/>
                  <a:pt x="10531" y="13983"/>
                </a:cubicBezTo>
                <a:cubicBezTo>
                  <a:pt x="10488" y="13907"/>
                  <a:pt x="10438" y="13824"/>
                  <a:pt x="10374" y="13763"/>
                </a:cubicBezTo>
                <a:cubicBezTo>
                  <a:pt x="10324" y="13713"/>
                  <a:pt x="10272" y="13664"/>
                  <a:pt x="10208" y="13631"/>
                </a:cubicBezTo>
                <a:cubicBezTo>
                  <a:pt x="10152" y="13605"/>
                  <a:pt x="10094" y="13587"/>
                  <a:pt x="10034" y="13574"/>
                </a:cubicBezTo>
                <a:cubicBezTo>
                  <a:pt x="9988" y="13565"/>
                  <a:pt x="9943" y="13559"/>
                  <a:pt x="9899" y="13559"/>
                </a:cubicBezTo>
                <a:cubicBezTo>
                  <a:pt x="9650" y="13555"/>
                  <a:pt x="9416" y="13689"/>
                  <a:pt x="9240" y="13864"/>
                </a:cubicBezTo>
                <a:close/>
                <a:moveTo>
                  <a:pt x="12292" y="14911"/>
                </a:moveTo>
                <a:cubicBezTo>
                  <a:pt x="12164" y="14931"/>
                  <a:pt x="12046" y="15007"/>
                  <a:pt x="11962" y="15103"/>
                </a:cubicBezTo>
                <a:cubicBezTo>
                  <a:pt x="11954" y="15112"/>
                  <a:pt x="11946" y="15122"/>
                  <a:pt x="11939" y="15131"/>
                </a:cubicBezTo>
                <a:cubicBezTo>
                  <a:pt x="11924" y="15142"/>
                  <a:pt x="11911" y="15155"/>
                  <a:pt x="11898" y="15169"/>
                </a:cubicBezTo>
                <a:cubicBezTo>
                  <a:pt x="11842" y="15231"/>
                  <a:pt x="11799" y="15302"/>
                  <a:pt x="11768" y="15376"/>
                </a:cubicBezTo>
                <a:cubicBezTo>
                  <a:pt x="11755" y="15405"/>
                  <a:pt x="11745" y="15435"/>
                  <a:pt x="11737" y="15466"/>
                </a:cubicBezTo>
                <a:cubicBezTo>
                  <a:pt x="11696" y="15559"/>
                  <a:pt x="11663" y="15658"/>
                  <a:pt x="11640" y="15757"/>
                </a:cubicBezTo>
                <a:cubicBezTo>
                  <a:pt x="11611" y="15875"/>
                  <a:pt x="11582" y="15995"/>
                  <a:pt x="11566" y="16117"/>
                </a:cubicBezTo>
                <a:cubicBezTo>
                  <a:pt x="11529" y="16400"/>
                  <a:pt x="11543" y="16729"/>
                  <a:pt x="11776" y="16931"/>
                </a:cubicBezTo>
                <a:cubicBezTo>
                  <a:pt x="11854" y="16997"/>
                  <a:pt x="11950" y="17030"/>
                  <a:pt x="12049" y="17030"/>
                </a:cubicBezTo>
                <a:cubicBezTo>
                  <a:pt x="12105" y="17030"/>
                  <a:pt x="12161" y="17020"/>
                  <a:pt x="12213" y="17000"/>
                </a:cubicBezTo>
                <a:cubicBezTo>
                  <a:pt x="12344" y="16949"/>
                  <a:pt x="12439" y="16843"/>
                  <a:pt x="12514" y="16726"/>
                </a:cubicBezTo>
                <a:cubicBezTo>
                  <a:pt x="12610" y="16571"/>
                  <a:pt x="12662" y="16397"/>
                  <a:pt x="12705" y="16222"/>
                </a:cubicBezTo>
                <a:cubicBezTo>
                  <a:pt x="12722" y="16174"/>
                  <a:pt x="12738" y="16128"/>
                  <a:pt x="12751" y="16079"/>
                </a:cubicBezTo>
                <a:cubicBezTo>
                  <a:pt x="12780" y="15972"/>
                  <a:pt x="12813" y="15862"/>
                  <a:pt x="12831" y="15752"/>
                </a:cubicBezTo>
                <a:cubicBezTo>
                  <a:pt x="12853" y="15621"/>
                  <a:pt x="12869" y="15481"/>
                  <a:pt x="12840" y="15348"/>
                </a:cubicBezTo>
                <a:cubicBezTo>
                  <a:pt x="12816" y="15231"/>
                  <a:pt x="12767" y="15102"/>
                  <a:pt x="12669" y="15023"/>
                </a:cubicBezTo>
                <a:cubicBezTo>
                  <a:pt x="12610" y="14974"/>
                  <a:pt x="12544" y="14929"/>
                  <a:pt x="12468" y="14915"/>
                </a:cubicBezTo>
                <a:cubicBezTo>
                  <a:pt x="12435" y="14909"/>
                  <a:pt x="12400" y="14906"/>
                  <a:pt x="12367" y="14906"/>
                </a:cubicBezTo>
                <a:cubicBezTo>
                  <a:pt x="12341" y="14906"/>
                  <a:pt x="12315" y="14908"/>
                  <a:pt x="12292" y="14911"/>
                </a:cubicBezTo>
                <a:close/>
                <a:moveTo>
                  <a:pt x="4280" y="15384"/>
                </a:moveTo>
                <a:cubicBezTo>
                  <a:pt x="4263" y="15389"/>
                  <a:pt x="4244" y="15395"/>
                  <a:pt x="4228" y="15402"/>
                </a:cubicBezTo>
                <a:cubicBezTo>
                  <a:pt x="4164" y="15431"/>
                  <a:pt x="4111" y="15463"/>
                  <a:pt x="4065" y="15517"/>
                </a:cubicBezTo>
                <a:cubicBezTo>
                  <a:pt x="4021" y="15568"/>
                  <a:pt x="3997" y="15625"/>
                  <a:pt x="3977" y="15687"/>
                </a:cubicBezTo>
                <a:cubicBezTo>
                  <a:pt x="3954" y="15765"/>
                  <a:pt x="3952" y="15858"/>
                  <a:pt x="3962" y="15936"/>
                </a:cubicBezTo>
                <a:cubicBezTo>
                  <a:pt x="3970" y="15996"/>
                  <a:pt x="3983" y="16054"/>
                  <a:pt x="4000" y="16114"/>
                </a:cubicBezTo>
                <a:cubicBezTo>
                  <a:pt x="4024" y="16193"/>
                  <a:pt x="4055" y="16274"/>
                  <a:pt x="4093" y="16347"/>
                </a:cubicBezTo>
                <a:cubicBezTo>
                  <a:pt x="4147" y="16448"/>
                  <a:pt x="4204" y="16547"/>
                  <a:pt x="4293" y="16619"/>
                </a:cubicBezTo>
                <a:cubicBezTo>
                  <a:pt x="4312" y="16633"/>
                  <a:pt x="4329" y="16643"/>
                  <a:pt x="4348" y="16655"/>
                </a:cubicBezTo>
                <a:cubicBezTo>
                  <a:pt x="4412" y="16711"/>
                  <a:pt x="4480" y="16757"/>
                  <a:pt x="4563" y="16784"/>
                </a:cubicBezTo>
                <a:cubicBezTo>
                  <a:pt x="4607" y="16798"/>
                  <a:pt x="4653" y="16806"/>
                  <a:pt x="4697" y="16806"/>
                </a:cubicBezTo>
                <a:cubicBezTo>
                  <a:pt x="4783" y="16806"/>
                  <a:pt x="4868" y="16780"/>
                  <a:pt x="4939" y="16728"/>
                </a:cubicBezTo>
                <a:cubicBezTo>
                  <a:pt x="5055" y="16642"/>
                  <a:pt x="5098" y="16506"/>
                  <a:pt x="5098" y="16368"/>
                </a:cubicBezTo>
                <a:cubicBezTo>
                  <a:pt x="5098" y="16245"/>
                  <a:pt x="5054" y="16123"/>
                  <a:pt x="5009" y="16008"/>
                </a:cubicBezTo>
                <a:cubicBezTo>
                  <a:pt x="4990" y="15959"/>
                  <a:pt x="4970" y="15913"/>
                  <a:pt x="4949" y="15865"/>
                </a:cubicBezTo>
                <a:cubicBezTo>
                  <a:pt x="4920" y="15805"/>
                  <a:pt x="4891" y="15743"/>
                  <a:pt x="4860" y="15684"/>
                </a:cubicBezTo>
                <a:cubicBezTo>
                  <a:pt x="4801" y="15578"/>
                  <a:pt x="4729" y="15490"/>
                  <a:pt x="4624" y="15428"/>
                </a:cubicBezTo>
                <a:cubicBezTo>
                  <a:pt x="4608" y="15420"/>
                  <a:pt x="4591" y="15411"/>
                  <a:pt x="4573" y="15404"/>
                </a:cubicBezTo>
                <a:cubicBezTo>
                  <a:pt x="4526" y="15374"/>
                  <a:pt x="4473" y="15355"/>
                  <a:pt x="4414" y="15355"/>
                </a:cubicBezTo>
                <a:lnTo>
                  <a:pt x="4407" y="15355"/>
                </a:lnTo>
                <a:cubicBezTo>
                  <a:pt x="4365" y="15356"/>
                  <a:pt x="4322" y="15366"/>
                  <a:pt x="4280" y="15384"/>
                </a:cubicBezTo>
                <a:close/>
                <a:moveTo>
                  <a:pt x="5057" y="12199"/>
                </a:moveTo>
                <a:cubicBezTo>
                  <a:pt x="5023" y="12205"/>
                  <a:pt x="4990" y="12218"/>
                  <a:pt x="4959" y="12229"/>
                </a:cubicBezTo>
                <a:cubicBezTo>
                  <a:pt x="4890" y="12257"/>
                  <a:pt x="4839" y="12314"/>
                  <a:pt x="4796" y="12370"/>
                </a:cubicBezTo>
                <a:cubicBezTo>
                  <a:pt x="4758" y="12422"/>
                  <a:pt x="4736" y="12493"/>
                  <a:pt x="4722" y="12556"/>
                </a:cubicBezTo>
                <a:cubicBezTo>
                  <a:pt x="4707" y="12620"/>
                  <a:pt x="4704" y="12688"/>
                  <a:pt x="4710" y="12754"/>
                </a:cubicBezTo>
                <a:cubicBezTo>
                  <a:pt x="4724" y="12968"/>
                  <a:pt x="4824" y="13170"/>
                  <a:pt x="4927" y="13354"/>
                </a:cubicBezTo>
                <a:cubicBezTo>
                  <a:pt x="5009" y="13497"/>
                  <a:pt x="5113" y="13630"/>
                  <a:pt x="5249" y="13725"/>
                </a:cubicBezTo>
                <a:cubicBezTo>
                  <a:pt x="5301" y="13761"/>
                  <a:pt x="5363" y="13779"/>
                  <a:pt x="5422" y="13779"/>
                </a:cubicBezTo>
                <a:cubicBezTo>
                  <a:pt x="5517" y="13779"/>
                  <a:pt x="5613" y="13735"/>
                  <a:pt x="5672" y="13651"/>
                </a:cubicBezTo>
                <a:cubicBezTo>
                  <a:pt x="5686" y="13630"/>
                  <a:pt x="5699" y="13608"/>
                  <a:pt x="5705" y="13587"/>
                </a:cubicBezTo>
                <a:cubicBezTo>
                  <a:pt x="5747" y="13559"/>
                  <a:pt x="5783" y="13522"/>
                  <a:pt x="5811" y="13479"/>
                </a:cubicBezTo>
                <a:cubicBezTo>
                  <a:pt x="5889" y="13357"/>
                  <a:pt x="5889" y="13207"/>
                  <a:pt x="5869" y="13068"/>
                </a:cubicBezTo>
                <a:cubicBezTo>
                  <a:pt x="5852" y="12948"/>
                  <a:pt x="5830" y="12825"/>
                  <a:pt x="5777" y="12715"/>
                </a:cubicBezTo>
                <a:cubicBezTo>
                  <a:pt x="5719" y="12592"/>
                  <a:pt x="5647" y="12465"/>
                  <a:pt x="5544" y="12373"/>
                </a:cubicBezTo>
                <a:cubicBezTo>
                  <a:pt x="5442" y="12284"/>
                  <a:pt x="5315" y="12212"/>
                  <a:pt x="5179" y="12198"/>
                </a:cubicBezTo>
                <a:cubicBezTo>
                  <a:pt x="5159" y="12196"/>
                  <a:pt x="5140" y="12193"/>
                  <a:pt x="5120" y="12193"/>
                </a:cubicBezTo>
                <a:cubicBezTo>
                  <a:pt x="5100" y="12193"/>
                  <a:pt x="5078" y="12196"/>
                  <a:pt x="5057" y="12199"/>
                </a:cubicBezTo>
                <a:close/>
                <a:moveTo>
                  <a:pt x="2720" y="10575"/>
                </a:moveTo>
                <a:cubicBezTo>
                  <a:pt x="2627" y="10601"/>
                  <a:pt x="2545" y="10657"/>
                  <a:pt x="2487" y="10734"/>
                </a:cubicBezTo>
                <a:cubicBezTo>
                  <a:pt x="2430" y="10812"/>
                  <a:pt x="2390" y="10908"/>
                  <a:pt x="2374" y="11005"/>
                </a:cubicBezTo>
                <a:cubicBezTo>
                  <a:pt x="2359" y="11101"/>
                  <a:pt x="2367" y="11196"/>
                  <a:pt x="2383" y="11292"/>
                </a:cubicBezTo>
                <a:cubicBezTo>
                  <a:pt x="2416" y="11479"/>
                  <a:pt x="2483" y="11653"/>
                  <a:pt x="2575" y="11818"/>
                </a:cubicBezTo>
                <a:cubicBezTo>
                  <a:pt x="2664" y="11982"/>
                  <a:pt x="2766" y="12140"/>
                  <a:pt x="2922" y="12248"/>
                </a:cubicBezTo>
                <a:cubicBezTo>
                  <a:pt x="2924" y="12250"/>
                  <a:pt x="2926" y="12250"/>
                  <a:pt x="2927" y="12251"/>
                </a:cubicBezTo>
                <a:cubicBezTo>
                  <a:pt x="2969" y="12300"/>
                  <a:pt x="3011" y="12350"/>
                  <a:pt x="3057" y="12395"/>
                </a:cubicBezTo>
                <a:cubicBezTo>
                  <a:pt x="3096" y="12434"/>
                  <a:pt x="3136" y="12470"/>
                  <a:pt x="3179" y="12501"/>
                </a:cubicBezTo>
                <a:cubicBezTo>
                  <a:pt x="3213" y="12528"/>
                  <a:pt x="3251" y="12556"/>
                  <a:pt x="3293" y="12570"/>
                </a:cubicBezTo>
                <a:cubicBezTo>
                  <a:pt x="3353" y="12592"/>
                  <a:pt x="3416" y="12606"/>
                  <a:pt x="3479" y="12606"/>
                </a:cubicBezTo>
                <a:cubicBezTo>
                  <a:pt x="3515" y="12606"/>
                  <a:pt x="3548" y="12602"/>
                  <a:pt x="3584" y="12592"/>
                </a:cubicBezTo>
                <a:cubicBezTo>
                  <a:pt x="3674" y="12567"/>
                  <a:pt x="3767" y="12513"/>
                  <a:pt x="3820" y="12436"/>
                </a:cubicBezTo>
                <a:cubicBezTo>
                  <a:pt x="3855" y="12388"/>
                  <a:pt x="3886" y="12337"/>
                  <a:pt x="3899" y="12280"/>
                </a:cubicBezTo>
                <a:cubicBezTo>
                  <a:pt x="3908" y="12241"/>
                  <a:pt x="3915" y="12201"/>
                  <a:pt x="3919" y="12160"/>
                </a:cubicBezTo>
                <a:cubicBezTo>
                  <a:pt x="3928" y="12076"/>
                  <a:pt x="3925" y="11988"/>
                  <a:pt x="3911" y="11903"/>
                </a:cubicBezTo>
                <a:cubicBezTo>
                  <a:pt x="3895" y="11798"/>
                  <a:pt x="3869" y="11697"/>
                  <a:pt x="3827" y="11601"/>
                </a:cubicBezTo>
                <a:cubicBezTo>
                  <a:pt x="3806" y="11549"/>
                  <a:pt x="3781" y="11501"/>
                  <a:pt x="3755" y="11450"/>
                </a:cubicBezTo>
                <a:cubicBezTo>
                  <a:pt x="3761" y="11463"/>
                  <a:pt x="3768" y="11475"/>
                  <a:pt x="3774" y="11486"/>
                </a:cubicBezTo>
                <a:cubicBezTo>
                  <a:pt x="3738" y="11414"/>
                  <a:pt x="3698" y="11344"/>
                  <a:pt x="3655" y="11278"/>
                </a:cubicBezTo>
                <a:cubicBezTo>
                  <a:pt x="3617" y="11199"/>
                  <a:pt x="3576" y="11121"/>
                  <a:pt x="3531" y="11046"/>
                </a:cubicBezTo>
                <a:cubicBezTo>
                  <a:pt x="3439" y="10898"/>
                  <a:pt x="3343" y="10739"/>
                  <a:pt x="3193" y="10645"/>
                </a:cubicBezTo>
                <a:cubicBezTo>
                  <a:pt x="3103" y="10589"/>
                  <a:pt x="2998" y="10560"/>
                  <a:pt x="2894" y="10572"/>
                </a:cubicBezTo>
                <a:cubicBezTo>
                  <a:pt x="2864" y="10565"/>
                  <a:pt x="2834" y="10560"/>
                  <a:pt x="2804" y="10560"/>
                </a:cubicBezTo>
                <a:cubicBezTo>
                  <a:pt x="2778" y="10565"/>
                  <a:pt x="2749" y="10567"/>
                  <a:pt x="2720" y="10575"/>
                </a:cubicBezTo>
                <a:close/>
                <a:moveTo>
                  <a:pt x="7318" y="9074"/>
                </a:moveTo>
                <a:cubicBezTo>
                  <a:pt x="7220" y="9187"/>
                  <a:pt x="7151" y="9310"/>
                  <a:pt x="7097" y="9448"/>
                </a:cubicBezTo>
                <a:cubicBezTo>
                  <a:pt x="7045" y="9584"/>
                  <a:pt x="7002" y="9725"/>
                  <a:pt x="6973" y="9869"/>
                </a:cubicBezTo>
                <a:cubicBezTo>
                  <a:pt x="6938" y="10040"/>
                  <a:pt x="6921" y="10215"/>
                  <a:pt x="6914" y="10388"/>
                </a:cubicBezTo>
                <a:cubicBezTo>
                  <a:pt x="6908" y="10504"/>
                  <a:pt x="6904" y="10619"/>
                  <a:pt x="6904" y="10734"/>
                </a:cubicBezTo>
                <a:cubicBezTo>
                  <a:pt x="6907" y="11005"/>
                  <a:pt x="6972" y="11321"/>
                  <a:pt x="7212" y="11480"/>
                </a:cubicBezTo>
                <a:cubicBezTo>
                  <a:pt x="7283" y="11529"/>
                  <a:pt x="7364" y="11554"/>
                  <a:pt x="7453" y="11558"/>
                </a:cubicBezTo>
                <a:lnTo>
                  <a:pt x="7478" y="11558"/>
                </a:lnTo>
                <a:cubicBezTo>
                  <a:pt x="7541" y="11558"/>
                  <a:pt x="7607" y="11547"/>
                  <a:pt x="7663" y="11521"/>
                </a:cubicBezTo>
                <a:cubicBezTo>
                  <a:pt x="7729" y="11486"/>
                  <a:pt x="7791" y="11450"/>
                  <a:pt x="7844" y="11398"/>
                </a:cubicBezTo>
                <a:lnTo>
                  <a:pt x="7850" y="11393"/>
                </a:lnTo>
                <a:cubicBezTo>
                  <a:pt x="7892" y="11364"/>
                  <a:pt x="7928" y="11321"/>
                  <a:pt x="7956" y="11281"/>
                </a:cubicBezTo>
                <a:cubicBezTo>
                  <a:pt x="7982" y="11245"/>
                  <a:pt x="8007" y="11202"/>
                  <a:pt x="8022" y="11161"/>
                </a:cubicBezTo>
                <a:cubicBezTo>
                  <a:pt x="8040" y="11120"/>
                  <a:pt x="8054" y="11076"/>
                  <a:pt x="8068" y="11033"/>
                </a:cubicBezTo>
                <a:cubicBezTo>
                  <a:pt x="8096" y="10963"/>
                  <a:pt x="8117" y="10892"/>
                  <a:pt x="8136" y="10821"/>
                </a:cubicBezTo>
                <a:cubicBezTo>
                  <a:pt x="8165" y="10703"/>
                  <a:pt x="8188" y="10580"/>
                  <a:pt x="8201" y="10458"/>
                </a:cubicBezTo>
                <a:cubicBezTo>
                  <a:pt x="8212" y="10337"/>
                  <a:pt x="8224" y="10215"/>
                  <a:pt x="8231" y="10093"/>
                </a:cubicBezTo>
                <a:cubicBezTo>
                  <a:pt x="8237" y="9985"/>
                  <a:pt x="8244" y="9879"/>
                  <a:pt x="8245" y="9771"/>
                </a:cubicBezTo>
                <a:cubicBezTo>
                  <a:pt x="8248" y="9574"/>
                  <a:pt x="8248" y="9364"/>
                  <a:pt x="8152" y="9187"/>
                </a:cubicBezTo>
                <a:cubicBezTo>
                  <a:pt x="8117" y="9124"/>
                  <a:pt x="8071" y="9069"/>
                  <a:pt x="8015" y="9026"/>
                </a:cubicBezTo>
                <a:cubicBezTo>
                  <a:pt x="7932" y="8934"/>
                  <a:pt x="7820" y="8862"/>
                  <a:pt x="7695" y="8862"/>
                </a:cubicBezTo>
                <a:lnTo>
                  <a:pt x="7693" y="8862"/>
                </a:lnTo>
                <a:cubicBezTo>
                  <a:pt x="7541" y="8867"/>
                  <a:pt x="7413" y="8965"/>
                  <a:pt x="7318" y="9074"/>
                </a:cubicBezTo>
                <a:close/>
                <a:moveTo>
                  <a:pt x="2827" y="4965"/>
                </a:moveTo>
                <a:cubicBezTo>
                  <a:pt x="2761" y="5001"/>
                  <a:pt x="2697" y="5040"/>
                  <a:pt x="2648" y="5099"/>
                </a:cubicBezTo>
                <a:cubicBezTo>
                  <a:pt x="2615" y="5140"/>
                  <a:pt x="2582" y="5183"/>
                  <a:pt x="2554" y="5228"/>
                </a:cubicBezTo>
                <a:cubicBezTo>
                  <a:pt x="2414" y="5458"/>
                  <a:pt x="2397" y="5746"/>
                  <a:pt x="2424" y="6009"/>
                </a:cubicBezTo>
                <a:cubicBezTo>
                  <a:pt x="2454" y="6313"/>
                  <a:pt x="2531" y="6615"/>
                  <a:pt x="2651" y="6900"/>
                </a:cubicBezTo>
                <a:cubicBezTo>
                  <a:pt x="2696" y="7004"/>
                  <a:pt x="2742" y="7106"/>
                  <a:pt x="2798" y="7205"/>
                </a:cubicBezTo>
                <a:cubicBezTo>
                  <a:pt x="2860" y="7313"/>
                  <a:pt x="2920" y="7422"/>
                  <a:pt x="2996" y="7520"/>
                </a:cubicBezTo>
                <a:cubicBezTo>
                  <a:pt x="3057" y="7597"/>
                  <a:pt x="3120" y="7681"/>
                  <a:pt x="3206" y="7734"/>
                </a:cubicBezTo>
                <a:cubicBezTo>
                  <a:pt x="3271" y="7771"/>
                  <a:pt x="3334" y="7799"/>
                  <a:pt x="3408" y="7811"/>
                </a:cubicBezTo>
                <a:cubicBezTo>
                  <a:pt x="3428" y="7814"/>
                  <a:pt x="3446" y="7816"/>
                  <a:pt x="3466" y="7816"/>
                </a:cubicBezTo>
                <a:cubicBezTo>
                  <a:pt x="3524" y="7816"/>
                  <a:pt x="3582" y="7801"/>
                  <a:pt x="3636" y="7784"/>
                </a:cubicBezTo>
                <a:cubicBezTo>
                  <a:pt x="3709" y="7758"/>
                  <a:pt x="3774" y="7707"/>
                  <a:pt x="3827" y="7653"/>
                </a:cubicBezTo>
                <a:cubicBezTo>
                  <a:pt x="3882" y="7599"/>
                  <a:pt x="3921" y="7534"/>
                  <a:pt x="3948" y="7464"/>
                </a:cubicBezTo>
                <a:cubicBezTo>
                  <a:pt x="3996" y="7337"/>
                  <a:pt x="4000" y="7193"/>
                  <a:pt x="3985" y="7060"/>
                </a:cubicBezTo>
                <a:cubicBezTo>
                  <a:pt x="3970" y="6922"/>
                  <a:pt x="3941" y="6781"/>
                  <a:pt x="3902" y="6647"/>
                </a:cubicBezTo>
                <a:cubicBezTo>
                  <a:pt x="3881" y="6515"/>
                  <a:pt x="3856" y="6384"/>
                  <a:pt x="3830" y="6255"/>
                </a:cubicBezTo>
                <a:cubicBezTo>
                  <a:pt x="3832" y="6267"/>
                  <a:pt x="3835" y="6282"/>
                  <a:pt x="3839" y="6293"/>
                </a:cubicBezTo>
                <a:cubicBezTo>
                  <a:pt x="3799" y="6099"/>
                  <a:pt x="3745" y="5905"/>
                  <a:pt x="3686" y="5715"/>
                </a:cubicBezTo>
                <a:cubicBezTo>
                  <a:pt x="3659" y="5629"/>
                  <a:pt x="3629" y="5543"/>
                  <a:pt x="3596" y="5458"/>
                </a:cubicBezTo>
                <a:cubicBezTo>
                  <a:pt x="3567" y="5383"/>
                  <a:pt x="3536" y="5309"/>
                  <a:pt x="3497" y="5240"/>
                </a:cubicBezTo>
                <a:cubicBezTo>
                  <a:pt x="3465" y="5178"/>
                  <a:pt x="3425" y="5120"/>
                  <a:pt x="3377" y="5071"/>
                </a:cubicBezTo>
                <a:cubicBezTo>
                  <a:pt x="3337" y="5032"/>
                  <a:pt x="3288" y="4991"/>
                  <a:pt x="3236" y="4969"/>
                </a:cubicBezTo>
                <a:cubicBezTo>
                  <a:pt x="3172" y="4942"/>
                  <a:pt x="3113" y="4925"/>
                  <a:pt x="3042" y="4923"/>
                </a:cubicBezTo>
                <a:lnTo>
                  <a:pt x="3027" y="4923"/>
                </a:lnTo>
                <a:cubicBezTo>
                  <a:pt x="2960" y="4917"/>
                  <a:pt x="2886" y="4932"/>
                  <a:pt x="2827" y="4965"/>
                </a:cubicBezTo>
                <a:close/>
                <a:moveTo>
                  <a:pt x="3015" y="2957"/>
                </a:moveTo>
                <a:cubicBezTo>
                  <a:pt x="2904" y="2988"/>
                  <a:pt x="2812" y="3079"/>
                  <a:pt x="2771" y="3187"/>
                </a:cubicBezTo>
                <a:cubicBezTo>
                  <a:pt x="2716" y="3330"/>
                  <a:pt x="2705" y="3484"/>
                  <a:pt x="2740" y="3635"/>
                </a:cubicBezTo>
                <a:cubicBezTo>
                  <a:pt x="2761" y="3723"/>
                  <a:pt x="2797" y="3808"/>
                  <a:pt x="2855" y="3874"/>
                </a:cubicBezTo>
                <a:cubicBezTo>
                  <a:pt x="2899" y="3923"/>
                  <a:pt x="2948" y="3954"/>
                  <a:pt x="3006" y="3980"/>
                </a:cubicBezTo>
                <a:cubicBezTo>
                  <a:pt x="3042" y="3995"/>
                  <a:pt x="3078" y="3999"/>
                  <a:pt x="3114" y="3999"/>
                </a:cubicBezTo>
                <a:cubicBezTo>
                  <a:pt x="3136" y="4003"/>
                  <a:pt x="3157" y="4005"/>
                  <a:pt x="3179" y="4005"/>
                </a:cubicBezTo>
                <a:cubicBezTo>
                  <a:pt x="3238" y="4005"/>
                  <a:pt x="3298" y="3990"/>
                  <a:pt x="3347" y="3960"/>
                </a:cubicBezTo>
                <a:cubicBezTo>
                  <a:pt x="3452" y="3897"/>
                  <a:pt x="3518" y="3783"/>
                  <a:pt x="3537" y="3665"/>
                </a:cubicBezTo>
                <a:cubicBezTo>
                  <a:pt x="3547" y="3592"/>
                  <a:pt x="3544" y="3517"/>
                  <a:pt x="3537" y="3444"/>
                </a:cubicBezTo>
                <a:cubicBezTo>
                  <a:pt x="3524" y="3302"/>
                  <a:pt x="3474" y="3168"/>
                  <a:pt x="3369" y="3067"/>
                </a:cubicBezTo>
                <a:cubicBezTo>
                  <a:pt x="3295" y="2995"/>
                  <a:pt x="3199" y="2946"/>
                  <a:pt x="3096" y="2946"/>
                </a:cubicBezTo>
                <a:cubicBezTo>
                  <a:pt x="3073" y="2946"/>
                  <a:pt x="3044" y="2949"/>
                  <a:pt x="3015" y="2957"/>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3" name="Google Shape;263;p8"/>
          <p:cNvGrpSpPr/>
          <p:nvPr/>
        </p:nvGrpSpPr>
        <p:grpSpPr>
          <a:xfrm rot="9490647">
            <a:off x="11120227" y="-669922"/>
            <a:ext cx="1754668" cy="2805283"/>
            <a:chOff x="1981450" y="3730350"/>
            <a:chExt cx="1089535" cy="1741899"/>
          </a:xfrm>
        </p:grpSpPr>
        <p:sp>
          <p:nvSpPr>
            <p:cNvPr id="264" name="Google Shape;264;p8"/>
            <p:cNvSpPr/>
            <p:nvPr/>
          </p:nvSpPr>
          <p:spPr>
            <a:xfrm>
              <a:off x="1981450" y="3730350"/>
              <a:ext cx="1089535" cy="1728956"/>
            </a:xfrm>
            <a:custGeom>
              <a:avLst/>
              <a:gdLst/>
              <a:ahLst/>
              <a:cxnLst/>
              <a:rect l="l" t="t" r="r" b="b"/>
              <a:pathLst>
                <a:path w="17341" h="27518" extrusionOk="0">
                  <a:moveTo>
                    <a:pt x="5636" y="27342"/>
                  </a:moveTo>
                  <a:cubicBezTo>
                    <a:pt x="3976" y="27099"/>
                    <a:pt x="1077" y="27517"/>
                    <a:pt x="486" y="25489"/>
                  </a:cubicBezTo>
                  <a:cubicBezTo>
                    <a:pt x="123" y="24396"/>
                    <a:pt x="0" y="23244"/>
                    <a:pt x="128" y="22100"/>
                  </a:cubicBezTo>
                  <a:cubicBezTo>
                    <a:pt x="19" y="22037"/>
                    <a:pt x="58" y="21894"/>
                    <a:pt x="58" y="21791"/>
                  </a:cubicBezTo>
                  <a:cubicBezTo>
                    <a:pt x="85" y="21368"/>
                    <a:pt x="136" y="20947"/>
                    <a:pt x="173" y="20526"/>
                  </a:cubicBezTo>
                  <a:cubicBezTo>
                    <a:pt x="268" y="19449"/>
                    <a:pt x="403" y="18336"/>
                    <a:pt x="899" y="17363"/>
                  </a:cubicBezTo>
                  <a:cubicBezTo>
                    <a:pt x="1182" y="16720"/>
                    <a:pt x="1716" y="16332"/>
                    <a:pt x="2265" y="15958"/>
                  </a:cubicBezTo>
                  <a:cubicBezTo>
                    <a:pt x="2651" y="15695"/>
                    <a:pt x="3047" y="15438"/>
                    <a:pt x="3369" y="15103"/>
                  </a:cubicBezTo>
                  <a:cubicBezTo>
                    <a:pt x="4394" y="13921"/>
                    <a:pt x="4085" y="12144"/>
                    <a:pt x="5025" y="10919"/>
                  </a:cubicBezTo>
                  <a:cubicBezTo>
                    <a:pt x="6109" y="9558"/>
                    <a:pt x="8474" y="9909"/>
                    <a:pt x="9099" y="8054"/>
                  </a:cubicBezTo>
                  <a:cubicBezTo>
                    <a:pt x="9424" y="7016"/>
                    <a:pt x="9496" y="5895"/>
                    <a:pt x="10032" y="4929"/>
                  </a:cubicBezTo>
                  <a:cubicBezTo>
                    <a:pt x="11359" y="2821"/>
                    <a:pt x="13664" y="1577"/>
                    <a:pt x="15761" y="350"/>
                  </a:cubicBezTo>
                  <a:cubicBezTo>
                    <a:pt x="16125" y="123"/>
                    <a:pt x="16368" y="18"/>
                    <a:pt x="16525" y="0"/>
                  </a:cubicBezTo>
                  <a:cubicBezTo>
                    <a:pt x="16525" y="3"/>
                    <a:pt x="16525" y="6"/>
                    <a:pt x="16523" y="8"/>
                  </a:cubicBezTo>
                  <a:cubicBezTo>
                    <a:pt x="16490" y="278"/>
                    <a:pt x="16466" y="547"/>
                    <a:pt x="16452" y="818"/>
                  </a:cubicBezTo>
                  <a:cubicBezTo>
                    <a:pt x="16446" y="913"/>
                    <a:pt x="16441" y="1007"/>
                    <a:pt x="16437" y="1103"/>
                  </a:cubicBezTo>
                  <a:cubicBezTo>
                    <a:pt x="16433" y="1185"/>
                    <a:pt x="16433" y="1265"/>
                    <a:pt x="16431" y="1349"/>
                  </a:cubicBezTo>
                  <a:cubicBezTo>
                    <a:pt x="16427" y="1520"/>
                    <a:pt x="16427" y="1688"/>
                    <a:pt x="16427" y="1859"/>
                  </a:cubicBezTo>
                  <a:cubicBezTo>
                    <a:pt x="16427" y="2178"/>
                    <a:pt x="16447" y="2498"/>
                    <a:pt x="16470" y="2817"/>
                  </a:cubicBezTo>
                  <a:lnTo>
                    <a:pt x="16488" y="3011"/>
                  </a:lnTo>
                  <a:cubicBezTo>
                    <a:pt x="16470" y="3525"/>
                    <a:pt x="16496" y="4040"/>
                    <a:pt x="16584" y="4551"/>
                  </a:cubicBezTo>
                  <a:cubicBezTo>
                    <a:pt x="16830" y="6175"/>
                    <a:pt x="17340" y="8142"/>
                    <a:pt x="16318" y="9594"/>
                  </a:cubicBezTo>
                  <a:cubicBezTo>
                    <a:pt x="15848" y="10179"/>
                    <a:pt x="15317" y="10810"/>
                    <a:pt x="15412" y="11615"/>
                  </a:cubicBezTo>
                  <a:cubicBezTo>
                    <a:pt x="15487" y="12604"/>
                    <a:pt x="15921" y="13529"/>
                    <a:pt x="15983" y="14524"/>
                  </a:cubicBezTo>
                  <a:cubicBezTo>
                    <a:pt x="16193" y="16577"/>
                    <a:pt x="14542" y="17684"/>
                    <a:pt x="13247" y="18946"/>
                  </a:cubicBezTo>
                  <a:cubicBezTo>
                    <a:pt x="12366" y="19844"/>
                    <a:pt x="12402" y="20773"/>
                    <a:pt x="12580" y="21938"/>
                  </a:cubicBezTo>
                  <a:cubicBezTo>
                    <a:pt x="12809" y="23082"/>
                    <a:pt x="12715" y="24408"/>
                    <a:pt x="12124" y="25394"/>
                  </a:cubicBezTo>
                  <a:cubicBezTo>
                    <a:pt x="11779" y="25970"/>
                    <a:pt x="11262" y="26432"/>
                    <a:pt x="10538" y="26675"/>
                  </a:cubicBezTo>
                  <a:cubicBezTo>
                    <a:pt x="9273" y="27168"/>
                    <a:pt x="7906" y="27371"/>
                    <a:pt x="6547" y="27371"/>
                  </a:cubicBezTo>
                  <a:cubicBezTo>
                    <a:pt x="6246" y="27372"/>
                    <a:pt x="5941" y="27362"/>
                    <a:pt x="5636" y="273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8"/>
            <p:cNvSpPr/>
            <p:nvPr/>
          </p:nvSpPr>
          <p:spPr>
            <a:xfrm>
              <a:off x="2137080" y="3744675"/>
              <a:ext cx="891306" cy="1727574"/>
            </a:xfrm>
            <a:custGeom>
              <a:avLst/>
              <a:gdLst/>
              <a:ahLst/>
              <a:cxnLst/>
              <a:rect l="l" t="t" r="r" b="b"/>
              <a:pathLst>
                <a:path w="14186" h="27496" extrusionOk="0">
                  <a:moveTo>
                    <a:pt x="12826" y="10575"/>
                  </a:moveTo>
                  <a:cubicBezTo>
                    <a:pt x="12840" y="10575"/>
                    <a:pt x="12856" y="10579"/>
                    <a:pt x="12868" y="10588"/>
                  </a:cubicBezTo>
                  <a:cubicBezTo>
                    <a:pt x="12855" y="10581"/>
                    <a:pt x="12840" y="10576"/>
                    <a:pt x="12826" y="10575"/>
                  </a:cubicBezTo>
                  <a:close/>
                  <a:moveTo>
                    <a:pt x="13813" y="1"/>
                  </a:moveTo>
                  <a:cubicBezTo>
                    <a:pt x="13673" y="1"/>
                    <a:pt x="13533" y="455"/>
                    <a:pt x="13399" y="639"/>
                  </a:cubicBezTo>
                  <a:cubicBezTo>
                    <a:pt x="12551" y="2166"/>
                    <a:pt x="11854" y="3763"/>
                    <a:pt x="11152" y="5361"/>
                  </a:cubicBezTo>
                  <a:cubicBezTo>
                    <a:pt x="11112" y="4853"/>
                    <a:pt x="10717" y="3638"/>
                    <a:pt x="10692" y="3530"/>
                  </a:cubicBezTo>
                  <a:cubicBezTo>
                    <a:pt x="10563" y="3083"/>
                    <a:pt x="10472" y="2623"/>
                    <a:pt x="10455" y="2156"/>
                  </a:cubicBezTo>
                  <a:cubicBezTo>
                    <a:pt x="10448" y="2066"/>
                    <a:pt x="10485" y="1910"/>
                    <a:pt x="10355" y="1910"/>
                  </a:cubicBezTo>
                  <a:cubicBezTo>
                    <a:pt x="10352" y="1910"/>
                    <a:pt x="10349" y="1910"/>
                    <a:pt x="10346" y="1910"/>
                  </a:cubicBezTo>
                  <a:cubicBezTo>
                    <a:pt x="9978" y="2547"/>
                    <a:pt x="10963" y="4643"/>
                    <a:pt x="10977" y="5504"/>
                  </a:cubicBezTo>
                  <a:cubicBezTo>
                    <a:pt x="11009" y="5536"/>
                    <a:pt x="11037" y="5559"/>
                    <a:pt x="11062" y="5570"/>
                  </a:cubicBezTo>
                  <a:cubicBezTo>
                    <a:pt x="10817" y="6127"/>
                    <a:pt x="10569" y="6685"/>
                    <a:pt x="10316" y="7238"/>
                  </a:cubicBezTo>
                  <a:cubicBezTo>
                    <a:pt x="10181" y="7380"/>
                    <a:pt x="10099" y="7511"/>
                    <a:pt x="10153" y="7589"/>
                  </a:cubicBezTo>
                  <a:cubicBezTo>
                    <a:pt x="9856" y="8183"/>
                    <a:pt x="9541" y="8769"/>
                    <a:pt x="9222" y="9353"/>
                  </a:cubicBezTo>
                  <a:cubicBezTo>
                    <a:pt x="9212" y="9218"/>
                    <a:pt x="9194" y="9084"/>
                    <a:pt x="9203" y="9015"/>
                  </a:cubicBezTo>
                  <a:cubicBezTo>
                    <a:pt x="9161" y="8503"/>
                    <a:pt x="9038" y="7999"/>
                    <a:pt x="8905" y="7504"/>
                  </a:cubicBezTo>
                  <a:cubicBezTo>
                    <a:pt x="8798" y="7183"/>
                    <a:pt x="8694" y="6864"/>
                    <a:pt x="8605" y="6539"/>
                  </a:cubicBezTo>
                  <a:cubicBezTo>
                    <a:pt x="8823" y="6213"/>
                    <a:pt x="9016" y="5008"/>
                    <a:pt x="9025" y="4801"/>
                  </a:cubicBezTo>
                  <a:cubicBezTo>
                    <a:pt x="9026" y="4604"/>
                    <a:pt x="9109" y="3198"/>
                    <a:pt x="8914" y="3198"/>
                  </a:cubicBezTo>
                  <a:cubicBezTo>
                    <a:pt x="8911" y="3198"/>
                    <a:pt x="8909" y="3198"/>
                    <a:pt x="8907" y="3198"/>
                  </a:cubicBezTo>
                  <a:cubicBezTo>
                    <a:pt x="8763" y="3208"/>
                    <a:pt x="8823" y="3382"/>
                    <a:pt x="8821" y="3479"/>
                  </a:cubicBezTo>
                  <a:cubicBezTo>
                    <a:pt x="8841" y="3881"/>
                    <a:pt x="8859" y="4285"/>
                    <a:pt x="8841" y="4689"/>
                  </a:cubicBezTo>
                  <a:cubicBezTo>
                    <a:pt x="8808" y="5220"/>
                    <a:pt x="8690" y="5723"/>
                    <a:pt x="8522" y="6230"/>
                  </a:cubicBezTo>
                  <a:cubicBezTo>
                    <a:pt x="8353" y="5557"/>
                    <a:pt x="8241" y="4873"/>
                    <a:pt x="8234" y="4174"/>
                  </a:cubicBezTo>
                  <a:cubicBezTo>
                    <a:pt x="8234" y="4112"/>
                    <a:pt x="8186" y="4081"/>
                    <a:pt x="8138" y="4081"/>
                  </a:cubicBezTo>
                  <a:cubicBezTo>
                    <a:pt x="8090" y="4081"/>
                    <a:pt x="8041" y="4113"/>
                    <a:pt x="8041" y="4174"/>
                  </a:cubicBezTo>
                  <a:cubicBezTo>
                    <a:pt x="8015" y="4995"/>
                    <a:pt x="8205" y="5779"/>
                    <a:pt x="8427" y="6557"/>
                  </a:cubicBezTo>
                  <a:cubicBezTo>
                    <a:pt x="8427" y="6561"/>
                    <a:pt x="8428" y="6564"/>
                    <a:pt x="8429" y="6565"/>
                  </a:cubicBezTo>
                  <a:cubicBezTo>
                    <a:pt x="8717" y="7576"/>
                    <a:pt x="9053" y="8577"/>
                    <a:pt x="9022" y="9639"/>
                  </a:cubicBezTo>
                  <a:cubicBezTo>
                    <a:pt x="9022" y="9656"/>
                    <a:pt x="9026" y="9675"/>
                    <a:pt x="9036" y="9689"/>
                  </a:cubicBezTo>
                  <a:cubicBezTo>
                    <a:pt x="8106" y="11374"/>
                    <a:pt x="7154" y="13048"/>
                    <a:pt x="6479" y="14856"/>
                  </a:cubicBezTo>
                  <a:cubicBezTo>
                    <a:pt x="6374" y="15101"/>
                    <a:pt x="6276" y="15347"/>
                    <a:pt x="6178" y="15594"/>
                  </a:cubicBezTo>
                  <a:cubicBezTo>
                    <a:pt x="6043" y="15413"/>
                    <a:pt x="5911" y="15232"/>
                    <a:pt x="5783" y="15045"/>
                  </a:cubicBezTo>
                  <a:cubicBezTo>
                    <a:pt x="5712" y="14938"/>
                    <a:pt x="5645" y="14832"/>
                    <a:pt x="5579" y="14727"/>
                  </a:cubicBezTo>
                  <a:cubicBezTo>
                    <a:pt x="5624" y="14673"/>
                    <a:pt x="5602" y="14563"/>
                    <a:pt x="5510" y="14563"/>
                  </a:cubicBezTo>
                  <a:cubicBezTo>
                    <a:pt x="5509" y="14563"/>
                    <a:pt x="5509" y="14563"/>
                    <a:pt x="5508" y="14563"/>
                  </a:cubicBezTo>
                  <a:cubicBezTo>
                    <a:pt x="5497" y="14563"/>
                    <a:pt x="5487" y="14562"/>
                    <a:pt x="5475" y="14562"/>
                  </a:cubicBezTo>
                  <a:cubicBezTo>
                    <a:pt x="5422" y="14472"/>
                    <a:pt x="5370" y="14385"/>
                    <a:pt x="5316" y="14297"/>
                  </a:cubicBezTo>
                  <a:cubicBezTo>
                    <a:pt x="5064" y="13905"/>
                    <a:pt x="4847" y="13495"/>
                    <a:pt x="4646" y="13078"/>
                  </a:cubicBezTo>
                  <a:cubicBezTo>
                    <a:pt x="4664" y="13046"/>
                    <a:pt x="4660" y="13003"/>
                    <a:pt x="4615" y="12963"/>
                  </a:cubicBezTo>
                  <a:cubicBezTo>
                    <a:pt x="4682" y="12358"/>
                    <a:pt x="5061" y="9648"/>
                    <a:pt x="4532" y="9382"/>
                  </a:cubicBezTo>
                  <a:lnTo>
                    <a:pt x="4532" y="9382"/>
                  </a:lnTo>
                  <a:cubicBezTo>
                    <a:pt x="4372" y="9461"/>
                    <a:pt x="4543" y="9676"/>
                    <a:pt x="4541" y="9812"/>
                  </a:cubicBezTo>
                  <a:cubicBezTo>
                    <a:pt x="4574" y="9970"/>
                    <a:pt x="4591" y="10131"/>
                    <a:pt x="4602" y="10293"/>
                  </a:cubicBezTo>
                  <a:cubicBezTo>
                    <a:pt x="4674" y="11091"/>
                    <a:pt x="4512" y="11892"/>
                    <a:pt x="4459" y="12681"/>
                  </a:cubicBezTo>
                  <a:cubicBezTo>
                    <a:pt x="4088" y="11866"/>
                    <a:pt x="3763" y="11026"/>
                    <a:pt x="3366" y="10223"/>
                  </a:cubicBezTo>
                  <a:cubicBezTo>
                    <a:pt x="3338" y="10152"/>
                    <a:pt x="3282" y="10123"/>
                    <a:pt x="3232" y="10123"/>
                  </a:cubicBezTo>
                  <a:cubicBezTo>
                    <a:pt x="3153" y="10123"/>
                    <a:pt x="3090" y="10196"/>
                    <a:pt x="3178" y="10293"/>
                  </a:cubicBezTo>
                  <a:cubicBezTo>
                    <a:pt x="3598" y="11041"/>
                    <a:pt x="3851" y="11876"/>
                    <a:pt x="4227" y="12649"/>
                  </a:cubicBezTo>
                  <a:cubicBezTo>
                    <a:pt x="4528" y="13299"/>
                    <a:pt x="4860" y="13933"/>
                    <a:pt x="5234" y="14544"/>
                  </a:cubicBezTo>
                  <a:cubicBezTo>
                    <a:pt x="5008" y="14523"/>
                    <a:pt x="4781" y="14487"/>
                    <a:pt x="4561" y="14447"/>
                  </a:cubicBezTo>
                  <a:cubicBezTo>
                    <a:pt x="3516" y="14254"/>
                    <a:pt x="2606" y="13649"/>
                    <a:pt x="1891" y="12877"/>
                  </a:cubicBezTo>
                  <a:cubicBezTo>
                    <a:pt x="1867" y="12835"/>
                    <a:pt x="1835" y="12819"/>
                    <a:pt x="1805" y="12819"/>
                  </a:cubicBezTo>
                  <a:cubicBezTo>
                    <a:pt x="1726" y="12819"/>
                    <a:pt x="1655" y="12928"/>
                    <a:pt x="1747" y="13005"/>
                  </a:cubicBezTo>
                  <a:cubicBezTo>
                    <a:pt x="2667" y="14044"/>
                    <a:pt x="3973" y="14684"/>
                    <a:pt x="5360" y="14751"/>
                  </a:cubicBezTo>
                  <a:cubicBezTo>
                    <a:pt x="5590" y="15115"/>
                    <a:pt x="5833" y="15467"/>
                    <a:pt x="6092" y="15808"/>
                  </a:cubicBezTo>
                  <a:cubicBezTo>
                    <a:pt x="5277" y="17934"/>
                    <a:pt x="4673" y="20137"/>
                    <a:pt x="3774" y="22234"/>
                  </a:cubicBezTo>
                  <a:cubicBezTo>
                    <a:pt x="3553" y="22736"/>
                    <a:pt x="3314" y="23231"/>
                    <a:pt x="3066" y="23719"/>
                  </a:cubicBezTo>
                  <a:cubicBezTo>
                    <a:pt x="3056" y="23609"/>
                    <a:pt x="3034" y="23492"/>
                    <a:pt x="3044" y="23423"/>
                  </a:cubicBezTo>
                  <a:cubicBezTo>
                    <a:pt x="3014" y="22324"/>
                    <a:pt x="2593" y="21317"/>
                    <a:pt x="2107" y="20350"/>
                  </a:cubicBezTo>
                  <a:cubicBezTo>
                    <a:pt x="2151" y="20342"/>
                    <a:pt x="2189" y="20302"/>
                    <a:pt x="2187" y="20255"/>
                  </a:cubicBezTo>
                  <a:cubicBezTo>
                    <a:pt x="2147" y="20065"/>
                    <a:pt x="2186" y="19868"/>
                    <a:pt x="2181" y="19675"/>
                  </a:cubicBezTo>
                  <a:cubicBezTo>
                    <a:pt x="2200" y="18041"/>
                    <a:pt x="1868" y="16343"/>
                    <a:pt x="1047" y="14915"/>
                  </a:cubicBezTo>
                  <a:cubicBezTo>
                    <a:pt x="1028" y="14881"/>
                    <a:pt x="1000" y="14868"/>
                    <a:pt x="971" y="14868"/>
                  </a:cubicBezTo>
                  <a:cubicBezTo>
                    <a:pt x="905" y="14868"/>
                    <a:pt x="838" y="14940"/>
                    <a:pt x="882" y="15012"/>
                  </a:cubicBezTo>
                  <a:cubicBezTo>
                    <a:pt x="1586" y="16203"/>
                    <a:pt x="1867" y="17596"/>
                    <a:pt x="1984" y="18962"/>
                  </a:cubicBezTo>
                  <a:cubicBezTo>
                    <a:pt x="2009" y="19336"/>
                    <a:pt x="1986" y="19711"/>
                    <a:pt x="1977" y="20085"/>
                  </a:cubicBezTo>
                  <a:lnTo>
                    <a:pt x="1977" y="20099"/>
                  </a:lnTo>
                  <a:cubicBezTo>
                    <a:pt x="1869" y="19890"/>
                    <a:pt x="1757" y="19681"/>
                    <a:pt x="1648" y="19473"/>
                  </a:cubicBezTo>
                  <a:cubicBezTo>
                    <a:pt x="1047" y="18312"/>
                    <a:pt x="597" y="17093"/>
                    <a:pt x="226" y="15844"/>
                  </a:cubicBezTo>
                  <a:cubicBezTo>
                    <a:pt x="214" y="15802"/>
                    <a:pt x="176" y="15774"/>
                    <a:pt x="134" y="15774"/>
                  </a:cubicBezTo>
                  <a:cubicBezTo>
                    <a:pt x="126" y="15774"/>
                    <a:pt x="117" y="15775"/>
                    <a:pt x="108" y="15778"/>
                  </a:cubicBezTo>
                  <a:cubicBezTo>
                    <a:pt x="0" y="15809"/>
                    <a:pt x="46" y="15924"/>
                    <a:pt x="74" y="16002"/>
                  </a:cubicBezTo>
                  <a:cubicBezTo>
                    <a:pt x="383" y="16978"/>
                    <a:pt x="692" y="17957"/>
                    <a:pt x="1148" y="18877"/>
                  </a:cubicBezTo>
                  <a:cubicBezTo>
                    <a:pt x="1543" y="19753"/>
                    <a:pt x="2043" y="20577"/>
                    <a:pt x="2410" y="21465"/>
                  </a:cubicBezTo>
                  <a:cubicBezTo>
                    <a:pt x="2657" y="22086"/>
                    <a:pt x="2815" y="22746"/>
                    <a:pt x="2848" y="23416"/>
                  </a:cubicBezTo>
                  <a:cubicBezTo>
                    <a:pt x="2890" y="23560"/>
                    <a:pt x="2794" y="23902"/>
                    <a:pt x="2929" y="23983"/>
                  </a:cubicBezTo>
                  <a:cubicBezTo>
                    <a:pt x="2600" y="24628"/>
                    <a:pt x="2260" y="25268"/>
                    <a:pt x="1941" y="25918"/>
                  </a:cubicBezTo>
                  <a:cubicBezTo>
                    <a:pt x="1884" y="26031"/>
                    <a:pt x="1831" y="26148"/>
                    <a:pt x="1780" y="26266"/>
                  </a:cubicBezTo>
                  <a:cubicBezTo>
                    <a:pt x="1662" y="26391"/>
                    <a:pt x="1605" y="26496"/>
                    <a:pt x="1665" y="26543"/>
                  </a:cubicBezTo>
                  <a:cubicBezTo>
                    <a:pt x="1557" y="26816"/>
                    <a:pt x="1463" y="27095"/>
                    <a:pt x="1366" y="27370"/>
                  </a:cubicBezTo>
                  <a:cubicBezTo>
                    <a:pt x="1349" y="27420"/>
                    <a:pt x="1384" y="27475"/>
                    <a:pt x="1432" y="27489"/>
                  </a:cubicBezTo>
                  <a:cubicBezTo>
                    <a:pt x="1439" y="27494"/>
                    <a:pt x="1445" y="27496"/>
                    <a:pt x="1452" y="27496"/>
                  </a:cubicBezTo>
                  <a:cubicBezTo>
                    <a:pt x="1576" y="27496"/>
                    <a:pt x="1778" y="26781"/>
                    <a:pt x="1921" y="26406"/>
                  </a:cubicBezTo>
                  <a:cubicBezTo>
                    <a:pt x="2174" y="26172"/>
                    <a:pt x="2447" y="25946"/>
                    <a:pt x="2728" y="25744"/>
                  </a:cubicBezTo>
                  <a:cubicBezTo>
                    <a:pt x="3638" y="25127"/>
                    <a:pt x="4705" y="24808"/>
                    <a:pt x="5753" y="24509"/>
                  </a:cubicBezTo>
                  <a:cubicBezTo>
                    <a:pt x="7312" y="24040"/>
                    <a:pt x="8993" y="23912"/>
                    <a:pt x="10411" y="23048"/>
                  </a:cubicBezTo>
                  <a:cubicBezTo>
                    <a:pt x="10455" y="23021"/>
                    <a:pt x="10471" y="22962"/>
                    <a:pt x="10445" y="22917"/>
                  </a:cubicBezTo>
                  <a:cubicBezTo>
                    <a:pt x="10417" y="22889"/>
                    <a:pt x="10386" y="22878"/>
                    <a:pt x="10354" y="22878"/>
                  </a:cubicBezTo>
                  <a:cubicBezTo>
                    <a:pt x="10233" y="22878"/>
                    <a:pt x="10091" y="23041"/>
                    <a:pt x="9971" y="23070"/>
                  </a:cubicBezTo>
                  <a:cubicBezTo>
                    <a:pt x="8938" y="23615"/>
                    <a:pt x="7775" y="23810"/>
                    <a:pt x="6650" y="24070"/>
                  </a:cubicBezTo>
                  <a:lnTo>
                    <a:pt x="6608" y="24082"/>
                  </a:lnTo>
                  <a:cubicBezTo>
                    <a:pt x="6677" y="23997"/>
                    <a:pt x="6743" y="23915"/>
                    <a:pt x="6796" y="23880"/>
                  </a:cubicBezTo>
                  <a:cubicBezTo>
                    <a:pt x="7205" y="23471"/>
                    <a:pt x="7645" y="23090"/>
                    <a:pt x="8118" y="22755"/>
                  </a:cubicBezTo>
                  <a:cubicBezTo>
                    <a:pt x="8520" y="22486"/>
                    <a:pt x="8950" y="22234"/>
                    <a:pt x="9384" y="22017"/>
                  </a:cubicBezTo>
                  <a:cubicBezTo>
                    <a:pt x="9495" y="21917"/>
                    <a:pt x="10067" y="21805"/>
                    <a:pt x="9999" y="21636"/>
                  </a:cubicBezTo>
                  <a:cubicBezTo>
                    <a:pt x="9982" y="21615"/>
                    <a:pt x="9952" y="21605"/>
                    <a:pt x="9911" y="21605"/>
                  </a:cubicBezTo>
                  <a:cubicBezTo>
                    <a:pt x="9490" y="21605"/>
                    <a:pt x="7920" y="22643"/>
                    <a:pt x="7678" y="22841"/>
                  </a:cubicBezTo>
                  <a:cubicBezTo>
                    <a:pt x="7519" y="22978"/>
                    <a:pt x="6484" y="23807"/>
                    <a:pt x="6276" y="24171"/>
                  </a:cubicBezTo>
                  <a:cubicBezTo>
                    <a:pt x="5189" y="24457"/>
                    <a:pt x="4098" y="24766"/>
                    <a:pt x="3099" y="25291"/>
                  </a:cubicBezTo>
                  <a:cubicBezTo>
                    <a:pt x="3005" y="25338"/>
                    <a:pt x="2526" y="25644"/>
                    <a:pt x="2143" y="25946"/>
                  </a:cubicBezTo>
                  <a:cubicBezTo>
                    <a:pt x="2847" y="24520"/>
                    <a:pt x="3638" y="23133"/>
                    <a:pt x="4223" y="21652"/>
                  </a:cubicBezTo>
                  <a:cubicBezTo>
                    <a:pt x="4380" y="21244"/>
                    <a:pt x="4531" y="20833"/>
                    <a:pt x="4676" y="20421"/>
                  </a:cubicBezTo>
                  <a:cubicBezTo>
                    <a:pt x="4705" y="20414"/>
                    <a:pt x="4730" y="20393"/>
                    <a:pt x="4745" y="20364"/>
                  </a:cubicBezTo>
                  <a:cubicBezTo>
                    <a:pt x="5042" y="20048"/>
                    <a:pt x="5451" y="19858"/>
                    <a:pt x="5858" y="19713"/>
                  </a:cubicBezTo>
                  <a:cubicBezTo>
                    <a:pt x="7269" y="19258"/>
                    <a:pt x="8795" y="19300"/>
                    <a:pt x="10224" y="18923"/>
                  </a:cubicBezTo>
                  <a:cubicBezTo>
                    <a:pt x="10352" y="18849"/>
                    <a:pt x="10882" y="18741"/>
                    <a:pt x="10799" y="18553"/>
                  </a:cubicBezTo>
                  <a:cubicBezTo>
                    <a:pt x="10780" y="18519"/>
                    <a:pt x="10750" y="18506"/>
                    <a:pt x="10718" y="18506"/>
                  </a:cubicBezTo>
                  <a:cubicBezTo>
                    <a:pt x="10688" y="18506"/>
                    <a:pt x="10656" y="18518"/>
                    <a:pt x="10631" y="18535"/>
                  </a:cubicBezTo>
                  <a:cubicBezTo>
                    <a:pt x="9945" y="18905"/>
                    <a:pt x="9147" y="18951"/>
                    <a:pt x="8378" y="19036"/>
                  </a:cubicBezTo>
                  <a:cubicBezTo>
                    <a:pt x="9797" y="17619"/>
                    <a:pt x="10986" y="16663"/>
                    <a:pt x="13113" y="16226"/>
                  </a:cubicBezTo>
                  <a:cubicBezTo>
                    <a:pt x="13226" y="16197"/>
                    <a:pt x="13187" y="16037"/>
                    <a:pt x="13089" y="16037"/>
                  </a:cubicBezTo>
                  <a:cubicBezTo>
                    <a:pt x="13081" y="16037"/>
                    <a:pt x="13072" y="16038"/>
                    <a:pt x="13063" y="16041"/>
                  </a:cubicBezTo>
                  <a:cubicBezTo>
                    <a:pt x="11495" y="16356"/>
                    <a:pt x="10051" y="17131"/>
                    <a:pt x="8910" y="18251"/>
                  </a:cubicBezTo>
                  <a:cubicBezTo>
                    <a:pt x="8823" y="18368"/>
                    <a:pt x="8277" y="18800"/>
                    <a:pt x="8138" y="19064"/>
                  </a:cubicBezTo>
                  <a:cubicBezTo>
                    <a:pt x="8093" y="19070"/>
                    <a:pt x="8046" y="19074"/>
                    <a:pt x="8001" y="19082"/>
                  </a:cubicBezTo>
                  <a:cubicBezTo>
                    <a:pt x="7138" y="19235"/>
                    <a:pt x="6241" y="19330"/>
                    <a:pt x="5429" y="19677"/>
                  </a:cubicBezTo>
                  <a:cubicBezTo>
                    <a:pt x="5337" y="19726"/>
                    <a:pt x="5038" y="19869"/>
                    <a:pt x="4818" y="20028"/>
                  </a:cubicBezTo>
                  <a:cubicBezTo>
                    <a:pt x="5544" y="17959"/>
                    <a:pt x="6200" y="15866"/>
                    <a:pt x="7094" y="13859"/>
                  </a:cubicBezTo>
                  <a:cubicBezTo>
                    <a:pt x="7368" y="13223"/>
                    <a:pt x="7673" y="12603"/>
                    <a:pt x="7994" y="11992"/>
                  </a:cubicBezTo>
                  <a:cubicBezTo>
                    <a:pt x="8133" y="11942"/>
                    <a:pt x="8266" y="11824"/>
                    <a:pt x="8411" y="11784"/>
                  </a:cubicBezTo>
                  <a:cubicBezTo>
                    <a:pt x="8793" y="11619"/>
                    <a:pt x="9203" y="11524"/>
                    <a:pt x="9610" y="11439"/>
                  </a:cubicBezTo>
                  <a:cubicBezTo>
                    <a:pt x="9618" y="11471"/>
                    <a:pt x="9650" y="11496"/>
                    <a:pt x="9713" y="11496"/>
                  </a:cubicBezTo>
                  <a:cubicBezTo>
                    <a:pt x="9723" y="11496"/>
                    <a:pt x="9734" y="11495"/>
                    <a:pt x="9746" y="11494"/>
                  </a:cubicBezTo>
                  <a:cubicBezTo>
                    <a:pt x="10281" y="11791"/>
                    <a:pt x="10820" y="12113"/>
                    <a:pt x="11439" y="12199"/>
                  </a:cubicBezTo>
                  <a:cubicBezTo>
                    <a:pt x="11582" y="12222"/>
                    <a:pt x="11726" y="12234"/>
                    <a:pt x="11871" y="12234"/>
                  </a:cubicBezTo>
                  <a:cubicBezTo>
                    <a:pt x="12226" y="12234"/>
                    <a:pt x="12581" y="12166"/>
                    <a:pt x="12911" y="12034"/>
                  </a:cubicBezTo>
                  <a:cubicBezTo>
                    <a:pt x="12960" y="12014"/>
                    <a:pt x="12983" y="11957"/>
                    <a:pt x="12961" y="11908"/>
                  </a:cubicBezTo>
                  <a:cubicBezTo>
                    <a:pt x="12942" y="11866"/>
                    <a:pt x="12913" y="11852"/>
                    <a:pt x="12880" y="11852"/>
                  </a:cubicBezTo>
                  <a:cubicBezTo>
                    <a:pt x="12834" y="11852"/>
                    <a:pt x="12780" y="11879"/>
                    <a:pt x="12737" y="11896"/>
                  </a:cubicBezTo>
                  <a:cubicBezTo>
                    <a:pt x="12450" y="11991"/>
                    <a:pt x="12161" y="12042"/>
                    <a:pt x="11861" y="12042"/>
                  </a:cubicBezTo>
                  <a:cubicBezTo>
                    <a:pt x="11807" y="12042"/>
                    <a:pt x="11753" y="12040"/>
                    <a:pt x="11699" y="12037"/>
                  </a:cubicBezTo>
                  <a:cubicBezTo>
                    <a:pt x="11058" y="11997"/>
                    <a:pt x="10488" y="11702"/>
                    <a:pt x="9942" y="11380"/>
                  </a:cubicBezTo>
                  <a:cubicBezTo>
                    <a:pt x="10894" y="11229"/>
                    <a:pt x="11889" y="11216"/>
                    <a:pt x="12758" y="10758"/>
                  </a:cubicBezTo>
                  <a:cubicBezTo>
                    <a:pt x="12773" y="10768"/>
                    <a:pt x="12791" y="10775"/>
                    <a:pt x="12813" y="10775"/>
                  </a:cubicBezTo>
                  <a:cubicBezTo>
                    <a:pt x="12814" y="10775"/>
                    <a:pt x="12815" y="10775"/>
                    <a:pt x="12816" y="10775"/>
                  </a:cubicBezTo>
                  <a:cubicBezTo>
                    <a:pt x="12851" y="10775"/>
                    <a:pt x="12881" y="10754"/>
                    <a:pt x="12898" y="10724"/>
                  </a:cubicBezTo>
                  <a:cubicBezTo>
                    <a:pt x="12978" y="10663"/>
                    <a:pt x="13180" y="10617"/>
                    <a:pt x="13119" y="10481"/>
                  </a:cubicBezTo>
                  <a:cubicBezTo>
                    <a:pt x="13095" y="10448"/>
                    <a:pt x="13068" y="10435"/>
                    <a:pt x="13039" y="10435"/>
                  </a:cubicBezTo>
                  <a:cubicBezTo>
                    <a:pt x="12958" y="10435"/>
                    <a:pt x="12866" y="10534"/>
                    <a:pt x="12794" y="10562"/>
                  </a:cubicBezTo>
                  <a:cubicBezTo>
                    <a:pt x="12788" y="10563"/>
                    <a:pt x="12783" y="10566"/>
                    <a:pt x="12777" y="10569"/>
                  </a:cubicBezTo>
                  <a:cubicBezTo>
                    <a:pt x="12766" y="10564"/>
                    <a:pt x="12755" y="10562"/>
                    <a:pt x="12742" y="10562"/>
                  </a:cubicBezTo>
                  <a:cubicBezTo>
                    <a:pt x="12730" y="10562"/>
                    <a:pt x="12717" y="10564"/>
                    <a:pt x="12704" y="10569"/>
                  </a:cubicBezTo>
                  <a:cubicBezTo>
                    <a:pt x="11299" y="11279"/>
                    <a:pt x="9617" y="10970"/>
                    <a:pt x="8198" y="11668"/>
                  </a:cubicBezTo>
                  <a:cubicBezTo>
                    <a:pt x="8187" y="11676"/>
                    <a:pt x="8168" y="11685"/>
                    <a:pt x="8146" y="11695"/>
                  </a:cubicBezTo>
                  <a:cubicBezTo>
                    <a:pt x="8917" y="10247"/>
                    <a:pt x="9758" y="8838"/>
                    <a:pt x="10472" y="7363"/>
                  </a:cubicBezTo>
                  <a:cubicBezTo>
                    <a:pt x="10649" y="7175"/>
                    <a:pt x="10856" y="7008"/>
                    <a:pt x="11058" y="6846"/>
                  </a:cubicBezTo>
                  <a:cubicBezTo>
                    <a:pt x="12127" y="6098"/>
                    <a:pt x="13384" y="5527"/>
                    <a:pt x="14134" y="4415"/>
                  </a:cubicBezTo>
                  <a:cubicBezTo>
                    <a:pt x="14185" y="4336"/>
                    <a:pt x="14119" y="4265"/>
                    <a:pt x="14053" y="4265"/>
                  </a:cubicBezTo>
                  <a:cubicBezTo>
                    <a:pt x="14024" y="4265"/>
                    <a:pt x="13995" y="4279"/>
                    <a:pt x="13976" y="4311"/>
                  </a:cubicBezTo>
                  <a:cubicBezTo>
                    <a:pt x="13786" y="4596"/>
                    <a:pt x="13546" y="4844"/>
                    <a:pt x="13292" y="5070"/>
                  </a:cubicBezTo>
                  <a:cubicBezTo>
                    <a:pt x="12609" y="5701"/>
                    <a:pt x="11753" y="6120"/>
                    <a:pt x="10994" y="6652"/>
                  </a:cubicBezTo>
                  <a:cubicBezTo>
                    <a:pt x="10948" y="6695"/>
                    <a:pt x="10826" y="6788"/>
                    <a:pt x="10685" y="6902"/>
                  </a:cubicBezTo>
                  <a:cubicBezTo>
                    <a:pt x="11516" y="5026"/>
                    <a:pt x="12281" y="3129"/>
                    <a:pt x="13261" y="1319"/>
                  </a:cubicBezTo>
                  <a:cubicBezTo>
                    <a:pt x="13446" y="892"/>
                    <a:pt x="13753" y="500"/>
                    <a:pt x="13901" y="67"/>
                  </a:cubicBezTo>
                  <a:cubicBezTo>
                    <a:pt x="13872" y="20"/>
                    <a:pt x="13842" y="1"/>
                    <a:pt x="138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8"/>
            <p:cNvSpPr/>
            <p:nvPr/>
          </p:nvSpPr>
          <p:spPr>
            <a:xfrm>
              <a:off x="2090586" y="3849916"/>
              <a:ext cx="941445" cy="1406135"/>
            </a:xfrm>
            <a:custGeom>
              <a:avLst/>
              <a:gdLst/>
              <a:ahLst/>
              <a:cxnLst/>
              <a:rect l="l" t="t" r="r" b="b"/>
              <a:pathLst>
                <a:path w="14984" h="22380" extrusionOk="0">
                  <a:moveTo>
                    <a:pt x="6694" y="11153"/>
                  </a:moveTo>
                  <a:cubicBezTo>
                    <a:pt x="6559" y="10888"/>
                    <a:pt x="6570" y="10576"/>
                    <a:pt x="6531" y="10287"/>
                  </a:cubicBezTo>
                  <a:cubicBezTo>
                    <a:pt x="6485" y="9668"/>
                    <a:pt x="6362" y="9051"/>
                    <a:pt x="6379" y="8428"/>
                  </a:cubicBezTo>
                  <a:cubicBezTo>
                    <a:pt x="6378" y="8072"/>
                    <a:pt x="6802" y="7879"/>
                    <a:pt x="7065" y="8129"/>
                  </a:cubicBezTo>
                  <a:cubicBezTo>
                    <a:pt x="7257" y="8310"/>
                    <a:pt x="7328" y="8584"/>
                    <a:pt x="7371" y="8838"/>
                  </a:cubicBezTo>
                  <a:cubicBezTo>
                    <a:pt x="7457" y="9261"/>
                    <a:pt x="7587" y="11889"/>
                    <a:pt x="6694" y="11153"/>
                  </a:cubicBezTo>
                  <a:close/>
                  <a:moveTo>
                    <a:pt x="9021" y="12481"/>
                  </a:moveTo>
                  <a:cubicBezTo>
                    <a:pt x="8593" y="11931"/>
                    <a:pt x="10008" y="11108"/>
                    <a:pt x="10468" y="11041"/>
                  </a:cubicBezTo>
                  <a:cubicBezTo>
                    <a:pt x="10762" y="10979"/>
                    <a:pt x="11151" y="10888"/>
                    <a:pt x="11398" y="11108"/>
                  </a:cubicBezTo>
                  <a:cubicBezTo>
                    <a:pt x="11624" y="11393"/>
                    <a:pt x="11224" y="11565"/>
                    <a:pt x="11005" y="11647"/>
                  </a:cubicBezTo>
                  <a:cubicBezTo>
                    <a:pt x="10685" y="11790"/>
                    <a:pt x="10369" y="11943"/>
                    <a:pt x="10072" y="12133"/>
                  </a:cubicBezTo>
                  <a:cubicBezTo>
                    <a:pt x="9760" y="12300"/>
                    <a:pt x="9395" y="12671"/>
                    <a:pt x="9021" y="12481"/>
                  </a:cubicBezTo>
                  <a:close/>
                  <a:moveTo>
                    <a:pt x="11925" y="1486"/>
                  </a:moveTo>
                  <a:cubicBezTo>
                    <a:pt x="11638" y="1385"/>
                    <a:pt x="11713" y="1013"/>
                    <a:pt x="11733" y="777"/>
                  </a:cubicBezTo>
                  <a:cubicBezTo>
                    <a:pt x="11783" y="567"/>
                    <a:pt x="11724" y="110"/>
                    <a:pt x="12051" y="163"/>
                  </a:cubicBezTo>
                  <a:cubicBezTo>
                    <a:pt x="12242" y="1"/>
                    <a:pt x="12496" y="188"/>
                    <a:pt x="12524" y="405"/>
                  </a:cubicBezTo>
                  <a:cubicBezTo>
                    <a:pt x="12539" y="727"/>
                    <a:pt x="12364" y="1568"/>
                    <a:pt x="11925" y="1486"/>
                  </a:cubicBezTo>
                  <a:close/>
                  <a:moveTo>
                    <a:pt x="10892" y="8837"/>
                  </a:moveTo>
                  <a:cubicBezTo>
                    <a:pt x="10691" y="8599"/>
                    <a:pt x="10977" y="8346"/>
                    <a:pt x="11179" y="8237"/>
                  </a:cubicBezTo>
                  <a:cubicBezTo>
                    <a:pt x="11402" y="7885"/>
                    <a:pt x="12286" y="7569"/>
                    <a:pt x="12145" y="8283"/>
                  </a:cubicBezTo>
                  <a:cubicBezTo>
                    <a:pt x="12019" y="8717"/>
                    <a:pt x="11281" y="9152"/>
                    <a:pt x="10892" y="8837"/>
                  </a:cubicBezTo>
                  <a:close/>
                  <a:moveTo>
                    <a:pt x="1617" y="20881"/>
                  </a:moveTo>
                  <a:cubicBezTo>
                    <a:pt x="1354" y="20782"/>
                    <a:pt x="1363" y="20437"/>
                    <a:pt x="1229" y="20229"/>
                  </a:cubicBezTo>
                  <a:cubicBezTo>
                    <a:pt x="949" y="19632"/>
                    <a:pt x="659" y="19040"/>
                    <a:pt x="400" y="18432"/>
                  </a:cubicBezTo>
                  <a:cubicBezTo>
                    <a:pt x="0" y="17660"/>
                    <a:pt x="470" y="16929"/>
                    <a:pt x="1071" y="17862"/>
                  </a:cubicBezTo>
                  <a:cubicBezTo>
                    <a:pt x="1403" y="18468"/>
                    <a:pt x="1827" y="19048"/>
                    <a:pt x="1980" y="19733"/>
                  </a:cubicBezTo>
                  <a:cubicBezTo>
                    <a:pt x="2056" y="20091"/>
                    <a:pt x="2180" y="20932"/>
                    <a:pt x="1617" y="20881"/>
                  </a:cubicBezTo>
                  <a:close/>
                  <a:moveTo>
                    <a:pt x="5348" y="21876"/>
                  </a:moveTo>
                  <a:cubicBezTo>
                    <a:pt x="4710" y="21258"/>
                    <a:pt x="6777" y="19623"/>
                    <a:pt x="7325" y="19406"/>
                  </a:cubicBezTo>
                  <a:cubicBezTo>
                    <a:pt x="7745" y="19219"/>
                    <a:pt x="8245" y="18955"/>
                    <a:pt x="8711" y="19094"/>
                  </a:cubicBezTo>
                  <a:cubicBezTo>
                    <a:pt x="8886" y="19185"/>
                    <a:pt x="8876" y="19418"/>
                    <a:pt x="8735" y="19537"/>
                  </a:cubicBezTo>
                  <a:cubicBezTo>
                    <a:pt x="8339" y="19819"/>
                    <a:pt x="7927" y="20083"/>
                    <a:pt x="7551" y="20395"/>
                  </a:cubicBezTo>
                  <a:cubicBezTo>
                    <a:pt x="6968" y="20801"/>
                    <a:pt x="6153" y="22379"/>
                    <a:pt x="5348" y="21876"/>
                  </a:cubicBezTo>
                  <a:close/>
                  <a:moveTo>
                    <a:pt x="2924" y="13653"/>
                  </a:moveTo>
                  <a:cubicBezTo>
                    <a:pt x="2732" y="13523"/>
                    <a:pt x="2470" y="13027"/>
                    <a:pt x="2847" y="12977"/>
                  </a:cubicBezTo>
                  <a:cubicBezTo>
                    <a:pt x="2870" y="12805"/>
                    <a:pt x="3090" y="12760"/>
                    <a:pt x="3213" y="12861"/>
                  </a:cubicBezTo>
                  <a:cubicBezTo>
                    <a:pt x="3518" y="13082"/>
                    <a:pt x="3394" y="13894"/>
                    <a:pt x="2924" y="13653"/>
                  </a:cubicBezTo>
                  <a:close/>
                  <a:moveTo>
                    <a:pt x="4214" y="18596"/>
                  </a:moveTo>
                  <a:cubicBezTo>
                    <a:pt x="4126" y="18583"/>
                    <a:pt x="4056" y="18522"/>
                    <a:pt x="4011" y="18447"/>
                  </a:cubicBezTo>
                  <a:cubicBezTo>
                    <a:pt x="3660" y="18317"/>
                    <a:pt x="3695" y="17037"/>
                    <a:pt x="3551" y="16636"/>
                  </a:cubicBezTo>
                  <a:cubicBezTo>
                    <a:pt x="3453" y="16052"/>
                    <a:pt x="3185" y="15470"/>
                    <a:pt x="3277" y="14872"/>
                  </a:cubicBezTo>
                  <a:cubicBezTo>
                    <a:pt x="3320" y="14537"/>
                    <a:pt x="3693" y="14275"/>
                    <a:pt x="3997" y="14485"/>
                  </a:cubicBezTo>
                  <a:cubicBezTo>
                    <a:pt x="4421" y="14806"/>
                    <a:pt x="4542" y="15374"/>
                    <a:pt x="4624" y="15871"/>
                  </a:cubicBezTo>
                  <a:cubicBezTo>
                    <a:pt x="4688" y="16366"/>
                    <a:pt x="4924" y="18591"/>
                    <a:pt x="4214" y="18596"/>
                  </a:cubicBezTo>
                  <a:close/>
                  <a:moveTo>
                    <a:pt x="12841" y="13998"/>
                  </a:moveTo>
                  <a:cubicBezTo>
                    <a:pt x="12554" y="14012"/>
                    <a:pt x="12437" y="13660"/>
                    <a:pt x="12640" y="13473"/>
                  </a:cubicBezTo>
                  <a:cubicBezTo>
                    <a:pt x="12820" y="13276"/>
                    <a:pt x="13606" y="12772"/>
                    <a:pt x="13475" y="13383"/>
                  </a:cubicBezTo>
                  <a:cubicBezTo>
                    <a:pt x="13707" y="13768"/>
                    <a:pt x="13155" y="14002"/>
                    <a:pt x="12841" y="13998"/>
                  </a:cubicBezTo>
                  <a:close/>
                  <a:moveTo>
                    <a:pt x="8418" y="15937"/>
                  </a:moveTo>
                  <a:cubicBezTo>
                    <a:pt x="9487" y="15944"/>
                    <a:pt x="10177" y="14901"/>
                    <a:pt x="10958" y="14304"/>
                  </a:cubicBezTo>
                  <a:cubicBezTo>
                    <a:pt x="11284" y="13971"/>
                    <a:pt x="11819" y="13782"/>
                    <a:pt x="11996" y="13335"/>
                  </a:cubicBezTo>
                  <a:cubicBezTo>
                    <a:pt x="12061" y="12648"/>
                    <a:pt x="11001" y="12724"/>
                    <a:pt x="10573" y="12911"/>
                  </a:cubicBezTo>
                  <a:cubicBezTo>
                    <a:pt x="10143" y="13105"/>
                    <a:pt x="9714" y="13332"/>
                    <a:pt x="9384" y="13673"/>
                  </a:cubicBezTo>
                  <a:cubicBezTo>
                    <a:pt x="9063" y="14047"/>
                    <a:pt x="7410" y="15684"/>
                    <a:pt x="8418" y="15937"/>
                  </a:cubicBezTo>
                  <a:close/>
                  <a:moveTo>
                    <a:pt x="13139" y="2993"/>
                  </a:moveTo>
                  <a:cubicBezTo>
                    <a:pt x="12992" y="2712"/>
                    <a:pt x="13255" y="2452"/>
                    <a:pt x="13376" y="2212"/>
                  </a:cubicBezTo>
                  <a:cubicBezTo>
                    <a:pt x="13494" y="1936"/>
                    <a:pt x="13961" y="1454"/>
                    <a:pt x="14116" y="1955"/>
                  </a:cubicBezTo>
                  <a:cubicBezTo>
                    <a:pt x="14184" y="2321"/>
                    <a:pt x="13551" y="3487"/>
                    <a:pt x="13139" y="2993"/>
                  </a:cubicBezTo>
                  <a:close/>
                  <a:moveTo>
                    <a:pt x="12558" y="7536"/>
                  </a:moveTo>
                  <a:cubicBezTo>
                    <a:pt x="13071" y="7748"/>
                    <a:pt x="13582" y="7274"/>
                    <a:pt x="13881" y="6899"/>
                  </a:cubicBezTo>
                  <a:cubicBezTo>
                    <a:pt x="14150" y="6511"/>
                    <a:pt x="14983" y="5441"/>
                    <a:pt x="14104" y="5293"/>
                  </a:cubicBezTo>
                  <a:cubicBezTo>
                    <a:pt x="13537" y="5363"/>
                    <a:pt x="13214" y="5944"/>
                    <a:pt x="12877" y="6347"/>
                  </a:cubicBezTo>
                  <a:cubicBezTo>
                    <a:pt x="12639" y="6666"/>
                    <a:pt x="12018" y="7195"/>
                    <a:pt x="12558" y="7536"/>
                  </a:cubicBezTo>
                  <a:close/>
                  <a:moveTo>
                    <a:pt x="13566" y="6348"/>
                  </a:moveTo>
                  <a:cubicBezTo>
                    <a:pt x="13560" y="6338"/>
                    <a:pt x="13553" y="6327"/>
                    <a:pt x="13546" y="6318"/>
                  </a:cubicBezTo>
                  <a:cubicBezTo>
                    <a:pt x="13577" y="6281"/>
                    <a:pt x="13608" y="6242"/>
                    <a:pt x="13639" y="6204"/>
                  </a:cubicBezTo>
                  <a:cubicBezTo>
                    <a:pt x="13664" y="6184"/>
                    <a:pt x="13685" y="6165"/>
                    <a:pt x="13708" y="6147"/>
                  </a:cubicBezTo>
                  <a:lnTo>
                    <a:pt x="13671" y="6206"/>
                  </a:lnTo>
                  <a:cubicBezTo>
                    <a:pt x="13636" y="6255"/>
                    <a:pt x="13602" y="6302"/>
                    <a:pt x="13566" y="6348"/>
                  </a:cubicBezTo>
                  <a:close/>
                  <a:moveTo>
                    <a:pt x="7914" y="8233"/>
                  </a:moveTo>
                  <a:cubicBezTo>
                    <a:pt x="8396" y="8345"/>
                    <a:pt x="8446" y="7382"/>
                    <a:pt x="8146" y="7176"/>
                  </a:cubicBezTo>
                  <a:cubicBezTo>
                    <a:pt x="7591" y="6874"/>
                    <a:pt x="7453" y="8085"/>
                    <a:pt x="7914" y="8233"/>
                  </a:cubicBezTo>
                  <a:close/>
                </a:path>
              </a:pathLst>
            </a:custGeom>
            <a:solidFill>
              <a:srgbClr val="4EB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7" name="Google Shape;267;p8"/>
          <p:cNvGrpSpPr/>
          <p:nvPr/>
        </p:nvGrpSpPr>
        <p:grpSpPr>
          <a:xfrm rot="-7903147">
            <a:off x="8217886" y="-963652"/>
            <a:ext cx="1710049" cy="1877565"/>
            <a:chOff x="4758955" y="1331875"/>
            <a:chExt cx="1647687" cy="1809095"/>
          </a:xfrm>
        </p:grpSpPr>
        <p:sp>
          <p:nvSpPr>
            <p:cNvPr id="268" name="Google Shape;268;p8"/>
            <p:cNvSpPr/>
            <p:nvPr/>
          </p:nvSpPr>
          <p:spPr>
            <a:xfrm>
              <a:off x="4758955" y="1331875"/>
              <a:ext cx="1647687" cy="1809095"/>
            </a:xfrm>
            <a:custGeom>
              <a:avLst/>
              <a:gdLst/>
              <a:ahLst/>
              <a:cxnLst/>
              <a:rect l="l" t="t" r="r" b="b"/>
              <a:pathLst>
                <a:path w="46417" h="50964" extrusionOk="0">
                  <a:moveTo>
                    <a:pt x="45349" y="27886"/>
                  </a:moveTo>
                  <a:cubicBezTo>
                    <a:pt x="46417" y="31383"/>
                    <a:pt x="45806" y="32723"/>
                    <a:pt x="42974" y="34813"/>
                  </a:cubicBezTo>
                  <a:cubicBezTo>
                    <a:pt x="41983" y="36829"/>
                    <a:pt x="41159" y="39889"/>
                    <a:pt x="38301" y="39529"/>
                  </a:cubicBezTo>
                  <a:cubicBezTo>
                    <a:pt x="35134" y="39069"/>
                    <a:pt x="35140" y="35089"/>
                    <a:pt x="29940" y="32830"/>
                  </a:cubicBezTo>
                  <a:cubicBezTo>
                    <a:pt x="29044" y="32329"/>
                    <a:pt x="28118" y="31882"/>
                    <a:pt x="27175" y="31481"/>
                  </a:cubicBezTo>
                  <a:cubicBezTo>
                    <a:pt x="27391" y="31932"/>
                    <a:pt x="27542" y="32480"/>
                    <a:pt x="27755" y="32786"/>
                  </a:cubicBezTo>
                  <a:cubicBezTo>
                    <a:pt x="29793" y="37612"/>
                    <a:pt x="32937" y="48944"/>
                    <a:pt x="25390" y="50259"/>
                  </a:cubicBezTo>
                  <a:cubicBezTo>
                    <a:pt x="22864" y="50964"/>
                    <a:pt x="21910" y="48704"/>
                    <a:pt x="20030" y="47824"/>
                  </a:cubicBezTo>
                  <a:cubicBezTo>
                    <a:pt x="18854" y="47549"/>
                    <a:pt x="17356" y="47565"/>
                    <a:pt x="16640" y="46424"/>
                  </a:cubicBezTo>
                  <a:cubicBezTo>
                    <a:pt x="15611" y="43830"/>
                    <a:pt x="16288" y="40785"/>
                    <a:pt x="17109" y="38209"/>
                  </a:cubicBezTo>
                  <a:cubicBezTo>
                    <a:pt x="17835" y="35969"/>
                    <a:pt x="18955" y="33799"/>
                    <a:pt x="19005" y="31399"/>
                  </a:cubicBezTo>
                  <a:cubicBezTo>
                    <a:pt x="18985" y="31314"/>
                    <a:pt x="18968" y="31233"/>
                    <a:pt x="18953" y="31156"/>
                  </a:cubicBezTo>
                  <a:cubicBezTo>
                    <a:pt x="18269" y="31791"/>
                    <a:pt x="16975" y="32447"/>
                    <a:pt x="16669" y="32990"/>
                  </a:cubicBezTo>
                  <a:cubicBezTo>
                    <a:pt x="13756" y="35983"/>
                    <a:pt x="10516" y="41120"/>
                    <a:pt x="6537" y="42489"/>
                  </a:cubicBezTo>
                  <a:cubicBezTo>
                    <a:pt x="3777" y="42842"/>
                    <a:pt x="3567" y="39645"/>
                    <a:pt x="2676" y="37839"/>
                  </a:cubicBezTo>
                  <a:cubicBezTo>
                    <a:pt x="2147" y="37018"/>
                    <a:pt x="1234" y="36558"/>
                    <a:pt x="886" y="35618"/>
                  </a:cubicBezTo>
                  <a:cubicBezTo>
                    <a:pt x="220" y="33611"/>
                    <a:pt x="1149" y="31320"/>
                    <a:pt x="2542" y="29839"/>
                  </a:cubicBezTo>
                  <a:cubicBezTo>
                    <a:pt x="5592" y="26890"/>
                    <a:pt x="9909" y="25448"/>
                    <a:pt x="14177" y="25457"/>
                  </a:cubicBezTo>
                  <a:cubicBezTo>
                    <a:pt x="12619" y="24952"/>
                    <a:pt x="11003" y="24611"/>
                    <a:pt x="9386" y="24422"/>
                  </a:cubicBezTo>
                  <a:cubicBezTo>
                    <a:pt x="6221" y="24360"/>
                    <a:pt x="1825" y="23778"/>
                    <a:pt x="3303" y="19518"/>
                  </a:cubicBezTo>
                  <a:cubicBezTo>
                    <a:pt x="1730" y="18438"/>
                    <a:pt x="0" y="16536"/>
                    <a:pt x="1816" y="14801"/>
                  </a:cubicBezTo>
                  <a:cubicBezTo>
                    <a:pt x="2824" y="13804"/>
                    <a:pt x="4233" y="13487"/>
                    <a:pt x="5422" y="12801"/>
                  </a:cubicBezTo>
                  <a:cubicBezTo>
                    <a:pt x="5863" y="12348"/>
                    <a:pt x="5405" y="11631"/>
                    <a:pt x="5464" y="11071"/>
                  </a:cubicBezTo>
                  <a:cubicBezTo>
                    <a:pt x="5337" y="9269"/>
                    <a:pt x="6992" y="8061"/>
                    <a:pt x="8585" y="7684"/>
                  </a:cubicBezTo>
                  <a:cubicBezTo>
                    <a:pt x="15866" y="5555"/>
                    <a:pt x="19475" y="13610"/>
                    <a:pt x="20818" y="19804"/>
                  </a:cubicBezTo>
                  <a:cubicBezTo>
                    <a:pt x="20845" y="18556"/>
                    <a:pt x="20766" y="17301"/>
                    <a:pt x="20684" y="16050"/>
                  </a:cubicBezTo>
                  <a:cubicBezTo>
                    <a:pt x="20558" y="14019"/>
                    <a:pt x="20782" y="11986"/>
                    <a:pt x="20665" y="9957"/>
                  </a:cubicBezTo>
                  <a:cubicBezTo>
                    <a:pt x="20282" y="7355"/>
                    <a:pt x="18949" y="3049"/>
                    <a:pt x="22797" y="2572"/>
                  </a:cubicBezTo>
                  <a:cubicBezTo>
                    <a:pt x="24008" y="2401"/>
                    <a:pt x="25194" y="2854"/>
                    <a:pt x="26395" y="2917"/>
                  </a:cubicBezTo>
                  <a:cubicBezTo>
                    <a:pt x="28864" y="2704"/>
                    <a:pt x="29682" y="0"/>
                    <a:pt x="32454" y="2395"/>
                  </a:cubicBezTo>
                  <a:cubicBezTo>
                    <a:pt x="33277" y="3207"/>
                    <a:pt x="33817" y="4184"/>
                    <a:pt x="34146" y="5260"/>
                  </a:cubicBezTo>
                  <a:cubicBezTo>
                    <a:pt x="39289" y="9144"/>
                    <a:pt x="34918" y="16816"/>
                    <a:pt x="31638" y="20725"/>
                  </a:cubicBezTo>
                  <a:cubicBezTo>
                    <a:pt x="31487" y="20905"/>
                    <a:pt x="31221" y="21184"/>
                    <a:pt x="30886" y="21509"/>
                  </a:cubicBezTo>
                  <a:cubicBezTo>
                    <a:pt x="32746" y="21309"/>
                    <a:pt x="34650" y="21423"/>
                    <a:pt x="36480" y="21722"/>
                  </a:cubicBezTo>
                  <a:cubicBezTo>
                    <a:pt x="40059" y="22361"/>
                    <a:pt x="44368" y="23989"/>
                    <a:pt x="45349" y="278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8"/>
            <p:cNvSpPr/>
            <p:nvPr/>
          </p:nvSpPr>
          <p:spPr>
            <a:xfrm>
              <a:off x="4803043" y="1431977"/>
              <a:ext cx="1579994" cy="1699975"/>
            </a:xfrm>
            <a:custGeom>
              <a:avLst/>
              <a:gdLst/>
              <a:ahLst/>
              <a:cxnLst/>
              <a:rect l="l" t="t" r="r" b="b"/>
              <a:pathLst>
                <a:path w="44510" h="47890" extrusionOk="0">
                  <a:moveTo>
                    <a:pt x="2118" y="36514"/>
                  </a:moveTo>
                  <a:cubicBezTo>
                    <a:pt x="1445" y="36356"/>
                    <a:pt x="2447" y="35142"/>
                    <a:pt x="2617" y="34809"/>
                  </a:cubicBezTo>
                  <a:cubicBezTo>
                    <a:pt x="3894" y="32827"/>
                    <a:pt x="5720" y="31248"/>
                    <a:pt x="7846" y="30241"/>
                  </a:cubicBezTo>
                  <a:cubicBezTo>
                    <a:pt x="8191" y="30072"/>
                    <a:pt x="8463" y="30575"/>
                    <a:pt x="8121" y="30764"/>
                  </a:cubicBezTo>
                  <a:cubicBezTo>
                    <a:pt x="6239" y="31661"/>
                    <a:pt x="4603" y="32991"/>
                    <a:pt x="3414" y="34696"/>
                  </a:cubicBezTo>
                  <a:cubicBezTo>
                    <a:pt x="3126" y="35107"/>
                    <a:pt x="2844" y="35524"/>
                    <a:pt x="2604" y="35967"/>
                  </a:cubicBezTo>
                  <a:cubicBezTo>
                    <a:pt x="2472" y="36175"/>
                    <a:pt x="2445" y="36572"/>
                    <a:pt x="2118" y="36514"/>
                  </a:cubicBezTo>
                  <a:close/>
                  <a:moveTo>
                    <a:pt x="19347" y="40015"/>
                  </a:moveTo>
                  <a:cubicBezTo>
                    <a:pt x="19198" y="39972"/>
                    <a:pt x="19091" y="39801"/>
                    <a:pt x="19143" y="39649"/>
                  </a:cubicBezTo>
                  <a:cubicBezTo>
                    <a:pt x="19354" y="39043"/>
                    <a:pt x="19501" y="38418"/>
                    <a:pt x="19599" y="37782"/>
                  </a:cubicBezTo>
                  <a:cubicBezTo>
                    <a:pt x="19731" y="36949"/>
                    <a:pt x="19863" y="36113"/>
                    <a:pt x="19964" y="35274"/>
                  </a:cubicBezTo>
                  <a:cubicBezTo>
                    <a:pt x="19983" y="35114"/>
                    <a:pt x="20144" y="35002"/>
                    <a:pt x="20300" y="35026"/>
                  </a:cubicBezTo>
                  <a:cubicBezTo>
                    <a:pt x="20464" y="35051"/>
                    <a:pt x="20569" y="35202"/>
                    <a:pt x="20549" y="35361"/>
                  </a:cubicBezTo>
                  <a:cubicBezTo>
                    <a:pt x="20473" y="36008"/>
                    <a:pt x="20374" y="36654"/>
                    <a:pt x="20275" y="37299"/>
                  </a:cubicBezTo>
                  <a:cubicBezTo>
                    <a:pt x="20144" y="38149"/>
                    <a:pt x="20004" y="39002"/>
                    <a:pt x="19711" y="39811"/>
                  </a:cubicBezTo>
                  <a:cubicBezTo>
                    <a:pt x="19658" y="39966"/>
                    <a:pt x="19501" y="40061"/>
                    <a:pt x="19347" y="40015"/>
                  </a:cubicBezTo>
                  <a:close/>
                  <a:moveTo>
                    <a:pt x="21440" y="43546"/>
                  </a:moveTo>
                  <a:cubicBezTo>
                    <a:pt x="21290" y="43503"/>
                    <a:pt x="21186" y="43333"/>
                    <a:pt x="21238" y="43181"/>
                  </a:cubicBezTo>
                  <a:cubicBezTo>
                    <a:pt x="21340" y="42865"/>
                    <a:pt x="21432" y="42548"/>
                    <a:pt x="21514" y="42226"/>
                  </a:cubicBezTo>
                  <a:lnTo>
                    <a:pt x="21514" y="42229"/>
                  </a:lnTo>
                  <a:cubicBezTo>
                    <a:pt x="21512" y="42239"/>
                    <a:pt x="21508" y="42252"/>
                    <a:pt x="21507" y="42265"/>
                  </a:cubicBezTo>
                  <a:cubicBezTo>
                    <a:pt x="22026" y="39917"/>
                    <a:pt x="22037" y="37501"/>
                    <a:pt x="21909" y="35113"/>
                  </a:cubicBezTo>
                  <a:cubicBezTo>
                    <a:pt x="21878" y="34729"/>
                    <a:pt x="22447" y="34661"/>
                    <a:pt x="22497" y="35048"/>
                  </a:cubicBezTo>
                  <a:cubicBezTo>
                    <a:pt x="22629" y="37473"/>
                    <a:pt x="22619" y="39962"/>
                    <a:pt x="22095" y="42344"/>
                  </a:cubicBezTo>
                  <a:cubicBezTo>
                    <a:pt x="22023" y="42682"/>
                    <a:pt x="21915" y="43016"/>
                    <a:pt x="21807" y="43345"/>
                  </a:cubicBezTo>
                  <a:cubicBezTo>
                    <a:pt x="21755" y="43500"/>
                    <a:pt x="21594" y="43594"/>
                    <a:pt x="21440" y="43546"/>
                  </a:cubicBezTo>
                  <a:close/>
                  <a:moveTo>
                    <a:pt x="23273" y="47809"/>
                  </a:moveTo>
                  <a:cubicBezTo>
                    <a:pt x="23108" y="47708"/>
                    <a:pt x="23101" y="47500"/>
                    <a:pt x="23203" y="47350"/>
                  </a:cubicBezTo>
                  <a:cubicBezTo>
                    <a:pt x="23305" y="47153"/>
                    <a:pt x="23388" y="46948"/>
                    <a:pt x="23459" y="46779"/>
                  </a:cubicBezTo>
                  <a:cubicBezTo>
                    <a:pt x="24089" y="44995"/>
                    <a:pt x="24376" y="43102"/>
                    <a:pt x="24475" y="41216"/>
                  </a:cubicBezTo>
                  <a:cubicBezTo>
                    <a:pt x="24585" y="39463"/>
                    <a:pt x="24426" y="37699"/>
                    <a:pt x="23899" y="36020"/>
                  </a:cubicBezTo>
                  <a:cubicBezTo>
                    <a:pt x="23814" y="35648"/>
                    <a:pt x="24369" y="35502"/>
                    <a:pt x="24474" y="35882"/>
                  </a:cubicBezTo>
                  <a:cubicBezTo>
                    <a:pt x="25347" y="38657"/>
                    <a:pt x="25199" y="41638"/>
                    <a:pt x="24688" y="44468"/>
                  </a:cubicBezTo>
                  <a:cubicBezTo>
                    <a:pt x="24447" y="45572"/>
                    <a:pt x="24215" y="46703"/>
                    <a:pt x="23682" y="47710"/>
                  </a:cubicBezTo>
                  <a:cubicBezTo>
                    <a:pt x="23600" y="47850"/>
                    <a:pt x="23406" y="47889"/>
                    <a:pt x="23273" y="47809"/>
                  </a:cubicBezTo>
                  <a:close/>
                  <a:moveTo>
                    <a:pt x="39791" y="24452"/>
                  </a:moveTo>
                  <a:cubicBezTo>
                    <a:pt x="38304" y="23751"/>
                    <a:pt x="36795" y="22992"/>
                    <a:pt x="35166" y="22694"/>
                  </a:cubicBezTo>
                  <a:cubicBezTo>
                    <a:pt x="34785" y="22628"/>
                    <a:pt x="34868" y="22062"/>
                    <a:pt x="35255" y="22111"/>
                  </a:cubicBezTo>
                  <a:cubicBezTo>
                    <a:pt x="36938" y="22407"/>
                    <a:pt x="38494" y="23187"/>
                    <a:pt x="40028" y="23912"/>
                  </a:cubicBezTo>
                  <a:cubicBezTo>
                    <a:pt x="40376" y="24077"/>
                    <a:pt x="40150" y="24602"/>
                    <a:pt x="39791" y="24452"/>
                  </a:cubicBezTo>
                  <a:close/>
                  <a:moveTo>
                    <a:pt x="43749" y="29330"/>
                  </a:moveTo>
                  <a:cubicBezTo>
                    <a:pt x="43885" y="29415"/>
                    <a:pt x="44071" y="29371"/>
                    <a:pt x="44156" y="29233"/>
                  </a:cubicBezTo>
                  <a:cubicBezTo>
                    <a:pt x="44509" y="28686"/>
                    <a:pt x="42074" y="26846"/>
                    <a:pt x="41604" y="26544"/>
                  </a:cubicBezTo>
                  <a:cubicBezTo>
                    <a:pt x="40291" y="25621"/>
                    <a:pt x="38835" y="24933"/>
                    <a:pt x="37376" y="24276"/>
                  </a:cubicBezTo>
                  <a:cubicBezTo>
                    <a:pt x="37018" y="24125"/>
                    <a:pt x="36789" y="24662"/>
                    <a:pt x="37138" y="24818"/>
                  </a:cubicBezTo>
                  <a:cubicBezTo>
                    <a:pt x="39562" y="25917"/>
                    <a:pt x="42127" y="27161"/>
                    <a:pt x="43749" y="29330"/>
                  </a:cubicBezTo>
                  <a:close/>
                  <a:moveTo>
                    <a:pt x="37516" y="29706"/>
                  </a:moveTo>
                  <a:cubicBezTo>
                    <a:pt x="37400" y="29722"/>
                    <a:pt x="37304" y="29645"/>
                    <a:pt x="37217" y="29581"/>
                  </a:cubicBezTo>
                  <a:cubicBezTo>
                    <a:pt x="36714" y="29226"/>
                    <a:pt x="36197" y="28888"/>
                    <a:pt x="35676" y="28556"/>
                  </a:cubicBezTo>
                  <a:cubicBezTo>
                    <a:pt x="34050" y="27487"/>
                    <a:pt x="32282" y="26595"/>
                    <a:pt x="30422" y="26030"/>
                  </a:cubicBezTo>
                  <a:cubicBezTo>
                    <a:pt x="30055" y="25915"/>
                    <a:pt x="30207" y="25361"/>
                    <a:pt x="30584" y="25462"/>
                  </a:cubicBezTo>
                  <a:cubicBezTo>
                    <a:pt x="32460" y="26034"/>
                    <a:pt x="34236" y="26912"/>
                    <a:pt x="35876" y="27983"/>
                  </a:cubicBezTo>
                  <a:cubicBezTo>
                    <a:pt x="36483" y="28370"/>
                    <a:pt x="37089" y="28761"/>
                    <a:pt x="37672" y="29182"/>
                  </a:cubicBezTo>
                  <a:cubicBezTo>
                    <a:pt x="37876" y="29330"/>
                    <a:pt x="37767" y="29687"/>
                    <a:pt x="37516" y="29706"/>
                  </a:cubicBezTo>
                  <a:close/>
                  <a:moveTo>
                    <a:pt x="36323" y="32130"/>
                  </a:moveTo>
                  <a:cubicBezTo>
                    <a:pt x="36595" y="32411"/>
                    <a:pt x="37009" y="32006"/>
                    <a:pt x="36754" y="31726"/>
                  </a:cubicBezTo>
                  <a:cubicBezTo>
                    <a:pt x="35978" y="30879"/>
                    <a:pt x="35121" y="30115"/>
                    <a:pt x="34277" y="29336"/>
                  </a:cubicBezTo>
                  <a:cubicBezTo>
                    <a:pt x="32611" y="27781"/>
                    <a:pt x="30731" y="26478"/>
                    <a:pt x="28750" y="25358"/>
                  </a:cubicBezTo>
                  <a:cubicBezTo>
                    <a:pt x="26787" y="24238"/>
                    <a:pt x="24695" y="23358"/>
                    <a:pt x="22506" y="22793"/>
                  </a:cubicBezTo>
                  <a:cubicBezTo>
                    <a:pt x="22125" y="22558"/>
                    <a:pt x="21794" y="23094"/>
                    <a:pt x="22187" y="23302"/>
                  </a:cubicBezTo>
                  <a:cubicBezTo>
                    <a:pt x="22375" y="23387"/>
                    <a:pt x="22582" y="23435"/>
                    <a:pt x="22779" y="23491"/>
                  </a:cubicBezTo>
                  <a:cubicBezTo>
                    <a:pt x="25489" y="24192"/>
                    <a:pt x="27989" y="25509"/>
                    <a:pt x="30334" y="27012"/>
                  </a:cubicBezTo>
                  <a:cubicBezTo>
                    <a:pt x="32554" y="28443"/>
                    <a:pt x="34487" y="30238"/>
                    <a:pt x="36323" y="32130"/>
                  </a:cubicBezTo>
                  <a:close/>
                  <a:moveTo>
                    <a:pt x="24930" y="28360"/>
                  </a:moveTo>
                  <a:cubicBezTo>
                    <a:pt x="24497" y="27667"/>
                    <a:pt x="24165" y="26911"/>
                    <a:pt x="23670" y="26252"/>
                  </a:cubicBezTo>
                  <a:cubicBezTo>
                    <a:pt x="22923" y="25209"/>
                    <a:pt x="22033" y="24287"/>
                    <a:pt x="21078" y="23439"/>
                  </a:cubicBezTo>
                  <a:cubicBezTo>
                    <a:pt x="20786" y="23193"/>
                    <a:pt x="21150" y="22737"/>
                    <a:pt x="21452" y="22980"/>
                  </a:cubicBezTo>
                  <a:cubicBezTo>
                    <a:pt x="22440" y="23853"/>
                    <a:pt x="23360" y="24806"/>
                    <a:pt x="24129" y="25877"/>
                  </a:cubicBezTo>
                  <a:cubicBezTo>
                    <a:pt x="24632" y="26544"/>
                    <a:pt x="24980" y="27303"/>
                    <a:pt x="25410" y="28015"/>
                  </a:cubicBezTo>
                  <a:cubicBezTo>
                    <a:pt x="25631" y="28330"/>
                    <a:pt x="25160" y="28672"/>
                    <a:pt x="24930" y="28360"/>
                  </a:cubicBezTo>
                  <a:close/>
                  <a:moveTo>
                    <a:pt x="22440" y="19451"/>
                  </a:moveTo>
                  <a:cubicBezTo>
                    <a:pt x="22326" y="19334"/>
                    <a:pt x="22330" y="19148"/>
                    <a:pt x="22443" y="19032"/>
                  </a:cubicBezTo>
                  <a:cubicBezTo>
                    <a:pt x="22993" y="18482"/>
                    <a:pt x="23512" y="17904"/>
                    <a:pt x="24035" y="17326"/>
                  </a:cubicBezTo>
                  <a:cubicBezTo>
                    <a:pt x="24030" y="17335"/>
                    <a:pt x="24023" y="17342"/>
                    <a:pt x="24017" y="17348"/>
                  </a:cubicBezTo>
                  <a:cubicBezTo>
                    <a:pt x="24596" y="16708"/>
                    <a:pt x="25167" y="16054"/>
                    <a:pt x="25617" y="15313"/>
                  </a:cubicBezTo>
                  <a:cubicBezTo>
                    <a:pt x="25843" y="15062"/>
                    <a:pt x="25897" y="14341"/>
                    <a:pt x="26346" y="14498"/>
                  </a:cubicBezTo>
                  <a:cubicBezTo>
                    <a:pt x="27115" y="14777"/>
                    <a:pt x="24805" y="17371"/>
                    <a:pt x="24475" y="17720"/>
                  </a:cubicBezTo>
                  <a:cubicBezTo>
                    <a:pt x="23948" y="18309"/>
                    <a:pt x="23413" y="18896"/>
                    <a:pt x="22857" y="19455"/>
                  </a:cubicBezTo>
                  <a:cubicBezTo>
                    <a:pt x="22744" y="19567"/>
                    <a:pt x="22552" y="19566"/>
                    <a:pt x="22440" y="19451"/>
                  </a:cubicBezTo>
                  <a:close/>
                  <a:moveTo>
                    <a:pt x="23269" y="20045"/>
                  </a:moveTo>
                  <a:cubicBezTo>
                    <a:pt x="23365" y="20170"/>
                    <a:pt x="23560" y="20203"/>
                    <a:pt x="23683" y="20102"/>
                  </a:cubicBezTo>
                  <a:cubicBezTo>
                    <a:pt x="24649" y="19311"/>
                    <a:pt x="25604" y="18503"/>
                    <a:pt x="26524" y="17660"/>
                  </a:cubicBezTo>
                  <a:cubicBezTo>
                    <a:pt x="29200" y="15203"/>
                    <a:pt x="30673" y="13065"/>
                    <a:pt x="31462" y="9468"/>
                  </a:cubicBezTo>
                  <a:cubicBezTo>
                    <a:pt x="31563" y="9092"/>
                    <a:pt x="30999" y="8937"/>
                    <a:pt x="30895" y="9304"/>
                  </a:cubicBezTo>
                  <a:cubicBezTo>
                    <a:pt x="29996" y="13453"/>
                    <a:pt x="28120" y="15532"/>
                    <a:pt x="24991" y="18233"/>
                  </a:cubicBezTo>
                  <a:cubicBezTo>
                    <a:pt x="24447" y="18698"/>
                    <a:pt x="23895" y="19175"/>
                    <a:pt x="23327" y="19632"/>
                  </a:cubicBezTo>
                  <a:cubicBezTo>
                    <a:pt x="23203" y="19731"/>
                    <a:pt x="23171" y="19912"/>
                    <a:pt x="23269" y="20045"/>
                  </a:cubicBezTo>
                  <a:close/>
                  <a:moveTo>
                    <a:pt x="27861" y="6740"/>
                  </a:moveTo>
                  <a:cubicBezTo>
                    <a:pt x="27707" y="6736"/>
                    <a:pt x="27561" y="6600"/>
                    <a:pt x="27571" y="6440"/>
                  </a:cubicBezTo>
                  <a:cubicBezTo>
                    <a:pt x="27615" y="5769"/>
                    <a:pt x="27624" y="5094"/>
                    <a:pt x="27632" y="4420"/>
                  </a:cubicBezTo>
                  <a:cubicBezTo>
                    <a:pt x="27660" y="3074"/>
                    <a:pt x="27615" y="1726"/>
                    <a:pt x="27427" y="399"/>
                  </a:cubicBezTo>
                  <a:cubicBezTo>
                    <a:pt x="27407" y="238"/>
                    <a:pt x="27525" y="90"/>
                    <a:pt x="27686" y="71"/>
                  </a:cubicBezTo>
                  <a:cubicBezTo>
                    <a:pt x="28159" y="48"/>
                    <a:pt x="28013" y="761"/>
                    <a:pt x="28100" y="1072"/>
                  </a:cubicBezTo>
                  <a:cubicBezTo>
                    <a:pt x="28212" y="1982"/>
                    <a:pt x="28229" y="2898"/>
                    <a:pt x="28228" y="3813"/>
                  </a:cubicBezTo>
                  <a:cubicBezTo>
                    <a:pt x="28225" y="4449"/>
                    <a:pt x="28218" y="5083"/>
                    <a:pt x="28196" y="5718"/>
                  </a:cubicBezTo>
                  <a:cubicBezTo>
                    <a:pt x="28136" y="6036"/>
                    <a:pt x="28325" y="6712"/>
                    <a:pt x="27861" y="6740"/>
                  </a:cubicBezTo>
                  <a:close/>
                  <a:moveTo>
                    <a:pt x="25817" y="9134"/>
                  </a:moveTo>
                  <a:cubicBezTo>
                    <a:pt x="25659" y="9111"/>
                    <a:pt x="25542" y="8956"/>
                    <a:pt x="25568" y="8798"/>
                  </a:cubicBezTo>
                  <a:cubicBezTo>
                    <a:pt x="25653" y="8274"/>
                    <a:pt x="25705" y="7745"/>
                    <a:pt x="25749" y="7257"/>
                  </a:cubicBezTo>
                  <a:cubicBezTo>
                    <a:pt x="25856" y="5887"/>
                    <a:pt x="25979" y="4532"/>
                    <a:pt x="25896" y="3162"/>
                  </a:cubicBezTo>
                  <a:cubicBezTo>
                    <a:pt x="25828" y="2335"/>
                    <a:pt x="25718" y="1502"/>
                    <a:pt x="25440" y="718"/>
                  </a:cubicBezTo>
                  <a:cubicBezTo>
                    <a:pt x="25181" y="410"/>
                    <a:pt x="25624" y="1"/>
                    <a:pt x="25897" y="321"/>
                  </a:cubicBezTo>
                  <a:cubicBezTo>
                    <a:pt x="26789" y="2495"/>
                    <a:pt x="26504" y="4975"/>
                    <a:pt x="26341" y="7265"/>
                  </a:cubicBezTo>
                  <a:cubicBezTo>
                    <a:pt x="26295" y="7806"/>
                    <a:pt x="26241" y="8351"/>
                    <a:pt x="26152" y="8885"/>
                  </a:cubicBezTo>
                  <a:cubicBezTo>
                    <a:pt x="26127" y="9046"/>
                    <a:pt x="25972" y="9157"/>
                    <a:pt x="25817" y="9134"/>
                  </a:cubicBezTo>
                  <a:close/>
                  <a:moveTo>
                    <a:pt x="16423" y="20184"/>
                  </a:moveTo>
                  <a:cubicBezTo>
                    <a:pt x="14593" y="18092"/>
                    <a:pt x="12497" y="16103"/>
                    <a:pt x="9834" y="15158"/>
                  </a:cubicBezTo>
                  <a:cubicBezTo>
                    <a:pt x="9485" y="15003"/>
                    <a:pt x="9712" y="14466"/>
                    <a:pt x="10070" y="14617"/>
                  </a:cubicBezTo>
                  <a:cubicBezTo>
                    <a:pt x="11450" y="15136"/>
                    <a:pt x="12737" y="15893"/>
                    <a:pt x="13881" y="16820"/>
                  </a:cubicBezTo>
                  <a:cubicBezTo>
                    <a:pt x="14475" y="17313"/>
                    <a:pt x="15034" y="17846"/>
                    <a:pt x="15570" y="18400"/>
                  </a:cubicBezTo>
                  <a:cubicBezTo>
                    <a:pt x="15339" y="18134"/>
                    <a:pt x="15106" y="17871"/>
                    <a:pt x="14870" y="17609"/>
                  </a:cubicBezTo>
                  <a:cubicBezTo>
                    <a:pt x="13939" y="16580"/>
                    <a:pt x="13030" y="15523"/>
                    <a:pt x="11984" y="14606"/>
                  </a:cubicBezTo>
                  <a:cubicBezTo>
                    <a:pt x="11163" y="13886"/>
                    <a:pt x="10254" y="13283"/>
                    <a:pt x="9317" y="12736"/>
                  </a:cubicBezTo>
                  <a:cubicBezTo>
                    <a:pt x="8027" y="11991"/>
                    <a:pt x="6717" y="11255"/>
                    <a:pt x="5274" y="10877"/>
                  </a:cubicBezTo>
                  <a:cubicBezTo>
                    <a:pt x="5035" y="10812"/>
                    <a:pt x="4640" y="10867"/>
                    <a:pt x="4641" y="10520"/>
                  </a:cubicBezTo>
                  <a:cubicBezTo>
                    <a:pt x="4644" y="10345"/>
                    <a:pt x="4808" y="10211"/>
                    <a:pt x="4981" y="10234"/>
                  </a:cubicBezTo>
                  <a:cubicBezTo>
                    <a:pt x="6818" y="10542"/>
                    <a:pt x="8450" y="11560"/>
                    <a:pt x="10035" y="12480"/>
                  </a:cubicBezTo>
                  <a:cubicBezTo>
                    <a:pt x="12134" y="13680"/>
                    <a:pt x="13758" y="15447"/>
                    <a:pt x="15333" y="17244"/>
                  </a:cubicBezTo>
                  <a:cubicBezTo>
                    <a:pt x="15763" y="17724"/>
                    <a:pt x="16190" y="18207"/>
                    <a:pt x="16603" y="18703"/>
                  </a:cubicBezTo>
                  <a:cubicBezTo>
                    <a:pt x="16761" y="18899"/>
                    <a:pt x="16562" y="19218"/>
                    <a:pt x="16317" y="19168"/>
                  </a:cubicBezTo>
                  <a:lnTo>
                    <a:pt x="16289" y="19162"/>
                  </a:lnTo>
                  <a:cubicBezTo>
                    <a:pt x="16478" y="19366"/>
                    <a:pt x="16665" y="19573"/>
                    <a:pt x="16850" y="19780"/>
                  </a:cubicBezTo>
                  <a:cubicBezTo>
                    <a:pt x="17109" y="20059"/>
                    <a:pt x="16690" y="20463"/>
                    <a:pt x="16423" y="20184"/>
                  </a:cubicBezTo>
                  <a:close/>
                  <a:moveTo>
                    <a:pt x="15338" y="20040"/>
                  </a:moveTo>
                  <a:cubicBezTo>
                    <a:pt x="15470" y="20132"/>
                    <a:pt x="15661" y="20083"/>
                    <a:pt x="15746" y="19951"/>
                  </a:cubicBezTo>
                  <a:cubicBezTo>
                    <a:pt x="15834" y="19812"/>
                    <a:pt x="15789" y="19632"/>
                    <a:pt x="15655" y="19543"/>
                  </a:cubicBezTo>
                  <a:cubicBezTo>
                    <a:pt x="15279" y="19284"/>
                    <a:pt x="14892" y="19041"/>
                    <a:pt x="14499" y="18804"/>
                  </a:cubicBezTo>
                  <a:cubicBezTo>
                    <a:pt x="12722" y="17711"/>
                    <a:pt x="10859" y="16675"/>
                    <a:pt x="8782" y="16308"/>
                  </a:cubicBezTo>
                  <a:cubicBezTo>
                    <a:pt x="7533" y="16077"/>
                    <a:pt x="6252" y="16062"/>
                    <a:pt x="4982" y="16058"/>
                  </a:cubicBezTo>
                  <a:cubicBezTo>
                    <a:pt x="4086" y="16088"/>
                    <a:pt x="3175" y="16067"/>
                    <a:pt x="2298" y="16275"/>
                  </a:cubicBezTo>
                  <a:cubicBezTo>
                    <a:pt x="2075" y="16301"/>
                    <a:pt x="1877" y="16512"/>
                    <a:pt x="1995" y="16738"/>
                  </a:cubicBezTo>
                  <a:cubicBezTo>
                    <a:pt x="2156" y="17030"/>
                    <a:pt x="2476" y="16811"/>
                    <a:pt x="2722" y="16785"/>
                  </a:cubicBezTo>
                  <a:cubicBezTo>
                    <a:pt x="4858" y="16568"/>
                    <a:pt x="7093" y="16554"/>
                    <a:pt x="9199" y="16998"/>
                  </a:cubicBezTo>
                  <a:cubicBezTo>
                    <a:pt x="11442" y="17539"/>
                    <a:pt x="13421" y="18801"/>
                    <a:pt x="15338" y="20040"/>
                  </a:cubicBezTo>
                  <a:close/>
                  <a:moveTo>
                    <a:pt x="12665" y="26993"/>
                  </a:moveTo>
                  <a:cubicBezTo>
                    <a:pt x="12448" y="26645"/>
                    <a:pt x="12914" y="26464"/>
                    <a:pt x="13174" y="26365"/>
                  </a:cubicBezTo>
                  <a:cubicBezTo>
                    <a:pt x="13966" y="26066"/>
                    <a:pt x="14798" y="25893"/>
                    <a:pt x="15631" y="25746"/>
                  </a:cubicBezTo>
                  <a:cubicBezTo>
                    <a:pt x="16232" y="25637"/>
                    <a:pt x="16834" y="25534"/>
                    <a:pt x="17439" y="25444"/>
                  </a:cubicBezTo>
                  <a:cubicBezTo>
                    <a:pt x="17691" y="25409"/>
                    <a:pt x="17859" y="25745"/>
                    <a:pt x="17690" y="25928"/>
                  </a:cubicBezTo>
                  <a:cubicBezTo>
                    <a:pt x="17629" y="26005"/>
                    <a:pt x="17533" y="26028"/>
                    <a:pt x="17442" y="26040"/>
                  </a:cubicBezTo>
                  <a:cubicBezTo>
                    <a:pt x="16343" y="26221"/>
                    <a:pt x="15233" y="26380"/>
                    <a:pt x="14154" y="26668"/>
                  </a:cubicBezTo>
                  <a:cubicBezTo>
                    <a:pt x="13851" y="26756"/>
                    <a:pt x="13548" y="26848"/>
                    <a:pt x="13256" y="26970"/>
                  </a:cubicBezTo>
                  <a:cubicBezTo>
                    <a:pt x="13072" y="27072"/>
                    <a:pt x="12827" y="27221"/>
                    <a:pt x="12665" y="26993"/>
                  </a:cubicBezTo>
                  <a:close/>
                  <a:moveTo>
                    <a:pt x="7912" y="27040"/>
                  </a:moveTo>
                  <a:cubicBezTo>
                    <a:pt x="8077" y="27221"/>
                    <a:pt x="8296" y="27101"/>
                    <a:pt x="8445" y="26971"/>
                  </a:cubicBezTo>
                  <a:cubicBezTo>
                    <a:pt x="8957" y="26668"/>
                    <a:pt x="9499" y="26416"/>
                    <a:pt x="10047" y="26185"/>
                  </a:cubicBezTo>
                  <a:cubicBezTo>
                    <a:pt x="11210" y="25706"/>
                    <a:pt x="12382" y="25328"/>
                    <a:pt x="13591" y="24977"/>
                  </a:cubicBezTo>
                  <a:cubicBezTo>
                    <a:pt x="14908" y="24609"/>
                    <a:pt x="16281" y="24214"/>
                    <a:pt x="17655" y="24484"/>
                  </a:cubicBezTo>
                  <a:cubicBezTo>
                    <a:pt x="18039" y="24549"/>
                    <a:pt x="18140" y="23975"/>
                    <a:pt x="17763" y="23903"/>
                  </a:cubicBezTo>
                  <a:cubicBezTo>
                    <a:pt x="16148" y="23584"/>
                    <a:pt x="14543" y="24093"/>
                    <a:pt x="13001" y="24536"/>
                  </a:cubicBezTo>
                  <a:cubicBezTo>
                    <a:pt x="11536" y="24970"/>
                    <a:pt x="10067" y="25473"/>
                    <a:pt x="8696" y="26159"/>
                  </a:cubicBezTo>
                  <a:cubicBezTo>
                    <a:pt x="8411" y="26343"/>
                    <a:pt x="7580" y="26590"/>
                    <a:pt x="7912" y="27040"/>
                  </a:cubicBezTo>
                  <a:close/>
                  <a:moveTo>
                    <a:pt x="978" y="34385"/>
                  </a:moveTo>
                  <a:cubicBezTo>
                    <a:pt x="1162" y="34450"/>
                    <a:pt x="1379" y="34311"/>
                    <a:pt x="1385" y="34115"/>
                  </a:cubicBezTo>
                  <a:cubicBezTo>
                    <a:pt x="1805" y="33524"/>
                    <a:pt x="2370" y="33057"/>
                    <a:pt x="2923" y="32593"/>
                  </a:cubicBezTo>
                  <a:cubicBezTo>
                    <a:pt x="3960" y="31799"/>
                    <a:pt x="5008" y="31018"/>
                    <a:pt x="6085" y="30278"/>
                  </a:cubicBezTo>
                  <a:cubicBezTo>
                    <a:pt x="6397" y="30052"/>
                    <a:pt x="6059" y="29579"/>
                    <a:pt x="5743" y="29796"/>
                  </a:cubicBezTo>
                  <a:cubicBezTo>
                    <a:pt x="4930" y="30348"/>
                    <a:pt x="4144" y="30935"/>
                    <a:pt x="3358" y="31521"/>
                  </a:cubicBezTo>
                  <a:cubicBezTo>
                    <a:pt x="2958" y="31829"/>
                    <a:pt x="1" y="33971"/>
                    <a:pt x="978" y="3438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8"/>
            <p:cNvSpPr/>
            <p:nvPr/>
          </p:nvSpPr>
          <p:spPr>
            <a:xfrm>
              <a:off x="4885929" y="1605345"/>
              <a:ext cx="1282489" cy="1199106"/>
            </a:xfrm>
            <a:custGeom>
              <a:avLst/>
              <a:gdLst/>
              <a:ahLst/>
              <a:cxnLst/>
              <a:rect l="l" t="t" r="r" b="b"/>
              <a:pathLst>
                <a:path w="36129" h="33780" extrusionOk="0">
                  <a:moveTo>
                    <a:pt x="35368" y="15342"/>
                  </a:moveTo>
                  <a:cubicBezTo>
                    <a:pt x="36129" y="16807"/>
                    <a:pt x="34540" y="17119"/>
                    <a:pt x="33481" y="17455"/>
                  </a:cubicBezTo>
                  <a:cubicBezTo>
                    <a:pt x="33190" y="17536"/>
                    <a:pt x="32874" y="17638"/>
                    <a:pt x="32625" y="17797"/>
                  </a:cubicBezTo>
                  <a:cubicBezTo>
                    <a:pt x="32601" y="17817"/>
                    <a:pt x="32591" y="17843"/>
                    <a:pt x="32591" y="17872"/>
                  </a:cubicBezTo>
                  <a:cubicBezTo>
                    <a:pt x="32773" y="18742"/>
                    <a:pt x="33660" y="19755"/>
                    <a:pt x="32913" y="20583"/>
                  </a:cubicBezTo>
                  <a:cubicBezTo>
                    <a:pt x="32730" y="20753"/>
                    <a:pt x="32471" y="20790"/>
                    <a:pt x="32236" y="20829"/>
                  </a:cubicBezTo>
                  <a:cubicBezTo>
                    <a:pt x="31751" y="20908"/>
                    <a:pt x="31248" y="20914"/>
                    <a:pt x="30762" y="20917"/>
                  </a:cubicBezTo>
                  <a:cubicBezTo>
                    <a:pt x="30493" y="20936"/>
                    <a:pt x="30168" y="20908"/>
                    <a:pt x="29956" y="21102"/>
                  </a:cubicBezTo>
                  <a:cubicBezTo>
                    <a:pt x="29897" y="21160"/>
                    <a:pt x="29871" y="21235"/>
                    <a:pt x="29848" y="21309"/>
                  </a:cubicBezTo>
                  <a:cubicBezTo>
                    <a:pt x="29780" y="21692"/>
                    <a:pt x="29816" y="22077"/>
                    <a:pt x="29838" y="22461"/>
                  </a:cubicBezTo>
                  <a:cubicBezTo>
                    <a:pt x="29947" y="23603"/>
                    <a:pt x="29445" y="24373"/>
                    <a:pt x="28285" y="23689"/>
                  </a:cubicBezTo>
                  <a:cubicBezTo>
                    <a:pt x="27281" y="23029"/>
                    <a:pt x="26473" y="22119"/>
                    <a:pt x="25530" y="21380"/>
                  </a:cubicBezTo>
                  <a:cubicBezTo>
                    <a:pt x="24117" y="20238"/>
                    <a:pt x="22697" y="19085"/>
                    <a:pt x="21006" y="18407"/>
                  </a:cubicBezTo>
                  <a:cubicBezTo>
                    <a:pt x="18907" y="17628"/>
                    <a:pt x="18862" y="17921"/>
                    <a:pt x="19663" y="19895"/>
                  </a:cubicBezTo>
                  <a:cubicBezTo>
                    <a:pt x="20411" y="21613"/>
                    <a:pt x="21065" y="23368"/>
                    <a:pt x="21595" y="25165"/>
                  </a:cubicBezTo>
                  <a:cubicBezTo>
                    <a:pt x="21982" y="26356"/>
                    <a:pt x="22225" y="27595"/>
                    <a:pt x="22207" y="28850"/>
                  </a:cubicBezTo>
                  <a:cubicBezTo>
                    <a:pt x="22179" y="29657"/>
                    <a:pt x="22160" y="30539"/>
                    <a:pt x="21715" y="31238"/>
                  </a:cubicBezTo>
                  <a:cubicBezTo>
                    <a:pt x="21456" y="31689"/>
                    <a:pt x="20831" y="31806"/>
                    <a:pt x="20386" y="31573"/>
                  </a:cubicBezTo>
                  <a:cubicBezTo>
                    <a:pt x="20192" y="31472"/>
                    <a:pt x="20037" y="31317"/>
                    <a:pt x="19870" y="31183"/>
                  </a:cubicBezTo>
                  <a:cubicBezTo>
                    <a:pt x="19807" y="31123"/>
                    <a:pt x="19731" y="31111"/>
                    <a:pt x="19656" y="31157"/>
                  </a:cubicBezTo>
                  <a:cubicBezTo>
                    <a:pt x="19177" y="31511"/>
                    <a:pt x="18893" y="32085"/>
                    <a:pt x="18463" y="32499"/>
                  </a:cubicBezTo>
                  <a:cubicBezTo>
                    <a:pt x="17931" y="32999"/>
                    <a:pt x="17372" y="33658"/>
                    <a:pt x="16608" y="33757"/>
                  </a:cubicBezTo>
                  <a:cubicBezTo>
                    <a:pt x="16326" y="33780"/>
                    <a:pt x="16037" y="33740"/>
                    <a:pt x="15786" y="33606"/>
                  </a:cubicBezTo>
                  <a:cubicBezTo>
                    <a:pt x="15490" y="33488"/>
                    <a:pt x="15333" y="33129"/>
                    <a:pt x="15020" y="33071"/>
                  </a:cubicBezTo>
                  <a:cubicBezTo>
                    <a:pt x="14440" y="33090"/>
                    <a:pt x="13904" y="33494"/>
                    <a:pt x="13306" y="33337"/>
                  </a:cubicBezTo>
                  <a:cubicBezTo>
                    <a:pt x="12902" y="33225"/>
                    <a:pt x="12485" y="33047"/>
                    <a:pt x="12229" y="32697"/>
                  </a:cubicBezTo>
                  <a:cubicBezTo>
                    <a:pt x="11159" y="31249"/>
                    <a:pt x="12054" y="29201"/>
                    <a:pt x="12466" y="27648"/>
                  </a:cubicBezTo>
                  <a:cubicBezTo>
                    <a:pt x="12885" y="26249"/>
                    <a:pt x="13424" y="24896"/>
                    <a:pt x="13999" y="23558"/>
                  </a:cubicBezTo>
                  <a:cubicBezTo>
                    <a:pt x="14276" y="22907"/>
                    <a:pt x="14555" y="22257"/>
                    <a:pt x="14813" y="21609"/>
                  </a:cubicBezTo>
                  <a:cubicBezTo>
                    <a:pt x="15125" y="20719"/>
                    <a:pt x="15541" y="19827"/>
                    <a:pt x="15478" y="18874"/>
                  </a:cubicBezTo>
                  <a:cubicBezTo>
                    <a:pt x="15378" y="18165"/>
                    <a:pt x="14378" y="17631"/>
                    <a:pt x="13785" y="17356"/>
                  </a:cubicBezTo>
                  <a:cubicBezTo>
                    <a:pt x="11809" y="16529"/>
                    <a:pt x="9554" y="16844"/>
                    <a:pt x="7650" y="17701"/>
                  </a:cubicBezTo>
                  <a:cubicBezTo>
                    <a:pt x="6792" y="18096"/>
                    <a:pt x="5994" y="18611"/>
                    <a:pt x="5297" y="19248"/>
                  </a:cubicBezTo>
                  <a:cubicBezTo>
                    <a:pt x="4358" y="20063"/>
                    <a:pt x="3471" y="21033"/>
                    <a:pt x="2288" y="21486"/>
                  </a:cubicBezTo>
                  <a:cubicBezTo>
                    <a:pt x="1868" y="21623"/>
                    <a:pt x="1382" y="21747"/>
                    <a:pt x="965" y="21532"/>
                  </a:cubicBezTo>
                  <a:cubicBezTo>
                    <a:pt x="332" y="21159"/>
                    <a:pt x="0" y="20559"/>
                    <a:pt x="368" y="19857"/>
                  </a:cubicBezTo>
                  <a:cubicBezTo>
                    <a:pt x="689" y="19085"/>
                    <a:pt x="1235" y="18424"/>
                    <a:pt x="1866" y="17882"/>
                  </a:cubicBezTo>
                  <a:cubicBezTo>
                    <a:pt x="2293" y="17490"/>
                    <a:pt x="3206" y="17117"/>
                    <a:pt x="2795" y="16401"/>
                  </a:cubicBezTo>
                  <a:cubicBezTo>
                    <a:pt x="2603" y="16017"/>
                    <a:pt x="2319" y="15672"/>
                    <a:pt x="2233" y="15241"/>
                  </a:cubicBezTo>
                  <a:cubicBezTo>
                    <a:pt x="2040" y="14573"/>
                    <a:pt x="2237" y="13752"/>
                    <a:pt x="2867" y="13388"/>
                  </a:cubicBezTo>
                  <a:cubicBezTo>
                    <a:pt x="3876" y="12776"/>
                    <a:pt x="5123" y="12965"/>
                    <a:pt x="6181" y="12508"/>
                  </a:cubicBezTo>
                  <a:cubicBezTo>
                    <a:pt x="8028" y="11610"/>
                    <a:pt x="10293" y="11940"/>
                    <a:pt x="12025" y="12957"/>
                  </a:cubicBezTo>
                  <a:cubicBezTo>
                    <a:pt x="12954" y="13494"/>
                    <a:pt x="13767" y="14200"/>
                    <a:pt x="14570" y="14912"/>
                  </a:cubicBezTo>
                  <a:cubicBezTo>
                    <a:pt x="15388" y="15608"/>
                    <a:pt x="16150" y="16370"/>
                    <a:pt x="16879" y="17156"/>
                  </a:cubicBezTo>
                  <a:cubicBezTo>
                    <a:pt x="16804" y="16457"/>
                    <a:pt x="16590" y="15783"/>
                    <a:pt x="16311" y="15140"/>
                  </a:cubicBezTo>
                  <a:cubicBezTo>
                    <a:pt x="16273" y="15028"/>
                    <a:pt x="16164" y="14910"/>
                    <a:pt x="16219" y="14790"/>
                  </a:cubicBezTo>
                  <a:cubicBezTo>
                    <a:pt x="15787" y="13569"/>
                    <a:pt x="15222" y="12400"/>
                    <a:pt x="14475" y="11341"/>
                  </a:cubicBezTo>
                  <a:cubicBezTo>
                    <a:pt x="13437" y="9907"/>
                    <a:pt x="12147" y="8677"/>
                    <a:pt x="11333" y="7097"/>
                  </a:cubicBezTo>
                  <a:cubicBezTo>
                    <a:pt x="10754" y="6053"/>
                    <a:pt x="10602" y="4138"/>
                    <a:pt x="11654" y="3350"/>
                  </a:cubicBezTo>
                  <a:cubicBezTo>
                    <a:pt x="12156" y="3077"/>
                    <a:pt x="12767" y="3027"/>
                    <a:pt x="13327" y="3106"/>
                  </a:cubicBezTo>
                  <a:cubicBezTo>
                    <a:pt x="13572" y="3136"/>
                    <a:pt x="13835" y="3221"/>
                    <a:pt x="14077" y="3178"/>
                  </a:cubicBezTo>
                  <a:cubicBezTo>
                    <a:pt x="14281" y="3125"/>
                    <a:pt x="14455" y="2948"/>
                    <a:pt x="14575" y="2792"/>
                  </a:cubicBezTo>
                  <a:cubicBezTo>
                    <a:pt x="14889" y="2352"/>
                    <a:pt x="15162" y="1884"/>
                    <a:pt x="15467" y="1435"/>
                  </a:cubicBezTo>
                  <a:cubicBezTo>
                    <a:pt x="15931" y="647"/>
                    <a:pt x="16858" y="0"/>
                    <a:pt x="17718" y="642"/>
                  </a:cubicBezTo>
                  <a:cubicBezTo>
                    <a:pt x="18253" y="992"/>
                    <a:pt x="18694" y="1514"/>
                    <a:pt x="19338" y="1664"/>
                  </a:cubicBezTo>
                  <a:cubicBezTo>
                    <a:pt x="19941" y="1858"/>
                    <a:pt x="20575" y="1644"/>
                    <a:pt x="21183" y="1790"/>
                  </a:cubicBezTo>
                  <a:cubicBezTo>
                    <a:pt x="22090" y="2025"/>
                    <a:pt x="22350" y="3087"/>
                    <a:pt x="22418" y="3911"/>
                  </a:cubicBezTo>
                  <a:cubicBezTo>
                    <a:pt x="22507" y="5806"/>
                    <a:pt x="21636" y="7553"/>
                    <a:pt x="20865" y="9232"/>
                  </a:cubicBezTo>
                  <a:cubicBezTo>
                    <a:pt x="19877" y="11339"/>
                    <a:pt x="18926" y="13476"/>
                    <a:pt x="18259" y="15710"/>
                  </a:cubicBezTo>
                  <a:cubicBezTo>
                    <a:pt x="19264" y="15063"/>
                    <a:pt x="20218" y="14328"/>
                    <a:pt x="21334" y="13871"/>
                  </a:cubicBezTo>
                  <a:cubicBezTo>
                    <a:pt x="23740" y="12843"/>
                    <a:pt x="26344" y="12295"/>
                    <a:pt x="28959" y="12223"/>
                  </a:cubicBezTo>
                  <a:cubicBezTo>
                    <a:pt x="31853" y="12100"/>
                    <a:pt x="33935" y="12583"/>
                    <a:pt x="35368" y="153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8"/>
            <p:cNvSpPr/>
            <p:nvPr/>
          </p:nvSpPr>
          <p:spPr>
            <a:xfrm>
              <a:off x="5085919" y="1883216"/>
              <a:ext cx="917930" cy="892088"/>
            </a:xfrm>
            <a:custGeom>
              <a:avLst/>
              <a:gdLst/>
              <a:ahLst/>
              <a:cxnLst/>
              <a:rect l="l" t="t" r="r" b="b"/>
              <a:pathLst>
                <a:path w="25859" h="25131" extrusionOk="0">
                  <a:moveTo>
                    <a:pt x="10037" y="9584"/>
                  </a:moveTo>
                  <a:cubicBezTo>
                    <a:pt x="8706" y="8685"/>
                    <a:pt x="7383" y="8218"/>
                    <a:pt x="5780" y="8166"/>
                  </a:cubicBezTo>
                  <a:cubicBezTo>
                    <a:pt x="4046" y="8066"/>
                    <a:pt x="2258" y="8340"/>
                    <a:pt x="696" y="9120"/>
                  </a:cubicBezTo>
                  <a:cubicBezTo>
                    <a:pt x="589" y="9176"/>
                    <a:pt x="485" y="9240"/>
                    <a:pt x="386" y="9312"/>
                  </a:cubicBezTo>
                  <a:cubicBezTo>
                    <a:pt x="218" y="9449"/>
                    <a:pt x="1" y="9194"/>
                    <a:pt x="170" y="9052"/>
                  </a:cubicBezTo>
                  <a:cubicBezTo>
                    <a:pt x="269" y="8976"/>
                    <a:pt x="376" y="8908"/>
                    <a:pt x="481" y="8852"/>
                  </a:cubicBezTo>
                  <a:cubicBezTo>
                    <a:pt x="2105" y="8018"/>
                    <a:pt x="3990" y="7724"/>
                    <a:pt x="5800" y="7829"/>
                  </a:cubicBezTo>
                  <a:cubicBezTo>
                    <a:pt x="6681" y="7882"/>
                    <a:pt x="7570" y="8001"/>
                    <a:pt x="8397" y="8322"/>
                  </a:cubicBezTo>
                  <a:cubicBezTo>
                    <a:pt x="9043" y="8583"/>
                    <a:pt x="9643" y="8944"/>
                    <a:pt x="10234" y="9309"/>
                  </a:cubicBezTo>
                  <a:cubicBezTo>
                    <a:pt x="10409" y="9439"/>
                    <a:pt x="10222" y="9709"/>
                    <a:pt x="10037" y="9584"/>
                  </a:cubicBezTo>
                  <a:close/>
                  <a:moveTo>
                    <a:pt x="25607" y="8286"/>
                  </a:moveTo>
                  <a:cubicBezTo>
                    <a:pt x="24527" y="7869"/>
                    <a:pt x="23308" y="7724"/>
                    <a:pt x="22179" y="8004"/>
                  </a:cubicBezTo>
                  <a:cubicBezTo>
                    <a:pt x="21935" y="8110"/>
                    <a:pt x="21787" y="7757"/>
                    <a:pt x="22053" y="7686"/>
                  </a:cubicBezTo>
                  <a:cubicBezTo>
                    <a:pt x="22780" y="7501"/>
                    <a:pt x="23539" y="7481"/>
                    <a:pt x="24283" y="7587"/>
                  </a:cubicBezTo>
                  <a:cubicBezTo>
                    <a:pt x="24796" y="7663"/>
                    <a:pt x="25256" y="7794"/>
                    <a:pt x="25729" y="7969"/>
                  </a:cubicBezTo>
                  <a:cubicBezTo>
                    <a:pt x="25815" y="8003"/>
                    <a:pt x="25858" y="8103"/>
                    <a:pt x="25827" y="8189"/>
                  </a:cubicBezTo>
                  <a:cubicBezTo>
                    <a:pt x="25792" y="8276"/>
                    <a:pt x="25692" y="8319"/>
                    <a:pt x="25607" y="8286"/>
                  </a:cubicBezTo>
                  <a:close/>
                  <a:moveTo>
                    <a:pt x="23636" y="9417"/>
                  </a:moveTo>
                  <a:cubicBezTo>
                    <a:pt x="23722" y="9447"/>
                    <a:pt x="23818" y="9407"/>
                    <a:pt x="23854" y="9319"/>
                  </a:cubicBezTo>
                  <a:cubicBezTo>
                    <a:pt x="23923" y="9115"/>
                    <a:pt x="23675" y="9074"/>
                    <a:pt x="23534" y="9025"/>
                  </a:cubicBezTo>
                  <a:cubicBezTo>
                    <a:pt x="22570" y="8730"/>
                    <a:pt x="21576" y="8534"/>
                    <a:pt x="20579" y="8404"/>
                  </a:cubicBezTo>
                  <a:cubicBezTo>
                    <a:pt x="19167" y="8247"/>
                    <a:pt x="17734" y="8231"/>
                    <a:pt x="16327" y="8437"/>
                  </a:cubicBezTo>
                  <a:cubicBezTo>
                    <a:pt x="16018" y="8455"/>
                    <a:pt x="13868" y="8990"/>
                    <a:pt x="13211" y="9483"/>
                  </a:cubicBezTo>
                  <a:cubicBezTo>
                    <a:pt x="12904" y="9538"/>
                    <a:pt x="12597" y="9600"/>
                    <a:pt x="12294" y="9664"/>
                  </a:cubicBezTo>
                  <a:cubicBezTo>
                    <a:pt x="12073" y="9702"/>
                    <a:pt x="12136" y="10031"/>
                    <a:pt x="12349" y="9997"/>
                  </a:cubicBezTo>
                  <a:cubicBezTo>
                    <a:pt x="12586" y="9951"/>
                    <a:pt x="12823" y="9900"/>
                    <a:pt x="13060" y="9851"/>
                  </a:cubicBezTo>
                  <a:cubicBezTo>
                    <a:pt x="13063" y="9854"/>
                    <a:pt x="13065" y="9859"/>
                    <a:pt x="13069" y="9861"/>
                  </a:cubicBezTo>
                  <a:cubicBezTo>
                    <a:pt x="13172" y="9952"/>
                    <a:pt x="13387" y="9918"/>
                    <a:pt x="13427" y="9780"/>
                  </a:cubicBezTo>
                  <a:cubicBezTo>
                    <a:pt x="13628" y="9742"/>
                    <a:pt x="13827" y="9708"/>
                    <a:pt x="14031" y="9680"/>
                  </a:cubicBezTo>
                  <a:cubicBezTo>
                    <a:pt x="18949" y="9028"/>
                    <a:pt x="19991" y="9587"/>
                    <a:pt x="23814" y="12544"/>
                  </a:cubicBezTo>
                  <a:cubicBezTo>
                    <a:pt x="23997" y="12674"/>
                    <a:pt x="24183" y="12397"/>
                    <a:pt x="24011" y="12271"/>
                  </a:cubicBezTo>
                  <a:cubicBezTo>
                    <a:pt x="23298" y="11725"/>
                    <a:pt x="22570" y="11196"/>
                    <a:pt x="21839" y="10672"/>
                  </a:cubicBezTo>
                  <a:cubicBezTo>
                    <a:pt x="20832" y="9949"/>
                    <a:pt x="19689" y="9370"/>
                    <a:pt x="18444" y="9209"/>
                  </a:cubicBezTo>
                  <a:cubicBezTo>
                    <a:pt x="17126" y="9041"/>
                    <a:pt x="15793" y="9102"/>
                    <a:pt x="14476" y="9281"/>
                  </a:cubicBezTo>
                  <a:cubicBezTo>
                    <a:pt x="17347" y="8204"/>
                    <a:pt x="20770" y="8537"/>
                    <a:pt x="23636" y="9417"/>
                  </a:cubicBezTo>
                  <a:close/>
                  <a:moveTo>
                    <a:pt x="9330" y="25081"/>
                  </a:moveTo>
                  <a:cubicBezTo>
                    <a:pt x="9143" y="25001"/>
                    <a:pt x="9240" y="24763"/>
                    <a:pt x="9286" y="24622"/>
                  </a:cubicBezTo>
                  <a:cubicBezTo>
                    <a:pt x="9374" y="24356"/>
                    <a:pt x="9469" y="24074"/>
                    <a:pt x="9551" y="23807"/>
                  </a:cubicBezTo>
                  <a:cubicBezTo>
                    <a:pt x="10066" y="22217"/>
                    <a:pt x="10080" y="20526"/>
                    <a:pt x="10041" y="18873"/>
                  </a:cubicBezTo>
                  <a:cubicBezTo>
                    <a:pt x="10037" y="18656"/>
                    <a:pt x="10372" y="18643"/>
                    <a:pt x="10378" y="18864"/>
                  </a:cubicBezTo>
                  <a:cubicBezTo>
                    <a:pt x="10426" y="20625"/>
                    <a:pt x="10388" y="22418"/>
                    <a:pt x="9813" y="24100"/>
                  </a:cubicBezTo>
                  <a:cubicBezTo>
                    <a:pt x="9731" y="24367"/>
                    <a:pt x="9629" y="24629"/>
                    <a:pt x="9557" y="24898"/>
                  </a:cubicBezTo>
                  <a:cubicBezTo>
                    <a:pt x="9578" y="25019"/>
                    <a:pt x="9442" y="25131"/>
                    <a:pt x="9330" y="25081"/>
                  </a:cubicBezTo>
                  <a:close/>
                  <a:moveTo>
                    <a:pt x="12648" y="21127"/>
                  </a:moveTo>
                  <a:cubicBezTo>
                    <a:pt x="12444" y="21103"/>
                    <a:pt x="12508" y="20842"/>
                    <a:pt x="12511" y="20713"/>
                  </a:cubicBezTo>
                  <a:cubicBezTo>
                    <a:pt x="12544" y="19629"/>
                    <a:pt x="12543" y="18533"/>
                    <a:pt x="12479" y="17454"/>
                  </a:cubicBezTo>
                  <a:cubicBezTo>
                    <a:pt x="12346" y="15819"/>
                    <a:pt x="11914" y="14219"/>
                    <a:pt x="11532" y="12633"/>
                  </a:cubicBezTo>
                  <a:cubicBezTo>
                    <a:pt x="11498" y="12419"/>
                    <a:pt x="11825" y="12360"/>
                    <a:pt x="11864" y="12580"/>
                  </a:cubicBezTo>
                  <a:cubicBezTo>
                    <a:pt x="12231" y="14087"/>
                    <a:pt x="12630" y="15592"/>
                    <a:pt x="12786" y="17135"/>
                  </a:cubicBezTo>
                  <a:cubicBezTo>
                    <a:pt x="12872" y="17980"/>
                    <a:pt x="12860" y="18844"/>
                    <a:pt x="12868" y="19699"/>
                  </a:cubicBezTo>
                  <a:cubicBezTo>
                    <a:pt x="12868" y="20125"/>
                    <a:pt x="12858" y="20552"/>
                    <a:pt x="12833" y="20977"/>
                  </a:cubicBezTo>
                  <a:cubicBezTo>
                    <a:pt x="12830" y="21069"/>
                    <a:pt x="12737" y="21136"/>
                    <a:pt x="12648" y="21127"/>
                  </a:cubicBezTo>
                  <a:close/>
                  <a:moveTo>
                    <a:pt x="13949" y="18880"/>
                  </a:moveTo>
                  <a:cubicBezTo>
                    <a:pt x="13855" y="18871"/>
                    <a:pt x="13792" y="18786"/>
                    <a:pt x="13801" y="18694"/>
                  </a:cubicBezTo>
                  <a:cubicBezTo>
                    <a:pt x="13854" y="17886"/>
                    <a:pt x="13788" y="17081"/>
                    <a:pt x="13719" y="16279"/>
                  </a:cubicBezTo>
                  <a:cubicBezTo>
                    <a:pt x="13532" y="14185"/>
                    <a:pt x="12694" y="12178"/>
                    <a:pt x="11531" y="10441"/>
                  </a:cubicBezTo>
                  <a:cubicBezTo>
                    <a:pt x="11395" y="10270"/>
                    <a:pt x="11649" y="10054"/>
                    <a:pt x="11791" y="10225"/>
                  </a:cubicBezTo>
                  <a:cubicBezTo>
                    <a:pt x="13141" y="12202"/>
                    <a:pt x="14012" y="14522"/>
                    <a:pt x="14111" y="16923"/>
                  </a:cubicBezTo>
                  <a:cubicBezTo>
                    <a:pt x="14154" y="17526"/>
                    <a:pt x="14176" y="18129"/>
                    <a:pt x="14136" y="18730"/>
                  </a:cubicBezTo>
                  <a:cubicBezTo>
                    <a:pt x="14128" y="18822"/>
                    <a:pt x="14039" y="18891"/>
                    <a:pt x="13949" y="18880"/>
                  </a:cubicBezTo>
                  <a:close/>
                  <a:moveTo>
                    <a:pt x="12070" y="8407"/>
                  </a:moveTo>
                  <a:cubicBezTo>
                    <a:pt x="11982" y="8408"/>
                    <a:pt x="11894" y="8333"/>
                    <a:pt x="11897" y="8241"/>
                  </a:cubicBezTo>
                  <a:cubicBezTo>
                    <a:pt x="11913" y="7479"/>
                    <a:pt x="11879" y="6716"/>
                    <a:pt x="11843" y="5954"/>
                  </a:cubicBezTo>
                  <a:cubicBezTo>
                    <a:pt x="11807" y="4738"/>
                    <a:pt x="11610" y="3527"/>
                    <a:pt x="11247" y="2368"/>
                  </a:cubicBezTo>
                  <a:cubicBezTo>
                    <a:pt x="11187" y="2158"/>
                    <a:pt x="11505" y="2059"/>
                    <a:pt x="11571" y="2269"/>
                  </a:cubicBezTo>
                  <a:cubicBezTo>
                    <a:pt x="11858" y="3221"/>
                    <a:pt x="12063" y="4187"/>
                    <a:pt x="12134" y="5176"/>
                  </a:cubicBezTo>
                  <a:cubicBezTo>
                    <a:pt x="12196" y="6098"/>
                    <a:pt x="12238" y="7024"/>
                    <a:pt x="12238" y="7946"/>
                  </a:cubicBezTo>
                  <a:cubicBezTo>
                    <a:pt x="12224" y="8106"/>
                    <a:pt x="12298" y="8386"/>
                    <a:pt x="12070" y="8407"/>
                  </a:cubicBezTo>
                  <a:close/>
                  <a:moveTo>
                    <a:pt x="11558" y="9190"/>
                  </a:moveTo>
                  <a:cubicBezTo>
                    <a:pt x="11646" y="9189"/>
                    <a:pt x="11730" y="9110"/>
                    <a:pt x="11723" y="9018"/>
                  </a:cubicBezTo>
                  <a:cubicBezTo>
                    <a:pt x="11644" y="8171"/>
                    <a:pt x="11498" y="7334"/>
                    <a:pt x="11352" y="6496"/>
                  </a:cubicBezTo>
                  <a:cubicBezTo>
                    <a:pt x="10987" y="4302"/>
                    <a:pt x="10247" y="2183"/>
                    <a:pt x="9222" y="212"/>
                  </a:cubicBezTo>
                  <a:cubicBezTo>
                    <a:pt x="9151" y="1"/>
                    <a:pt x="8835" y="103"/>
                    <a:pt x="8898" y="311"/>
                  </a:cubicBezTo>
                  <a:cubicBezTo>
                    <a:pt x="9744" y="1977"/>
                    <a:pt x="10441" y="3714"/>
                    <a:pt x="10820" y="5550"/>
                  </a:cubicBezTo>
                  <a:cubicBezTo>
                    <a:pt x="11056" y="6668"/>
                    <a:pt x="11253" y="7800"/>
                    <a:pt x="11378" y="8937"/>
                  </a:cubicBezTo>
                  <a:cubicBezTo>
                    <a:pt x="11374" y="9053"/>
                    <a:pt x="11414" y="9194"/>
                    <a:pt x="11558" y="9190"/>
                  </a:cubicBezTo>
                  <a:close/>
                  <a:moveTo>
                    <a:pt x="10891" y="9705"/>
                  </a:moveTo>
                  <a:cubicBezTo>
                    <a:pt x="10957" y="9769"/>
                    <a:pt x="11068" y="9762"/>
                    <a:pt x="11130" y="9698"/>
                  </a:cubicBezTo>
                  <a:cubicBezTo>
                    <a:pt x="11194" y="9629"/>
                    <a:pt x="11187" y="9522"/>
                    <a:pt x="11122" y="9457"/>
                  </a:cubicBezTo>
                  <a:cubicBezTo>
                    <a:pt x="10754" y="9098"/>
                    <a:pt x="10349" y="8780"/>
                    <a:pt x="9925" y="8481"/>
                  </a:cubicBezTo>
                  <a:cubicBezTo>
                    <a:pt x="9252" y="7988"/>
                    <a:pt x="8497" y="7614"/>
                    <a:pt x="7714" y="7323"/>
                  </a:cubicBezTo>
                  <a:cubicBezTo>
                    <a:pt x="7006" y="7068"/>
                    <a:pt x="6286" y="6848"/>
                    <a:pt x="5553" y="6681"/>
                  </a:cubicBezTo>
                  <a:cubicBezTo>
                    <a:pt x="5372" y="6668"/>
                    <a:pt x="5063" y="6486"/>
                    <a:pt x="4976" y="6730"/>
                  </a:cubicBezTo>
                  <a:cubicBezTo>
                    <a:pt x="4939" y="7001"/>
                    <a:pt x="5301" y="6943"/>
                    <a:pt x="5474" y="7011"/>
                  </a:cubicBezTo>
                  <a:cubicBezTo>
                    <a:pt x="5882" y="7104"/>
                    <a:pt x="6286" y="7215"/>
                    <a:pt x="6687" y="7335"/>
                  </a:cubicBezTo>
                  <a:cubicBezTo>
                    <a:pt x="6686" y="7335"/>
                    <a:pt x="6683" y="7334"/>
                    <a:pt x="6680" y="7334"/>
                  </a:cubicBezTo>
                  <a:cubicBezTo>
                    <a:pt x="6679" y="7334"/>
                    <a:pt x="6676" y="7331"/>
                    <a:pt x="6674" y="7331"/>
                  </a:cubicBezTo>
                  <a:cubicBezTo>
                    <a:pt x="8244" y="7778"/>
                    <a:pt x="9715" y="8559"/>
                    <a:pt x="10891" y="9705"/>
                  </a:cubicBezTo>
                  <a:close/>
                </a:path>
              </a:pathLst>
            </a:custGeom>
            <a:solidFill>
              <a:srgbClr val="E97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8"/>
            <p:cNvSpPr/>
            <p:nvPr/>
          </p:nvSpPr>
          <p:spPr>
            <a:xfrm>
              <a:off x="5453101" y="1807998"/>
              <a:ext cx="411203" cy="464449"/>
            </a:xfrm>
            <a:custGeom>
              <a:avLst/>
              <a:gdLst/>
              <a:ahLst/>
              <a:cxnLst/>
              <a:rect l="l" t="t" r="r" b="b"/>
              <a:pathLst>
                <a:path w="11584" h="13084" extrusionOk="0">
                  <a:moveTo>
                    <a:pt x="752" y="12597"/>
                  </a:moveTo>
                  <a:cubicBezTo>
                    <a:pt x="541" y="12784"/>
                    <a:pt x="141" y="12748"/>
                    <a:pt x="54" y="12382"/>
                  </a:cubicBezTo>
                  <a:cubicBezTo>
                    <a:pt x="1" y="11947"/>
                    <a:pt x="123" y="11505"/>
                    <a:pt x="177" y="11073"/>
                  </a:cubicBezTo>
                  <a:cubicBezTo>
                    <a:pt x="410" y="9725"/>
                    <a:pt x="719" y="8386"/>
                    <a:pt x="1054" y="7059"/>
                  </a:cubicBezTo>
                  <a:cubicBezTo>
                    <a:pt x="1499" y="5315"/>
                    <a:pt x="1950" y="3592"/>
                    <a:pt x="2354" y="1844"/>
                  </a:cubicBezTo>
                  <a:cubicBezTo>
                    <a:pt x="2363" y="1805"/>
                    <a:pt x="2374" y="1770"/>
                    <a:pt x="2390" y="1737"/>
                  </a:cubicBezTo>
                  <a:cubicBezTo>
                    <a:pt x="1985" y="1381"/>
                    <a:pt x="1852" y="726"/>
                    <a:pt x="2272" y="311"/>
                  </a:cubicBezTo>
                  <a:cubicBezTo>
                    <a:pt x="2626" y="36"/>
                    <a:pt x="3166" y="0"/>
                    <a:pt x="3569" y="205"/>
                  </a:cubicBezTo>
                  <a:cubicBezTo>
                    <a:pt x="4548" y="715"/>
                    <a:pt x="4045" y="1944"/>
                    <a:pt x="3182" y="2009"/>
                  </a:cubicBezTo>
                  <a:cubicBezTo>
                    <a:pt x="2620" y="4486"/>
                    <a:pt x="1916" y="6916"/>
                    <a:pt x="1369" y="9390"/>
                  </a:cubicBezTo>
                  <a:cubicBezTo>
                    <a:pt x="1299" y="9731"/>
                    <a:pt x="1225" y="10074"/>
                    <a:pt x="1155" y="10418"/>
                  </a:cubicBezTo>
                  <a:cubicBezTo>
                    <a:pt x="1244" y="10216"/>
                    <a:pt x="1333" y="10014"/>
                    <a:pt x="1424" y="9812"/>
                  </a:cubicBezTo>
                  <a:cubicBezTo>
                    <a:pt x="2574" y="7174"/>
                    <a:pt x="3812" y="4474"/>
                    <a:pt x="5674" y="2268"/>
                  </a:cubicBezTo>
                  <a:cubicBezTo>
                    <a:pt x="5712" y="2223"/>
                    <a:pt x="5756" y="2189"/>
                    <a:pt x="5802" y="2164"/>
                  </a:cubicBezTo>
                  <a:cubicBezTo>
                    <a:pt x="5697" y="1838"/>
                    <a:pt x="5763" y="1445"/>
                    <a:pt x="6026" y="1195"/>
                  </a:cubicBezTo>
                  <a:cubicBezTo>
                    <a:pt x="6141" y="1130"/>
                    <a:pt x="6211" y="1017"/>
                    <a:pt x="6313" y="932"/>
                  </a:cubicBezTo>
                  <a:cubicBezTo>
                    <a:pt x="6641" y="642"/>
                    <a:pt x="7232" y="550"/>
                    <a:pt x="7527" y="936"/>
                  </a:cubicBezTo>
                  <a:cubicBezTo>
                    <a:pt x="7807" y="1267"/>
                    <a:pt x="7791" y="1813"/>
                    <a:pt x="7495" y="2128"/>
                  </a:cubicBezTo>
                  <a:cubicBezTo>
                    <a:pt x="7371" y="2539"/>
                    <a:pt x="6927" y="2741"/>
                    <a:pt x="6523" y="2728"/>
                  </a:cubicBezTo>
                  <a:cubicBezTo>
                    <a:pt x="6474" y="2726"/>
                    <a:pt x="6428" y="2720"/>
                    <a:pt x="6384" y="2712"/>
                  </a:cubicBezTo>
                  <a:cubicBezTo>
                    <a:pt x="6367" y="2743"/>
                    <a:pt x="6348" y="2777"/>
                    <a:pt x="6322" y="2808"/>
                  </a:cubicBezTo>
                  <a:cubicBezTo>
                    <a:pt x="4574" y="4896"/>
                    <a:pt x="3419" y="7364"/>
                    <a:pt x="2332" y="9838"/>
                  </a:cubicBezTo>
                  <a:cubicBezTo>
                    <a:pt x="3027" y="8780"/>
                    <a:pt x="3746" y="7728"/>
                    <a:pt x="4611" y="6802"/>
                  </a:cubicBezTo>
                  <a:cubicBezTo>
                    <a:pt x="6118" y="5278"/>
                    <a:pt x="7781" y="3855"/>
                    <a:pt x="9690" y="2863"/>
                  </a:cubicBezTo>
                  <a:cubicBezTo>
                    <a:pt x="9785" y="2815"/>
                    <a:pt x="9874" y="2805"/>
                    <a:pt x="9958" y="2820"/>
                  </a:cubicBezTo>
                  <a:cubicBezTo>
                    <a:pt x="10186" y="2288"/>
                    <a:pt x="10826" y="1953"/>
                    <a:pt x="11305" y="2505"/>
                  </a:cubicBezTo>
                  <a:cubicBezTo>
                    <a:pt x="11496" y="2719"/>
                    <a:pt x="11584" y="3015"/>
                    <a:pt x="11510" y="3297"/>
                  </a:cubicBezTo>
                  <a:cubicBezTo>
                    <a:pt x="11546" y="3618"/>
                    <a:pt x="11344" y="3934"/>
                    <a:pt x="11049" y="4055"/>
                  </a:cubicBezTo>
                  <a:cubicBezTo>
                    <a:pt x="10658" y="4229"/>
                    <a:pt x="10153" y="4059"/>
                    <a:pt x="9978" y="3662"/>
                  </a:cubicBezTo>
                  <a:cubicBezTo>
                    <a:pt x="8667" y="4339"/>
                    <a:pt x="7512" y="5278"/>
                    <a:pt x="6407" y="6248"/>
                  </a:cubicBezTo>
                  <a:cubicBezTo>
                    <a:pt x="5560" y="6992"/>
                    <a:pt x="4775" y="7807"/>
                    <a:pt x="4121" y="8727"/>
                  </a:cubicBezTo>
                  <a:cubicBezTo>
                    <a:pt x="3697" y="9318"/>
                    <a:pt x="3281" y="9916"/>
                    <a:pt x="2886" y="10527"/>
                  </a:cubicBezTo>
                  <a:cubicBezTo>
                    <a:pt x="3458" y="10088"/>
                    <a:pt x="4043" y="9683"/>
                    <a:pt x="4677" y="9304"/>
                  </a:cubicBezTo>
                  <a:cubicBezTo>
                    <a:pt x="6042" y="8527"/>
                    <a:pt x="7521" y="7929"/>
                    <a:pt x="9033" y="7509"/>
                  </a:cubicBezTo>
                  <a:cubicBezTo>
                    <a:pt x="9115" y="7488"/>
                    <a:pt x="9197" y="7498"/>
                    <a:pt x="9271" y="7527"/>
                  </a:cubicBezTo>
                  <a:cubicBezTo>
                    <a:pt x="9282" y="7498"/>
                    <a:pt x="9296" y="7469"/>
                    <a:pt x="9311" y="7440"/>
                  </a:cubicBezTo>
                  <a:cubicBezTo>
                    <a:pt x="9551" y="7127"/>
                    <a:pt x="9932" y="6867"/>
                    <a:pt x="10342" y="6918"/>
                  </a:cubicBezTo>
                  <a:cubicBezTo>
                    <a:pt x="11381" y="7088"/>
                    <a:pt x="11204" y="8931"/>
                    <a:pt x="10165" y="8928"/>
                  </a:cubicBezTo>
                  <a:cubicBezTo>
                    <a:pt x="9780" y="8911"/>
                    <a:pt x="9457" y="8635"/>
                    <a:pt x="9305" y="8290"/>
                  </a:cubicBezTo>
                  <a:cubicBezTo>
                    <a:pt x="9170" y="8360"/>
                    <a:pt x="9002" y="8398"/>
                    <a:pt x="8858" y="8432"/>
                  </a:cubicBezTo>
                  <a:cubicBezTo>
                    <a:pt x="7544" y="8858"/>
                    <a:pt x="6227" y="9374"/>
                    <a:pt x="5035" y="10071"/>
                  </a:cubicBezTo>
                  <a:cubicBezTo>
                    <a:pt x="4245" y="10541"/>
                    <a:pt x="3467" y="11122"/>
                    <a:pt x="2775" y="11691"/>
                  </a:cubicBezTo>
                  <a:cubicBezTo>
                    <a:pt x="2403" y="11993"/>
                    <a:pt x="2032" y="12307"/>
                    <a:pt x="1694" y="12646"/>
                  </a:cubicBezTo>
                  <a:cubicBezTo>
                    <a:pt x="1664" y="12699"/>
                    <a:pt x="1627" y="12747"/>
                    <a:pt x="1576" y="12784"/>
                  </a:cubicBezTo>
                  <a:cubicBezTo>
                    <a:pt x="1338" y="13072"/>
                    <a:pt x="879" y="13083"/>
                    <a:pt x="763" y="12663"/>
                  </a:cubicBezTo>
                  <a:cubicBezTo>
                    <a:pt x="757" y="12643"/>
                    <a:pt x="752" y="12619"/>
                    <a:pt x="752" y="1259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3" name="Google Shape;273;p8"/>
          <p:cNvSpPr/>
          <p:nvPr/>
        </p:nvSpPr>
        <p:spPr>
          <a:xfrm rot="-763254" flipH="1">
            <a:off x="10515636" y="5582195"/>
            <a:ext cx="1068509" cy="1690413"/>
          </a:xfrm>
          <a:custGeom>
            <a:avLst/>
            <a:gdLst/>
            <a:ahLst/>
            <a:cxnLst/>
            <a:rect l="l" t="t" r="r" b="b"/>
            <a:pathLst>
              <a:path w="14257" h="22555" extrusionOk="0">
                <a:moveTo>
                  <a:pt x="3264" y="21471"/>
                </a:moveTo>
                <a:cubicBezTo>
                  <a:pt x="3001" y="21584"/>
                  <a:pt x="2575" y="21120"/>
                  <a:pt x="2223" y="20666"/>
                </a:cubicBezTo>
                <a:cubicBezTo>
                  <a:pt x="1994" y="20372"/>
                  <a:pt x="1799" y="20083"/>
                  <a:pt x="1700" y="19957"/>
                </a:cubicBezTo>
                <a:cubicBezTo>
                  <a:pt x="649" y="18447"/>
                  <a:pt x="85" y="16616"/>
                  <a:pt x="13" y="14783"/>
                </a:cubicBezTo>
                <a:cubicBezTo>
                  <a:pt x="0" y="14298"/>
                  <a:pt x="72" y="13403"/>
                  <a:pt x="751" y="13505"/>
                </a:cubicBezTo>
                <a:cubicBezTo>
                  <a:pt x="1300" y="13519"/>
                  <a:pt x="1958" y="14699"/>
                  <a:pt x="2364" y="14544"/>
                </a:cubicBezTo>
                <a:cubicBezTo>
                  <a:pt x="2358" y="13227"/>
                  <a:pt x="892" y="11949"/>
                  <a:pt x="583" y="10602"/>
                </a:cubicBezTo>
                <a:cubicBezTo>
                  <a:pt x="265" y="9683"/>
                  <a:pt x="319" y="7896"/>
                  <a:pt x="1727" y="8719"/>
                </a:cubicBezTo>
                <a:cubicBezTo>
                  <a:pt x="1983" y="8837"/>
                  <a:pt x="2216" y="9126"/>
                  <a:pt x="2510" y="9101"/>
                </a:cubicBezTo>
                <a:cubicBezTo>
                  <a:pt x="2680" y="8536"/>
                  <a:pt x="2293" y="7922"/>
                  <a:pt x="2191" y="7360"/>
                </a:cubicBezTo>
                <a:cubicBezTo>
                  <a:pt x="1970" y="6526"/>
                  <a:pt x="1807" y="5671"/>
                  <a:pt x="1764" y="4808"/>
                </a:cubicBezTo>
                <a:cubicBezTo>
                  <a:pt x="1764" y="3615"/>
                  <a:pt x="1731" y="1"/>
                  <a:pt x="3748" y="1161"/>
                </a:cubicBezTo>
                <a:cubicBezTo>
                  <a:pt x="5028" y="2163"/>
                  <a:pt x="5768" y="3717"/>
                  <a:pt x="6257" y="5234"/>
                </a:cubicBezTo>
                <a:cubicBezTo>
                  <a:pt x="6494" y="5760"/>
                  <a:pt x="6473" y="7027"/>
                  <a:pt x="6892" y="7314"/>
                </a:cubicBezTo>
                <a:cubicBezTo>
                  <a:pt x="7519" y="7418"/>
                  <a:pt x="7787" y="5966"/>
                  <a:pt x="8211" y="5596"/>
                </a:cubicBezTo>
                <a:cubicBezTo>
                  <a:pt x="9449" y="4557"/>
                  <a:pt x="9877" y="6428"/>
                  <a:pt x="9779" y="7374"/>
                </a:cubicBezTo>
                <a:cubicBezTo>
                  <a:pt x="9765" y="8415"/>
                  <a:pt x="9315" y="9383"/>
                  <a:pt x="9229" y="10415"/>
                </a:cubicBezTo>
                <a:cubicBezTo>
                  <a:pt x="9217" y="10639"/>
                  <a:pt x="9152" y="10927"/>
                  <a:pt x="9370" y="11074"/>
                </a:cubicBezTo>
                <a:cubicBezTo>
                  <a:pt x="9868" y="11361"/>
                  <a:pt x="10422" y="10381"/>
                  <a:pt x="10753" y="10087"/>
                </a:cubicBezTo>
                <a:cubicBezTo>
                  <a:pt x="11159" y="9692"/>
                  <a:pt x="11612" y="9011"/>
                  <a:pt x="12256" y="9137"/>
                </a:cubicBezTo>
                <a:cubicBezTo>
                  <a:pt x="12935" y="9452"/>
                  <a:pt x="13026" y="10372"/>
                  <a:pt x="12903" y="11028"/>
                </a:cubicBezTo>
                <a:cubicBezTo>
                  <a:pt x="12737" y="12099"/>
                  <a:pt x="12120" y="13012"/>
                  <a:pt x="11735" y="14006"/>
                </a:cubicBezTo>
                <a:cubicBezTo>
                  <a:pt x="11661" y="14257"/>
                  <a:pt x="11517" y="14538"/>
                  <a:pt x="11611" y="14797"/>
                </a:cubicBezTo>
                <a:cubicBezTo>
                  <a:pt x="11625" y="14817"/>
                  <a:pt x="11641" y="14836"/>
                  <a:pt x="11661" y="14846"/>
                </a:cubicBezTo>
                <a:lnTo>
                  <a:pt x="11660" y="14845"/>
                </a:lnTo>
                <a:cubicBezTo>
                  <a:pt x="11696" y="14868"/>
                  <a:pt x="11768" y="14875"/>
                  <a:pt x="11798" y="14873"/>
                </a:cubicBezTo>
                <a:cubicBezTo>
                  <a:pt x="12084" y="14850"/>
                  <a:pt x="12328" y="14702"/>
                  <a:pt x="12574" y="14553"/>
                </a:cubicBezTo>
                <a:cubicBezTo>
                  <a:pt x="12840" y="14392"/>
                  <a:pt x="13106" y="14229"/>
                  <a:pt x="13419" y="14232"/>
                </a:cubicBezTo>
                <a:cubicBezTo>
                  <a:pt x="14199" y="14361"/>
                  <a:pt x="14207" y="15385"/>
                  <a:pt x="14239" y="16009"/>
                </a:cubicBezTo>
                <a:cubicBezTo>
                  <a:pt x="14256" y="17145"/>
                  <a:pt x="13793" y="18229"/>
                  <a:pt x="13293" y="19228"/>
                </a:cubicBezTo>
                <a:cubicBezTo>
                  <a:pt x="13235" y="19331"/>
                  <a:pt x="13175" y="19434"/>
                  <a:pt x="13110" y="19534"/>
                </a:cubicBezTo>
                <a:cubicBezTo>
                  <a:pt x="11934" y="21334"/>
                  <a:pt x="9463" y="22269"/>
                  <a:pt x="7347" y="22487"/>
                </a:cubicBezTo>
                <a:cubicBezTo>
                  <a:pt x="7170" y="22506"/>
                  <a:pt x="6997" y="22520"/>
                  <a:pt x="6829" y="22527"/>
                </a:cubicBezTo>
                <a:cubicBezTo>
                  <a:pt x="6641" y="22543"/>
                  <a:pt x="6450" y="22552"/>
                  <a:pt x="6261" y="22552"/>
                </a:cubicBezTo>
                <a:cubicBezTo>
                  <a:pt x="5160" y="22555"/>
                  <a:pt x="4079" y="22267"/>
                  <a:pt x="3264" y="21471"/>
                </a:cubicBezTo>
                <a:close/>
                <a:moveTo>
                  <a:pt x="2243" y="16151"/>
                </a:moveTo>
                <a:cubicBezTo>
                  <a:pt x="2171" y="16157"/>
                  <a:pt x="2109" y="16176"/>
                  <a:pt x="2045" y="16209"/>
                </a:cubicBezTo>
                <a:cubicBezTo>
                  <a:pt x="1979" y="16241"/>
                  <a:pt x="1921" y="16304"/>
                  <a:pt x="1884" y="16367"/>
                </a:cubicBezTo>
                <a:cubicBezTo>
                  <a:pt x="1848" y="16426"/>
                  <a:pt x="1819" y="16499"/>
                  <a:pt x="1810" y="16570"/>
                </a:cubicBezTo>
                <a:cubicBezTo>
                  <a:pt x="1753" y="17005"/>
                  <a:pt x="1944" y="17419"/>
                  <a:pt x="2167" y="17782"/>
                </a:cubicBezTo>
                <a:cubicBezTo>
                  <a:pt x="2224" y="17875"/>
                  <a:pt x="2286" y="17966"/>
                  <a:pt x="2354" y="18052"/>
                </a:cubicBezTo>
                <a:cubicBezTo>
                  <a:pt x="2495" y="18232"/>
                  <a:pt x="2633" y="18424"/>
                  <a:pt x="2840" y="18532"/>
                </a:cubicBezTo>
                <a:cubicBezTo>
                  <a:pt x="2913" y="18570"/>
                  <a:pt x="2994" y="18603"/>
                  <a:pt x="3078" y="18613"/>
                </a:cubicBezTo>
                <a:cubicBezTo>
                  <a:pt x="3109" y="18640"/>
                  <a:pt x="3139" y="18666"/>
                  <a:pt x="3172" y="18692"/>
                </a:cubicBezTo>
                <a:cubicBezTo>
                  <a:pt x="3280" y="18778"/>
                  <a:pt x="3405" y="18848"/>
                  <a:pt x="3546" y="18848"/>
                </a:cubicBezTo>
                <a:cubicBezTo>
                  <a:pt x="3559" y="18848"/>
                  <a:pt x="3573" y="18848"/>
                  <a:pt x="3584" y="18847"/>
                </a:cubicBezTo>
                <a:cubicBezTo>
                  <a:pt x="3655" y="18840"/>
                  <a:pt x="3724" y="18814"/>
                  <a:pt x="3781" y="18775"/>
                </a:cubicBezTo>
                <a:cubicBezTo>
                  <a:pt x="3839" y="18738"/>
                  <a:pt x="3882" y="18687"/>
                  <a:pt x="3918" y="18627"/>
                </a:cubicBezTo>
                <a:cubicBezTo>
                  <a:pt x="3997" y="18502"/>
                  <a:pt x="4001" y="18338"/>
                  <a:pt x="3980" y="18196"/>
                </a:cubicBezTo>
                <a:cubicBezTo>
                  <a:pt x="3958" y="18052"/>
                  <a:pt x="3906" y="17914"/>
                  <a:pt x="3849" y="17782"/>
                </a:cubicBezTo>
                <a:cubicBezTo>
                  <a:pt x="3793" y="17657"/>
                  <a:pt x="3735" y="17534"/>
                  <a:pt x="3674" y="17415"/>
                </a:cubicBezTo>
                <a:cubicBezTo>
                  <a:pt x="3623" y="17319"/>
                  <a:pt x="3567" y="17228"/>
                  <a:pt x="3511" y="17138"/>
                </a:cubicBezTo>
                <a:cubicBezTo>
                  <a:pt x="3443" y="17027"/>
                  <a:pt x="3366" y="16923"/>
                  <a:pt x="3281" y="16823"/>
                </a:cubicBezTo>
                <a:cubicBezTo>
                  <a:pt x="3137" y="16650"/>
                  <a:pt x="2976" y="16492"/>
                  <a:pt x="2791" y="16366"/>
                </a:cubicBezTo>
                <a:cubicBezTo>
                  <a:pt x="2686" y="16291"/>
                  <a:pt x="2574" y="16229"/>
                  <a:pt x="2453" y="16186"/>
                </a:cubicBezTo>
                <a:cubicBezTo>
                  <a:pt x="2397" y="16166"/>
                  <a:pt x="2338" y="16153"/>
                  <a:pt x="2279" y="16153"/>
                </a:cubicBezTo>
                <a:cubicBezTo>
                  <a:pt x="2266" y="16151"/>
                  <a:pt x="2256" y="16151"/>
                  <a:pt x="2243" y="16151"/>
                </a:cubicBezTo>
                <a:close/>
                <a:moveTo>
                  <a:pt x="9240" y="13864"/>
                </a:moveTo>
                <a:cubicBezTo>
                  <a:pt x="9131" y="13972"/>
                  <a:pt x="9043" y="14098"/>
                  <a:pt x="8964" y="14231"/>
                </a:cubicBezTo>
                <a:cubicBezTo>
                  <a:pt x="8891" y="14354"/>
                  <a:pt x="8820" y="14482"/>
                  <a:pt x="8761" y="14615"/>
                </a:cubicBezTo>
                <a:cubicBezTo>
                  <a:pt x="8707" y="14731"/>
                  <a:pt x="8655" y="14850"/>
                  <a:pt x="8615" y="14972"/>
                </a:cubicBezTo>
                <a:cubicBezTo>
                  <a:pt x="8593" y="15037"/>
                  <a:pt x="8572" y="15102"/>
                  <a:pt x="8553" y="15167"/>
                </a:cubicBezTo>
                <a:cubicBezTo>
                  <a:pt x="8514" y="15283"/>
                  <a:pt x="8484" y="15402"/>
                  <a:pt x="8451" y="15520"/>
                </a:cubicBezTo>
                <a:cubicBezTo>
                  <a:pt x="8422" y="15627"/>
                  <a:pt x="8405" y="15736"/>
                  <a:pt x="8382" y="15845"/>
                </a:cubicBezTo>
                <a:cubicBezTo>
                  <a:pt x="8359" y="15960"/>
                  <a:pt x="8346" y="16079"/>
                  <a:pt x="8330" y="16195"/>
                </a:cubicBezTo>
                <a:cubicBezTo>
                  <a:pt x="8323" y="16245"/>
                  <a:pt x="8319" y="16297"/>
                  <a:pt x="8316" y="16347"/>
                </a:cubicBezTo>
                <a:cubicBezTo>
                  <a:pt x="8311" y="16391"/>
                  <a:pt x="8304" y="16437"/>
                  <a:pt x="8303" y="16482"/>
                </a:cubicBezTo>
                <a:cubicBezTo>
                  <a:pt x="8297" y="16603"/>
                  <a:pt x="8290" y="16722"/>
                  <a:pt x="8290" y="16843"/>
                </a:cubicBezTo>
                <a:cubicBezTo>
                  <a:pt x="8291" y="16929"/>
                  <a:pt x="8291" y="17015"/>
                  <a:pt x="8301" y="17102"/>
                </a:cubicBezTo>
                <a:cubicBezTo>
                  <a:pt x="8316" y="17245"/>
                  <a:pt x="8333" y="17394"/>
                  <a:pt x="8385" y="17530"/>
                </a:cubicBezTo>
                <a:cubicBezTo>
                  <a:pt x="8412" y="17602"/>
                  <a:pt x="8442" y="17675"/>
                  <a:pt x="8488" y="17740"/>
                </a:cubicBezTo>
                <a:cubicBezTo>
                  <a:pt x="8493" y="17749"/>
                  <a:pt x="8500" y="17757"/>
                  <a:pt x="8506" y="17764"/>
                </a:cubicBezTo>
                <a:cubicBezTo>
                  <a:pt x="8529" y="17829"/>
                  <a:pt x="8556" y="17891"/>
                  <a:pt x="8590" y="17950"/>
                </a:cubicBezTo>
                <a:cubicBezTo>
                  <a:pt x="8656" y="18063"/>
                  <a:pt x="8754" y="18173"/>
                  <a:pt x="8874" y="18230"/>
                </a:cubicBezTo>
                <a:cubicBezTo>
                  <a:pt x="8955" y="18268"/>
                  <a:pt x="9035" y="18289"/>
                  <a:pt x="9122" y="18299"/>
                </a:cubicBezTo>
                <a:cubicBezTo>
                  <a:pt x="9132" y="18301"/>
                  <a:pt x="9144" y="18301"/>
                  <a:pt x="9154" y="18301"/>
                </a:cubicBezTo>
                <a:cubicBezTo>
                  <a:pt x="9217" y="18301"/>
                  <a:pt x="9283" y="18286"/>
                  <a:pt x="9341" y="18266"/>
                </a:cubicBezTo>
                <a:cubicBezTo>
                  <a:pt x="9482" y="18217"/>
                  <a:pt x="9597" y="18134"/>
                  <a:pt x="9700" y="18028"/>
                </a:cubicBezTo>
                <a:cubicBezTo>
                  <a:pt x="9811" y="17915"/>
                  <a:pt x="9901" y="17783"/>
                  <a:pt x="9981" y="17649"/>
                </a:cubicBezTo>
                <a:cubicBezTo>
                  <a:pt x="10027" y="17575"/>
                  <a:pt x="10070" y="17498"/>
                  <a:pt x="10109" y="17422"/>
                </a:cubicBezTo>
                <a:cubicBezTo>
                  <a:pt x="10165" y="17314"/>
                  <a:pt x="10218" y="17208"/>
                  <a:pt x="10268" y="17099"/>
                </a:cubicBezTo>
                <a:cubicBezTo>
                  <a:pt x="10321" y="16985"/>
                  <a:pt x="10364" y="16869"/>
                  <a:pt x="10408" y="16751"/>
                </a:cubicBezTo>
                <a:cubicBezTo>
                  <a:pt x="10445" y="16649"/>
                  <a:pt x="10475" y="16545"/>
                  <a:pt x="10508" y="16440"/>
                </a:cubicBezTo>
                <a:cubicBezTo>
                  <a:pt x="10524" y="16390"/>
                  <a:pt x="10537" y="16337"/>
                  <a:pt x="10548" y="16287"/>
                </a:cubicBezTo>
                <a:cubicBezTo>
                  <a:pt x="10563" y="16233"/>
                  <a:pt x="10580" y="16183"/>
                  <a:pt x="10590" y="16131"/>
                </a:cubicBezTo>
                <a:cubicBezTo>
                  <a:pt x="10613" y="16023"/>
                  <a:pt x="10639" y="15916"/>
                  <a:pt x="10659" y="15806"/>
                </a:cubicBezTo>
                <a:cubicBezTo>
                  <a:pt x="10698" y="15582"/>
                  <a:pt x="10728" y="15353"/>
                  <a:pt x="10750" y="15126"/>
                </a:cubicBezTo>
                <a:cubicBezTo>
                  <a:pt x="10774" y="14882"/>
                  <a:pt x="10770" y="14638"/>
                  <a:pt x="10704" y="14399"/>
                </a:cubicBezTo>
                <a:cubicBezTo>
                  <a:pt x="10663" y="14255"/>
                  <a:pt x="10603" y="14116"/>
                  <a:pt x="10531" y="13983"/>
                </a:cubicBezTo>
                <a:cubicBezTo>
                  <a:pt x="10488" y="13907"/>
                  <a:pt x="10438" y="13824"/>
                  <a:pt x="10374" y="13763"/>
                </a:cubicBezTo>
                <a:cubicBezTo>
                  <a:pt x="10324" y="13713"/>
                  <a:pt x="10272" y="13664"/>
                  <a:pt x="10208" y="13631"/>
                </a:cubicBezTo>
                <a:cubicBezTo>
                  <a:pt x="10152" y="13605"/>
                  <a:pt x="10094" y="13587"/>
                  <a:pt x="10034" y="13574"/>
                </a:cubicBezTo>
                <a:cubicBezTo>
                  <a:pt x="9988" y="13565"/>
                  <a:pt x="9943" y="13559"/>
                  <a:pt x="9899" y="13559"/>
                </a:cubicBezTo>
                <a:cubicBezTo>
                  <a:pt x="9650" y="13555"/>
                  <a:pt x="9416" y="13689"/>
                  <a:pt x="9240" y="13864"/>
                </a:cubicBezTo>
                <a:close/>
                <a:moveTo>
                  <a:pt x="12292" y="14911"/>
                </a:moveTo>
                <a:cubicBezTo>
                  <a:pt x="12164" y="14931"/>
                  <a:pt x="12046" y="15007"/>
                  <a:pt x="11962" y="15103"/>
                </a:cubicBezTo>
                <a:cubicBezTo>
                  <a:pt x="11954" y="15112"/>
                  <a:pt x="11946" y="15122"/>
                  <a:pt x="11939" y="15131"/>
                </a:cubicBezTo>
                <a:cubicBezTo>
                  <a:pt x="11924" y="15142"/>
                  <a:pt x="11911" y="15155"/>
                  <a:pt x="11898" y="15169"/>
                </a:cubicBezTo>
                <a:cubicBezTo>
                  <a:pt x="11842" y="15231"/>
                  <a:pt x="11799" y="15302"/>
                  <a:pt x="11768" y="15376"/>
                </a:cubicBezTo>
                <a:cubicBezTo>
                  <a:pt x="11755" y="15405"/>
                  <a:pt x="11745" y="15435"/>
                  <a:pt x="11737" y="15466"/>
                </a:cubicBezTo>
                <a:cubicBezTo>
                  <a:pt x="11696" y="15559"/>
                  <a:pt x="11663" y="15658"/>
                  <a:pt x="11640" y="15757"/>
                </a:cubicBezTo>
                <a:cubicBezTo>
                  <a:pt x="11611" y="15875"/>
                  <a:pt x="11582" y="15995"/>
                  <a:pt x="11566" y="16117"/>
                </a:cubicBezTo>
                <a:cubicBezTo>
                  <a:pt x="11529" y="16400"/>
                  <a:pt x="11543" y="16729"/>
                  <a:pt x="11776" y="16931"/>
                </a:cubicBezTo>
                <a:cubicBezTo>
                  <a:pt x="11854" y="16997"/>
                  <a:pt x="11950" y="17030"/>
                  <a:pt x="12049" y="17030"/>
                </a:cubicBezTo>
                <a:cubicBezTo>
                  <a:pt x="12105" y="17030"/>
                  <a:pt x="12161" y="17020"/>
                  <a:pt x="12213" y="17000"/>
                </a:cubicBezTo>
                <a:cubicBezTo>
                  <a:pt x="12344" y="16949"/>
                  <a:pt x="12439" y="16843"/>
                  <a:pt x="12514" y="16726"/>
                </a:cubicBezTo>
                <a:cubicBezTo>
                  <a:pt x="12610" y="16571"/>
                  <a:pt x="12662" y="16397"/>
                  <a:pt x="12705" y="16222"/>
                </a:cubicBezTo>
                <a:cubicBezTo>
                  <a:pt x="12722" y="16174"/>
                  <a:pt x="12738" y="16128"/>
                  <a:pt x="12751" y="16079"/>
                </a:cubicBezTo>
                <a:cubicBezTo>
                  <a:pt x="12780" y="15972"/>
                  <a:pt x="12813" y="15862"/>
                  <a:pt x="12831" y="15752"/>
                </a:cubicBezTo>
                <a:cubicBezTo>
                  <a:pt x="12853" y="15621"/>
                  <a:pt x="12869" y="15481"/>
                  <a:pt x="12840" y="15348"/>
                </a:cubicBezTo>
                <a:cubicBezTo>
                  <a:pt x="12816" y="15231"/>
                  <a:pt x="12767" y="15102"/>
                  <a:pt x="12669" y="15023"/>
                </a:cubicBezTo>
                <a:cubicBezTo>
                  <a:pt x="12610" y="14974"/>
                  <a:pt x="12544" y="14929"/>
                  <a:pt x="12468" y="14915"/>
                </a:cubicBezTo>
                <a:cubicBezTo>
                  <a:pt x="12435" y="14909"/>
                  <a:pt x="12400" y="14906"/>
                  <a:pt x="12367" y="14906"/>
                </a:cubicBezTo>
                <a:cubicBezTo>
                  <a:pt x="12341" y="14906"/>
                  <a:pt x="12315" y="14908"/>
                  <a:pt x="12292" y="14911"/>
                </a:cubicBezTo>
                <a:close/>
                <a:moveTo>
                  <a:pt x="4280" y="15384"/>
                </a:moveTo>
                <a:cubicBezTo>
                  <a:pt x="4263" y="15389"/>
                  <a:pt x="4244" y="15395"/>
                  <a:pt x="4228" y="15402"/>
                </a:cubicBezTo>
                <a:cubicBezTo>
                  <a:pt x="4164" y="15431"/>
                  <a:pt x="4111" y="15463"/>
                  <a:pt x="4065" y="15517"/>
                </a:cubicBezTo>
                <a:cubicBezTo>
                  <a:pt x="4021" y="15568"/>
                  <a:pt x="3997" y="15625"/>
                  <a:pt x="3977" y="15687"/>
                </a:cubicBezTo>
                <a:cubicBezTo>
                  <a:pt x="3954" y="15765"/>
                  <a:pt x="3952" y="15858"/>
                  <a:pt x="3962" y="15936"/>
                </a:cubicBezTo>
                <a:cubicBezTo>
                  <a:pt x="3970" y="15996"/>
                  <a:pt x="3983" y="16054"/>
                  <a:pt x="4000" y="16114"/>
                </a:cubicBezTo>
                <a:cubicBezTo>
                  <a:pt x="4024" y="16193"/>
                  <a:pt x="4055" y="16274"/>
                  <a:pt x="4093" y="16347"/>
                </a:cubicBezTo>
                <a:cubicBezTo>
                  <a:pt x="4147" y="16448"/>
                  <a:pt x="4204" y="16547"/>
                  <a:pt x="4293" y="16619"/>
                </a:cubicBezTo>
                <a:cubicBezTo>
                  <a:pt x="4312" y="16633"/>
                  <a:pt x="4329" y="16643"/>
                  <a:pt x="4348" y="16655"/>
                </a:cubicBezTo>
                <a:cubicBezTo>
                  <a:pt x="4412" y="16711"/>
                  <a:pt x="4480" y="16757"/>
                  <a:pt x="4563" y="16784"/>
                </a:cubicBezTo>
                <a:cubicBezTo>
                  <a:pt x="4607" y="16798"/>
                  <a:pt x="4653" y="16806"/>
                  <a:pt x="4697" y="16806"/>
                </a:cubicBezTo>
                <a:cubicBezTo>
                  <a:pt x="4783" y="16806"/>
                  <a:pt x="4868" y="16780"/>
                  <a:pt x="4939" y="16728"/>
                </a:cubicBezTo>
                <a:cubicBezTo>
                  <a:pt x="5055" y="16642"/>
                  <a:pt x="5098" y="16506"/>
                  <a:pt x="5098" y="16368"/>
                </a:cubicBezTo>
                <a:cubicBezTo>
                  <a:pt x="5098" y="16245"/>
                  <a:pt x="5054" y="16123"/>
                  <a:pt x="5009" y="16008"/>
                </a:cubicBezTo>
                <a:cubicBezTo>
                  <a:pt x="4990" y="15959"/>
                  <a:pt x="4970" y="15913"/>
                  <a:pt x="4949" y="15865"/>
                </a:cubicBezTo>
                <a:cubicBezTo>
                  <a:pt x="4920" y="15805"/>
                  <a:pt x="4891" y="15743"/>
                  <a:pt x="4860" y="15684"/>
                </a:cubicBezTo>
                <a:cubicBezTo>
                  <a:pt x="4801" y="15578"/>
                  <a:pt x="4729" y="15490"/>
                  <a:pt x="4624" y="15428"/>
                </a:cubicBezTo>
                <a:cubicBezTo>
                  <a:pt x="4608" y="15420"/>
                  <a:pt x="4591" y="15411"/>
                  <a:pt x="4573" y="15404"/>
                </a:cubicBezTo>
                <a:cubicBezTo>
                  <a:pt x="4526" y="15374"/>
                  <a:pt x="4473" y="15355"/>
                  <a:pt x="4414" y="15355"/>
                </a:cubicBezTo>
                <a:lnTo>
                  <a:pt x="4407" y="15355"/>
                </a:lnTo>
                <a:cubicBezTo>
                  <a:pt x="4365" y="15356"/>
                  <a:pt x="4322" y="15366"/>
                  <a:pt x="4280" y="15384"/>
                </a:cubicBezTo>
                <a:close/>
                <a:moveTo>
                  <a:pt x="5057" y="12199"/>
                </a:moveTo>
                <a:cubicBezTo>
                  <a:pt x="5023" y="12205"/>
                  <a:pt x="4990" y="12218"/>
                  <a:pt x="4959" y="12229"/>
                </a:cubicBezTo>
                <a:cubicBezTo>
                  <a:pt x="4890" y="12257"/>
                  <a:pt x="4839" y="12314"/>
                  <a:pt x="4796" y="12370"/>
                </a:cubicBezTo>
                <a:cubicBezTo>
                  <a:pt x="4758" y="12422"/>
                  <a:pt x="4736" y="12493"/>
                  <a:pt x="4722" y="12556"/>
                </a:cubicBezTo>
                <a:cubicBezTo>
                  <a:pt x="4707" y="12620"/>
                  <a:pt x="4704" y="12688"/>
                  <a:pt x="4710" y="12754"/>
                </a:cubicBezTo>
                <a:cubicBezTo>
                  <a:pt x="4724" y="12968"/>
                  <a:pt x="4824" y="13170"/>
                  <a:pt x="4927" y="13354"/>
                </a:cubicBezTo>
                <a:cubicBezTo>
                  <a:pt x="5009" y="13497"/>
                  <a:pt x="5113" y="13630"/>
                  <a:pt x="5249" y="13725"/>
                </a:cubicBezTo>
                <a:cubicBezTo>
                  <a:pt x="5301" y="13761"/>
                  <a:pt x="5363" y="13779"/>
                  <a:pt x="5422" y="13779"/>
                </a:cubicBezTo>
                <a:cubicBezTo>
                  <a:pt x="5517" y="13779"/>
                  <a:pt x="5613" y="13735"/>
                  <a:pt x="5672" y="13651"/>
                </a:cubicBezTo>
                <a:cubicBezTo>
                  <a:pt x="5686" y="13630"/>
                  <a:pt x="5699" y="13608"/>
                  <a:pt x="5705" y="13587"/>
                </a:cubicBezTo>
                <a:cubicBezTo>
                  <a:pt x="5747" y="13559"/>
                  <a:pt x="5783" y="13522"/>
                  <a:pt x="5811" y="13479"/>
                </a:cubicBezTo>
                <a:cubicBezTo>
                  <a:pt x="5889" y="13357"/>
                  <a:pt x="5889" y="13207"/>
                  <a:pt x="5869" y="13068"/>
                </a:cubicBezTo>
                <a:cubicBezTo>
                  <a:pt x="5852" y="12948"/>
                  <a:pt x="5830" y="12825"/>
                  <a:pt x="5777" y="12715"/>
                </a:cubicBezTo>
                <a:cubicBezTo>
                  <a:pt x="5719" y="12592"/>
                  <a:pt x="5647" y="12465"/>
                  <a:pt x="5544" y="12373"/>
                </a:cubicBezTo>
                <a:cubicBezTo>
                  <a:pt x="5442" y="12284"/>
                  <a:pt x="5315" y="12212"/>
                  <a:pt x="5179" y="12198"/>
                </a:cubicBezTo>
                <a:cubicBezTo>
                  <a:pt x="5159" y="12196"/>
                  <a:pt x="5140" y="12193"/>
                  <a:pt x="5120" y="12193"/>
                </a:cubicBezTo>
                <a:cubicBezTo>
                  <a:pt x="5100" y="12193"/>
                  <a:pt x="5078" y="12196"/>
                  <a:pt x="5057" y="12199"/>
                </a:cubicBezTo>
                <a:close/>
                <a:moveTo>
                  <a:pt x="2720" y="10575"/>
                </a:moveTo>
                <a:cubicBezTo>
                  <a:pt x="2627" y="10601"/>
                  <a:pt x="2545" y="10657"/>
                  <a:pt x="2487" y="10734"/>
                </a:cubicBezTo>
                <a:cubicBezTo>
                  <a:pt x="2430" y="10812"/>
                  <a:pt x="2390" y="10908"/>
                  <a:pt x="2374" y="11005"/>
                </a:cubicBezTo>
                <a:cubicBezTo>
                  <a:pt x="2359" y="11101"/>
                  <a:pt x="2367" y="11196"/>
                  <a:pt x="2383" y="11292"/>
                </a:cubicBezTo>
                <a:cubicBezTo>
                  <a:pt x="2416" y="11479"/>
                  <a:pt x="2483" y="11653"/>
                  <a:pt x="2575" y="11818"/>
                </a:cubicBezTo>
                <a:cubicBezTo>
                  <a:pt x="2664" y="11982"/>
                  <a:pt x="2766" y="12140"/>
                  <a:pt x="2922" y="12248"/>
                </a:cubicBezTo>
                <a:cubicBezTo>
                  <a:pt x="2924" y="12250"/>
                  <a:pt x="2926" y="12250"/>
                  <a:pt x="2927" y="12251"/>
                </a:cubicBezTo>
                <a:cubicBezTo>
                  <a:pt x="2969" y="12300"/>
                  <a:pt x="3011" y="12350"/>
                  <a:pt x="3057" y="12395"/>
                </a:cubicBezTo>
                <a:cubicBezTo>
                  <a:pt x="3096" y="12434"/>
                  <a:pt x="3136" y="12470"/>
                  <a:pt x="3179" y="12501"/>
                </a:cubicBezTo>
                <a:cubicBezTo>
                  <a:pt x="3213" y="12528"/>
                  <a:pt x="3251" y="12556"/>
                  <a:pt x="3293" y="12570"/>
                </a:cubicBezTo>
                <a:cubicBezTo>
                  <a:pt x="3353" y="12592"/>
                  <a:pt x="3416" y="12606"/>
                  <a:pt x="3479" y="12606"/>
                </a:cubicBezTo>
                <a:cubicBezTo>
                  <a:pt x="3515" y="12606"/>
                  <a:pt x="3548" y="12602"/>
                  <a:pt x="3584" y="12592"/>
                </a:cubicBezTo>
                <a:cubicBezTo>
                  <a:pt x="3674" y="12567"/>
                  <a:pt x="3767" y="12513"/>
                  <a:pt x="3820" y="12436"/>
                </a:cubicBezTo>
                <a:cubicBezTo>
                  <a:pt x="3855" y="12388"/>
                  <a:pt x="3886" y="12337"/>
                  <a:pt x="3899" y="12280"/>
                </a:cubicBezTo>
                <a:cubicBezTo>
                  <a:pt x="3908" y="12241"/>
                  <a:pt x="3915" y="12201"/>
                  <a:pt x="3919" y="12160"/>
                </a:cubicBezTo>
                <a:cubicBezTo>
                  <a:pt x="3928" y="12076"/>
                  <a:pt x="3925" y="11988"/>
                  <a:pt x="3911" y="11903"/>
                </a:cubicBezTo>
                <a:cubicBezTo>
                  <a:pt x="3895" y="11798"/>
                  <a:pt x="3869" y="11697"/>
                  <a:pt x="3827" y="11601"/>
                </a:cubicBezTo>
                <a:cubicBezTo>
                  <a:pt x="3806" y="11549"/>
                  <a:pt x="3781" y="11501"/>
                  <a:pt x="3755" y="11450"/>
                </a:cubicBezTo>
                <a:cubicBezTo>
                  <a:pt x="3761" y="11463"/>
                  <a:pt x="3768" y="11475"/>
                  <a:pt x="3774" y="11486"/>
                </a:cubicBezTo>
                <a:cubicBezTo>
                  <a:pt x="3738" y="11414"/>
                  <a:pt x="3698" y="11344"/>
                  <a:pt x="3655" y="11278"/>
                </a:cubicBezTo>
                <a:cubicBezTo>
                  <a:pt x="3617" y="11199"/>
                  <a:pt x="3576" y="11121"/>
                  <a:pt x="3531" y="11046"/>
                </a:cubicBezTo>
                <a:cubicBezTo>
                  <a:pt x="3439" y="10898"/>
                  <a:pt x="3343" y="10739"/>
                  <a:pt x="3193" y="10645"/>
                </a:cubicBezTo>
                <a:cubicBezTo>
                  <a:pt x="3103" y="10589"/>
                  <a:pt x="2998" y="10560"/>
                  <a:pt x="2894" y="10572"/>
                </a:cubicBezTo>
                <a:cubicBezTo>
                  <a:pt x="2864" y="10565"/>
                  <a:pt x="2834" y="10560"/>
                  <a:pt x="2804" y="10560"/>
                </a:cubicBezTo>
                <a:cubicBezTo>
                  <a:pt x="2778" y="10565"/>
                  <a:pt x="2749" y="10567"/>
                  <a:pt x="2720" y="10575"/>
                </a:cubicBezTo>
                <a:close/>
                <a:moveTo>
                  <a:pt x="7318" y="9074"/>
                </a:moveTo>
                <a:cubicBezTo>
                  <a:pt x="7220" y="9187"/>
                  <a:pt x="7151" y="9310"/>
                  <a:pt x="7097" y="9448"/>
                </a:cubicBezTo>
                <a:cubicBezTo>
                  <a:pt x="7045" y="9584"/>
                  <a:pt x="7002" y="9725"/>
                  <a:pt x="6973" y="9869"/>
                </a:cubicBezTo>
                <a:cubicBezTo>
                  <a:pt x="6938" y="10040"/>
                  <a:pt x="6921" y="10215"/>
                  <a:pt x="6914" y="10388"/>
                </a:cubicBezTo>
                <a:cubicBezTo>
                  <a:pt x="6908" y="10504"/>
                  <a:pt x="6904" y="10619"/>
                  <a:pt x="6904" y="10734"/>
                </a:cubicBezTo>
                <a:cubicBezTo>
                  <a:pt x="6907" y="11005"/>
                  <a:pt x="6972" y="11321"/>
                  <a:pt x="7212" y="11480"/>
                </a:cubicBezTo>
                <a:cubicBezTo>
                  <a:pt x="7283" y="11529"/>
                  <a:pt x="7364" y="11554"/>
                  <a:pt x="7453" y="11558"/>
                </a:cubicBezTo>
                <a:lnTo>
                  <a:pt x="7478" y="11558"/>
                </a:lnTo>
                <a:cubicBezTo>
                  <a:pt x="7541" y="11558"/>
                  <a:pt x="7607" y="11547"/>
                  <a:pt x="7663" y="11521"/>
                </a:cubicBezTo>
                <a:cubicBezTo>
                  <a:pt x="7729" y="11486"/>
                  <a:pt x="7791" y="11450"/>
                  <a:pt x="7844" y="11398"/>
                </a:cubicBezTo>
                <a:lnTo>
                  <a:pt x="7850" y="11393"/>
                </a:lnTo>
                <a:cubicBezTo>
                  <a:pt x="7892" y="11364"/>
                  <a:pt x="7928" y="11321"/>
                  <a:pt x="7956" y="11281"/>
                </a:cubicBezTo>
                <a:cubicBezTo>
                  <a:pt x="7982" y="11245"/>
                  <a:pt x="8007" y="11202"/>
                  <a:pt x="8022" y="11161"/>
                </a:cubicBezTo>
                <a:cubicBezTo>
                  <a:pt x="8040" y="11120"/>
                  <a:pt x="8054" y="11076"/>
                  <a:pt x="8068" y="11033"/>
                </a:cubicBezTo>
                <a:cubicBezTo>
                  <a:pt x="8096" y="10963"/>
                  <a:pt x="8117" y="10892"/>
                  <a:pt x="8136" y="10821"/>
                </a:cubicBezTo>
                <a:cubicBezTo>
                  <a:pt x="8165" y="10703"/>
                  <a:pt x="8188" y="10580"/>
                  <a:pt x="8201" y="10458"/>
                </a:cubicBezTo>
                <a:cubicBezTo>
                  <a:pt x="8212" y="10337"/>
                  <a:pt x="8224" y="10215"/>
                  <a:pt x="8231" y="10093"/>
                </a:cubicBezTo>
                <a:cubicBezTo>
                  <a:pt x="8237" y="9985"/>
                  <a:pt x="8244" y="9879"/>
                  <a:pt x="8245" y="9771"/>
                </a:cubicBezTo>
                <a:cubicBezTo>
                  <a:pt x="8248" y="9574"/>
                  <a:pt x="8248" y="9364"/>
                  <a:pt x="8152" y="9187"/>
                </a:cubicBezTo>
                <a:cubicBezTo>
                  <a:pt x="8117" y="9124"/>
                  <a:pt x="8071" y="9069"/>
                  <a:pt x="8015" y="9026"/>
                </a:cubicBezTo>
                <a:cubicBezTo>
                  <a:pt x="7932" y="8934"/>
                  <a:pt x="7820" y="8862"/>
                  <a:pt x="7695" y="8862"/>
                </a:cubicBezTo>
                <a:lnTo>
                  <a:pt x="7693" y="8862"/>
                </a:lnTo>
                <a:cubicBezTo>
                  <a:pt x="7541" y="8867"/>
                  <a:pt x="7413" y="8965"/>
                  <a:pt x="7318" y="9074"/>
                </a:cubicBezTo>
                <a:close/>
                <a:moveTo>
                  <a:pt x="2827" y="4965"/>
                </a:moveTo>
                <a:cubicBezTo>
                  <a:pt x="2761" y="5001"/>
                  <a:pt x="2697" y="5040"/>
                  <a:pt x="2648" y="5099"/>
                </a:cubicBezTo>
                <a:cubicBezTo>
                  <a:pt x="2615" y="5140"/>
                  <a:pt x="2582" y="5183"/>
                  <a:pt x="2554" y="5228"/>
                </a:cubicBezTo>
                <a:cubicBezTo>
                  <a:pt x="2414" y="5458"/>
                  <a:pt x="2397" y="5746"/>
                  <a:pt x="2424" y="6009"/>
                </a:cubicBezTo>
                <a:cubicBezTo>
                  <a:pt x="2454" y="6313"/>
                  <a:pt x="2531" y="6615"/>
                  <a:pt x="2651" y="6900"/>
                </a:cubicBezTo>
                <a:cubicBezTo>
                  <a:pt x="2696" y="7004"/>
                  <a:pt x="2742" y="7106"/>
                  <a:pt x="2798" y="7205"/>
                </a:cubicBezTo>
                <a:cubicBezTo>
                  <a:pt x="2860" y="7313"/>
                  <a:pt x="2920" y="7422"/>
                  <a:pt x="2996" y="7520"/>
                </a:cubicBezTo>
                <a:cubicBezTo>
                  <a:pt x="3057" y="7597"/>
                  <a:pt x="3120" y="7681"/>
                  <a:pt x="3206" y="7734"/>
                </a:cubicBezTo>
                <a:cubicBezTo>
                  <a:pt x="3271" y="7771"/>
                  <a:pt x="3334" y="7799"/>
                  <a:pt x="3408" y="7811"/>
                </a:cubicBezTo>
                <a:cubicBezTo>
                  <a:pt x="3428" y="7814"/>
                  <a:pt x="3446" y="7816"/>
                  <a:pt x="3466" y="7816"/>
                </a:cubicBezTo>
                <a:cubicBezTo>
                  <a:pt x="3524" y="7816"/>
                  <a:pt x="3582" y="7801"/>
                  <a:pt x="3636" y="7784"/>
                </a:cubicBezTo>
                <a:cubicBezTo>
                  <a:pt x="3709" y="7758"/>
                  <a:pt x="3774" y="7707"/>
                  <a:pt x="3827" y="7653"/>
                </a:cubicBezTo>
                <a:cubicBezTo>
                  <a:pt x="3882" y="7599"/>
                  <a:pt x="3921" y="7534"/>
                  <a:pt x="3948" y="7464"/>
                </a:cubicBezTo>
                <a:cubicBezTo>
                  <a:pt x="3996" y="7337"/>
                  <a:pt x="4000" y="7193"/>
                  <a:pt x="3985" y="7060"/>
                </a:cubicBezTo>
                <a:cubicBezTo>
                  <a:pt x="3970" y="6922"/>
                  <a:pt x="3941" y="6781"/>
                  <a:pt x="3902" y="6647"/>
                </a:cubicBezTo>
                <a:cubicBezTo>
                  <a:pt x="3881" y="6515"/>
                  <a:pt x="3856" y="6384"/>
                  <a:pt x="3830" y="6255"/>
                </a:cubicBezTo>
                <a:cubicBezTo>
                  <a:pt x="3832" y="6267"/>
                  <a:pt x="3835" y="6282"/>
                  <a:pt x="3839" y="6293"/>
                </a:cubicBezTo>
                <a:cubicBezTo>
                  <a:pt x="3799" y="6099"/>
                  <a:pt x="3745" y="5905"/>
                  <a:pt x="3686" y="5715"/>
                </a:cubicBezTo>
                <a:cubicBezTo>
                  <a:pt x="3659" y="5629"/>
                  <a:pt x="3629" y="5543"/>
                  <a:pt x="3596" y="5458"/>
                </a:cubicBezTo>
                <a:cubicBezTo>
                  <a:pt x="3567" y="5383"/>
                  <a:pt x="3536" y="5309"/>
                  <a:pt x="3497" y="5240"/>
                </a:cubicBezTo>
                <a:cubicBezTo>
                  <a:pt x="3465" y="5178"/>
                  <a:pt x="3425" y="5120"/>
                  <a:pt x="3377" y="5071"/>
                </a:cubicBezTo>
                <a:cubicBezTo>
                  <a:pt x="3337" y="5032"/>
                  <a:pt x="3288" y="4991"/>
                  <a:pt x="3236" y="4969"/>
                </a:cubicBezTo>
                <a:cubicBezTo>
                  <a:pt x="3172" y="4942"/>
                  <a:pt x="3113" y="4925"/>
                  <a:pt x="3042" y="4923"/>
                </a:cubicBezTo>
                <a:lnTo>
                  <a:pt x="3027" y="4923"/>
                </a:lnTo>
                <a:cubicBezTo>
                  <a:pt x="2960" y="4917"/>
                  <a:pt x="2886" y="4932"/>
                  <a:pt x="2827" y="4965"/>
                </a:cubicBezTo>
                <a:close/>
                <a:moveTo>
                  <a:pt x="3015" y="2957"/>
                </a:moveTo>
                <a:cubicBezTo>
                  <a:pt x="2904" y="2988"/>
                  <a:pt x="2812" y="3079"/>
                  <a:pt x="2771" y="3187"/>
                </a:cubicBezTo>
                <a:cubicBezTo>
                  <a:pt x="2716" y="3330"/>
                  <a:pt x="2705" y="3484"/>
                  <a:pt x="2740" y="3635"/>
                </a:cubicBezTo>
                <a:cubicBezTo>
                  <a:pt x="2761" y="3723"/>
                  <a:pt x="2797" y="3808"/>
                  <a:pt x="2855" y="3874"/>
                </a:cubicBezTo>
                <a:cubicBezTo>
                  <a:pt x="2899" y="3923"/>
                  <a:pt x="2948" y="3954"/>
                  <a:pt x="3006" y="3980"/>
                </a:cubicBezTo>
                <a:cubicBezTo>
                  <a:pt x="3042" y="3995"/>
                  <a:pt x="3078" y="3999"/>
                  <a:pt x="3114" y="3999"/>
                </a:cubicBezTo>
                <a:cubicBezTo>
                  <a:pt x="3136" y="4003"/>
                  <a:pt x="3157" y="4005"/>
                  <a:pt x="3179" y="4005"/>
                </a:cubicBezTo>
                <a:cubicBezTo>
                  <a:pt x="3238" y="4005"/>
                  <a:pt x="3298" y="3990"/>
                  <a:pt x="3347" y="3960"/>
                </a:cubicBezTo>
                <a:cubicBezTo>
                  <a:pt x="3452" y="3897"/>
                  <a:pt x="3518" y="3783"/>
                  <a:pt x="3537" y="3665"/>
                </a:cubicBezTo>
                <a:cubicBezTo>
                  <a:pt x="3547" y="3592"/>
                  <a:pt x="3544" y="3517"/>
                  <a:pt x="3537" y="3444"/>
                </a:cubicBezTo>
                <a:cubicBezTo>
                  <a:pt x="3524" y="3302"/>
                  <a:pt x="3474" y="3168"/>
                  <a:pt x="3369" y="3067"/>
                </a:cubicBezTo>
                <a:cubicBezTo>
                  <a:pt x="3295" y="2995"/>
                  <a:pt x="3199" y="2946"/>
                  <a:pt x="3096" y="2946"/>
                </a:cubicBezTo>
                <a:cubicBezTo>
                  <a:pt x="3073" y="2946"/>
                  <a:pt x="3044" y="2949"/>
                  <a:pt x="3015" y="2957"/>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4" name="Google Shape;274;p8"/>
          <p:cNvGrpSpPr/>
          <p:nvPr/>
        </p:nvGrpSpPr>
        <p:grpSpPr>
          <a:xfrm rot="-3583101" flipH="1">
            <a:off x="9486289" y="5492608"/>
            <a:ext cx="1231964" cy="2387368"/>
            <a:chOff x="1280206" y="3178378"/>
            <a:chExt cx="1344630" cy="2605698"/>
          </a:xfrm>
        </p:grpSpPr>
        <p:sp>
          <p:nvSpPr>
            <p:cNvPr id="275" name="Google Shape;275;p8"/>
            <p:cNvSpPr/>
            <p:nvPr/>
          </p:nvSpPr>
          <p:spPr>
            <a:xfrm>
              <a:off x="1818873" y="3496850"/>
              <a:ext cx="67047" cy="243373"/>
            </a:xfrm>
            <a:custGeom>
              <a:avLst/>
              <a:gdLst/>
              <a:ahLst/>
              <a:cxnLst/>
              <a:rect l="l" t="t" r="r" b="b"/>
              <a:pathLst>
                <a:path w="816" h="2962" extrusionOk="0">
                  <a:moveTo>
                    <a:pt x="458" y="2961"/>
                  </a:moveTo>
                  <a:cubicBezTo>
                    <a:pt x="419" y="2961"/>
                    <a:pt x="383" y="2947"/>
                    <a:pt x="353" y="2924"/>
                  </a:cubicBezTo>
                  <a:cubicBezTo>
                    <a:pt x="90" y="2886"/>
                    <a:pt x="134" y="2500"/>
                    <a:pt x="91" y="2300"/>
                  </a:cubicBezTo>
                  <a:cubicBezTo>
                    <a:pt x="3" y="1880"/>
                    <a:pt x="0" y="1444"/>
                    <a:pt x="81" y="1022"/>
                  </a:cubicBezTo>
                  <a:cubicBezTo>
                    <a:pt x="159" y="702"/>
                    <a:pt x="199" y="301"/>
                    <a:pt x="442" y="68"/>
                  </a:cubicBezTo>
                  <a:cubicBezTo>
                    <a:pt x="676" y="1"/>
                    <a:pt x="676" y="307"/>
                    <a:pt x="678" y="464"/>
                  </a:cubicBezTo>
                  <a:cubicBezTo>
                    <a:pt x="678" y="819"/>
                    <a:pt x="660" y="1175"/>
                    <a:pt x="663" y="1531"/>
                  </a:cubicBezTo>
                  <a:cubicBezTo>
                    <a:pt x="620" y="1822"/>
                    <a:pt x="816" y="2932"/>
                    <a:pt x="458" y="2961"/>
                  </a:cubicBezTo>
                  <a:close/>
                  <a:moveTo>
                    <a:pt x="384" y="2369"/>
                  </a:moveTo>
                  <a:cubicBezTo>
                    <a:pt x="389" y="2386"/>
                    <a:pt x="393" y="2405"/>
                    <a:pt x="399" y="2422"/>
                  </a:cubicBezTo>
                  <a:cubicBezTo>
                    <a:pt x="400" y="1939"/>
                    <a:pt x="393" y="1456"/>
                    <a:pt x="402" y="971"/>
                  </a:cubicBezTo>
                  <a:cubicBezTo>
                    <a:pt x="343" y="1430"/>
                    <a:pt x="304" y="1912"/>
                    <a:pt x="384" y="236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8"/>
            <p:cNvSpPr/>
            <p:nvPr/>
          </p:nvSpPr>
          <p:spPr>
            <a:xfrm>
              <a:off x="1676894" y="3602842"/>
              <a:ext cx="589780" cy="2181234"/>
            </a:xfrm>
            <a:custGeom>
              <a:avLst/>
              <a:gdLst/>
              <a:ahLst/>
              <a:cxnLst/>
              <a:rect l="l" t="t" r="r" b="b"/>
              <a:pathLst>
                <a:path w="7178" h="26547" extrusionOk="0">
                  <a:moveTo>
                    <a:pt x="6957" y="46"/>
                  </a:moveTo>
                  <a:cubicBezTo>
                    <a:pt x="6724" y="0"/>
                    <a:pt x="6697" y="570"/>
                    <a:pt x="6592" y="737"/>
                  </a:cubicBezTo>
                  <a:cubicBezTo>
                    <a:pt x="6484" y="1044"/>
                    <a:pt x="6375" y="1349"/>
                    <a:pt x="6266" y="1657"/>
                  </a:cubicBezTo>
                  <a:cubicBezTo>
                    <a:pt x="5439" y="4037"/>
                    <a:pt x="4989" y="6532"/>
                    <a:pt x="4805" y="9043"/>
                  </a:cubicBezTo>
                  <a:cubicBezTo>
                    <a:pt x="4781" y="8933"/>
                    <a:pt x="4758" y="8822"/>
                    <a:pt x="4733" y="8711"/>
                  </a:cubicBezTo>
                  <a:cubicBezTo>
                    <a:pt x="4377" y="7005"/>
                    <a:pt x="3899" y="5311"/>
                    <a:pt x="3168" y="3725"/>
                  </a:cubicBezTo>
                  <a:cubicBezTo>
                    <a:pt x="3051" y="3586"/>
                    <a:pt x="2861" y="2680"/>
                    <a:pt x="2620" y="3045"/>
                  </a:cubicBezTo>
                  <a:cubicBezTo>
                    <a:pt x="2644" y="3409"/>
                    <a:pt x="2919" y="3740"/>
                    <a:pt x="3034" y="4088"/>
                  </a:cubicBezTo>
                  <a:cubicBezTo>
                    <a:pt x="4328" y="7036"/>
                    <a:pt x="4781" y="10261"/>
                    <a:pt x="5313" y="13417"/>
                  </a:cubicBezTo>
                  <a:cubicBezTo>
                    <a:pt x="5462" y="14640"/>
                    <a:pt x="5599" y="15868"/>
                    <a:pt x="5715" y="17099"/>
                  </a:cubicBezTo>
                  <a:cubicBezTo>
                    <a:pt x="5514" y="16731"/>
                    <a:pt x="5282" y="16375"/>
                    <a:pt x="5216" y="16256"/>
                  </a:cubicBezTo>
                  <a:cubicBezTo>
                    <a:pt x="4510" y="15156"/>
                    <a:pt x="3685" y="14114"/>
                    <a:pt x="2709" y="13238"/>
                  </a:cubicBezTo>
                  <a:cubicBezTo>
                    <a:pt x="1980" y="12541"/>
                    <a:pt x="1053" y="12093"/>
                    <a:pt x="319" y="11410"/>
                  </a:cubicBezTo>
                  <a:cubicBezTo>
                    <a:pt x="213" y="11269"/>
                    <a:pt x="0" y="11439"/>
                    <a:pt x="107" y="11574"/>
                  </a:cubicBezTo>
                  <a:cubicBezTo>
                    <a:pt x="626" y="12116"/>
                    <a:pt x="1326" y="12446"/>
                    <a:pt x="1902" y="12922"/>
                  </a:cubicBezTo>
                  <a:cubicBezTo>
                    <a:pt x="3527" y="14207"/>
                    <a:pt x="5009" y="16036"/>
                    <a:pt x="5793" y="17965"/>
                  </a:cubicBezTo>
                  <a:cubicBezTo>
                    <a:pt x="6037" y="20760"/>
                    <a:pt x="6171" y="23567"/>
                    <a:pt x="6106" y="26367"/>
                  </a:cubicBezTo>
                  <a:cubicBezTo>
                    <a:pt x="6103" y="26547"/>
                    <a:pt x="6373" y="26531"/>
                    <a:pt x="6373" y="26367"/>
                  </a:cubicBezTo>
                  <a:cubicBezTo>
                    <a:pt x="6389" y="25927"/>
                    <a:pt x="6411" y="25492"/>
                    <a:pt x="6411" y="25053"/>
                  </a:cubicBezTo>
                  <a:cubicBezTo>
                    <a:pt x="6388" y="23065"/>
                    <a:pt x="6269" y="21078"/>
                    <a:pt x="6154" y="19094"/>
                  </a:cubicBezTo>
                  <a:cubicBezTo>
                    <a:pt x="5934" y="16020"/>
                    <a:pt x="5578" y="12958"/>
                    <a:pt x="4986" y="9936"/>
                  </a:cubicBezTo>
                  <a:cubicBezTo>
                    <a:pt x="5008" y="9915"/>
                    <a:pt x="5021" y="9884"/>
                    <a:pt x="5021" y="9846"/>
                  </a:cubicBezTo>
                  <a:cubicBezTo>
                    <a:pt x="5031" y="9381"/>
                    <a:pt x="5071" y="8940"/>
                    <a:pt x="5123" y="8468"/>
                  </a:cubicBezTo>
                  <a:cubicBezTo>
                    <a:pt x="5226" y="7347"/>
                    <a:pt x="5384" y="6230"/>
                    <a:pt x="5593" y="5123"/>
                  </a:cubicBezTo>
                  <a:cubicBezTo>
                    <a:pt x="5591" y="5129"/>
                    <a:pt x="5591" y="5134"/>
                    <a:pt x="5590" y="5140"/>
                  </a:cubicBezTo>
                  <a:cubicBezTo>
                    <a:pt x="5591" y="5134"/>
                    <a:pt x="5591" y="5129"/>
                    <a:pt x="5593" y="5121"/>
                  </a:cubicBezTo>
                  <a:lnTo>
                    <a:pt x="5593" y="5123"/>
                  </a:lnTo>
                  <a:cubicBezTo>
                    <a:pt x="5823" y="4013"/>
                    <a:pt x="6129" y="2883"/>
                    <a:pt x="6496" y="1802"/>
                  </a:cubicBezTo>
                  <a:cubicBezTo>
                    <a:pt x="6641" y="1392"/>
                    <a:pt x="6790" y="985"/>
                    <a:pt x="6930" y="573"/>
                  </a:cubicBezTo>
                  <a:cubicBezTo>
                    <a:pt x="6956" y="417"/>
                    <a:pt x="7177" y="141"/>
                    <a:pt x="6957" y="4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8"/>
            <p:cNvSpPr/>
            <p:nvPr/>
          </p:nvSpPr>
          <p:spPr>
            <a:xfrm>
              <a:off x="1280206" y="3303515"/>
              <a:ext cx="979735" cy="1270517"/>
            </a:xfrm>
            <a:custGeom>
              <a:avLst/>
              <a:gdLst/>
              <a:ahLst/>
              <a:cxnLst/>
              <a:rect l="l" t="t" r="r" b="b"/>
              <a:pathLst>
                <a:path w="11924" h="15463" extrusionOk="0">
                  <a:moveTo>
                    <a:pt x="6413" y="6270"/>
                  </a:moveTo>
                  <a:cubicBezTo>
                    <a:pt x="6437" y="6568"/>
                    <a:pt x="6003" y="6437"/>
                    <a:pt x="5835" y="6387"/>
                  </a:cubicBezTo>
                  <a:cubicBezTo>
                    <a:pt x="5357" y="6293"/>
                    <a:pt x="2219" y="5134"/>
                    <a:pt x="3329" y="4469"/>
                  </a:cubicBezTo>
                  <a:cubicBezTo>
                    <a:pt x="3346" y="3367"/>
                    <a:pt x="4439" y="4538"/>
                    <a:pt x="4790" y="4835"/>
                  </a:cubicBezTo>
                  <a:cubicBezTo>
                    <a:pt x="4972" y="5075"/>
                    <a:pt x="6092" y="5801"/>
                    <a:pt x="5730" y="6070"/>
                  </a:cubicBezTo>
                  <a:cubicBezTo>
                    <a:pt x="5879" y="6115"/>
                    <a:pt x="6029" y="6175"/>
                    <a:pt x="6185" y="6187"/>
                  </a:cubicBezTo>
                  <a:cubicBezTo>
                    <a:pt x="6273" y="6169"/>
                    <a:pt x="6381" y="6167"/>
                    <a:pt x="6413" y="6270"/>
                  </a:cubicBezTo>
                  <a:close/>
                  <a:moveTo>
                    <a:pt x="11676" y="3698"/>
                  </a:moveTo>
                  <a:cubicBezTo>
                    <a:pt x="11833" y="3698"/>
                    <a:pt x="11923" y="3467"/>
                    <a:pt x="11706" y="3424"/>
                  </a:cubicBezTo>
                  <a:cubicBezTo>
                    <a:pt x="11821" y="2840"/>
                    <a:pt x="11670" y="2246"/>
                    <a:pt x="11677" y="1641"/>
                  </a:cubicBezTo>
                  <a:cubicBezTo>
                    <a:pt x="11614" y="1208"/>
                    <a:pt x="11848" y="29"/>
                    <a:pt x="11217" y="0"/>
                  </a:cubicBezTo>
                  <a:cubicBezTo>
                    <a:pt x="11046" y="42"/>
                    <a:pt x="10974" y="238"/>
                    <a:pt x="10838" y="333"/>
                  </a:cubicBezTo>
                  <a:cubicBezTo>
                    <a:pt x="10694" y="354"/>
                    <a:pt x="10504" y="338"/>
                    <a:pt x="10431" y="506"/>
                  </a:cubicBezTo>
                  <a:cubicBezTo>
                    <a:pt x="10224" y="1189"/>
                    <a:pt x="10780" y="2390"/>
                    <a:pt x="11186" y="3135"/>
                  </a:cubicBezTo>
                  <a:cubicBezTo>
                    <a:pt x="11189" y="3140"/>
                    <a:pt x="11194" y="3145"/>
                    <a:pt x="11197" y="3152"/>
                  </a:cubicBezTo>
                  <a:cubicBezTo>
                    <a:pt x="11325" y="3329"/>
                    <a:pt x="11456" y="3503"/>
                    <a:pt x="11591" y="3675"/>
                  </a:cubicBezTo>
                  <a:cubicBezTo>
                    <a:pt x="11620" y="3691"/>
                    <a:pt x="11649" y="3698"/>
                    <a:pt x="11676" y="3698"/>
                  </a:cubicBezTo>
                  <a:close/>
                  <a:moveTo>
                    <a:pt x="3626" y="14071"/>
                  </a:moveTo>
                  <a:cubicBezTo>
                    <a:pt x="3281" y="13911"/>
                    <a:pt x="382" y="11380"/>
                    <a:pt x="996" y="12934"/>
                  </a:cubicBezTo>
                  <a:cubicBezTo>
                    <a:pt x="29" y="12919"/>
                    <a:pt x="730" y="13546"/>
                    <a:pt x="997" y="13940"/>
                  </a:cubicBezTo>
                  <a:cubicBezTo>
                    <a:pt x="1" y="14452"/>
                    <a:pt x="1756" y="15013"/>
                    <a:pt x="2193" y="15089"/>
                  </a:cubicBezTo>
                  <a:cubicBezTo>
                    <a:pt x="2883" y="15254"/>
                    <a:pt x="3591" y="15307"/>
                    <a:pt x="4289" y="15419"/>
                  </a:cubicBezTo>
                  <a:cubicBezTo>
                    <a:pt x="4534" y="15462"/>
                    <a:pt x="5140" y="15455"/>
                    <a:pt x="4951" y="15066"/>
                  </a:cubicBezTo>
                  <a:cubicBezTo>
                    <a:pt x="4554" y="14686"/>
                    <a:pt x="4069" y="14399"/>
                    <a:pt x="3626" y="14071"/>
                  </a:cubicBezTo>
                  <a:close/>
                </a:path>
              </a:pathLst>
            </a:custGeom>
            <a:solidFill>
              <a:srgbClr val="FF8B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8"/>
            <p:cNvSpPr/>
            <p:nvPr/>
          </p:nvSpPr>
          <p:spPr>
            <a:xfrm>
              <a:off x="1327204" y="3178378"/>
              <a:ext cx="1297632" cy="1447994"/>
            </a:xfrm>
            <a:custGeom>
              <a:avLst/>
              <a:gdLst/>
              <a:ahLst/>
              <a:cxnLst/>
              <a:rect l="l" t="t" r="r" b="b"/>
              <a:pathLst>
                <a:path w="15793" h="17623" extrusionOk="0">
                  <a:moveTo>
                    <a:pt x="5023" y="8768"/>
                  </a:moveTo>
                  <a:cubicBezTo>
                    <a:pt x="4601" y="8755"/>
                    <a:pt x="4196" y="8646"/>
                    <a:pt x="3799" y="8510"/>
                  </a:cubicBezTo>
                  <a:cubicBezTo>
                    <a:pt x="3318" y="8362"/>
                    <a:pt x="2629" y="8349"/>
                    <a:pt x="2387" y="7829"/>
                  </a:cubicBezTo>
                  <a:cubicBezTo>
                    <a:pt x="2221" y="7434"/>
                    <a:pt x="2577" y="7138"/>
                    <a:pt x="2862" y="6926"/>
                  </a:cubicBezTo>
                  <a:cubicBezTo>
                    <a:pt x="2961" y="6824"/>
                    <a:pt x="3060" y="6715"/>
                    <a:pt x="3207" y="6682"/>
                  </a:cubicBezTo>
                  <a:cubicBezTo>
                    <a:pt x="3621" y="6631"/>
                    <a:pt x="4015" y="6872"/>
                    <a:pt x="4406" y="6976"/>
                  </a:cubicBezTo>
                  <a:cubicBezTo>
                    <a:pt x="3868" y="6608"/>
                    <a:pt x="2236" y="5355"/>
                    <a:pt x="3405" y="4856"/>
                  </a:cubicBezTo>
                  <a:cubicBezTo>
                    <a:pt x="3967" y="4668"/>
                    <a:pt x="3717" y="4528"/>
                    <a:pt x="4354" y="4459"/>
                  </a:cubicBezTo>
                  <a:cubicBezTo>
                    <a:pt x="5477" y="2790"/>
                    <a:pt x="6026" y="5033"/>
                    <a:pt x="6312" y="5976"/>
                  </a:cubicBezTo>
                  <a:cubicBezTo>
                    <a:pt x="6301" y="5250"/>
                    <a:pt x="6153" y="4481"/>
                    <a:pt x="6440" y="3791"/>
                  </a:cubicBezTo>
                  <a:cubicBezTo>
                    <a:pt x="6529" y="3548"/>
                    <a:pt x="6831" y="3382"/>
                    <a:pt x="7051" y="3574"/>
                  </a:cubicBezTo>
                  <a:cubicBezTo>
                    <a:pt x="7227" y="3732"/>
                    <a:pt x="7193" y="4008"/>
                    <a:pt x="7331" y="4190"/>
                  </a:cubicBezTo>
                  <a:cubicBezTo>
                    <a:pt x="7570" y="3957"/>
                    <a:pt x="7741" y="3861"/>
                    <a:pt x="7859" y="3861"/>
                  </a:cubicBezTo>
                  <a:cubicBezTo>
                    <a:pt x="8413" y="3861"/>
                    <a:pt x="7816" y="5987"/>
                    <a:pt x="7635" y="6409"/>
                  </a:cubicBezTo>
                  <a:cubicBezTo>
                    <a:pt x="7452" y="6987"/>
                    <a:pt x="7310" y="7608"/>
                    <a:pt x="7179" y="8191"/>
                  </a:cubicBezTo>
                  <a:cubicBezTo>
                    <a:pt x="7169" y="8256"/>
                    <a:pt x="7172" y="8338"/>
                    <a:pt x="7100" y="8367"/>
                  </a:cubicBezTo>
                  <a:cubicBezTo>
                    <a:pt x="7196" y="8643"/>
                    <a:pt x="6778" y="8555"/>
                    <a:pt x="6621" y="8604"/>
                  </a:cubicBezTo>
                  <a:cubicBezTo>
                    <a:pt x="6167" y="8676"/>
                    <a:pt x="5710" y="8774"/>
                    <a:pt x="5250" y="8774"/>
                  </a:cubicBezTo>
                  <a:cubicBezTo>
                    <a:pt x="5174" y="8776"/>
                    <a:pt x="5097" y="8772"/>
                    <a:pt x="5023" y="8768"/>
                  </a:cubicBezTo>
                  <a:close/>
                  <a:moveTo>
                    <a:pt x="1532" y="17609"/>
                  </a:moveTo>
                  <a:cubicBezTo>
                    <a:pt x="2127" y="17609"/>
                    <a:pt x="2721" y="17538"/>
                    <a:pt x="3296" y="17387"/>
                  </a:cubicBezTo>
                  <a:cubicBezTo>
                    <a:pt x="3477" y="17318"/>
                    <a:pt x="4239" y="17195"/>
                    <a:pt x="4462" y="16988"/>
                  </a:cubicBezTo>
                  <a:lnTo>
                    <a:pt x="4476" y="16988"/>
                  </a:lnTo>
                  <a:cubicBezTo>
                    <a:pt x="4649" y="16981"/>
                    <a:pt x="4607" y="16778"/>
                    <a:pt x="4609" y="16658"/>
                  </a:cubicBezTo>
                  <a:cubicBezTo>
                    <a:pt x="4607" y="16622"/>
                    <a:pt x="4594" y="16590"/>
                    <a:pt x="4571" y="16564"/>
                  </a:cubicBezTo>
                  <a:cubicBezTo>
                    <a:pt x="4594" y="15749"/>
                    <a:pt x="4760" y="14933"/>
                    <a:pt x="4672" y="14112"/>
                  </a:cubicBezTo>
                  <a:cubicBezTo>
                    <a:pt x="4649" y="13634"/>
                    <a:pt x="4368" y="12202"/>
                    <a:pt x="3841" y="13242"/>
                  </a:cubicBezTo>
                  <a:cubicBezTo>
                    <a:pt x="3559" y="12875"/>
                    <a:pt x="3119" y="12569"/>
                    <a:pt x="2899" y="13177"/>
                  </a:cubicBezTo>
                  <a:cubicBezTo>
                    <a:pt x="2781" y="13574"/>
                    <a:pt x="2883" y="13988"/>
                    <a:pt x="2958" y="14383"/>
                  </a:cubicBezTo>
                  <a:cubicBezTo>
                    <a:pt x="2653" y="14043"/>
                    <a:pt x="2225" y="12953"/>
                    <a:pt x="1730" y="13026"/>
                  </a:cubicBezTo>
                  <a:cubicBezTo>
                    <a:pt x="1479" y="13115"/>
                    <a:pt x="1387" y="13416"/>
                    <a:pt x="1128" y="13514"/>
                  </a:cubicBezTo>
                  <a:cubicBezTo>
                    <a:pt x="856" y="13617"/>
                    <a:pt x="846" y="13910"/>
                    <a:pt x="855" y="14156"/>
                  </a:cubicBezTo>
                  <a:cubicBezTo>
                    <a:pt x="173" y="14819"/>
                    <a:pt x="1834" y="15598"/>
                    <a:pt x="2292" y="15886"/>
                  </a:cubicBezTo>
                  <a:cubicBezTo>
                    <a:pt x="2144" y="15894"/>
                    <a:pt x="1916" y="15828"/>
                    <a:pt x="1673" y="15763"/>
                  </a:cubicBezTo>
                  <a:cubicBezTo>
                    <a:pt x="1162" y="15624"/>
                    <a:pt x="595" y="15486"/>
                    <a:pt x="609" y="16044"/>
                  </a:cubicBezTo>
                  <a:cubicBezTo>
                    <a:pt x="416" y="16248"/>
                    <a:pt x="286" y="16525"/>
                    <a:pt x="480" y="16780"/>
                  </a:cubicBezTo>
                  <a:cubicBezTo>
                    <a:pt x="1" y="17241"/>
                    <a:pt x="789" y="17622"/>
                    <a:pt x="1208" y="17601"/>
                  </a:cubicBezTo>
                  <a:cubicBezTo>
                    <a:pt x="1315" y="17607"/>
                    <a:pt x="1423" y="17609"/>
                    <a:pt x="1532" y="17609"/>
                  </a:cubicBezTo>
                  <a:close/>
                  <a:moveTo>
                    <a:pt x="12197" y="5615"/>
                  </a:moveTo>
                  <a:cubicBezTo>
                    <a:pt x="12437" y="5615"/>
                    <a:pt x="12677" y="5595"/>
                    <a:pt x="12914" y="5556"/>
                  </a:cubicBezTo>
                  <a:cubicBezTo>
                    <a:pt x="13597" y="5444"/>
                    <a:pt x="14254" y="5175"/>
                    <a:pt x="14823" y="4778"/>
                  </a:cubicBezTo>
                  <a:cubicBezTo>
                    <a:pt x="15200" y="4486"/>
                    <a:pt x="15707" y="4189"/>
                    <a:pt x="15789" y="3683"/>
                  </a:cubicBezTo>
                  <a:cubicBezTo>
                    <a:pt x="15792" y="3378"/>
                    <a:pt x="15477" y="3233"/>
                    <a:pt x="15280" y="3053"/>
                  </a:cubicBezTo>
                  <a:cubicBezTo>
                    <a:pt x="15157" y="2917"/>
                    <a:pt x="15046" y="2725"/>
                    <a:pt x="14829" y="2784"/>
                  </a:cubicBezTo>
                  <a:cubicBezTo>
                    <a:pt x="14421" y="2905"/>
                    <a:pt x="14061" y="3158"/>
                    <a:pt x="13692" y="3362"/>
                  </a:cubicBezTo>
                  <a:cubicBezTo>
                    <a:pt x="14145" y="2942"/>
                    <a:pt x="14628" y="2510"/>
                    <a:pt x="14802" y="1891"/>
                  </a:cubicBezTo>
                  <a:cubicBezTo>
                    <a:pt x="14855" y="1647"/>
                    <a:pt x="14700" y="822"/>
                    <a:pt x="14426" y="756"/>
                  </a:cubicBezTo>
                  <a:cubicBezTo>
                    <a:pt x="14339" y="731"/>
                    <a:pt x="14248" y="734"/>
                    <a:pt x="14158" y="736"/>
                  </a:cubicBezTo>
                  <a:cubicBezTo>
                    <a:pt x="14076" y="738"/>
                    <a:pt x="13994" y="741"/>
                    <a:pt x="13913" y="724"/>
                  </a:cubicBezTo>
                  <a:cubicBezTo>
                    <a:pt x="13515" y="393"/>
                    <a:pt x="13190" y="418"/>
                    <a:pt x="12914" y="606"/>
                  </a:cubicBezTo>
                  <a:cubicBezTo>
                    <a:pt x="12536" y="864"/>
                    <a:pt x="12245" y="1423"/>
                    <a:pt x="11974" y="1811"/>
                  </a:cubicBezTo>
                  <a:cubicBezTo>
                    <a:pt x="12031" y="1145"/>
                    <a:pt x="12255" y="7"/>
                    <a:pt x="11228" y="724"/>
                  </a:cubicBezTo>
                  <a:cubicBezTo>
                    <a:pt x="10366" y="1"/>
                    <a:pt x="10364" y="2344"/>
                    <a:pt x="10410" y="2794"/>
                  </a:cubicBezTo>
                  <a:cubicBezTo>
                    <a:pt x="10460" y="3581"/>
                    <a:pt x="10653" y="4409"/>
                    <a:pt x="10940" y="5138"/>
                  </a:cubicBezTo>
                  <a:cubicBezTo>
                    <a:pt x="11120" y="5506"/>
                    <a:pt x="11636" y="5572"/>
                    <a:pt x="12005" y="5609"/>
                  </a:cubicBezTo>
                  <a:cubicBezTo>
                    <a:pt x="12069" y="5615"/>
                    <a:pt x="12133" y="5615"/>
                    <a:pt x="12197" y="56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8"/>
            <p:cNvSpPr/>
            <p:nvPr/>
          </p:nvSpPr>
          <p:spPr>
            <a:xfrm>
              <a:off x="1366068" y="3233922"/>
              <a:ext cx="1076937" cy="1348245"/>
            </a:xfrm>
            <a:custGeom>
              <a:avLst/>
              <a:gdLst/>
              <a:ahLst/>
              <a:cxnLst/>
              <a:rect l="l" t="t" r="r" b="b"/>
              <a:pathLst>
                <a:path w="13107" h="16409" extrusionOk="0">
                  <a:moveTo>
                    <a:pt x="6092" y="6742"/>
                  </a:moveTo>
                  <a:cubicBezTo>
                    <a:pt x="5980" y="6296"/>
                    <a:pt x="5861" y="5858"/>
                    <a:pt x="5810" y="5401"/>
                  </a:cubicBezTo>
                  <a:cubicBezTo>
                    <a:pt x="5809" y="5349"/>
                    <a:pt x="5780" y="5260"/>
                    <a:pt x="5855" y="5252"/>
                  </a:cubicBezTo>
                  <a:cubicBezTo>
                    <a:pt x="5925" y="5252"/>
                    <a:pt x="5910" y="5336"/>
                    <a:pt x="5917" y="5385"/>
                  </a:cubicBezTo>
                  <a:lnTo>
                    <a:pt x="5917" y="5382"/>
                  </a:lnTo>
                  <a:lnTo>
                    <a:pt x="5917" y="5379"/>
                  </a:lnTo>
                  <a:cubicBezTo>
                    <a:pt x="5948" y="5694"/>
                    <a:pt x="6023" y="6004"/>
                    <a:pt x="6097" y="6311"/>
                  </a:cubicBezTo>
                  <a:cubicBezTo>
                    <a:pt x="6128" y="6446"/>
                    <a:pt x="6161" y="6577"/>
                    <a:pt x="6197" y="6709"/>
                  </a:cubicBezTo>
                  <a:cubicBezTo>
                    <a:pt x="6216" y="6775"/>
                    <a:pt x="6115" y="6808"/>
                    <a:pt x="6092" y="6742"/>
                  </a:cubicBezTo>
                  <a:close/>
                  <a:moveTo>
                    <a:pt x="4009" y="15944"/>
                  </a:moveTo>
                  <a:cubicBezTo>
                    <a:pt x="3963" y="15657"/>
                    <a:pt x="3916" y="15378"/>
                    <a:pt x="3834" y="15100"/>
                  </a:cubicBezTo>
                  <a:cubicBezTo>
                    <a:pt x="3822" y="15054"/>
                    <a:pt x="3779" y="14987"/>
                    <a:pt x="3841" y="14961"/>
                  </a:cubicBezTo>
                  <a:cubicBezTo>
                    <a:pt x="3868" y="14951"/>
                    <a:pt x="3900" y="14965"/>
                    <a:pt x="3911" y="14993"/>
                  </a:cubicBezTo>
                  <a:cubicBezTo>
                    <a:pt x="4018" y="15296"/>
                    <a:pt x="4067" y="15618"/>
                    <a:pt x="4115" y="15934"/>
                  </a:cubicBezTo>
                  <a:cubicBezTo>
                    <a:pt x="4121" y="16003"/>
                    <a:pt x="4018" y="16015"/>
                    <a:pt x="4009" y="15944"/>
                  </a:cubicBezTo>
                  <a:close/>
                  <a:moveTo>
                    <a:pt x="3816" y="15627"/>
                  </a:moveTo>
                  <a:cubicBezTo>
                    <a:pt x="3832" y="15651"/>
                    <a:pt x="3865" y="15658"/>
                    <a:pt x="3890" y="15644"/>
                  </a:cubicBezTo>
                  <a:cubicBezTo>
                    <a:pt x="3913" y="15629"/>
                    <a:pt x="3924" y="15594"/>
                    <a:pt x="3908" y="15571"/>
                  </a:cubicBezTo>
                  <a:cubicBezTo>
                    <a:pt x="3848" y="15481"/>
                    <a:pt x="3789" y="15391"/>
                    <a:pt x="3730" y="15303"/>
                  </a:cubicBezTo>
                  <a:cubicBezTo>
                    <a:pt x="3581" y="15079"/>
                    <a:pt x="3435" y="14852"/>
                    <a:pt x="3273" y="14635"/>
                  </a:cubicBezTo>
                  <a:cubicBezTo>
                    <a:pt x="3228" y="14580"/>
                    <a:pt x="3148" y="14648"/>
                    <a:pt x="3191" y="14702"/>
                  </a:cubicBezTo>
                  <a:cubicBezTo>
                    <a:pt x="3410" y="15000"/>
                    <a:pt x="3609" y="15318"/>
                    <a:pt x="3816" y="15627"/>
                  </a:cubicBezTo>
                  <a:close/>
                  <a:moveTo>
                    <a:pt x="3862" y="16140"/>
                  </a:moveTo>
                  <a:cubicBezTo>
                    <a:pt x="3930" y="16164"/>
                    <a:pt x="3966" y="16064"/>
                    <a:pt x="3898" y="16039"/>
                  </a:cubicBezTo>
                  <a:cubicBezTo>
                    <a:pt x="3710" y="15982"/>
                    <a:pt x="3522" y="15924"/>
                    <a:pt x="3329" y="15878"/>
                  </a:cubicBezTo>
                  <a:cubicBezTo>
                    <a:pt x="3244" y="15858"/>
                    <a:pt x="3161" y="15842"/>
                    <a:pt x="3076" y="15828"/>
                  </a:cubicBezTo>
                  <a:cubicBezTo>
                    <a:pt x="3047" y="15822"/>
                    <a:pt x="3018" y="15838"/>
                    <a:pt x="3013" y="15870"/>
                  </a:cubicBezTo>
                  <a:cubicBezTo>
                    <a:pt x="3007" y="15895"/>
                    <a:pt x="3026" y="15929"/>
                    <a:pt x="3054" y="15931"/>
                  </a:cubicBezTo>
                  <a:cubicBezTo>
                    <a:pt x="3223" y="15959"/>
                    <a:pt x="3387" y="16000"/>
                    <a:pt x="3550" y="16046"/>
                  </a:cubicBezTo>
                  <a:cubicBezTo>
                    <a:pt x="3548" y="16046"/>
                    <a:pt x="3545" y="16045"/>
                    <a:pt x="3543" y="16045"/>
                  </a:cubicBezTo>
                  <a:cubicBezTo>
                    <a:pt x="3650" y="16075"/>
                    <a:pt x="3757" y="16107"/>
                    <a:pt x="3862" y="16140"/>
                  </a:cubicBezTo>
                  <a:close/>
                  <a:moveTo>
                    <a:pt x="1939" y="16354"/>
                  </a:moveTo>
                  <a:cubicBezTo>
                    <a:pt x="1936" y="16292"/>
                    <a:pt x="2006" y="16297"/>
                    <a:pt x="2050" y="16292"/>
                  </a:cubicBezTo>
                  <a:cubicBezTo>
                    <a:pt x="2166" y="16279"/>
                    <a:pt x="2284" y="16262"/>
                    <a:pt x="2402" y="16248"/>
                  </a:cubicBezTo>
                  <a:cubicBezTo>
                    <a:pt x="2748" y="16203"/>
                    <a:pt x="3098" y="16173"/>
                    <a:pt x="3448" y="16176"/>
                  </a:cubicBezTo>
                  <a:cubicBezTo>
                    <a:pt x="3602" y="16176"/>
                    <a:pt x="3759" y="16176"/>
                    <a:pt x="3913" y="16183"/>
                  </a:cubicBezTo>
                  <a:cubicBezTo>
                    <a:pt x="3941" y="16184"/>
                    <a:pt x="3963" y="16212"/>
                    <a:pt x="3962" y="16240"/>
                  </a:cubicBezTo>
                  <a:cubicBezTo>
                    <a:pt x="3954" y="16325"/>
                    <a:pt x="3803" y="16275"/>
                    <a:pt x="3746" y="16284"/>
                  </a:cubicBezTo>
                  <a:cubicBezTo>
                    <a:pt x="3273" y="16272"/>
                    <a:pt x="2801" y="16298"/>
                    <a:pt x="2334" y="16366"/>
                  </a:cubicBezTo>
                  <a:cubicBezTo>
                    <a:pt x="2221" y="16380"/>
                    <a:pt x="2107" y="16397"/>
                    <a:pt x="1993" y="16406"/>
                  </a:cubicBezTo>
                  <a:cubicBezTo>
                    <a:pt x="1965" y="16409"/>
                    <a:pt x="1940" y="16383"/>
                    <a:pt x="1939" y="16354"/>
                  </a:cubicBezTo>
                  <a:close/>
                  <a:moveTo>
                    <a:pt x="1164" y="15726"/>
                  </a:moveTo>
                  <a:cubicBezTo>
                    <a:pt x="813" y="15681"/>
                    <a:pt x="459" y="15655"/>
                    <a:pt x="110" y="15601"/>
                  </a:cubicBezTo>
                  <a:cubicBezTo>
                    <a:pt x="38" y="15569"/>
                    <a:pt x="87" y="15474"/>
                    <a:pt x="159" y="15502"/>
                  </a:cubicBezTo>
                  <a:cubicBezTo>
                    <a:pt x="497" y="15546"/>
                    <a:pt x="835" y="15579"/>
                    <a:pt x="1173" y="15619"/>
                  </a:cubicBezTo>
                  <a:cubicBezTo>
                    <a:pt x="1242" y="15627"/>
                    <a:pt x="1234" y="15730"/>
                    <a:pt x="1164" y="15726"/>
                  </a:cubicBezTo>
                  <a:close/>
                  <a:moveTo>
                    <a:pt x="1091" y="16196"/>
                  </a:moveTo>
                  <a:cubicBezTo>
                    <a:pt x="743" y="16176"/>
                    <a:pt x="389" y="16183"/>
                    <a:pt x="43" y="16166"/>
                  </a:cubicBezTo>
                  <a:cubicBezTo>
                    <a:pt x="15" y="16157"/>
                    <a:pt x="1" y="16124"/>
                    <a:pt x="9" y="16097"/>
                  </a:cubicBezTo>
                  <a:cubicBezTo>
                    <a:pt x="24" y="16056"/>
                    <a:pt x="67" y="16064"/>
                    <a:pt x="101" y="16065"/>
                  </a:cubicBezTo>
                  <a:cubicBezTo>
                    <a:pt x="434" y="16068"/>
                    <a:pt x="767" y="16075"/>
                    <a:pt x="1098" y="16090"/>
                  </a:cubicBezTo>
                  <a:cubicBezTo>
                    <a:pt x="1167" y="16095"/>
                    <a:pt x="1160" y="16200"/>
                    <a:pt x="1091" y="16196"/>
                  </a:cubicBezTo>
                  <a:close/>
                  <a:moveTo>
                    <a:pt x="3543" y="13476"/>
                  </a:moveTo>
                  <a:cubicBezTo>
                    <a:pt x="3523" y="13198"/>
                    <a:pt x="3542" y="12908"/>
                    <a:pt x="3581" y="12636"/>
                  </a:cubicBezTo>
                  <a:cubicBezTo>
                    <a:pt x="3592" y="12564"/>
                    <a:pt x="3602" y="12495"/>
                    <a:pt x="3615" y="12423"/>
                  </a:cubicBezTo>
                  <a:cubicBezTo>
                    <a:pt x="3621" y="12395"/>
                    <a:pt x="3651" y="12377"/>
                    <a:pt x="3678" y="12383"/>
                  </a:cubicBezTo>
                  <a:cubicBezTo>
                    <a:pt x="3707" y="12390"/>
                    <a:pt x="3724" y="12416"/>
                    <a:pt x="3719" y="12445"/>
                  </a:cubicBezTo>
                  <a:cubicBezTo>
                    <a:pt x="3710" y="12501"/>
                    <a:pt x="3701" y="12557"/>
                    <a:pt x="3693" y="12610"/>
                  </a:cubicBezTo>
                  <a:cubicBezTo>
                    <a:pt x="3661" y="12809"/>
                    <a:pt x="3644" y="13006"/>
                    <a:pt x="3642" y="13206"/>
                  </a:cubicBezTo>
                  <a:cubicBezTo>
                    <a:pt x="3642" y="13293"/>
                    <a:pt x="3644" y="13380"/>
                    <a:pt x="3650" y="13469"/>
                  </a:cubicBezTo>
                  <a:cubicBezTo>
                    <a:pt x="3651" y="13497"/>
                    <a:pt x="3625" y="13522"/>
                    <a:pt x="3599" y="13523"/>
                  </a:cubicBezTo>
                  <a:cubicBezTo>
                    <a:pt x="3568" y="13528"/>
                    <a:pt x="3545" y="13505"/>
                    <a:pt x="3543" y="13476"/>
                  </a:cubicBezTo>
                  <a:close/>
                  <a:moveTo>
                    <a:pt x="3323" y="14081"/>
                  </a:moveTo>
                  <a:cubicBezTo>
                    <a:pt x="3227" y="13785"/>
                    <a:pt x="3207" y="13470"/>
                    <a:pt x="3180" y="13161"/>
                  </a:cubicBezTo>
                  <a:cubicBezTo>
                    <a:pt x="3175" y="13078"/>
                    <a:pt x="3168" y="12997"/>
                    <a:pt x="3168" y="12914"/>
                  </a:cubicBezTo>
                  <a:cubicBezTo>
                    <a:pt x="3168" y="12886"/>
                    <a:pt x="3190" y="12861"/>
                    <a:pt x="3217" y="12859"/>
                  </a:cubicBezTo>
                  <a:cubicBezTo>
                    <a:pt x="3247" y="12858"/>
                    <a:pt x="3273" y="12881"/>
                    <a:pt x="3273" y="12909"/>
                  </a:cubicBezTo>
                  <a:cubicBezTo>
                    <a:pt x="3286" y="13249"/>
                    <a:pt x="3316" y="13591"/>
                    <a:pt x="3388" y="13923"/>
                  </a:cubicBezTo>
                  <a:cubicBezTo>
                    <a:pt x="3392" y="13980"/>
                    <a:pt x="3464" y="14068"/>
                    <a:pt x="3394" y="14106"/>
                  </a:cubicBezTo>
                  <a:cubicBezTo>
                    <a:pt x="3369" y="14118"/>
                    <a:pt x="3336" y="14108"/>
                    <a:pt x="3323" y="14081"/>
                  </a:cubicBezTo>
                  <a:close/>
                  <a:moveTo>
                    <a:pt x="914" y="13868"/>
                  </a:moveTo>
                  <a:cubicBezTo>
                    <a:pt x="734" y="13752"/>
                    <a:pt x="553" y="13638"/>
                    <a:pt x="376" y="13516"/>
                  </a:cubicBezTo>
                  <a:cubicBezTo>
                    <a:pt x="353" y="13500"/>
                    <a:pt x="346" y="13466"/>
                    <a:pt x="365" y="13441"/>
                  </a:cubicBezTo>
                  <a:cubicBezTo>
                    <a:pt x="380" y="13418"/>
                    <a:pt x="413" y="13411"/>
                    <a:pt x="439" y="13428"/>
                  </a:cubicBezTo>
                  <a:cubicBezTo>
                    <a:pt x="616" y="13551"/>
                    <a:pt x="797" y="13663"/>
                    <a:pt x="977" y="13781"/>
                  </a:cubicBezTo>
                  <a:cubicBezTo>
                    <a:pt x="1033" y="13822"/>
                    <a:pt x="971" y="13909"/>
                    <a:pt x="914" y="13868"/>
                  </a:cubicBezTo>
                  <a:close/>
                  <a:moveTo>
                    <a:pt x="1099" y="13385"/>
                  </a:moveTo>
                  <a:cubicBezTo>
                    <a:pt x="1151" y="13433"/>
                    <a:pt x="1223" y="13355"/>
                    <a:pt x="1173" y="13306"/>
                  </a:cubicBezTo>
                  <a:cubicBezTo>
                    <a:pt x="1043" y="13181"/>
                    <a:pt x="920" y="13052"/>
                    <a:pt x="789" y="12927"/>
                  </a:cubicBezTo>
                  <a:cubicBezTo>
                    <a:pt x="764" y="12904"/>
                    <a:pt x="725" y="12908"/>
                    <a:pt x="707" y="12934"/>
                  </a:cubicBezTo>
                  <a:cubicBezTo>
                    <a:pt x="666" y="12999"/>
                    <a:pt x="776" y="13047"/>
                    <a:pt x="810" y="13096"/>
                  </a:cubicBezTo>
                  <a:cubicBezTo>
                    <a:pt x="905" y="13196"/>
                    <a:pt x="1001" y="13290"/>
                    <a:pt x="1099" y="13385"/>
                  </a:cubicBezTo>
                  <a:close/>
                  <a:moveTo>
                    <a:pt x="1946" y="13835"/>
                  </a:moveTo>
                  <a:cubicBezTo>
                    <a:pt x="1992" y="13888"/>
                    <a:pt x="2073" y="13821"/>
                    <a:pt x="2028" y="13766"/>
                  </a:cubicBezTo>
                  <a:cubicBezTo>
                    <a:pt x="2005" y="13742"/>
                    <a:pt x="1982" y="13716"/>
                    <a:pt x="1958" y="13689"/>
                  </a:cubicBezTo>
                  <a:cubicBezTo>
                    <a:pt x="1653" y="13354"/>
                    <a:pt x="1351" y="13013"/>
                    <a:pt x="1066" y="12659"/>
                  </a:cubicBezTo>
                  <a:cubicBezTo>
                    <a:pt x="1029" y="12580"/>
                    <a:pt x="918" y="12642"/>
                    <a:pt x="973" y="12711"/>
                  </a:cubicBezTo>
                  <a:cubicBezTo>
                    <a:pt x="1280" y="13099"/>
                    <a:pt x="1612" y="13469"/>
                    <a:pt x="1946" y="13835"/>
                  </a:cubicBezTo>
                  <a:close/>
                  <a:moveTo>
                    <a:pt x="2765" y="14228"/>
                  </a:moveTo>
                  <a:cubicBezTo>
                    <a:pt x="2681" y="14123"/>
                    <a:pt x="2596" y="14015"/>
                    <a:pt x="2515" y="13907"/>
                  </a:cubicBezTo>
                  <a:cubicBezTo>
                    <a:pt x="2472" y="13853"/>
                    <a:pt x="2553" y="13785"/>
                    <a:pt x="2597" y="13838"/>
                  </a:cubicBezTo>
                  <a:cubicBezTo>
                    <a:pt x="2679" y="13946"/>
                    <a:pt x="2763" y="14054"/>
                    <a:pt x="2847" y="14160"/>
                  </a:cubicBezTo>
                  <a:cubicBezTo>
                    <a:pt x="2892" y="14213"/>
                    <a:pt x="2810" y="14281"/>
                    <a:pt x="2765" y="14228"/>
                  </a:cubicBezTo>
                  <a:close/>
                  <a:moveTo>
                    <a:pt x="2580" y="15598"/>
                  </a:moveTo>
                  <a:cubicBezTo>
                    <a:pt x="2287" y="15484"/>
                    <a:pt x="1979" y="15391"/>
                    <a:pt x="1712" y="15224"/>
                  </a:cubicBezTo>
                  <a:cubicBezTo>
                    <a:pt x="1689" y="15208"/>
                    <a:pt x="1681" y="15174"/>
                    <a:pt x="1699" y="15148"/>
                  </a:cubicBezTo>
                  <a:cubicBezTo>
                    <a:pt x="1732" y="15103"/>
                    <a:pt x="1778" y="15136"/>
                    <a:pt x="1812" y="15161"/>
                  </a:cubicBezTo>
                  <a:cubicBezTo>
                    <a:pt x="2068" y="15302"/>
                    <a:pt x="2344" y="15395"/>
                    <a:pt x="2616" y="15496"/>
                  </a:cubicBezTo>
                  <a:cubicBezTo>
                    <a:pt x="2682" y="15520"/>
                    <a:pt x="2646" y="15621"/>
                    <a:pt x="2580" y="15598"/>
                  </a:cubicBezTo>
                  <a:close/>
                  <a:moveTo>
                    <a:pt x="10576" y="4538"/>
                  </a:moveTo>
                  <a:cubicBezTo>
                    <a:pt x="10559" y="4483"/>
                    <a:pt x="10540" y="4421"/>
                    <a:pt x="10526" y="4364"/>
                  </a:cubicBezTo>
                  <a:lnTo>
                    <a:pt x="10526" y="4365"/>
                  </a:lnTo>
                  <a:cubicBezTo>
                    <a:pt x="10467" y="4140"/>
                    <a:pt x="10420" y="3910"/>
                    <a:pt x="10402" y="3678"/>
                  </a:cubicBezTo>
                  <a:cubicBezTo>
                    <a:pt x="10401" y="3629"/>
                    <a:pt x="10388" y="3543"/>
                    <a:pt x="10460" y="3543"/>
                  </a:cubicBezTo>
                  <a:cubicBezTo>
                    <a:pt x="10489" y="3544"/>
                    <a:pt x="10512" y="3570"/>
                    <a:pt x="10510" y="3601"/>
                  </a:cubicBezTo>
                  <a:cubicBezTo>
                    <a:pt x="10512" y="3861"/>
                    <a:pt x="10575" y="4124"/>
                    <a:pt x="10640" y="4375"/>
                  </a:cubicBezTo>
                  <a:lnTo>
                    <a:pt x="10640" y="4373"/>
                  </a:lnTo>
                  <a:cubicBezTo>
                    <a:pt x="10645" y="4433"/>
                    <a:pt x="10724" y="4538"/>
                    <a:pt x="10645" y="4572"/>
                  </a:cubicBezTo>
                  <a:cubicBezTo>
                    <a:pt x="10617" y="4581"/>
                    <a:pt x="10583" y="4567"/>
                    <a:pt x="10576" y="4538"/>
                  </a:cubicBezTo>
                  <a:close/>
                  <a:moveTo>
                    <a:pt x="10783" y="4411"/>
                  </a:moveTo>
                  <a:cubicBezTo>
                    <a:pt x="10746" y="4148"/>
                    <a:pt x="10722" y="3887"/>
                    <a:pt x="10726" y="3622"/>
                  </a:cubicBezTo>
                  <a:cubicBezTo>
                    <a:pt x="10726" y="3530"/>
                    <a:pt x="10732" y="3438"/>
                    <a:pt x="10739" y="3349"/>
                  </a:cubicBezTo>
                  <a:cubicBezTo>
                    <a:pt x="10740" y="3320"/>
                    <a:pt x="10766" y="3297"/>
                    <a:pt x="10796" y="3299"/>
                  </a:cubicBezTo>
                  <a:cubicBezTo>
                    <a:pt x="10825" y="3300"/>
                    <a:pt x="10848" y="3326"/>
                    <a:pt x="10847" y="3356"/>
                  </a:cubicBezTo>
                  <a:cubicBezTo>
                    <a:pt x="10842" y="3415"/>
                    <a:pt x="10838" y="3474"/>
                    <a:pt x="10835" y="3534"/>
                  </a:cubicBezTo>
                  <a:cubicBezTo>
                    <a:pt x="10826" y="3790"/>
                    <a:pt x="10845" y="4053"/>
                    <a:pt x="10877" y="4306"/>
                  </a:cubicBezTo>
                  <a:cubicBezTo>
                    <a:pt x="10881" y="4340"/>
                    <a:pt x="10884" y="4361"/>
                    <a:pt x="10890" y="4391"/>
                  </a:cubicBezTo>
                  <a:cubicBezTo>
                    <a:pt x="10903" y="4457"/>
                    <a:pt x="10798" y="4479"/>
                    <a:pt x="10783" y="4411"/>
                  </a:cubicBezTo>
                  <a:close/>
                  <a:moveTo>
                    <a:pt x="11220" y="4836"/>
                  </a:moveTo>
                  <a:cubicBezTo>
                    <a:pt x="11216" y="4801"/>
                    <a:pt x="11249" y="4778"/>
                    <a:pt x="11279" y="4775"/>
                  </a:cubicBezTo>
                  <a:cubicBezTo>
                    <a:pt x="11384" y="4761"/>
                    <a:pt x="11486" y="4736"/>
                    <a:pt x="11588" y="4710"/>
                  </a:cubicBezTo>
                  <a:cubicBezTo>
                    <a:pt x="11701" y="4685"/>
                    <a:pt x="11811" y="4659"/>
                    <a:pt x="11921" y="4630"/>
                  </a:cubicBezTo>
                  <a:cubicBezTo>
                    <a:pt x="11949" y="4623"/>
                    <a:pt x="11978" y="4644"/>
                    <a:pt x="11984" y="4672"/>
                  </a:cubicBezTo>
                  <a:cubicBezTo>
                    <a:pt x="11990" y="4702"/>
                    <a:pt x="11969" y="4728"/>
                    <a:pt x="11942" y="4735"/>
                  </a:cubicBezTo>
                  <a:cubicBezTo>
                    <a:pt x="11774" y="4778"/>
                    <a:pt x="11607" y="4817"/>
                    <a:pt x="11436" y="4854"/>
                  </a:cubicBezTo>
                  <a:cubicBezTo>
                    <a:pt x="11377" y="4861"/>
                    <a:pt x="11233" y="4929"/>
                    <a:pt x="11220" y="4836"/>
                  </a:cubicBezTo>
                  <a:close/>
                  <a:moveTo>
                    <a:pt x="10845" y="4709"/>
                  </a:moveTo>
                  <a:cubicBezTo>
                    <a:pt x="10864" y="4781"/>
                    <a:pt x="10947" y="4742"/>
                    <a:pt x="10996" y="4731"/>
                  </a:cubicBezTo>
                  <a:cubicBezTo>
                    <a:pt x="11230" y="4664"/>
                    <a:pt x="11473" y="4571"/>
                    <a:pt x="11705" y="4480"/>
                  </a:cubicBezTo>
                  <a:cubicBezTo>
                    <a:pt x="11844" y="4427"/>
                    <a:pt x="11981" y="4371"/>
                    <a:pt x="12117" y="4315"/>
                  </a:cubicBezTo>
                  <a:cubicBezTo>
                    <a:pt x="12189" y="4286"/>
                    <a:pt x="12261" y="4256"/>
                    <a:pt x="12330" y="4226"/>
                  </a:cubicBezTo>
                  <a:cubicBezTo>
                    <a:pt x="12358" y="4214"/>
                    <a:pt x="12369" y="4178"/>
                    <a:pt x="12356" y="4154"/>
                  </a:cubicBezTo>
                  <a:cubicBezTo>
                    <a:pt x="12343" y="4127"/>
                    <a:pt x="12312" y="4118"/>
                    <a:pt x="12284" y="4128"/>
                  </a:cubicBezTo>
                  <a:cubicBezTo>
                    <a:pt x="12211" y="4160"/>
                    <a:pt x="12139" y="4190"/>
                    <a:pt x="12063" y="4220"/>
                  </a:cubicBezTo>
                  <a:cubicBezTo>
                    <a:pt x="11918" y="4279"/>
                    <a:pt x="11767" y="4341"/>
                    <a:pt x="11617" y="4400"/>
                  </a:cubicBezTo>
                  <a:cubicBezTo>
                    <a:pt x="11393" y="4486"/>
                    <a:pt x="11169" y="4571"/>
                    <a:pt x="10936" y="4636"/>
                  </a:cubicBezTo>
                  <a:cubicBezTo>
                    <a:pt x="10895" y="4644"/>
                    <a:pt x="10835" y="4651"/>
                    <a:pt x="10845" y="4709"/>
                  </a:cubicBezTo>
                  <a:close/>
                  <a:moveTo>
                    <a:pt x="11849" y="3764"/>
                  </a:moveTo>
                  <a:cubicBezTo>
                    <a:pt x="11824" y="3747"/>
                    <a:pt x="11818" y="3714"/>
                    <a:pt x="11834" y="3690"/>
                  </a:cubicBezTo>
                  <a:cubicBezTo>
                    <a:pt x="11967" y="3487"/>
                    <a:pt x="12099" y="3290"/>
                    <a:pt x="12234" y="3090"/>
                  </a:cubicBezTo>
                  <a:cubicBezTo>
                    <a:pt x="12381" y="2875"/>
                    <a:pt x="12537" y="2652"/>
                    <a:pt x="12700" y="2449"/>
                  </a:cubicBezTo>
                  <a:cubicBezTo>
                    <a:pt x="12746" y="2402"/>
                    <a:pt x="12848" y="2223"/>
                    <a:pt x="12918" y="2295"/>
                  </a:cubicBezTo>
                  <a:cubicBezTo>
                    <a:pt x="12937" y="2317"/>
                    <a:pt x="12934" y="2353"/>
                    <a:pt x="12912" y="2371"/>
                  </a:cubicBezTo>
                  <a:cubicBezTo>
                    <a:pt x="12862" y="2413"/>
                    <a:pt x="12825" y="2465"/>
                    <a:pt x="12783" y="2514"/>
                  </a:cubicBezTo>
                  <a:lnTo>
                    <a:pt x="12787" y="2509"/>
                  </a:lnTo>
                  <a:cubicBezTo>
                    <a:pt x="12786" y="2511"/>
                    <a:pt x="12786" y="2514"/>
                    <a:pt x="12783" y="2514"/>
                  </a:cubicBezTo>
                  <a:lnTo>
                    <a:pt x="12783" y="2514"/>
                  </a:lnTo>
                  <a:cubicBezTo>
                    <a:pt x="12474" y="2909"/>
                    <a:pt x="12199" y="3330"/>
                    <a:pt x="11923" y="3750"/>
                  </a:cubicBezTo>
                  <a:cubicBezTo>
                    <a:pt x="11906" y="3773"/>
                    <a:pt x="11873" y="3779"/>
                    <a:pt x="11849" y="3764"/>
                  </a:cubicBezTo>
                  <a:close/>
                  <a:moveTo>
                    <a:pt x="11256" y="4286"/>
                  </a:moveTo>
                  <a:cubicBezTo>
                    <a:pt x="11229" y="4275"/>
                    <a:pt x="11220" y="4242"/>
                    <a:pt x="11233" y="4214"/>
                  </a:cubicBezTo>
                  <a:cubicBezTo>
                    <a:pt x="11285" y="4105"/>
                    <a:pt x="11341" y="3997"/>
                    <a:pt x="11396" y="3888"/>
                  </a:cubicBezTo>
                  <a:cubicBezTo>
                    <a:pt x="11504" y="3675"/>
                    <a:pt x="11616" y="3465"/>
                    <a:pt x="11726" y="3256"/>
                  </a:cubicBezTo>
                  <a:cubicBezTo>
                    <a:pt x="11926" y="2882"/>
                    <a:pt x="12149" y="2522"/>
                    <a:pt x="12381" y="2170"/>
                  </a:cubicBezTo>
                  <a:cubicBezTo>
                    <a:pt x="12578" y="1878"/>
                    <a:pt x="12766" y="1581"/>
                    <a:pt x="12983" y="1303"/>
                  </a:cubicBezTo>
                  <a:cubicBezTo>
                    <a:pt x="12999" y="1282"/>
                    <a:pt x="13032" y="1274"/>
                    <a:pt x="13056" y="1290"/>
                  </a:cubicBezTo>
                  <a:cubicBezTo>
                    <a:pt x="13107" y="1329"/>
                    <a:pt x="13066" y="1376"/>
                    <a:pt x="13033" y="1410"/>
                  </a:cubicBezTo>
                  <a:cubicBezTo>
                    <a:pt x="12754" y="1786"/>
                    <a:pt x="12498" y="2179"/>
                    <a:pt x="12247" y="2574"/>
                  </a:cubicBezTo>
                  <a:cubicBezTo>
                    <a:pt x="12036" y="2906"/>
                    <a:pt x="11844" y="3250"/>
                    <a:pt x="11665" y="3598"/>
                  </a:cubicBezTo>
                  <a:cubicBezTo>
                    <a:pt x="11557" y="3805"/>
                    <a:pt x="11446" y="4012"/>
                    <a:pt x="11345" y="4222"/>
                  </a:cubicBezTo>
                  <a:cubicBezTo>
                    <a:pt x="11334" y="4262"/>
                    <a:pt x="11307" y="4311"/>
                    <a:pt x="11256" y="4286"/>
                  </a:cubicBezTo>
                  <a:close/>
                  <a:moveTo>
                    <a:pt x="10539" y="1098"/>
                  </a:moveTo>
                  <a:cubicBezTo>
                    <a:pt x="10509" y="1095"/>
                    <a:pt x="10489" y="1070"/>
                    <a:pt x="10489" y="1040"/>
                  </a:cubicBezTo>
                  <a:cubicBezTo>
                    <a:pt x="10493" y="806"/>
                    <a:pt x="10504" y="574"/>
                    <a:pt x="10516" y="343"/>
                  </a:cubicBezTo>
                  <a:cubicBezTo>
                    <a:pt x="10522" y="281"/>
                    <a:pt x="10517" y="221"/>
                    <a:pt x="10532" y="160"/>
                  </a:cubicBezTo>
                  <a:cubicBezTo>
                    <a:pt x="10553" y="96"/>
                    <a:pt x="10652" y="129"/>
                    <a:pt x="10634" y="192"/>
                  </a:cubicBezTo>
                  <a:cubicBezTo>
                    <a:pt x="10615" y="431"/>
                    <a:pt x="10609" y="671"/>
                    <a:pt x="10601" y="912"/>
                  </a:cubicBezTo>
                  <a:cubicBezTo>
                    <a:pt x="10588" y="971"/>
                    <a:pt x="10631" y="1095"/>
                    <a:pt x="10539" y="1098"/>
                  </a:cubicBezTo>
                  <a:close/>
                  <a:moveTo>
                    <a:pt x="10719" y="1611"/>
                  </a:moveTo>
                  <a:cubicBezTo>
                    <a:pt x="10719" y="1368"/>
                    <a:pt x="10726" y="1126"/>
                    <a:pt x="10733" y="885"/>
                  </a:cubicBezTo>
                  <a:cubicBezTo>
                    <a:pt x="10747" y="610"/>
                    <a:pt x="10755" y="330"/>
                    <a:pt x="10838" y="65"/>
                  </a:cubicBezTo>
                  <a:cubicBezTo>
                    <a:pt x="10861" y="1"/>
                    <a:pt x="10962" y="34"/>
                    <a:pt x="10937" y="100"/>
                  </a:cubicBezTo>
                  <a:cubicBezTo>
                    <a:pt x="10844" y="418"/>
                    <a:pt x="10847" y="757"/>
                    <a:pt x="10834" y="1088"/>
                  </a:cubicBezTo>
                  <a:cubicBezTo>
                    <a:pt x="10828" y="1259"/>
                    <a:pt x="10825" y="1430"/>
                    <a:pt x="10825" y="1594"/>
                  </a:cubicBezTo>
                  <a:cubicBezTo>
                    <a:pt x="10825" y="1611"/>
                    <a:pt x="10824" y="1630"/>
                    <a:pt x="10811" y="1641"/>
                  </a:cubicBezTo>
                  <a:cubicBezTo>
                    <a:pt x="10783" y="1677"/>
                    <a:pt x="10719" y="1655"/>
                    <a:pt x="10719" y="1611"/>
                  </a:cubicBezTo>
                  <a:close/>
                  <a:moveTo>
                    <a:pt x="11301" y="2315"/>
                  </a:moveTo>
                  <a:cubicBezTo>
                    <a:pt x="11330" y="2320"/>
                    <a:pt x="11357" y="2298"/>
                    <a:pt x="11360" y="2269"/>
                  </a:cubicBezTo>
                  <a:cubicBezTo>
                    <a:pt x="11373" y="2169"/>
                    <a:pt x="11386" y="2067"/>
                    <a:pt x="11399" y="1969"/>
                  </a:cubicBezTo>
                  <a:cubicBezTo>
                    <a:pt x="11435" y="1717"/>
                    <a:pt x="11463" y="1466"/>
                    <a:pt x="11515" y="1217"/>
                  </a:cubicBezTo>
                  <a:cubicBezTo>
                    <a:pt x="11525" y="1203"/>
                    <a:pt x="11529" y="1181"/>
                    <a:pt x="11522" y="1164"/>
                  </a:cubicBezTo>
                  <a:cubicBezTo>
                    <a:pt x="11511" y="1132"/>
                    <a:pt x="11472" y="1121"/>
                    <a:pt x="11445" y="1136"/>
                  </a:cubicBezTo>
                  <a:cubicBezTo>
                    <a:pt x="11416" y="1155"/>
                    <a:pt x="11410" y="1192"/>
                    <a:pt x="11406" y="1223"/>
                  </a:cubicBezTo>
                  <a:cubicBezTo>
                    <a:pt x="11384" y="1335"/>
                    <a:pt x="11366" y="1446"/>
                    <a:pt x="11350" y="1558"/>
                  </a:cubicBezTo>
                  <a:cubicBezTo>
                    <a:pt x="11314" y="1789"/>
                    <a:pt x="11284" y="2022"/>
                    <a:pt x="11256" y="2256"/>
                  </a:cubicBezTo>
                  <a:cubicBezTo>
                    <a:pt x="11251" y="2285"/>
                    <a:pt x="11272" y="2312"/>
                    <a:pt x="11301" y="2315"/>
                  </a:cubicBezTo>
                  <a:close/>
                  <a:moveTo>
                    <a:pt x="6397" y="5787"/>
                  </a:moveTo>
                  <a:cubicBezTo>
                    <a:pt x="6386" y="5641"/>
                    <a:pt x="6364" y="5497"/>
                    <a:pt x="6375" y="5350"/>
                  </a:cubicBezTo>
                  <a:cubicBezTo>
                    <a:pt x="6384" y="5281"/>
                    <a:pt x="6490" y="5296"/>
                    <a:pt x="6482" y="5363"/>
                  </a:cubicBezTo>
                  <a:cubicBezTo>
                    <a:pt x="6475" y="5500"/>
                    <a:pt x="6493" y="5636"/>
                    <a:pt x="6503" y="5771"/>
                  </a:cubicBezTo>
                  <a:cubicBezTo>
                    <a:pt x="6512" y="5843"/>
                    <a:pt x="6407" y="5858"/>
                    <a:pt x="6397" y="5787"/>
                  </a:cubicBezTo>
                  <a:close/>
                  <a:moveTo>
                    <a:pt x="6515" y="7311"/>
                  </a:moveTo>
                  <a:cubicBezTo>
                    <a:pt x="6463" y="7068"/>
                    <a:pt x="6427" y="6827"/>
                    <a:pt x="6400" y="6579"/>
                  </a:cubicBezTo>
                  <a:cubicBezTo>
                    <a:pt x="6384" y="6436"/>
                    <a:pt x="6370" y="6295"/>
                    <a:pt x="6358" y="6151"/>
                  </a:cubicBezTo>
                  <a:cubicBezTo>
                    <a:pt x="6357" y="6122"/>
                    <a:pt x="6375" y="6095"/>
                    <a:pt x="6406" y="6089"/>
                  </a:cubicBezTo>
                  <a:cubicBezTo>
                    <a:pt x="6433" y="6085"/>
                    <a:pt x="6463" y="6105"/>
                    <a:pt x="6466" y="6135"/>
                  </a:cubicBezTo>
                  <a:cubicBezTo>
                    <a:pt x="6485" y="6369"/>
                    <a:pt x="6511" y="6602"/>
                    <a:pt x="6542" y="6837"/>
                  </a:cubicBezTo>
                  <a:cubicBezTo>
                    <a:pt x="6564" y="6991"/>
                    <a:pt x="6591" y="7139"/>
                    <a:pt x="6621" y="7284"/>
                  </a:cubicBezTo>
                  <a:cubicBezTo>
                    <a:pt x="6637" y="7349"/>
                    <a:pt x="6535" y="7377"/>
                    <a:pt x="6515" y="7311"/>
                  </a:cubicBezTo>
                  <a:close/>
                  <a:moveTo>
                    <a:pt x="6173" y="7456"/>
                  </a:moveTo>
                  <a:cubicBezTo>
                    <a:pt x="6217" y="7511"/>
                    <a:pt x="6298" y="7445"/>
                    <a:pt x="6256" y="7390"/>
                  </a:cubicBezTo>
                  <a:cubicBezTo>
                    <a:pt x="6151" y="7245"/>
                    <a:pt x="6048" y="7097"/>
                    <a:pt x="5950" y="6945"/>
                  </a:cubicBezTo>
                  <a:cubicBezTo>
                    <a:pt x="5792" y="6692"/>
                    <a:pt x="5634" y="6434"/>
                    <a:pt x="5516" y="6158"/>
                  </a:cubicBezTo>
                  <a:cubicBezTo>
                    <a:pt x="5487" y="6093"/>
                    <a:pt x="5391" y="6137"/>
                    <a:pt x="5418" y="6201"/>
                  </a:cubicBezTo>
                  <a:cubicBezTo>
                    <a:pt x="5616" y="6647"/>
                    <a:pt x="5885" y="7061"/>
                    <a:pt x="6173" y="7456"/>
                  </a:cubicBezTo>
                  <a:close/>
                  <a:moveTo>
                    <a:pt x="3129" y="7308"/>
                  </a:moveTo>
                  <a:cubicBezTo>
                    <a:pt x="2870" y="7231"/>
                    <a:pt x="2609" y="7162"/>
                    <a:pt x="2353" y="7071"/>
                  </a:cubicBezTo>
                  <a:cubicBezTo>
                    <a:pt x="2327" y="7060"/>
                    <a:pt x="2313" y="7027"/>
                    <a:pt x="2323" y="7001"/>
                  </a:cubicBezTo>
                  <a:cubicBezTo>
                    <a:pt x="2357" y="6930"/>
                    <a:pt x="2442" y="6995"/>
                    <a:pt x="2492" y="7005"/>
                  </a:cubicBezTo>
                  <a:cubicBezTo>
                    <a:pt x="2711" y="7075"/>
                    <a:pt x="2934" y="7139"/>
                    <a:pt x="3155" y="7203"/>
                  </a:cubicBezTo>
                  <a:cubicBezTo>
                    <a:pt x="3223" y="7222"/>
                    <a:pt x="3198" y="7324"/>
                    <a:pt x="3129" y="7308"/>
                  </a:cubicBezTo>
                  <a:close/>
                  <a:moveTo>
                    <a:pt x="3579" y="7087"/>
                  </a:moveTo>
                  <a:cubicBezTo>
                    <a:pt x="3607" y="7100"/>
                    <a:pt x="3638" y="7083"/>
                    <a:pt x="3650" y="7057"/>
                  </a:cubicBezTo>
                  <a:cubicBezTo>
                    <a:pt x="3667" y="7015"/>
                    <a:pt x="3628" y="6986"/>
                    <a:pt x="3592" y="6973"/>
                  </a:cubicBezTo>
                  <a:cubicBezTo>
                    <a:pt x="3169" y="6785"/>
                    <a:pt x="2745" y="6604"/>
                    <a:pt x="2317" y="6426"/>
                  </a:cubicBezTo>
                  <a:cubicBezTo>
                    <a:pt x="2277" y="6405"/>
                    <a:pt x="2229" y="6456"/>
                    <a:pt x="2249" y="6496"/>
                  </a:cubicBezTo>
                  <a:cubicBezTo>
                    <a:pt x="2257" y="6512"/>
                    <a:pt x="2271" y="6520"/>
                    <a:pt x="2285" y="6528"/>
                  </a:cubicBezTo>
                  <a:cubicBezTo>
                    <a:pt x="2392" y="6575"/>
                    <a:pt x="2500" y="6615"/>
                    <a:pt x="2604" y="6661"/>
                  </a:cubicBezTo>
                  <a:cubicBezTo>
                    <a:pt x="2932" y="6801"/>
                    <a:pt x="3257" y="6942"/>
                    <a:pt x="3579" y="7087"/>
                  </a:cubicBezTo>
                  <a:close/>
                  <a:moveTo>
                    <a:pt x="5339" y="7144"/>
                  </a:moveTo>
                  <a:cubicBezTo>
                    <a:pt x="4804" y="6878"/>
                    <a:pt x="4272" y="6600"/>
                    <a:pt x="3791" y="6244"/>
                  </a:cubicBezTo>
                  <a:cubicBezTo>
                    <a:pt x="3736" y="6203"/>
                    <a:pt x="3798" y="6116"/>
                    <a:pt x="3854" y="6158"/>
                  </a:cubicBezTo>
                  <a:cubicBezTo>
                    <a:pt x="4157" y="6381"/>
                    <a:pt x="4479" y="6578"/>
                    <a:pt x="4814" y="6755"/>
                  </a:cubicBezTo>
                  <a:cubicBezTo>
                    <a:pt x="5004" y="6855"/>
                    <a:pt x="5197" y="6956"/>
                    <a:pt x="5391" y="7052"/>
                  </a:cubicBezTo>
                  <a:cubicBezTo>
                    <a:pt x="5451" y="7085"/>
                    <a:pt x="5401" y="7176"/>
                    <a:pt x="5339" y="7144"/>
                  </a:cubicBezTo>
                  <a:close/>
                  <a:moveTo>
                    <a:pt x="3870" y="4926"/>
                  </a:moveTo>
                  <a:cubicBezTo>
                    <a:pt x="3747" y="4756"/>
                    <a:pt x="3635" y="4591"/>
                    <a:pt x="3517" y="4420"/>
                  </a:cubicBezTo>
                  <a:cubicBezTo>
                    <a:pt x="3451" y="4318"/>
                    <a:pt x="3371" y="4220"/>
                    <a:pt x="3325" y="4107"/>
                  </a:cubicBezTo>
                  <a:cubicBezTo>
                    <a:pt x="3319" y="4078"/>
                    <a:pt x="3335" y="4049"/>
                    <a:pt x="3364" y="4040"/>
                  </a:cubicBezTo>
                  <a:cubicBezTo>
                    <a:pt x="3408" y="4030"/>
                    <a:pt x="3427" y="4066"/>
                    <a:pt x="3440" y="4102"/>
                  </a:cubicBezTo>
                  <a:cubicBezTo>
                    <a:pt x="3555" y="4298"/>
                    <a:pt x="3696" y="4483"/>
                    <a:pt x="3822" y="4670"/>
                  </a:cubicBezTo>
                  <a:cubicBezTo>
                    <a:pt x="3867" y="4732"/>
                    <a:pt x="3910" y="4795"/>
                    <a:pt x="3954" y="4859"/>
                  </a:cubicBezTo>
                  <a:cubicBezTo>
                    <a:pt x="3970" y="4882"/>
                    <a:pt x="3969" y="4915"/>
                    <a:pt x="3946" y="4933"/>
                  </a:cubicBezTo>
                  <a:cubicBezTo>
                    <a:pt x="3924" y="4952"/>
                    <a:pt x="3887" y="4951"/>
                    <a:pt x="3870" y="4926"/>
                  </a:cubicBezTo>
                  <a:close/>
                  <a:moveTo>
                    <a:pt x="4537" y="5022"/>
                  </a:moveTo>
                  <a:cubicBezTo>
                    <a:pt x="4574" y="5081"/>
                    <a:pt x="4665" y="5025"/>
                    <a:pt x="4629" y="4966"/>
                  </a:cubicBezTo>
                  <a:cubicBezTo>
                    <a:pt x="4538" y="4833"/>
                    <a:pt x="4455" y="4699"/>
                    <a:pt x="4370" y="4562"/>
                  </a:cubicBezTo>
                  <a:cubicBezTo>
                    <a:pt x="4228" y="4329"/>
                    <a:pt x="4084" y="4097"/>
                    <a:pt x="3969" y="3851"/>
                  </a:cubicBezTo>
                  <a:cubicBezTo>
                    <a:pt x="3940" y="3786"/>
                    <a:pt x="3844" y="3828"/>
                    <a:pt x="3870" y="3894"/>
                  </a:cubicBezTo>
                  <a:cubicBezTo>
                    <a:pt x="4059" y="4286"/>
                    <a:pt x="4298" y="4656"/>
                    <a:pt x="4537" y="5022"/>
                  </a:cubicBezTo>
                  <a:close/>
                  <a:moveTo>
                    <a:pt x="6850" y="4386"/>
                  </a:moveTo>
                  <a:cubicBezTo>
                    <a:pt x="6820" y="4383"/>
                    <a:pt x="6801" y="4357"/>
                    <a:pt x="6801" y="4327"/>
                  </a:cubicBezTo>
                  <a:cubicBezTo>
                    <a:pt x="6808" y="4161"/>
                    <a:pt x="6814" y="3996"/>
                    <a:pt x="6821" y="3832"/>
                  </a:cubicBezTo>
                  <a:cubicBezTo>
                    <a:pt x="6823" y="3766"/>
                    <a:pt x="6824" y="3701"/>
                    <a:pt x="6824" y="3635"/>
                  </a:cubicBezTo>
                  <a:cubicBezTo>
                    <a:pt x="6823" y="3565"/>
                    <a:pt x="6929" y="3560"/>
                    <a:pt x="6932" y="3631"/>
                  </a:cubicBezTo>
                  <a:cubicBezTo>
                    <a:pt x="6930" y="3869"/>
                    <a:pt x="6917" y="4098"/>
                    <a:pt x="6909" y="4335"/>
                  </a:cubicBezTo>
                  <a:cubicBezTo>
                    <a:pt x="6907" y="4365"/>
                    <a:pt x="6879" y="4387"/>
                    <a:pt x="6850" y="4386"/>
                  </a:cubicBezTo>
                  <a:close/>
                  <a:moveTo>
                    <a:pt x="6578" y="4699"/>
                  </a:moveTo>
                  <a:cubicBezTo>
                    <a:pt x="6571" y="4355"/>
                    <a:pt x="6565" y="4012"/>
                    <a:pt x="6564" y="3668"/>
                  </a:cubicBezTo>
                  <a:cubicBezTo>
                    <a:pt x="6570" y="3451"/>
                    <a:pt x="6551" y="3240"/>
                    <a:pt x="6594" y="3031"/>
                  </a:cubicBezTo>
                  <a:cubicBezTo>
                    <a:pt x="6628" y="2969"/>
                    <a:pt x="6720" y="3020"/>
                    <a:pt x="6690" y="3082"/>
                  </a:cubicBezTo>
                  <a:cubicBezTo>
                    <a:pt x="6692" y="3079"/>
                    <a:pt x="6692" y="3077"/>
                    <a:pt x="6693" y="3076"/>
                  </a:cubicBezTo>
                  <a:cubicBezTo>
                    <a:pt x="6693" y="3074"/>
                    <a:pt x="6695" y="3071"/>
                    <a:pt x="6695" y="3071"/>
                  </a:cubicBezTo>
                  <a:cubicBezTo>
                    <a:pt x="6659" y="3398"/>
                    <a:pt x="6677" y="3721"/>
                    <a:pt x="6677" y="4046"/>
                  </a:cubicBezTo>
                  <a:cubicBezTo>
                    <a:pt x="6679" y="4262"/>
                    <a:pt x="6685" y="4479"/>
                    <a:pt x="6687" y="4695"/>
                  </a:cubicBezTo>
                  <a:cubicBezTo>
                    <a:pt x="6687" y="4764"/>
                    <a:pt x="6582" y="4768"/>
                    <a:pt x="6578" y="469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0" name="Google Shape;280;p8"/>
          <p:cNvGrpSpPr/>
          <p:nvPr/>
        </p:nvGrpSpPr>
        <p:grpSpPr>
          <a:xfrm rot="4233635">
            <a:off x="-41795" y="-813412"/>
            <a:ext cx="1381235" cy="1690760"/>
            <a:chOff x="3721518" y="629545"/>
            <a:chExt cx="1994024" cy="2440871"/>
          </a:xfrm>
        </p:grpSpPr>
        <p:sp>
          <p:nvSpPr>
            <p:cNvPr id="281" name="Google Shape;281;p8"/>
            <p:cNvSpPr/>
            <p:nvPr/>
          </p:nvSpPr>
          <p:spPr>
            <a:xfrm rot="6396390">
              <a:off x="3661208" y="1124908"/>
              <a:ext cx="2114643" cy="1450145"/>
            </a:xfrm>
            <a:custGeom>
              <a:avLst/>
              <a:gdLst/>
              <a:ahLst/>
              <a:cxnLst/>
              <a:rect l="l" t="t" r="r" b="b"/>
              <a:pathLst>
                <a:path w="38531" h="26422" extrusionOk="0">
                  <a:moveTo>
                    <a:pt x="38228" y="10678"/>
                  </a:moveTo>
                  <a:cubicBezTo>
                    <a:pt x="38516" y="10672"/>
                    <a:pt x="38530" y="11131"/>
                    <a:pt x="38233" y="11131"/>
                  </a:cubicBezTo>
                  <a:cubicBezTo>
                    <a:pt x="37206" y="11157"/>
                    <a:pt x="36178" y="11191"/>
                    <a:pt x="35152" y="11240"/>
                  </a:cubicBezTo>
                  <a:cubicBezTo>
                    <a:pt x="32692" y="11354"/>
                    <a:pt x="30234" y="11542"/>
                    <a:pt x="27797" y="11907"/>
                  </a:cubicBezTo>
                  <a:cubicBezTo>
                    <a:pt x="26360" y="12144"/>
                    <a:pt x="24936" y="12448"/>
                    <a:pt x="23505" y="12715"/>
                  </a:cubicBezTo>
                  <a:cubicBezTo>
                    <a:pt x="23094" y="12803"/>
                    <a:pt x="22687" y="12902"/>
                    <a:pt x="22315" y="13023"/>
                  </a:cubicBezTo>
                  <a:cubicBezTo>
                    <a:pt x="22207" y="13053"/>
                    <a:pt x="22076" y="13129"/>
                    <a:pt x="21960" y="13148"/>
                  </a:cubicBezTo>
                  <a:cubicBezTo>
                    <a:pt x="18961" y="15228"/>
                    <a:pt x="16541" y="18023"/>
                    <a:pt x="14507" y="21032"/>
                  </a:cubicBezTo>
                  <a:cubicBezTo>
                    <a:pt x="13840" y="21745"/>
                    <a:pt x="11622" y="26422"/>
                    <a:pt x="10824" y="25870"/>
                  </a:cubicBezTo>
                  <a:cubicBezTo>
                    <a:pt x="10052" y="24983"/>
                    <a:pt x="11105" y="24599"/>
                    <a:pt x="9318" y="24674"/>
                  </a:cubicBezTo>
                  <a:cubicBezTo>
                    <a:pt x="9038" y="24641"/>
                    <a:pt x="8801" y="24472"/>
                    <a:pt x="8628" y="24258"/>
                  </a:cubicBezTo>
                  <a:cubicBezTo>
                    <a:pt x="8132" y="24050"/>
                    <a:pt x="7500" y="24474"/>
                    <a:pt x="7038" y="24110"/>
                  </a:cubicBezTo>
                  <a:cubicBezTo>
                    <a:pt x="6414" y="23398"/>
                    <a:pt x="7153" y="22392"/>
                    <a:pt x="7527" y="21723"/>
                  </a:cubicBezTo>
                  <a:cubicBezTo>
                    <a:pt x="9137" y="19264"/>
                    <a:pt x="11410" y="17255"/>
                    <a:pt x="13932" y="15763"/>
                  </a:cubicBezTo>
                  <a:cubicBezTo>
                    <a:pt x="14103" y="15695"/>
                    <a:pt x="15347" y="14979"/>
                    <a:pt x="16534" y="14370"/>
                  </a:cubicBezTo>
                  <a:cubicBezTo>
                    <a:pt x="15240" y="14818"/>
                    <a:pt x="14001" y="15431"/>
                    <a:pt x="12767" y="16013"/>
                  </a:cubicBezTo>
                  <a:cubicBezTo>
                    <a:pt x="10608" y="17094"/>
                    <a:pt x="8496" y="18287"/>
                    <a:pt x="6486" y="19632"/>
                  </a:cubicBezTo>
                  <a:cubicBezTo>
                    <a:pt x="5622" y="20053"/>
                    <a:pt x="3170" y="22425"/>
                    <a:pt x="2474" y="22033"/>
                  </a:cubicBezTo>
                  <a:cubicBezTo>
                    <a:pt x="1500" y="21239"/>
                    <a:pt x="1960" y="19758"/>
                    <a:pt x="1617" y="18704"/>
                  </a:cubicBezTo>
                  <a:cubicBezTo>
                    <a:pt x="1062" y="18024"/>
                    <a:pt x="1119" y="17595"/>
                    <a:pt x="1016" y="16795"/>
                  </a:cubicBezTo>
                  <a:cubicBezTo>
                    <a:pt x="648" y="15954"/>
                    <a:pt x="1" y="15146"/>
                    <a:pt x="63" y="14180"/>
                  </a:cubicBezTo>
                  <a:cubicBezTo>
                    <a:pt x="311" y="12846"/>
                    <a:pt x="4090" y="13072"/>
                    <a:pt x="5235" y="12918"/>
                  </a:cubicBezTo>
                  <a:cubicBezTo>
                    <a:pt x="8305" y="12850"/>
                    <a:pt x="11374" y="12844"/>
                    <a:pt x="14444" y="12942"/>
                  </a:cubicBezTo>
                  <a:cubicBezTo>
                    <a:pt x="10552" y="12340"/>
                    <a:pt x="6654" y="11808"/>
                    <a:pt x="2881" y="10630"/>
                  </a:cubicBezTo>
                  <a:cubicBezTo>
                    <a:pt x="2244" y="10428"/>
                    <a:pt x="1367" y="10400"/>
                    <a:pt x="1036" y="9729"/>
                  </a:cubicBezTo>
                  <a:cubicBezTo>
                    <a:pt x="684" y="8864"/>
                    <a:pt x="695" y="7872"/>
                    <a:pt x="1611" y="7383"/>
                  </a:cubicBezTo>
                  <a:cubicBezTo>
                    <a:pt x="2231" y="7128"/>
                    <a:pt x="1942" y="6826"/>
                    <a:pt x="2162" y="6333"/>
                  </a:cubicBezTo>
                  <a:cubicBezTo>
                    <a:pt x="2701" y="5625"/>
                    <a:pt x="3848" y="5816"/>
                    <a:pt x="4622" y="5960"/>
                  </a:cubicBezTo>
                  <a:cubicBezTo>
                    <a:pt x="3773" y="5140"/>
                    <a:pt x="4479" y="4086"/>
                    <a:pt x="5557" y="4295"/>
                  </a:cubicBezTo>
                  <a:cubicBezTo>
                    <a:pt x="7468" y="4633"/>
                    <a:pt x="9114" y="5686"/>
                    <a:pt x="10755" y="6674"/>
                  </a:cubicBezTo>
                  <a:cubicBezTo>
                    <a:pt x="9576" y="5528"/>
                    <a:pt x="6938" y="3843"/>
                    <a:pt x="8403" y="2017"/>
                  </a:cubicBezTo>
                  <a:cubicBezTo>
                    <a:pt x="8978" y="1250"/>
                    <a:pt x="9714" y="688"/>
                    <a:pt x="10648" y="429"/>
                  </a:cubicBezTo>
                  <a:cubicBezTo>
                    <a:pt x="11183" y="251"/>
                    <a:pt x="11837" y="0"/>
                    <a:pt x="12302" y="452"/>
                  </a:cubicBezTo>
                  <a:cubicBezTo>
                    <a:pt x="13272" y="1215"/>
                    <a:pt x="13903" y="2292"/>
                    <a:pt x="14320" y="3439"/>
                  </a:cubicBezTo>
                  <a:cubicBezTo>
                    <a:pt x="15584" y="6877"/>
                    <a:pt x="18232" y="9689"/>
                    <a:pt x="21481" y="11342"/>
                  </a:cubicBezTo>
                  <a:cubicBezTo>
                    <a:pt x="21902" y="11549"/>
                    <a:pt x="22334" y="11727"/>
                    <a:pt x="22775" y="11878"/>
                  </a:cubicBezTo>
                  <a:cubicBezTo>
                    <a:pt x="22845" y="11910"/>
                    <a:pt x="22937" y="11930"/>
                    <a:pt x="23025" y="11955"/>
                  </a:cubicBezTo>
                  <a:cubicBezTo>
                    <a:pt x="23300" y="11916"/>
                    <a:pt x="23561" y="11893"/>
                    <a:pt x="23678" y="11845"/>
                  </a:cubicBezTo>
                  <a:cubicBezTo>
                    <a:pt x="25151" y="11614"/>
                    <a:pt x="26614" y="11315"/>
                    <a:pt x="28077" y="11032"/>
                  </a:cubicBezTo>
                  <a:cubicBezTo>
                    <a:pt x="30471" y="10603"/>
                    <a:pt x="32893" y="10300"/>
                    <a:pt x="35323" y="10212"/>
                  </a:cubicBezTo>
                  <a:cubicBezTo>
                    <a:pt x="35684" y="10271"/>
                    <a:pt x="37327" y="9945"/>
                    <a:pt x="37281" y="10386"/>
                  </a:cubicBezTo>
                  <a:cubicBezTo>
                    <a:pt x="37284" y="10510"/>
                    <a:pt x="37180" y="10613"/>
                    <a:pt x="37057" y="10615"/>
                  </a:cubicBezTo>
                  <a:cubicBezTo>
                    <a:pt x="36644" y="10622"/>
                    <a:pt x="36230" y="10632"/>
                    <a:pt x="35817" y="10646"/>
                  </a:cubicBezTo>
                  <a:lnTo>
                    <a:pt x="35817" y="10656"/>
                  </a:lnTo>
                  <a:cubicBezTo>
                    <a:pt x="36395" y="10635"/>
                    <a:pt x="36975" y="10616"/>
                    <a:pt x="37551" y="10603"/>
                  </a:cubicBezTo>
                  <a:cubicBezTo>
                    <a:pt x="37633" y="10602"/>
                    <a:pt x="37694" y="10639"/>
                    <a:pt x="37730" y="10692"/>
                  </a:cubicBezTo>
                  <a:cubicBezTo>
                    <a:pt x="37898" y="10688"/>
                    <a:pt x="38063" y="10682"/>
                    <a:pt x="38228" y="1067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8"/>
            <p:cNvSpPr/>
            <p:nvPr/>
          </p:nvSpPr>
          <p:spPr>
            <a:xfrm rot="6396390">
              <a:off x="4327512" y="929990"/>
              <a:ext cx="1187363" cy="1202947"/>
            </a:xfrm>
            <a:custGeom>
              <a:avLst/>
              <a:gdLst/>
              <a:ahLst/>
              <a:cxnLst/>
              <a:rect l="l" t="t" r="r" b="b"/>
              <a:pathLst>
                <a:path w="21635" h="21918" extrusionOk="0">
                  <a:moveTo>
                    <a:pt x="9845" y="21865"/>
                  </a:moveTo>
                  <a:cubicBezTo>
                    <a:pt x="9778" y="21810"/>
                    <a:pt x="9762" y="21707"/>
                    <a:pt x="9816" y="21636"/>
                  </a:cubicBezTo>
                  <a:cubicBezTo>
                    <a:pt x="10696" y="20523"/>
                    <a:pt x="11576" y="19414"/>
                    <a:pt x="12525" y="18360"/>
                  </a:cubicBezTo>
                  <a:cubicBezTo>
                    <a:pt x="13589" y="17178"/>
                    <a:pt x="14758" y="16088"/>
                    <a:pt x="15991" y="15083"/>
                  </a:cubicBezTo>
                  <a:cubicBezTo>
                    <a:pt x="14837" y="15886"/>
                    <a:pt x="13724" y="16754"/>
                    <a:pt x="12666" y="17678"/>
                  </a:cubicBezTo>
                  <a:cubicBezTo>
                    <a:pt x="11611" y="18606"/>
                    <a:pt x="10591" y="19575"/>
                    <a:pt x="9627" y="20595"/>
                  </a:cubicBezTo>
                  <a:cubicBezTo>
                    <a:pt x="9388" y="20847"/>
                    <a:pt x="9162" y="21111"/>
                    <a:pt x="8925" y="21364"/>
                  </a:cubicBezTo>
                  <a:cubicBezTo>
                    <a:pt x="8865" y="21428"/>
                    <a:pt x="8757" y="21426"/>
                    <a:pt x="8698" y="21363"/>
                  </a:cubicBezTo>
                  <a:cubicBezTo>
                    <a:pt x="8635" y="21300"/>
                    <a:pt x="8638" y="21198"/>
                    <a:pt x="8699" y="21134"/>
                  </a:cubicBezTo>
                  <a:cubicBezTo>
                    <a:pt x="8937" y="20881"/>
                    <a:pt x="9161" y="20617"/>
                    <a:pt x="9400" y="20365"/>
                  </a:cubicBezTo>
                  <a:cubicBezTo>
                    <a:pt x="10131" y="19587"/>
                    <a:pt x="10902" y="18846"/>
                    <a:pt x="11690" y="18123"/>
                  </a:cubicBezTo>
                  <a:cubicBezTo>
                    <a:pt x="13754" y="16218"/>
                    <a:pt x="16033" y="14536"/>
                    <a:pt x="18470" y="13134"/>
                  </a:cubicBezTo>
                  <a:cubicBezTo>
                    <a:pt x="17777" y="13443"/>
                    <a:pt x="17095" y="13779"/>
                    <a:pt x="16433" y="14137"/>
                  </a:cubicBezTo>
                  <a:cubicBezTo>
                    <a:pt x="14134" y="15454"/>
                    <a:pt x="12000" y="17005"/>
                    <a:pt x="9944" y="18666"/>
                  </a:cubicBezTo>
                  <a:cubicBezTo>
                    <a:pt x="9622" y="18928"/>
                    <a:pt x="9323" y="19178"/>
                    <a:pt x="9029" y="19461"/>
                  </a:cubicBezTo>
                  <a:cubicBezTo>
                    <a:pt x="8904" y="19580"/>
                    <a:pt x="8787" y="19705"/>
                    <a:pt x="8679" y="19828"/>
                  </a:cubicBezTo>
                  <a:cubicBezTo>
                    <a:pt x="8616" y="19920"/>
                    <a:pt x="8501" y="20003"/>
                    <a:pt x="8397" y="19918"/>
                  </a:cubicBezTo>
                  <a:cubicBezTo>
                    <a:pt x="8331" y="19866"/>
                    <a:pt x="8311" y="19756"/>
                    <a:pt x="8369" y="19691"/>
                  </a:cubicBezTo>
                  <a:cubicBezTo>
                    <a:pt x="8586" y="19444"/>
                    <a:pt x="8816" y="19207"/>
                    <a:pt x="9065" y="18987"/>
                  </a:cubicBezTo>
                  <a:cubicBezTo>
                    <a:pt x="9858" y="18292"/>
                    <a:pt x="10701" y="17650"/>
                    <a:pt x="11539" y="17010"/>
                  </a:cubicBezTo>
                  <a:cubicBezTo>
                    <a:pt x="12886" y="15986"/>
                    <a:pt x="14295" y="15047"/>
                    <a:pt x="15732" y="14163"/>
                  </a:cubicBezTo>
                  <a:cubicBezTo>
                    <a:pt x="16904" y="13479"/>
                    <a:pt x="18139" y="12905"/>
                    <a:pt x="19397" y="12395"/>
                  </a:cubicBezTo>
                  <a:cubicBezTo>
                    <a:pt x="15931" y="13032"/>
                    <a:pt x="12493" y="13866"/>
                    <a:pt x="8983" y="14226"/>
                  </a:cubicBezTo>
                  <a:cubicBezTo>
                    <a:pt x="8268" y="14304"/>
                    <a:pt x="7538" y="14347"/>
                    <a:pt x="6823" y="14396"/>
                  </a:cubicBezTo>
                  <a:cubicBezTo>
                    <a:pt x="6577" y="14415"/>
                    <a:pt x="6330" y="14433"/>
                    <a:pt x="6083" y="14451"/>
                  </a:cubicBezTo>
                  <a:cubicBezTo>
                    <a:pt x="5997" y="14458"/>
                    <a:pt x="5919" y="14376"/>
                    <a:pt x="5919" y="14291"/>
                  </a:cubicBezTo>
                  <a:cubicBezTo>
                    <a:pt x="5923" y="14075"/>
                    <a:pt x="6208" y="14132"/>
                    <a:pt x="6342" y="14110"/>
                  </a:cubicBezTo>
                  <a:cubicBezTo>
                    <a:pt x="7615" y="14019"/>
                    <a:pt x="8885" y="13943"/>
                    <a:pt x="10150" y="13765"/>
                  </a:cubicBezTo>
                  <a:cubicBezTo>
                    <a:pt x="12253" y="13505"/>
                    <a:pt x="14328" y="13059"/>
                    <a:pt x="16405" y="12645"/>
                  </a:cubicBezTo>
                  <a:cubicBezTo>
                    <a:pt x="17029" y="12523"/>
                    <a:pt x="17655" y="12408"/>
                    <a:pt x="18277" y="12287"/>
                  </a:cubicBezTo>
                  <a:cubicBezTo>
                    <a:pt x="16917" y="12451"/>
                    <a:pt x="15548" y="12556"/>
                    <a:pt x="14180" y="12631"/>
                  </a:cubicBezTo>
                  <a:cubicBezTo>
                    <a:pt x="13842" y="12651"/>
                    <a:pt x="13504" y="12671"/>
                    <a:pt x="13166" y="12681"/>
                  </a:cubicBezTo>
                  <a:cubicBezTo>
                    <a:pt x="13037" y="12672"/>
                    <a:pt x="12882" y="12723"/>
                    <a:pt x="12775" y="12632"/>
                  </a:cubicBezTo>
                  <a:cubicBezTo>
                    <a:pt x="12674" y="12539"/>
                    <a:pt x="12749" y="12350"/>
                    <a:pt x="12889" y="12357"/>
                  </a:cubicBezTo>
                  <a:cubicBezTo>
                    <a:pt x="13228" y="12369"/>
                    <a:pt x="13567" y="12337"/>
                    <a:pt x="13907" y="12322"/>
                  </a:cubicBezTo>
                  <a:cubicBezTo>
                    <a:pt x="14932" y="12261"/>
                    <a:pt x="15954" y="12196"/>
                    <a:pt x="16972" y="12106"/>
                  </a:cubicBezTo>
                  <a:cubicBezTo>
                    <a:pt x="17827" y="12024"/>
                    <a:pt x="18680" y="11918"/>
                    <a:pt x="19531" y="11790"/>
                  </a:cubicBezTo>
                  <a:lnTo>
                    <a:pt x="19528" y="11790"/>
                  </a:lnTo>
                  <a:cubicBezTo>
                    <a:pt x="18240" y="11475"/>
                    <a:pt x="16944" y="11193"/>
                    <a:pt x="15668" y="10828"/>
                  </a:cubicBezTo>
                  <a:cubicBezTo>
                    <a:pt x="15771" y="10918"/>
                    <a:pt x="15724" y="11128"/>
                    <a:pt x="15543" y="11112"/>
                  </a:cubicBezTo>
                  <a:cubicBezTo>
                    <a:pt x="14845" y="11015"/>
                    <a:pt x="14154" y="10890"/>
                    <a:pt x="13461" y="10759"/>
                  </a:cubicBezTo>
                  <a:cubicBezTo>
                    <a:pt x="9977" y="10020"/>
                    <a:pt x="6478" y="9317"/>
                    <a:pt x="3052" y="8326"/>
                  </a:cubicBezTo>
                  <a:cubicBezTo>
                    <a:pt x="2375" y="8132"/>
                    <a:pt x="1698" y="7938"/>
                    <a:pt x="1032" y="7705"/>
                  </a:cubicBezTo>
                  <a:cubicBezTo>
                    <a:pt x="935" y="7685"/>
                    <a:pt x="874" y="7574"/>
                    <a:pt x="916" y="7482"/>
                  </a:cubicBezTo>
                  <a:cubicBezTo>
                    <a:pt x="952" y="7398"/>
                    <a:pt x="1045" y="7366"/>
                    <a:pt x="1129" y="7396"/>
                  </a:cubicBezTo>
                  <a:cubicBezTo>
                    <a:pt x="2545" y="7878"/>
                    <a:pt x="3992" y="8260"/>
                    <a:pt x="5437" y="8643"/>
                  </a:cubicBezTo>
                  <a:cubicBezTo>
                    <a:pt x="6812" y="9005"/>
                    <a:pt x="8206" y="9288"/>
                    <a:pt x="9596" y="9596"/>
                  </a:cubicBezTo>
                  <a:cubicBezTo>
                    <a:pt x="11555" y="10026"/>
                    <a:pt x="13510" y="10493"/>
                    <a:pt x="15495" y="10777"/>
                  </a:cubicBezTo>
                  <a:lnTo>
                    <a:pt x="15387" y="10746"/>
                  </a:lnTo>
                  <a:cubicBezTo>
                    <a:pt x="14043" y="10317"/>
                    <a:pt x="12713" y="9843"/>
                    <a:pt x="11388" y="9364"/>
                  </a:cubicBezTo>
                  <a:cubicBezTo>
                    <a:pt x="11258" y="9315"/>
                    <a:pt x="11130" y="9267"/>
                    <a:pt x="11001" y="9218"/>
                  </a:cubicBezTo>
                  <a:cubicBezTo>
                    <a:pt x="10919" y="9187"/>
                    <a:pt x="10872" y="9098"/>
                    <a:pt x="10900" y="9012"/>
                  </a:cubicBezTo>
                  <a:cubicBezTo>
                    <a:pt x="10929" y="8930"/>
                    <a:pt x="11024" y="8880"/>
                    <a:pt x="11107" y="8911"/>
                  </a:cubicBezTo>
                  <a:cubicBezTo>
                    <a:pt x="12713" y="9502"/>
                    <a:pt x="14334" y="10095"/>
                    <a:pt x="15974" y="10581"/>
                  </a:cubicBezTo>
                  <a:cubicBezTo>
                    <a:pt x="16990" y="10859"/>
                    <a:pt x="18018" y="11097"/>
                    <a:pt x="19045" y="11341"/>
                  </a:cubicBezTo>
                  <a:cubicBezTo>
                    <a:pt x="16792" y="10309"/>
                    <a:pt x="14600" y="9137"/>
                    <a:pt x="12624" y="7649"/>
                  </a:cubicBezTo>
                  <a:cubicBezTo>
                    <a:pt x="11496" y="6776"/>
                    <a:pt x="10489" y="5760"/>
                    <a:pt x="9470" y="4764"/>
                  </a:cubicBezTo>
                  <a:cubicBezTo>
                    <a:pt x="9201" y="4498"/>
                    <a:pt x="8931" y="4230"/>
                    <a:pt x="8669" y="3956"/>
                  </a:cubicBezTo>
                  <a:cubicBezTo>
                    <a:pt x="8607" y="3891"/>
                    <a:pt x="8623" y="3782"/>
                    <a:pt x="8688" y="3729"/>
                  </a:cubicBezTo>
                  <a:cubicBezTo>
                    <a:pt x="8773" y="3657"/>
                    <a:pt x="8886" y="3696"/>
                    <a:pt x="8947" y="3779"/>
                  </a:cubicBezTo>
                  <a:cubicBezTo>
                    <a:pt x="9431" y="4279"/>
                    <a:pt x="9930" y="4765"/>
                    <a:pt x="10430" y="5250"/>
                  </a:cubicBezTo>
                  <a:cubicBezTo>
                    <a:pt x="11146" y="5950"/>
                    <a:pt x="11871" y="6641"/>
                    <a:pt x="12654" y="7265"/>
                  </a:cubicBezTo>
                  <a:cubicBezTo>
                    <a:pt x="13478" y="7908"/>
                    <a:pt x="14355" y="8477"/>
                    <a:pt x="15249" y="9013"/>
                  </a:cubicBezTo>
                  <a:cubicBezTo>
                    <a:pt x="15714" y="9282"/>
                    <a:pt x="16181" y="9545"/>
                    <a:pt x="16653" y="9798"/>
                  </a:cubicBezTo>
                  <a:lnTo>
                    <a:pt x="16642" y="9791"/>
                  </a:lnTo>
                  <a:cubicBezTo>
                    <a:pt x="15251" y="8801"/>
                    <a:pt x="13948" y="7685"/>
                    <a:pt x="12788" y="6434"/>
                  </a:cubicBezTo>
                  <a:cubicBezTo>
                    <a:pt x="12728" y="6370"/>
                    <a:pt x="12741" y="6262"/>
                    <a:pt x="12807" y="6206"/>
                  </a:cubicBezTo>
                  <a:cubicBezTo>
                    <a:pt x="12961" y="6079"/>
                    <a:pt x="13097" y="6299"/>
                    <a:pt x="13185" y="6385"/>
                  </a:cubicBezTo>
                  <a:cubicBezTo>
                    <a:pt x="14436" y="7689"/>
                    <a:pt x="15822" y="8868"/>
                    <a:pt x="17328" y="9863"/>
                  </a:cubicBezTo>
                  <a:cubicBezTo>
                    <a:pt x="18074" y="10336"/>
                    <a:pt x="18849" y="10760"/>
                    <a:pt x="19626" y="11179"/>
                  </a:cubicBezTo>
                  <a:cubicBezTo>
                    <a:pt x="19976" y="11373"/>
                    <a:pt x="20340" y="11542"/>
                    <a:pt x="20717" y="11682"/>
                  </a:cubicBezTo>
                  <a:cubicBezTo>
                    <a:pt x="20861" y="11703"/>
                    <a:pt x="21001" y="11725"/>
                    <a:pt x="21142" y="11746"/>
                  </a:cubicBezTo>
                  <a:cubicBezTo>
                    <a:pt x="21303" y="11794"/>
                    <a:pt x="21633" y="11719"/>
                    <a:pt x="21634" y="11962"/>
                  </a:cubicBezTo>
                  <a:cubicBezTo>
                    <a:pt x="21630" y="12033"/>
                    <a:pt x="21575" y="12096"/>
                    <a:pt x="21508" y="12110"/>
                  </a:cubicBezTo>
                  <a:cubicBezTo>
                    <a:pt x="21483" y="12186"/>
                    <a:pt x="21407" y="12248"/>
                    <a:pt x="21302" y="12215"/>
                  </a:cubicBezTo>
                  <a:cubicBezTo>
                    <a:pt x="21223" y="12194"/>
                    <a:pt x="21144" y="12169"/>
                    <a:pt x="21066" y="12146"/>
                  </a:cubicBezTo>
                  <a:cubicBezTo>
                    <a:pt x="20777" y="12283"/>
                    <a:pt x="20488" y="12422"/>
                    <a:pt x="20201" y="12566"/>
                  </a:cubicBezTo>
                  <a:cubicBezTo>
                    <a:pt x="19951" y="12694"/>
                    <a:pt x="19700" y="12825"/>
                    <a:pt x="19453" y="12960"/>
                  </a:cubicBezTo>
                  <a:cubicBezTo>
                    <a:pt x="19427" y="12976"/>
                    <a:pt x="19401" y="12994"/>
                    <a:pt x="19375" y="13010"/>
                  </a:cubicBezTo>
                  <a:cubicBezTo>
                    <a:pt x="17412" y="14310"/>
                    <a:pt x="15551" y="15770"/>
                    <a:pt x="13869" y="17422"/>
                  </a:cubicBezTo>
                  <a:cubicBezTo>
                    <a:pt x="12946" y="18331"/>
                    <a:pt x="12105" y="19320"/>
                    <a:pt x="11286" y="20322"/>
                  </a:cubicBezTo>
                  <a:cubicBezTo>
                    <a:pt x="10879" y="20824"/>
                    <a:pt x="10478" y="21333"/>
                    <a:pt x="10078" y="21837"/>
                  </a:cubicBezTo>
                  <a:cubicBezTo>
                    <a:pt x="10018" y="21905"/>
                    <a:pt x="9914" y="21918"/>
                    <a:pt x="9845" y="21865"/>
                  </a:cubicBezTo>
                  <a:close/>
                  <a:moveTo>
                    <a:pt x="4126" y="14234"/>
                  </a:moveTo>
                  <a:cubicBezTo>
                    <a:pt x="4100" y="14376"/>
                    <a:pt x="4241" y="14451"/>
                    <a:pt x="4365" y="14421"/>
                  </a:cubicBezTo>
                  <a:cubicBezTo>
                    <a:pt x="4529" y="14408"/>
                    <a:pt x="4690" y="14389"/>
                    <a:pt x="4852" y="14369"/>
                  </a:cubicBezTo>
                  <a:cubicBezTo>
                    <a:pt x="5064" y="14346"/>
                    <a:pt x="5036" y="14032"/>
                    <a:pt x="4826" y="14045"/>
                  </a:cubicBezTo>
                  <a:cubicBezTo>
                    <a:pt x="4647" y="14067"/>
                    <a:pt x="4465" y="14090"/>
                    <a:pt x="4284" y="14101"/>
                  </a:cubicBezTo>
                  <a:cubicBezTo>
                    <a:pt x="4208" y="14103"/>
                    <a:pt x="4141" y="14160"/>
                    <a:pt x="4126" y="14234"/>
                  </a:cubicBezTo>
                  <a:close/>
                  <a:moveTo>
                    <a:pt x="4708" y="16105"/>
                  </a:moveTo>
                  <a:cubicBezTo>
                    <a:pt x="4762" y="16212"/>
                    <a:pt x="4888" y="16210"/>
                    <a:pt x="4977" y="16153"/>
                  </a:cubicBezTo>
                  <a:cubicBezTo>
                    <a:pt x="5122" y="16091"/>
                    <a:pt x="5271" y="16038"/>
                    <a:pt x="5420" y="15983"/>
                  </a:cubicBezTo>
                  <a:cubicBezTo>
                    <a:pt x="5502" y="15953"/>
                    <a:pt x="5547" y="15860"/>
                    <a:pt x="5518" y="15778"/>
                  </a:cubicBezTo>
                  <a:cubicBezTo>
                    <a:pt x="5488" y="15694"/>
                    <a:pt x="5394" y="15650"/>
                    <a:pt x="5312" y="15678"/>
                  </a:cubicBezTo>
                  <a:cubicBezTo>
                    <a:pt x="5134" y="15742"/>
                    <a:pt x="4953" y="15804"/>
                    <a:pt x="4782" y="15887"/>
                  </a:cubicBezTo>
                  <a:cubicBezTo>
                    <a:pt x="4698" y="15926"/>
                    <a:pt x="4668" y="16029"/>
                    <a:pt x="4708" y="16105"/>
                  </a:cubicBezTo>
                  <a:close/>
                  <a:moveTo>
                    <a:pt x="7056" y="21560"/>
                  </a:moveTo>
                  <a:cubicBezTo>
                    <a:pt x="7175" y="21636"/>
                    <a:pt x="7270" y="21544"/>
                    <a:pt x="7334" y="21445"/>
                  </a:cubicBezTo>
                  <a:cubicBezTo>
                    <a:pt x="7416" y="21334"/>
                    <a:pt x="7505" y="21222"/>
                    <a:pt x="7592" y="21111"/>
                  </a:cubicBezTo>
                  <a:cubicBezTo>
                    <a:pt x="7679" y="21005"/>
                    <a:pt x="7765" y="20902"/>
                    <a:pt x="7851" y="20795"/>
                  </a:cubicBezTo>
                  <a:cubicBezTo>
                    <a:pt x="7986" y="20630"/>
                    <a:pt x="7746" y="20424"/>
                    <a:pt x="7607" y="20582"/>
                  </a:cubicBezTo>
                  <a:cubicBezTo>
                    <a:pt x="7428" y="20798"/>
                    <a:pt x="7249" y="21017"/>
                    <a:pt x="7082" y="21241"/>
                  </a:cubicBezTo>
                  <a:cubicBezTo>
                    <a:pt x="7059" y="21271"/>
                    <a:pt x="7037" y="21300"/>
                    <a:pt x="7010" y="21336"/>
                  </a:cubicBezTo>
                  <a:cubicBezTo>
                    <a:pt x="6955" y="21406"/>
                    <a:pt x="6984" y="21514"/>
                    <a:pt x="7056" y="21560"/>
                  </a:cubicBezTo>
                  <a:close/>
                  <a:moveTo>
                    <a:pt x="11258" y="4374"/>
                  </a:moveTo>
                  <a:cubicBezTo>
                    <a:pt x="11402" y="4531"/>
                    <a:pt x="11638" y="4325"/>
                    <a:pt x="11501" y="4161"/>
                  </a:cubicBezTo>
                  <a:cubicBezTo>
                    <a:pt x="11369" y="4006"/>
                    <a:pt x="11244" y="3848"/>
                    <a:pt x="11116" y="3691"/>
                  </a:cubicBezTo>
                  <a:cubicBezTo>
                    <a:pt x="10972" y="3536"/>
                    <a:pt x="10737" y="3743"/>
                    <a:pt x="10873" y="3905"/>
                  </a:cubicBezTo>
                  <a:cubicBezTo>
                    <a:pt x="11001" y="4064"/>
                    <a:pt x="11129" y="4222"/>
                    <a:pt x="11258" y="4374"/>
                  </a:cubicBezTo>
                  <a:close/>
                  <a:moveTo>
                    <a:pt x="10406" y="3211"/>
                  </a:moveTo>
                  <a:cubicBezTo>
                    <a:pt x="9693" y="2324"/>
                    <a:pt x="9054" y="1378"/>
                    <a:pt x="8512" y="377"/>
                  </a:cubicBezTo>
                  <a:cubicBezTo>
                    <a:pt x="8455" y="344"/>
                    <a:pt x="8422" y="274"/>
                    <a:pt x="8436" y="205"/>
                  </a:cubicBezTo>
                  <a:cubicBezTo>
                    <a:pt x="8485" y="1"/>
                    <a:pt x="8709" y="24"/>
                    <a:pt x="8786" y="203"/>
                  </a:cubicBezTo>
                  <a:cubicBezTo>
                    <a:pt x="9151" y="852"/>
                    <a:pt x="9526" y="1499"/>
                    <a:pt x="9970" y="2098"/>
                  </a:cubicBezTo>
                  <a:cubicBezTo>
                    <a:pt x="10190" y="2402"/>
                    <a:pt x="10413" y="2704"/>
                    <a:pt x="10649" y="2997"/>
                  </a:cubicBezTo>
                  <a:cubicBezTo>
                    <a:pt x="10785" y="3161"/>
                    <a:pt x="10550" y="3369"/>
                    <a:pt x="10406" y="3211"/>
                  </a:cubicBezTo>
                  <a:close/>
                  <a:moveTo>
                    <a:pt x="8846" y="8214"/>
                  </a:moveTo>
                  <a:cubicBezTo>
                    <a:pt x="9046" y="8290"/>
                    <a:pt x="9165" y="7998"/>
                    <a:pt x="8973" y="7915"/>
                  </a:cubicBezTo>
                  <a:cubicBezTo>
                    <a:pt x="7952" y="7538"/>
                    <a:pt x="6920" y="7189"/>
                    <a:pt x="5894" y="6822"/>
                  </a:cubicBezTo>
                  <a:cubicBezTo>
                    <a:pt x="4914" y="6493"/>
                    <a:pt x="3972" y="6072"/>
                    <a:pt x="3023" y="5671"/>
                  </a:cubicBezTo>
                  <a:cubicBezTo>
                    <a:pt x="2815" y="5621"/>
                    <a:pt x="2739" y="5925"/>
                    <a:pt x="2942" y="5983"/>
                  </a:cubicBezTo>
                  <a:cubicBezTo>
                    <a:pt x="4856" y="6860"/>
                    <a:pt x="6872" y="7490"/>
                    <a:pt x="8846" y="8214"/>
                  </a:cubicBezTo>
                  <a:close/>
                  <a:moveTo>
                    <a:pt x="443" y="18164"/>
                  </a:moveTo>
                  <a:cubicBezTo>
                    <a:pt x="579" y="18363"/>
                    <a:pt x="781" y="18128"/>
                    <a:pt x="932" y="18065"/>
                  </a:cubicBezTo>
                  <a:cubicBezTo>
                    <a:pt x="1208" y="17917"/>
                    <a:pt x="1468" y="17798"/>
                    <a:pt x="1763" y="17662"/>
                  </a:cubicBezTo>
                  <a:cubicBezTo>
                    <a:pt x="2411" y="17368"/>
                    <a:pt x="3065" y="17083"/>
                    <a:pt x="3725" y="16808"/>
                  </a:cubicBezTo>
                  <a:cubicBezTo>
                    <a:pt x="3921" y="16721"/>
                    <a:pt x="3797" y="16433"/>
                    <a:pt x="3599" y="16511"/>
                  </a:cubicBezTo>
                  <a:cubicBezTo>
                    <a:pt x="2874" y="16816"/>
                    <a:pt x="2151" y="17126"/>
                    <a:pt x="1436" y="17455"/>
                  </a:cubicBezTo>
                  <a:cubicBezTo>
                    <a:pt x="1119" y="17605"/>
                    <a:pt x="801" y="17756"/>
                    <a:pt x="502" y="17941"/>
                  </a:cubicBezTo>
                  <a:cubicBezTo>
                    <a:pt x="427" y="17990"/>
                    <a:pt x="397" y="18087"/>
                    <a:pt x="443" y="18164"/>
                  </a:cubicBezTo>
                  <a:close/>
                  <a:moveTo>
                    <a:pt x="33" y="19956"/>
                  </a:moveTo>
                  <a:cubicBezTo>
                    <a:pt x="73" y="20050"/>
                    <a:pt x="197" y="20085"/>
                    <a:pt x="280" y="20025"/>
                  </a:cubicBezTo>
                  <a:cubicBezTo>
                    <a:pt x="417" y="19941"/>
                    <a:pt x="548" y="19848"/>
                    <a:pt x="683" y="19761"/>
                  </a:cubicBezTo>
                  <a:cubicBezTo>
                    <a:pt x="1123" y="19478"/>
                    <a:pt x="1574" y="19208"/>
                    <a:pt x="2029" y="18949"/>
                  </a:cubicBezTo>
                  <a:cubicBezTo>
                    <a:pt x="3663" y="18020"/>
                    <a:pt x="5384" y="17254"/>
                    <a:pt x="7073" y="16429"/>
                  </a:cubicBezTo>
                  <a:cubicBezTo>
                    <a:pt x="7269" y="16340"/>
                    <a:pt x="7141" y="16052"/>
                    <a:pt x="6947" y="16131"/>
                  </a:cubicBezTo>
                  <a:cubicBezTo>
                    <a:pt x="6503" y="16346"/>
                    <a:pt x="6061" y="16557"/>
                    <a:pt x="5617" y="16770"/>
                  </a:cubicBezTo>
                  <a:cubicBezTo>
                    <a:pt x="4026" y="17532"/>
                    <a:pt x="2427" y="18289"/>
                    <a:pt x="927" y="19224"/>
                  </a:cubicBezTo>
                  <a:cubicBezTo>
                    <a:pt x="647" y="19392"/>
                    <a:pt x="378" y="19579"/>
                    <a:pt x="104" y="19751"/>
                  </a:cubicBezTo>
                  <a:cubicBezTo>
                    <a:pt x="40" y="19782"/>
                    <a:pt x="0" y="19871"/>
                    <a:pt x="33" y="199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8"/>
            <p:cNvSpPr/>
            <p:nvPr/>
          </p:nvSpPr>
          <p:spPr>
            <a:xfrm rot="6396390">
              <a:off x="4647397" y="510260"/>
              <a:ext cx="563360" cy="1263649"/>
            </a:xfrm>
            <a:custGeom>
              <a:avLst/>
              <a:gdLst/>
              <a:ahLst/>
              <a:cxnLst/>
              <a:rect l="l" t="t" r="r" b="b"/>
              <a:pathLst>
                <a:path w="10265" h="23024" extrusionOk="0">
                  <a:moveTo>
                    <a:pt x="127" y="15118"/>
                  </a:moveTo>
                  <a:cubicBezTo>
                    <a:pt x="1" y="15066"/>
                    <a:pt x="2" y="14863"/>
                    <a:pt x="136" y="14820"/>
                  </a:cubicBezTo>
                  <a:cubicBezTo>
                    <a:pt x="167" y="14809"/>
                    <a:pt x="202" y="14803"/>
                    <a:pt x="235" y="14796"/>
                  </a:cubicBezTo>
                  <a:cubicBezTo>
                    <a:pt x="544" y="14731"/>
                    <a:pt x="853" y="14664"/>
                    <a:pt x="1162" y="14592"/>
                  </a:cubicBezTo>
                  <a:cubicBezTo>
                    <a:pt x="2186" y="14347"/>
                    <a:pt x="3208" y="14094"/>
                    <a:pt x="4227" y="13828"/>
                  </a:cubicBezTo>
                  <a:cubicBezTo>
                    <a:pt x="4433" y="13781"/>
                    <a:pt x="4512" y="14087"/>
                    <a:pt x="4305" y="14142"/>
                  </a:cubicBezTo>
                  <a:cubicBezTo>
                    <a:pt x="3286" y="14408"/>
                    <a:pt x="2263" y="14662"/>
                    <a:pt x="1238" y="14906"/>
                  </a:cubicBezTo>
                  <a:cubicBezTo>
                    <a:pt x="935" y="14974"/>
                    <a:pt x="633" y="15044"/>
                    <a:pt x="328" y="15108"/>
                  </a:cubicBezTo>
                  <a:cubicBezTo>
                    <a:pt x="246" y="15119"/>
                    <a:pt x="200" y="15148"/>
                    <a:pt x="127" y="15118"/>
                  </a:cubicBezTo>
                  <a:close/>
                  <a:moveTo>
                    <a:pt x="9886" y="1992"/>
                  </a:moveTo>
                  <a:cubicBezTo>
                    <a:pt x="9468" y="1539"/>
                    <a:pt x="9000" y="1108"/>
                    <a:pt x="8720" y="551"/>
                  </a:cubicBezTo>
                  <a:cubicBezTo>
                    <a:pt x="8663" y="405"/>
                    <a:pt x="8487" y="159"/>
                    <a:pt x="8697" y="63"/>
                  </a:cubicBezTo>
                  <a:cubicBezTo>
                    <a:pt x="8878" y="1"/>
                    <a:pt x="8921" y="195"/>
                    <a:pt x="8970" y="323"/>
                  </a:cubicBezTo>
                  <a:cubicBezTo>
                    <a:pt x="9052" y="490"/>
                    <a:pt x="9138" y="656"/>
                    <a:pt x="9255" y="803"/>
                  </a:cubicBezTo>
                  <a:cubicBezTo>
                    <a:pt x="9522" y="1144"/>
                    <a:pt x="9823" y="1457"/>
                    <a:pt x="10123" y="1771"/>
                  </a:cubicBezTo>
                  <a:cubicBezTo>
                    <a:pt x="10264" y="1929"/>
                    <a:pt x="10036" y="2144"/>
                    <a:pt x="9886" y="1992"/>
                  </a:cubicBezTo>
                  <a:close/>
                  <a:moveTo>
                    <a:pt x="4262" y="5971"/>
                  </a:moveTo>
                  <a:cubicBezTo>
                    <a:pt x="4061" y="5902"/>
                    <a:pt x="4153" y="5602"/>
                    <a:pt x="4357" y="5662"/>
                  </a:cubicBezTo>
                  <a:cubicBezTo>
                    <a:pt x="4904" y="5819"/>
                    <a:pt x="5451" y="5924"/>
                    <a:pt x="6004" y="6045"/>
                  </a:cubicBezTo>
                  <a:cubicBezTo>
                    <a:pt x="6091" y="6062"/>
                    <a:pt x="6154" y="6140"/>
                    <a:pt x="6139" y="6229"/>
                  </a:cubicBezTo>
                  <a:cubicBezTo>
                    <a:pt x="6125" y="6314"/>
                    <a:pt x="6040" y="6380"/>
                    <a:pt x="5954" y="6364"/>
                  </a:cubicBezTo>
                  <a:cubicBezTo>
                    <a:pt x="5386" y="6242"/>
                    <a:pt x="4817" y="6132"/>
                    <a:pt x="4262" y="5971"/>
                  </a:cubicBezTo>
                  <a:close/>
                  <a:moveTo>
                    <a:pt x="4587" y="6741"/>
                  </a:moveTo>
                  <a:cubicBezTo>
                    <a:pt x="3579" y="6447"/>
                    <a:pt x="2574" y="6140"/>
                    <a:pt x="1583" y="5795"/>
                  </a:cubicBezTo>
                  <a:cubicBezTo>
                    <a:pt x="1479" y="5759"/>
                    <a:pt x="1374" y="5721"/>
                    <a:pt x="1266" y="5691"/>
                  </a:cubicBezTo>
                  <a:cubicBezTo>
                    <a:pt x="1171" y="5684"/>
                    <a:pt x="1095" y="5598"/>
                    <a:pt x="1112" y="5501"/>
                  </a:cubicBezTo>
                  <a:cubicBezTo>
                    <a:pt x="1152" y="5304"/>
                    <a:pt x="1366" y="5375"/>
                    <a:pt x="1502" y="5425"/>
                  </a:cubicBezTo>
                  <a:cubicBezTo>
                    <a:pt x="2084" y="5629"/>
                    <a:pt x="2672" y="5820"/>
                    <a:pt x="3263" y="6002"/>
                  </a:cubicBezTo>
                  <a:cubicBezTo>
                    <a:pt x="3736" y="6148"/>
                    <a:pt x="4207" y="6296"/>
                    <a:pt x="4685" y="6431"/>
                  </a:cubicBezTo>
                  <a:cubicBezTo>
                    <a:pt x="4883" y="6496"/>
                    <a:pt x="4794" y="6795"/>
                    <a:pt x="4587" y="6741"/>
                  </a:cubicBezTo>
                  <a:close/>
                  <a:moveTo>
                    <a:pt x="9381" y="22663"/>
                  </a:moveTo>
                  <a:cubicBezTo>
                    <a:pt x="9360" y="22574"/>
                    <a:pt x="9409" y="22486"/>
                    <a:pt x="9446" y="22411"/>
                  </a:cubicBezTo>
                  <a:cubicBezTo>
                    <a:pt x="9591" y="22124"/>
                    <a:pt x="9735" y="21872"/>
                    <a:pt x="9890" y="21593"/>
                  </a:cubicBezTo>
                  <a:cubicBezTo>
                    <a:pt x="9933" y="21515"/>
                    <a:pt x="10041" y="21498"/>
                    <a:pt x="10113" y="21543"/>
                  </a:cubicBezTo>
                  <a:cubicBezTo>
                    <a:pt x="10191" y="21592"/>
                    <a:pt x="10207" y="21688"/>
                    <a:pt x="10163" y="21766"/>
                  </a:cubicBezTo>
                  <a:cubicBezTo>
                    <a:pt x="10059" y="21952"/>
                    <a:pt x="9956" y="22139"/>
                    <a:pt x="9863" y="22308"/>
                  </a:cubicBezTo>
                  <a:cubicBezTo>
                    <a:pt x="9805" y="22414"/>
                    <a:pt x="9747" y="22522"/>
                    <a:pt x="9699" y="22634"/>
                  </a:cubicBezTo>
                  <a:cubicBezTo>
                    <a:pt x="9696" y="22701"/>
                    <a:pt x="9646" y="22765"/>
                    <a:pt x="9575" y="22782"/>
                  </a:cubicBezTo>
                  <a:cubicBezTo>
                    <a:pt x="9491" y="22802"/>
                    <a:pt x="9403" y="22749"/>
                    <a:pt x="9381" y="22663"/>
                  </a:cubicBezTo>
                  <a:close/>
                  <a:moveTo>
                    <a:pt x="8139" y="22936"/>
                  </a:moveTo>
                  <a:cubicBezTo>
                    <a:pt x="8095" y="22860"/>
                    <a:pt x="8132" y="22773"/>
                    <a:pt x="8188" y="22717"/>
                  </a:cubicBezTo>
                  <a:cubicBezTo>
                    <a:pt x="8353" y="22483"/>
                    <a:pt x="8516" y="22243"/>
                    <a:pt x="8675" y="22004"/>
                  </a:cubicBezTo>
                  <a:cubicBezTo>
                    <a:pt x="8851" y="21744"/>
                    <a:pt x="9028" y="21484"/>
                    <a:pt x="9203" y="21221"/>
                  </a:cubicBezTo>
                  <a:cubicBezTo>
                    <a:pt x="9252" y="21147"/>
                    <a:pt x="9351" y="21121"/>
                    <a:pt x="9426" y="21169"/>
                  </a:cubicBezTo>
                  <a:cubicBezTo>
                    <a:pt x="9501" y="21214"/>
                    <a:pt x="9527" y="21318"/>
                    <a:pt x="9476" y="21392"/>
                  </a:cubicBezTo>
                  <a:cubicBezTo>
                    <a:pt x="9295" y="21661"/>
                    <a:pt x="9114" y="21931"/>
                    <a:pt x="8930" y="22200"/>
                  </a:cubicBezTo>
                  <a:cubicBezTo>
                    <a:pt x="8792" y="22405"/>
                    <a:pt x="8654" y="22609"/>
                    <a:pt x="8512" y="22814"/>
                  </a:cubicBezTo>
                  <a:cubicBezTo>
                    <a:pt x="8451" y="22888"/>
                    <a:pt x="8405" y="23003"/>
                    <a:pt x="8297" y="23016"/>
                  </a:cubicBezTo>
                  <a:cubicBezTo>
                    <a:pt x="8236" y="23024"/>
                    <a:pt x="8174" y="22995"/>
                    <a:pt x="8139" y="22936"/>
                  </a:cubicBezTo>
                  <a:close/>
                  <a:moveTo>
                    <a:pt x="209" y="13693"/>
                  </a:moveTo>
                  <a:cubicBezTo>
                    <a:pt x="271" y="13883"/>
                    <a:pt x="438" y="13795"/>
                    <a:pt x="577" y="13778"/>
                  </a:cubicBezTo>
                  <a:cubicBezTo>
                    <a:pt x="925" y="13725"/>
                    <a:pt x="1272" y="13680"/>
                    <a:pt x="1618" y="13627"/>
                  </a:cubicBezTo>
                  <a:cubicBezTo>
                    <a:pt x="1970" y="13574"/>
                    <a:pt x="2321" y="13521"/>
                    <a:pt x="2673" y="13465"/>
                  </a:cubicBezTo>
                  <a:cubicBezTo>
                    <a:pt x="2759" y="13450"/>
                    <a:pt x="2826" y="13377"/>
                    <a:pt x="2817" y="13286"/>
                  </a:cubicBezTo>
                  <a:cubicBezTo>
                    <a:pt x="2808" y="13201"/>
                    <a:pt x="2725" y="13128"/>
                    <a:pt x="2639" y="13142"/>
                  </a:cubicBezTo>
                  <a:cubicBezTo>
                    <a:pt x="2036" y="13237"/>
                    <a:pt x="1433" y="13328"/>
                    <a:pt x="829" y="13414"/>
                  </a:cubicBezTo>
                  <a:cubicBezTo>
                    <a:pt x="653" y="13462"/>
                    <a:pt x="156" y="13419"/>
                    <a:pt x="209" y="136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4" name="Google Shape;284;p8"/>
          <p:cNvGrpSpPr/>
          <p:nvPr/>
        </p:nvGrpSpPr>
        <p:grpSpPr>
          <a:xfrm rot="9179015">
            <a:off x="-461107" y="480417"/>
            <a:ext cx="1207473" cy="1478060"/>
            <a:chOff x="3721518" y="629545"/>
            <a:chExt cx="1994024" cy="2440871"/>
          </a:xfrm>
        </p:grpSpPr>
        <p:sp>
          <p:nvSpPr>
            <p:cNvPr id="285" name="Google Shape;285;p8"/>
            <p:cNvSpPr/>
            <p:nvPr/>
          </p:nvSpPr>
          <p:spPr>
            <a:xfrm rot="6396390">
              <a:off x="3661208" y="1124908"/>
              <a:ext cx="2114643" cy="1450145"/>
            </a:xfrm>
            <a:custGeom>
              <a:avLst/>
              <a:gdLst/>
              <a:ahLst/>
              <a:cxnLst/>
              <a:rect l="l" t="t" r="r" b="b"/>
              <a:pathLst>
                <a:path w="38531" h="26422" extrusionOk="0">
                  <a:moveTo>
                    <a:pt x="38228" y="10678"/>
                  </a:moveTo>
                  <a:cubicBezTo>
                    <a:pt x="38516" y="10672"/>
                    <a:pt x="38530" y="11131"/>
                    <a:pt x="38233" y="11131"/>
                  </a:cubicBezTo>
                  <a:cubicBezTo>
                    <a:pt x="37206" y="11157"/>
                    <a:pt x="36178" y="11191"/>
                    <a:pt x="35152" y="11240"/>
                  </a:cubicBezTo>
                  <a:cubicBezTo>
                    <a:pt x="32692" y="11354"/>
                    <a:pt x="30234" y="11542"/>
                    <a:pt x="27797" y="11907"/>
                  </a:cubicBezTo>
                  <a:cubicBezTo>
                    <a:pt x="26360" y="12144"/>
                    <a:pt x="24936" y="12448"/>
                    <a:pt x="23505" y="12715"/>
                  </a:cubicBezTo>
                  <a:cubicBezTo>
                    <a:pt x="23094" y="12803"/>
                    <a:pt x="22687" y="12902"/>
                    <a:pt x="22315" y="13023"/>
                  </a:cubicBezTo>
                  <a:cubicBezTo>
                    <a:pt x="22207" y="13053"/>
                    <a:pt x="22076" y="13129"/>
                    <a:pt x="21960" y="13148"/>
                  </a:cubicBezTo>
                  <a:cubicBezTo>
                    <a:pt x="18961" y="15228"/>
                    <a:pt x="16541" y="18023"/>
                    <a:pt x="14507" y="21032"/>
                  </a:cubicBezTo>
                  <a:cubicBezTo>
                    <a:pt x="13840" y="21745"/>
                    <a:pt x="11622" y="26422"/>
                    <a:pt x="10824" y="25870"/>
                  </a:cubicBezTo>
                  <a:cubicBezTo>
                    <a:pt x="10052" y="24983"/>
                    <a:pt x="11105" y="24599"/>
                    <a:pt x="9318" y="24674"/>
                  </a:cubicBezTo>
                  <a:cubicBezTo>
                    <a:pt x="9038" y="24641"/>
                    <a:pt x="8801" y="24472"/>
                    <a:pt x="8628" y="24258"/>
                  </a:cubicBezTo>
                  <a:cubicBezTo>
                    <a:pt x="8132" y="24050"/>
                    <a:pt x="7500" y="24474"/>
                    <a:pt x="7038" y="24110"/>
                  </a:cubicBezTo>
                  <a:cubicBezTo>
                    <a:pt x="6414" y="23398"/>
                    <a:pt x="7153" y="22392"/>
                    <a:pt x="7527" y="21723"/>
                  </a:cubicBezTo>
                  <a:cubicBezTo>
                    <a:pt x="9137" y="19264"/>
                    <a:pt x="11410" y="17255"/>
                    <a:pt x="13932" y="15763"/>
                  </a:cubicBezTo>
                  <a:cubicBezTo>
                    <a:pt x="14103" y="15695"/>
                    <a:pt x="15347" y="14979"/>
                    <a:pt x="16534" y="14370"/>
                  </a:cubicBezTo>
                  <a:cubicBezTo>
                    <a:pt x="15240" y="14818"/>
                    <a:pt x="14001" y="15431"/>
                    <a:pt x="12767" y="16013"/>
                  </a:cubicBezTo>
                  <a:cubicBezTo>
                    <a:pt x="10608" y="17094"/>
                    <a:pt x="8496" y="18287"/>
                    <a:pt x="6486" y="19632"/>
                  </a:cubicBezTo>
                  <a:cubicBezTo>
                    <a:pt x="5622" y="20053"/>
                    <a:pt x="3170" y="22425"/>
                    <a:pt x="2474" y="22033"/>
                  </a:cubicBezTo>
                  <a:cubicBezTo>
                    <a:pt x="1500" y="21239"/>
                    <a:pt x="1960" y="19758"/>
                    <a:pt x="1617" y="18704"/>
                  </a:cubicBezTo>
                  <a:cubicBezTo>
                    <a:pt x="1062" y="18024"/>
                    <a:pt x="1119" y="17595"/>
                    <a:pt x="1016" y="16795"/>
                  </a:cubicBezTo>
                  <a:cubicBezTo>
                    <a:pt x="648" y="15954"/>
                    <a:pt x="1" y="15146"/>
                    <a:pt x="63" y="14180"/>
                  </a:cubicBezTo>
                  <a:cubicBezTo>
                    <a:pt x="311" y="12846"/>
                    <a:pt x="4090" y="13072"/>
                    <a:pt x="5235" y="12918"/>
                  </a:cubicBezTo>
                  <a:cubicBezTo>
                    <a:pt x="8305" y="12850"/>
                    <a:pt x="11374" y="12844"/>
                    <a:pt x="14444" y="12942"/>
                  </a:cubicBezTo>
                  <a:cubicBezTo>
                    <a:pt x="10552" y="12340"/>
                    <a:pt x="6654" y="11808"/>
                    <a:pt x="2881" y="10630"/>
                  </a:cubicBezTo>
                  <a:cubicBezTo>
                    <a:pt x="2244" y="10428"/>
                    <a:pt x="1367" y="10400"/>
                    <a:pt x="1036" y="9729"/>
                  </a:cubicBezTo>
                  <a:cubicBezTo>
                    <a:pt x="684" y="8864"/>
                    <a:pt x="695" y="7872"/>
                    <a:pt x="1611" y="7383"/>
                  </a:cubicBezTo>
                  <a:cubicBezTo>
                    <a:pt x="2231" y="7128"/>
                    <a:pt x="1942" y="6826"/>
                    <a:pt x="2162" y="6333"/>
                  </a:cubicBezTo>
                  <a:cubicBezTo>
                    <a:pt x="2701" y="5625"/>
                    <a:pt x="3848" y="5816"/>
                    <a:pt x="4622" y="5960"/>
                  </a:cubicBezTo>
                  <a:cubicBezTo>
                    <a:pt x="3773" y="5140"/>
                    <a:pt x="4479" y="4086"/>
                    <a:pt x="5557" y="4295"/>
                  </a:cubicBezTo>
                  <a:cubicBezTo>
                    <a:pt x="7468" y="4633"/>
                    <a:pt x="9114" y="5686"/>
                    <a:pt x="10755" y="6674"/>
                  </a:cubicBezTo>
                  <a:cubicBezTo>
                    <a:pt x="9576" y="5528"/>
                    <a:pt x="6938" y="3843"/>
                    <a:pt x="8403" y="2017"/>
                  </a:cubicBezTo>
                  <a:cubicBezTo>
                    <a:pt x="8978" y="1250"/>
                    <a:pt x="9714" y="688"/>
                    <a:pt x="10648" y="429"/>
                  </a:cubicBezTo>
                  <a:cubicBezTo>
                    <a:pt x="11183" y="251"/>
                    <a:pt x="11837" y="0"/>
                    <a:pt x="12302" y="452"/>
                  </a:cubicBezTo>
                  <a:cubicBezTo>
                    <a:pt x="13272" y="1215"/>
                    <a:pt x="13903" y="2292"/>
                    <a:pt x="14320" y="3439"/>
                  </a:cubicBezTo>
                  <a:cubicBezTo>
                    <a:pt x="15584" y="6877"/>
                    <a:pt x="18232" y="9689"/>
                    <a:pt x="21481" y="11342"/>
                  </a:cubicBezTo>
                  <a:cubicBezTo>
                    <a:pt x="21902" y="11549"/>
                    <a:pt x="22334" y="11727"/>
                    <a:pt x="22775" y="11878"/>
                  </a:cubicBezTo>
                  <a:cubicBezTo>
                    <a:pt x="22845" y="11910"/>
                    <a:pt x="22937" y="11930"/>
                    <a:pt x="23025" y="11955"/>
                  </a:cubicBezTo>
                  <a:cubicBezTo>
                    <a:pt x="23300" y="11916"/>
                    <a:pt x="23561" y="11893"/>
                    <a:pt x="23678" y="11845"/>
                  </a:cubicBezTo>
                  <a:cubicBezTo>
                    <a:pt x="25151" y="11614"/>
                    <a:pt x="26614" y="11315"/>
                    <a:pt x="28077" y="11032"/>
                  </a:cubicBezTo>
                  <a:cubicBezTo>
                    <a:pt x="30471" y="10603"/>
                    <a:pt x="32893" y="10300"/>
                    <a:pt x="35323" y="10212"/>
                  </a:cubicBezTo>
                  <a:cubicBezTo>
                    <a:pt x="35684" y="10271"/>
                    <a:pt x="37327" y="9945"/>
                    <a:pt x="37281" y="10386"/>
                  </a:cubicBezTo>
                  <a:cubicBezTo>
                    <a:pt x="37284" y="10510"/>
                    <a:pt x="37180" y="10613"/>
                    <a:pt x="37057" y="10615"/>
                  </a:cubicBezTo>
                  <a:cubicBezTo>
                    <a:pt x="36644" y="10622"/>
                    <a:pt x="36230" y="10632"/>
                    <a:pt x="35817" y="10646"/>
                  </a:cubicBezTo>
                  <a:lnTo>
                    <a:pt x="35817" y="10656"/>
                  </a:lnTo>
                  <a:cubicBezTo>
                    <a:pt x="36395" y="10635"/>
                    <a:pt x="36975" y="10616"/>
                    <a:pt x="37551" y="10603"/>
                  </a:cubicBezTo>
                  <a:cubicBezTo>
                    <a:pt x="37633" y="10602"/>
                    <a:pt x="37694" y="10639"/>
                    <a:pt x="37730" y="10692"/>
                  </a:cubicBezTo>
                  <a:cubicBezTo>
                    <a:pt x="37898" y="10688"/>
                    <a:pt x="38063" y="10682"/>
                    <a:pt x="38228" y="1067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8"/>
            <p:cNvSpPr/>
            <p:nvPr/>
          </p:nvSpPr>
          <p:spPr>
            <a:xfrm rot="6396390">
              <a:off x="4327512" y="929990"/>
              <a:ext cx="1187363" cy="1202947"/>
            </a:xfrm>
            <a:custGeom>
              <a:avLst/>
              <a:gdLst/>
              <a:ahLst/>
              <a:cxnLst/>
              <a:rect l="l" t="t" r="r" b="b"/>
              <a:pathLst>
                <a:path w="21635" h="21918" extrusionOk="0">
                  <a:moveTo>
                    <a:pt x="9845" y="21865"/>
                  </a:moveTo>
                  <a:cubicBezTo>
                    <a:pt x="9778" y="21810"/>
                    <a:pt x="9762" y="21707"/>
                    <a:pt x="9816" y="21636"/>
                  </a:cubicBezTo>
                  <a:cubicBezTo>
                    <a:pt x="10696" y="20523"/>
                    <a:pt x="11576" y="19414"/>
                    <a:pt x="12525" y="18360"/>
                  </a:cubicBezTo>
                  <a:cubicBezTo>
                    <a:pt x="13589" y="17178"/>
                    <a:pt x="14758" y="16088"/>
                    <a:pt x="15991" y="15083"/>
                  </a:cubicBezTo>
                  <a:cubicBezTo>
                    <a:pt x="14837" y="15886"/>
                    <a:pt x="13724" y="16754"/>
                    <a:pt x="12666" y="17678"/>
                  </a:cubicBezTo>
                  <a:cubicBezTo>
                    <a:pt x="11611" y="18606"/>
                    <a:pt x="10591" y="19575"/>
                    <a:pt x="9627" y="20595"/>
                  </a:cubicBezTo>
                  <a:cubicBezTo>
                    <a:pt x="9388" y="20847"/>
                    <a:pt x="9162" y="21111"/>
                    <a:pt x="8925" y="21364"/>
                  </a:cubicBezTo>
                  <a:cubicBezTo>
                    <a:pt x="8865" y="21428"/>
                    <a:pt x="8757" y="21426"/>
                    <a:pt x="8698" y="21363"/>
                  </a:cubicBezTo>
                  <a:cubicBezTo>
                    <a:pt x="8635" y="21300"/>
                    <a:pt x="8638" y="21198"/>
                    <a:pt x="8699" y="21134"/>
                  </a:cubicBezTo>
                  <a:cubicBezTo>
                    <a:pt x="8937" y="20881"/>
                    <a:pt x="9161" y="20617"/>
                    <a:pt x="9400" y="20365"/>
                  </a:cubicBezTo>
                  <a:cubicBezTo>
                    <a:pt x="10131" y="19587"/>
                    <a:pt x="10902" y="18846"/>
                    <a:pt x="11690" y="18123"/>
                  </a:cubicBezTo>
                  <a:cubicBezTo>
                    <a:pt x="13754" y="16218"/>
                    <a:pt x="16033" y="14536"/>
                    <a:pt x="18470" y="13134"/>
                  </a:cubicBezTo>
                  <a:cubicBezTo>
                    <a:pt x="17777" y="13443"/>
                    <a:pt x="17095" y="13779"/>
                    <a:pt x="16433" y="14137"/>
                  </a:cubicBezTo>
                  <a:cubicBezTo>
                    <a:pt x="14134" y="15454"/>
                    <a:pt x="12000" y="17005"/>
                    <a:pt x="9944" y="18666"/>
                  </a:cubicBezTo>
                  <a:cubicBezTo>
                    <a:pt x="9622" y="18928"/>
                    <a:pt x="9323" y="19178"/>
                    <a:pt x="9029" y="19461"/>
                  </a:cubicBezTo>
                  <a:cubicBezTo>
                    <a:pt x="8904" y="19580"/>
                    <a:pt x="8787" y="19705"/>
                    <a:pt x="8679" y="19828"/>
                  </a:cubicBezTo>
                  <a:cubicBezTo>
                    <a:pt x="8616" y="19920"/>
                    <a:pt x="8501" y="20003"/>
                    <a:pt x="8397" y="19918"/>
                  </a:cubicBezTo>
                  <a:cubicBezTo>
                    <a:pt x="8331" y="19866"/>
                    <a:pt x="8311" y="19756"/>
                    <a:pt x="8369" y="19691"/>
                  </a:cubicBezTo>
                  <a:cubicBezTo>
                    <a:pt x="8586" y="19444"/>
                    <a:pt x="8816" y="19207"/>
                    <a:pt x="9065" y="18987"/>
                  </a:cubicBezTo>
                  <a:cubicBezTo>
                    <a:pt x="9858" y="18292"/>
                    <a:pt x="10701" y="17650"/>
                    <a:pt x="11539" y="17010"/>
                  </a:cubicBezTo>
                  <a:cubicBezTo>
                    <a:pt x="12886" y="15986"/>
                    <a:pt x="14295" y="15047"/>
                    <a:pt x="15732" y="14163"/>
                  </a:cubicBezTo>
                  <a:cubicBezTo>
                    <a:pt x="16904" y="13479"/>
                    <a:pt x="18139" y="12905"/>
                    <a:pt x="19397" y="12395"/>
                  </a:cubicBezTo>
                  <a:cubicBezTo>
                    <a:pt x="15931" y="13032"/>
                    <a:pt x="12493" y="13866"/>
                    <a:pt x="8983" y="14226"/>
                  </a:cubicBezTo>
                  <a:cubicBezTo>
                    <a:pt x="8268" y="14304"/>
                    <a:pt x="7538" y="14347"/>
                    <a:pt x="6823" y="14396"/>
                  </a:cubicBezTo>
                  <a:cubicBezTo>
                    <a:pt x="6577" y="14415"/>
                    <a:pt x="6330" y="14433"/>
                    <a:pt x="6083" y="14451"/>
                  </a:cubicBezTo>
                  <a:cubicBezTo>
                    <a:pt x="5997" y="14458"/>
                    <a:pt x="5919" y="14376"/>
                    <a:pt x="5919" y="14291"/>
                  </a:cubicBezTo>
                  <a:cubicBezTo>
                    <a:pt x="5923" y="14075"/>
                    <a:pt x="6208" y="14132"/>
                    <a:pt x="6342" y="14110"/>
                  </a:cubicBezTo>
                  <a:cubicBezTo>
                    <a:pt x="7615" y="14019"/>
                    <a:pt x="8885" y="13943"/>
                    <a:pt x="10150" y="13765"/>
                  </a:cubicBezTo>
                  <a:cubicBezTo>
                    <a:pt x="12253" y="13505"/>
                    <a:pt x="14328" y="13059"/>
                    <a:pt x="16405" y="12645"/>
                  </a:cubicBezTo>
                  <a:cubicBezTo>
                    <a:pt x="17029" y="12523"/>
                    <a:pt x="17655" y="12408"/>
                    <a:pt x="18277" y="12287"/>
                  </a:cubicBezTo>
                  <a:cubicBezTo>
                    <a:pt x="16917" y="12451"/>
                    <a:pt x="15548" y="12556"/>
                    <a:pt x="14180" y="12631"/>
                  </a:cubicBezTo>
                  <a:cubicBezTo>
                    <a:pt x="13842" y="12651"/>
                    <a:pt x="13504" y="12671"/>
                    <a:pt x="13166" y="12681"/>
                  </a:cubicBezTo>
                  <a:cubicBezTo>
                    <a:pt x="13037" y="12672"/>
                    <a:pt x="12882" y="12723"/>
                    <a:pt x="12775" y="12632"/>
                  </a:cubicBezTo>
                  <a:cubicBezTo>
                    <a:pt x="12674" y="12539"/>
                    <a:pt x="12749" y="12350"/>
                    <a:pt x="12889" y="12357"/>
                  </a:cubicBezTo>
                  <a:cubicBezTo>
                    <a:pt x="13228" y="12369"/>
                    <a:pt x="13567" y="12337"/>
                    <a:pt x="13907" y="12322"/>
                  </a:cubicBezTo>
                  <a:cubicBezTo>
                    <a:pt x="14932" y="12261"/>
                    <a:pt x="15954" y="12196"/>
                    <a:pt x="16972" y="12106"/>
                  </a:cubicBezTo>
                  <a:cubicBezTo>
                    <a:pt x="17827" y="12024"/>
                    <a:pt x="18680" y="11918"/>
                    <a:pt x="19531" y="11790"/>
                  </a:cubicBezTo>
                  <a:lnTo>
                    <a:pt x="19528" y="11790"/>
                  </a:lnTo>
                  <a:cubicBezTo>
                    <a:pt x="18240" y="11475"/>
                    <a:pt x="16944" y="11193"/>
                    <a:pt x="15668" y="10828"/>
                  </a:cubicBezTo>
                  <a:cubicBezTo>
                    <a:pt x="15771" y="10918"/>
                    <a:pt x="15724" y="11128"/>
                    <a:pt x="15543" y="11112"/>
                  </a:cubicBezTo>
                  <a:cubicBezTo>
                    <a:pt x="14845" y="11015"/>
                    <a:pt x="14154" y="10890"/>
                    <a:pt x="13461" y="10759"/>
                  </a:cubicBezTo>
                  <a:cubicBezTo>
                    <a:pt x="9977" y="10020"/>
                    <a:pt x="6478" y="9317"/>
                    <a:pt x="3052" y="8326"/>
                  </a:cubicBezTo>
                  <a:cubicBezTo>
                    <a:pt x="2375" y="8132"/>
                    <a:pt x="1698" y="7938"/>
                    <a:pt x="1032" y="7705"/>
                  </a:cubicBezTo>
                  <a:cubicBezTo>
                    <a:pt x="935" y="7685"/>
                    <a:pt x="874" y="7574"/>
                    <a:pt x="916" y="7482"/>
                  </a:cubicBezTo>
                  <a:cubicBezTo>
                    <a:pt x="952" y="7398"/>
                    <a:pt x="1045" y="7366"/>
                    <a:pt x="1129" y="7396"/>
                  </a:cubicBezTo>
                  <a:cubicBezTo>
                    <a:pt x="2545" y="7878"/>
                    <a:pt x="3992" y="8260"/>
                    <a:pt x="5437" y="8643"/>
                  </a:cubicBezTo>
                  <a:cubicBezTo>
                    <a:pt x="6812" y="9005"/>
                    <a:pt x="8206" y="9288"/>
                    <a:pt x="9596" y="9596"/>
                  </a:cubicBezTo>
                  <a:cubicBezTo>
                    <a:pt x="11555" y="10026"/>
                    <a:pt x="13510" y="10493"/>
                    <a:pt x="15495" y="10777"/>
                  </a:cubicBezTo>
                  <a:lnTo>
                    <a:pt x="15387" y="10746"/>
                  </a:lnTo>
                  <a:cubicBezTo>
                    <a:pt x="14043" y="10317"/>
                    <a:pt x="12713" y="9843"/>
                    <a:pt x="11388" y="9364"/>
                  </a:cubicBezTo>
                  <a:cubicBezTo>
                    <a:pt x="11258" y="9315"/>
                    <a:pt x="11130" y="9267"/>
                    <a:pt x="11001" y="9218"/>
                  </a:cubicBezTo>
                  <a:cubicBezTo>
                    <a:pt x="10919" y="9187"/>
                    <a:pt x="10872" y="9098"/>
                    <a:pt x="10900" y="9012"/>
                  </a:cubicBezTo>
                  <a:cubicBezTo>
                    <a:pt x="10929" y="8930"/>
                    <a:pt x="11024" y="8880"/>
                    <a:pt x="11107" y="8911"/>
                  </a:cubicBezTo>
                  <a:cubicBezTo>
                    <a:pt x="12713" y="9502"/>
                    <a:pt x="14334" y="10095"/>
                    <a:pt x="15974" y="10581"/>
                  </a:cubicBezTo>
                  <a:cubicBezTo>
                    <a:pt x="16990" y="10859"/>
                    <a:pt x="18018" y="11097"/>
                    <a:pt x="19045" y="11341"/>
                  </a:cubicBezTo>
                  <a:cubicBezTo>
                    <a:pt x="16792" y="10309"/>
                    <a:pt x="14600" y="9137"/>
                    <a:pt x="12624" y="7649"/>
                  </a:cubicBezTo>
                  <a:cubicBezTo>
                    <a:pt x="11496" y="6776"/>
                    <a:pt x="10489" y="5760"/>
                    <a:pt x="9470" y="4764"/>
                  </a:cubicBezTo>
                  <a:cubicBezTo>
                    <a:pt x="9201" y="4498"/>
                    <a:pt x="8931" y="4230"/>
                    <a:pt x="8669" y="3956"/>
                  </a:cubicBezTo>
                  <a:cubicBezTo>
                    <a:pt x="8607" y="3891"/>
                    <a:pt x="8623" y="3782"/>
                    <a:pt x="8688" y="3729"/>
                  </a:cubicBezTo>
                  <a:cubicBezTo>
                    <a:pt x="8773" y="3657"/>
                    <a:pt x="8886" y="3696"/>
                    <a:pt x="8947" y="3779"/>
                  </a:cubicBezTo>
                  <a:cubicBezTo>
                    <a:pt x="9431" y="4279"/>
                    <a:pt x="9930" y="4765"/>
                    <a:pt x="10430" y="5250"/>
                  </a:cubicBezTo>
                  <a:cubicBezTo>
                    <a:pt x="11146" y="5950"/>
                    <a:pt x="11871" y="6641"/>
                    <a:pt x="12654" y="7265"/>
                  </a:cubicBezTo>
                  <a:cubicBezTo>
                    <a:pt x="13478" y="7908"/>
                    <a:pt x="14355" y="8477"/>
                    <a:pt x="15249" y="9013"/>
                  </a:cubicBezTo>
                  <a:cubicBezTo>
                    <a:pt x="15714" y="9282"/>
                    <a:pt x="16181" y="9545"/>
                    <a:pt x="16653" y="9798"/>
                  </a:cubicBezTo>
                  <a:lnTo>
                    <a:pt x="16642" y="9791"/>
                  </a:lnTo>
                  <a:cubicBezTo>
                    <a:pt x="15251" y="8801"/>
                    <a:pt x="13948" y="7685"/>
                    <a:pt x="12788" y="6434"/>
                  </a:cubicBezTo>
                  <a:cubicBezTo>
                    <a:pt x="12728" y="6370"/>
                    <a:pt x="12741" y="6262"/>
                    <a:pt x="12807" y="6206"/>
                  </a:cubicBezTo>
                  <a:cubicBezTo>
                    <a:pt x="12961" y="6079"/>
                    <a:pt x="13097" y="6299"/>
                    <a:pt x="13185" y="6385"/>
                  </a:cubicBezTo>
                  <a:cubicBezTo>
                    <a:pt x="14436" y="7689"/>
                    <a:pt x="15822" y="8868"/>
                    <a:pt x="17328" y="9863"/>
                  </a:cubicBezTo>
                  <a:cubicBezTo>
                    <a:pt x="18074" y="10336"/>
                    <a:pt x="18849" y="10760"/>
                    <a:pt x="19626" y="11179"/>
                  </a:cubicBezTo>
                  <a:cubicBezTo>
                    <a:pt x="19976" y="11373"/>
                    <a:pt x="20340" y="11542"/>
                    <a:pt x="20717" y="11682"/>
                  </a:cubicBezTo>
                  <a:cubicBezTo>
                    <a:pt x="20861" y="11703"/>
                    <a:pt x="21001" y="11725"/>
                    <a:pt x="21142" y="11746"/>
                  </a:cubicBezTo>
                  <a:cubicBezTo>
                    <a:pt x="21303" y="11794"/>
                    <a:pt x="21633" y="11719"/>
                    <a:pt x="21634" y="11962"/>
                  </a:cubicBezTo>
                  <a:cubicBezTo>
                    <a:pt x="21630" y="12033"/>
                    <a:pt x="21575" y="12096"/>
                    <a:pt x="21508" y="12110"/>
                  </a:cubicBezTo>
                  <a:cubicBezTo>
                    <a:pt x="21483" y="12186"/>
                    <a:pt x="21407" y="12248"/>
                    <a:pt x="21302" y="12215"/>
                  </a:cubicBezTo>
                  <a:cubicBezTo>
                    <a:pt x="21223" y="12194"/>
                    <a:pt x="21144" y="12169"/>
                    <a:pt x="21066" y="12146"/>
                  </a:cubicBezTo>
                  <a:cubicBezTo>
                    <a:pt x="20777" y="12283"/>
                    <a:pt x="20488" y="12422"/>
                    <a:pt x="20201" y="12566"/>
                  </a:cubicBezTo>
                  <a:cubicBezTo>
                    <a:pt x="19951" y="12694"/>
                    <a:pt x="19700" y="12825"/>
                    <a:pt x="19453" y="12960"/>
                  </a:cubicBezTo>
                  <a:cubicBezTo>
                    <a:pt x="19427" y="12976"/>
                    <a:pt x="19401" y="12994"/>
                    <a:pt x="19375" y="13010"/>
                  </a:cubicBezTo>
                  <a:cubicBezTo>
                    <a:pt x="17412" y="14310"/>
                    <a:pt x="15551" y="15770"/>
                    <a:pt x="13869" y="17422"/>
                  </a:cubicBezTo>
                  <a:cubicBezTo>
                    <a:pt x="12946" y="18331"/>
                    <a:pt x="12105" y="19320"/>
                    <a:pt x="11286" y="20322"/>
                  </a:cubicBezTo>
                  <a:cubicBezTo>
                    <a:pt x="10879" y="20824"/>
                    <a:pt x="10478" y="21333"/>
                    <a:pt x="10078" y="21837"/>
                  </a:cubicBezTo>
                  <a:cubicBezTo>
                    <a:pt x="10018" y="21905"/>
                    <a:pt x="9914" y="21918"/>
                    <a:pt x="9845" y="21865"/>
                  </a:cubicBezTo>
                  <a:close/>
                  <a:moveTo>
                    <a:pt x="4126" y="14234"/>
                  </a:moveTo>
                  <a:cubicBezTo>
                    <a:pt x="4100" y="14376"/>
                    <a:pt x="4241" y="14451"/>
                    <a:pt x="4365" y="14421"/>
                  </a:cubicBezTo>
                  <a:cubicBezTo>
                    <a:pt x="4529" y="14408"/>
                    <a:pt x="4690" y="14389"/>
                    <a:pt x="4852" y="14369"/>
                  </a:cubicBezTo>
                  <a:cubicBezTo>
                    <a:pt x="5064" y="14346"/>
                    <a:pt x="5036" y="14032"/>
                    <a:pt x="4826" y="14045"/>
                  </a:cubicBezTo>
                  <a:cubicBezTo>
                    <a:pt x="4647" y="14067"/>
                    <a:pt x="4465" y="14090"/>
                    <a:pt x="4284" y="14101"/>
                  </a:cubicBezTo>
                  <a:cubicBezTo>
                    <a:pt x="4208" y="14103"/>
                    <a:pt x="4141" y="14160"/>
                    <a:pt x="4126" y="14234"/>
                  </a:cubicBezTo>
                  <a:close/>
                  <a:moveTo>
                    <a:pt x="4708" y="16105"/>
                  </a:moveTo>
                  <a:cubicBezTo>
                    <a:pt x="4762" y="16212"/>
                    <a:pt x="4888" y="16210"/>
                    <a:pt x="4977" y="16153"/>
                  </a:cubicBezTo>
                  <a:cubicBezTo>
                    <a:pt x="5122" y="16091"/>
                    <a:pt x="5271" y="16038"/>
                    <a:pt x="5420" y="15983"/>
                  </a:cubicBezTo>
                  <a:cubicBezTo>
                    <a:pt x="5502" y="15953"/>
                    <a:pt x="5547" y="15860"/>
                    <a:pt x="5518" y="15778"/>
                  </a:cubicBezTo>
                  <a:cubicBezTo>
                    <a:pt x="5488" y="15694"/>
                    <a:pt x="5394" y="15650"/>
                    <a:pt x="5312" y="15678"/>
                  </a:cubicBezTo>
                  <a:cubicBezTo>
                    <a:pt x="5134" y="15742"/>
                    <a:pt x="4953" y="15804"/>
                    <a:pt x="4782" y="15887"/>
                  </a:cubicBezTo>
                  <a:cubicBezTo>
                    <a:pt x="4698" y="15926"/>
                    <a:pt x="4668" y="16029"/>
                    <a:pt x="4708" y="16105"/>
                  </a:cubicBezTo>
                  <a:close/>
                  <a:moveTo>
                    <a:pt x="7056" y="21560"/>
                  </a:moveTo>
                  <a:cubicBezTo>
                    <a:pt x="7175" y="21636"/>
                    <a:pt x="7270" y="21544"/>
                    <a:pt x="7334" y="21445"/>
                  </a:cubicBezTo>
                  <a:cubicBezTo>
                    <a:pt x="7416" y="21334"/>
                    <a:pt x="7505" y="21222"/>
                    <a:pt x="7592" y="21111"/>
                  </a:cubicBezTo>
                  <a:cubicBezTo>
                    <a:pt x="7679" y="21005"/>
                    <a:pt x="7765" y="20902"/>
                    <a:pt x="7851" y="20795"/>
                  </a:cubicBezTo>
                  <a:cubicBezTo>
                    <a:pt x="7986" y="20630"/>
                    <a:pt x="7746" y="20424"/>
                    <a:pt x="7607" y="20582"/>
                  </a:cubicBezTo>
                  <a:cubicBezTo>
                    <a:pt x="7428" y="20798"/>
                    <a:pt x="7249" y="21017"/>
                    <a:pt x="7082" y="21241"/>
                  </a:cubicBezTo>
                  <a:cubicBezTo>
                    <a:pt x="7059" y="21271"/>
                    <a:pt x="7037" y="21300"/>
                    <a:pt x="7010" y="21336"/>
                  </a:cubicBezTo>
                  <a:cubicBezTo>
                    <a:pt x="6955" y="21406"/>
                    <a:pt x="6984" y="21514"/>
                    <a:pt x="7056" y="21560"/>
                  </a:cubicBezTo>
                  <a:close/>
                  <a:moveTo>
                    <a:pt x="11258" y="4374"/>
                  </a:moveTo>
                  <a:cubicBezTo>
                    <a:pt x="11402" y="4531"/>
                    <a:pt x="11638" y="4325"/>
                    <a:pt x="11501" y="4161"/>
                  </a:cubicBezTo>
                  <a:cubicBezTo>
                    <a:pt x="11369" y="4006"/>
                    <a:pt x="11244" y="3848"/>
                    <a:pt x="11116" y="3691"/>
                  </a:cubicBezTo>
                  <a:cubicBezTo>
                    <a:pt x="10972" y="3536"/>
                    <a:pt x="10737" y="3743"/>
                    <a:pt x="10873" y="3905"/>
                  </a:cubicBezTo>
                  <a:cubicBezTo>
                    <a:pt x="11001" y="4064"/>
                    <a:pt x="11129" y="4222"/>
                    <a:pt x="11258" y="4374"/>
                  </a:cubicBezTo>
                  <a:close/>
                  <a:moveTo>
                    <a:pt x="10406" y="3211"/>
                  </a:moveTo>
                  <a:cubicBezTo>
                    <a:pt x="9693" y="2324"/>
                    <a:pt x="9054" y="1378"/>
                    <a:pt x="8512" y="377"/>
                  </a:cubicBezTo>
                  <a:cubicBezTo>
                    <a:pt x="8455" y="344"/>
                    <a:pt x="8422" y="274"/>
                    <a:pt x="8436" y="205"/>
                  </a:cubicBezTo>
                  <a:cubicBezTo>
                    <a:pt x="8485" y="1"/>
                    <a:pt x="8709" y="24"/>
                    <a:pt x="8786" y="203"/>
                  </a:cubicBezTo>
                  <a:cubicBezTo>
                    <a:pt x="9151" y="852"/>
                    <a:pt x="9526" y="1499"/>
                    <a:pt x="9970" y="2098"/>
                  </a:cubicBezTo>
                  <a:cubicBezTo>
                    <a:pt x="10190" y="2402"/>
                    <a:pt x="10413" y="2704"/>
                    <a:pt x="10649" y="2997"/>
                  </a:cubicBezTo>
                  <a:cubicBezTo>
                    <a:pt x="10785" y="3161"/>
                    <a:pt x="10550" y="3369"/>
                    <a:pt x="10406" y="3211"/>
                  </a:cubicBezTo>
                  <a:close/>
                  <a:moveTo>
                    <a:pt x="8846" y="8214"/>
                  </a:moveTo>
                  <a:cubicBezTo>
                    <a:pt x="9046" y="8290"/>
                    <a:pt x="9165" y="7998"/>
                    <a:pt x="8973" y="7915"/>
                  </a:cubicBezTo>
                  <a:cubicBezTo>
                    <a:pt x="7952" y="7538"/>
                    <a:pt x="6920" y="7189"/>
                    <a:pt x="5894" y="6822"/>
                  </a:cubicBezTo>
                  <a:cubicBezTo>
                    <a:pt x="4914" y="6493"/>
                    <a:pt x="3972" y="6072"/>
                    <a:pt x="3023" y="5671"/>
                  </a:cubicBezTo>
                  <a:cubicBezTo>
                    <a:pt x="2815" y="5621"/>
                    <a:pt x="2739" y="5925"/>
                    <a:pt x="2942" y="5983"/>
                  </a:cubicBezTo>
                  <a:cubicBezTo>
                    <a:pt x="4856" y="6860"/>
                    <a:pt x="6872" y="7490"/>
                    <a:pt x="8846" y="8214"/>
                  </a:cubicBezTo>
                  <a:close/>
                  <a:moveTo>
                    <a:pt x="443" y="18164"/>
                  </a:moveTo>
                  <a:cubicBezTo>
                    <a:pt x="579" y="18363"/>
                    <a:pt x="781" y="18128"/>
                    <a:pt x="932" y="18065"/>
                  </a:cubicBezTo>
                  <a:cubicBezTo>
                    <a:pt x="1208" y="17917"/>
                    <a:pt x="1468" y="17798"/>
                    <a:pt x="1763" y="17662"/>
                  </a:cubicBezTo>
                  <a:cubicBezTo>
                    <a:pt x="2411" y="17368"/>
                    <a:pt x="3065" y="17083"/>
                    <a:pt x="3725" y="16808"/>
                  </a:cubicBezTo>
                  <a:cubicBezTo>
                    <a:pt x="3921" y="16721"/>
                    <a:pt x="3797" y="16433"/>
                    <a:pt x="3599" y="16511"/>
                  </a:cubicBezTo>
                  <a:cubicBezTo>
                    <a:pt x="2874" y="16816"/>
                    <a:pt x="2151" y="17126"/>
                    <a:pt x="1436" y="17455"/>
                  </a:cubicBezTo>
                  <a:cubicBezTo>
                    <a:pt x="1119" y="17605"/>
                    <a:pt x="801" y="17756"/>
                    <a:pt x="502" y="17941"/>
                  </a:cubicBezTo>
                  <a:cubicBezTo>
                    <a:pt x="427" y="17990"/>
                    <a:pt x="397" y="18087"/>
                    <a:pt x="443" y="18164"/>
                  </a:cubicBezTo>
                  <a:close/>
                  <a:moveTo>
                    <a:pt x="33" y="19956"/>
                  </a:moveTo>
                  <a:cubicBezTo>
                    <a:pt x="73" y="20050"/>
                    <a:pt x="197" y="20085"/>
                    <a:pt x="280" y="20025"/>
                  </a:cubicBezTo>
                  <a:cubicBezTo>
                    <a:pt x="417" y="19941"/>
                    <a:pt x="548" y="19848"/>
                    <a:pt x="683" y="19761"/>
                  </a:cubicBezTo>
                  <a:cubicBezTo>
                    <a:pt x="1123" y="19478"/>
                    <a:pt x="1574" y="19208"/>
                    <a:pt x="2029" y="18949"/>
                  </a:cubicBezTo>
                  <a:cubicBezTo>
                    <a:pt x="3663" y="18020"/>
                    <a:pt x="5384" y="17254"/>
                    <a:pt x="7073" y="16429"/>
                  </a:cubicBezTo>
                  <a:cubicBezTo>
                    <a:pt x="7269" y="16340"/>
                    <a:pt x="7141" y="16052"/>
                    <a:pt x="6947" y="16131"/>
                  </a:cubicBezTo>
                  <a:cubicBezTo>
                    <a:pt x="6503" y="16346"/>
                    <a:pt x="6061" y="16557"/>
                    <a:pt x="5617" y="16770"/>
                  </a:cubicBezTo>
                  <a:cubicBezTo>
                    <a:pt x="4026" y="17532"/>
                    <a:pt x="2427" y="18289"/>
                    <a:pt x="927" y="19224"/>
                  </a:cubicBezTo>
                  <a:cubicBezTo>
                    <a:pt x="647" y="19392"/>
                    <a:pt x="378" y="19579"/>
                    <a:pt x="104" y="19751"/>
                  </a:cubicBezTo>
                  <a:cubicBezTo>
                    <a:pt x="40" y="19782"/>
                    <a:pt x="0" y="19871"/>
                    <a:pt x="33" y="1995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8"/>
            <p:cNvSpPr/>
            <p:nvPr/>
          </p:nvSpPr>
          <p:spPr>
            <a:xfrm rot="6396390">
              <a:off x="4647397" y="510260"/>
              <a:ext cx="563360" cy="1263649"/>
            </a:xfrm>
            <a:custGeom>
              <a:avLst/>
              <a:gdLst/>
              <a:ahLst/>
              <a:cxnLst/>
              <a:rect l="l" t="t" r="r" b="b"/>
              <a:pathLst>
                <a:path w="10265" h="23024" extrusionOk="0">
                  <a:moveTo>
                    <a:pt x="127" y="15118"/>
                  </a:moveTo>
                  <a:cubicBezTo>
                    <a:pt x="1" y="15066"/>
                    <a:pt x="2" y="14863"/>
                    <a:pt x="136" y="14820"/>
                  </a:cubicBezTo>
                  <a:cubicBezTo>
                    <a:pt x="167" y="14809"/>
                    <a:pt x="202" y="14803"/>
                    <a:pt x="235" y="14796"/>
                  </a:cubicBezTo>
                  <a:cubicBezTo>
                    <a:pt x="544" y="14731"/>
                    <a:pt x="853" y="14664"/>
                    <a:pt x="1162" y="14592"/>
                  </a:cubicBezTo>
                  <a:cubicBezTo>
                    <a:pt x="2186" y="14347"/>
                    <a:pt x="3208" y="14094"/>
                    <a:pt x="4227" y="13828"/>
                  </a:cubicBezTo>
                  <a:cubicBezTo>
                    <a:pt x="4433" y="13781"/>
                    <a:pt x="4512" y="14087"/>
                    <a:pt x="4305" y="14142"/>
                  </a:cubicBezTo>
                  <a:cubicBezTo>
                    <a:pt x="3286" y="14408"/>
                    <a:pt x="2263" y="14662"/>
                    <a:pt x="1238" y="14906"/>
                  </a:cubicBezTo>
                  <a:cubicBezTo>
                    <a:pt x="935" y="14974"/>
                    <a:pt x="633" y="15044"/>
                    <a:pt x="328" y="15108"/>
                  </a:cubicBezTo>
                  <a:cubicBezTo>
                    <a:pt x="246" y="15119"/>
                    <a:pt x="200" y="15148"/>
                    <a:pt x="127" y="15118"/>
                  </a:cubicBezTo>
                  <a:close/>
                  <a:moveTo>
                    <a:pt x="9886" y="1992"/>
                  </a:moveTo>
                  <a:cubicBezTo>
                    <a:pt x="9468" y="1539"/>
                    <a:pt x="9000" y="1108"/>
                    <a:pt x="8720" y="551"/>
                  </a:cubicBezTo>
                  <a:cubicBezTo>
                    <a:pt x="8663" y="405"/>
                    <a:pt x="8487" y="159"/>
                    <a:pt x="8697" y="63"/>
                  </a:cubicBezTo>
                  <a:cubicBezTo>
                    <a:pt x="8878" y="1"/>
                    <a:pt x="8921" y="195"/>
                    <a:pt x="8970" y="323"/>
                  </a:cubicBezTo>
                  <a:cubicBezTo>
                    <a:pt x="9052" y="490"/>
                    <a:pt x="9138" y="656"/>
                    <a:pt x="9255" y="803"/>
                  </a:cubicBezTo>
                  <a:cubicBezTo>
                    <a:pt x="9522" y="1144"/>
                    <a:pt x="9823" y="1457"/>
                    <a:pt x="10123" y="1771"/>
                  </a:cubicBezTo>
                  <a:cubicBezTo>
                    <a:pt x="10264" y="1929"/>
                    <a:pt x="10036" y="2144"/>
                    <a:pt x="9886" y="1992"/>
                  </a:cubicBezTo>
                  <a:close/>
                  <a:moveTo>
                    <a:pt x="4262" y="5971"/>
                  </a:moveTo>
                  <a:cubicBezTo>
                    <a:pt x="4061" y="5902"/>
                    <a:pt x="4153" y="5602"/>
                    <a:pt x="4357" y="5662"/>
                  </a:cubicBezTo>
                  <a:cubicBezTo>
                    <a:pt x="4904" y="5819"/>
                    <a:pt x="5451" y="5924"/>
                    <a:pt x="6004" y="6045"/>
                  </a:cubicBezTo>
                  <a:cubicBezTo>
                    <a:pt x="6091" y="6062"/>
                    <a:pt x="6154" y="6140"/>
                    <a:pt x="6139" y="6229"/>
                  </a:cubicBezTo>
                  <a:cubicBezTo>
                    <a:pt x="6125" y="6314"/>
                    <a:pt x="6040" y="6380"/>
                    <a:pt x="5954" y="6364"/>
                  </a:cubicBezTo>
                  <a:cubicBezTo>
                    <a:pt x="5386" y="6242"/>
                    <a:pt x="4817" y="6132"/>
                    <a:pt x="4262" y="5971"/>
                  </a:cubicBezTo>
                  <a:close/>
                  <a:moveTo>
                    <a:pt x="4587" y="6741"/>
                  </a:moveTo>
                  <a:cubicBezTo>
                    <a:pt x="3579" y="6447"/>
                    <a:pt x="2574" y="6140"/>
                    <a:pt x="1583" y="5795"/>
                  </a:cubicBezTo>
                  <a:cubicBezTo>
                    <a:pt x="1479" y="5759"/>
                    <a:pt x="1374" y="5721"/>
                    <a:pt x="1266" y="5691"/>
                  </a:cubicBezTo>
                  <a:cubicBezTo>
                    <a:pt x="1171" y="5684"/>
                    <a:pt x="1095" y="5598"/>
                    <a:pt x="1112" y="5501"/>
                  </a:cubicBezTo>
                  <a:cubicBezTo>
                    <a:pt x="1152" y="5304"/>
                    <a:pt x="1366" y="5375"/>
                    <a:pt x="1502" y="5425"/>
                  </a:cubicBezTo>
                  <a:cubicBezTo>
                    <a:pt x="2084" y="5629"/>
                    <a:pt x="2672" y="5820"/>
                    <a:pt x="3263" y="6002"/>
                  </a:cubicBezTo>
                  <a:cubicBezTo>
                    <a:pt x="3736" y="6148"/>
                    <a:pt x="4207" y="6296"/>
                    <a:pt x="4685" y="6431"/>
                  </a:cubicBezTo>
                  <a:cubicBezTo>
                    <a:pt x="4883" y="6496"/>
                    <a:pt x="4794" y="6795"/>
                    <a:pt x="4587" y="6741"/>
                  </a:cubicBezTo>
                  <a:close/>
                  <a:moveTo>
                    <a:pt x="9381" y="22663"/>
                  </a:moveTo>
                  <a:cubicBezTo>
                    <a:pt x="9360" y="22574"/>
                    <a:pt x="9409" y="22486"/>
                    <a:pt x="9446" y="22411"/>
                  </a:cubicBezTo>
                  <a:cubicBezTo>
                    <a:pt x="9591" y="22124"/>
                    <a:pt x="9735" y="21872"/>
                    <a:pt x="9890" y="21593"/>
                  </a:cubicBezTo>
                  <a:cubicBezTo>
                    <a:pt x="9933" y="21515"/>
                    <a:pt x="10041" y="21498"/>
                    <a:pt x="10113" y="21543"/>
                  </a:cubicBezTo>
                  <a:cubicBezTo>
                    <a:pt x="10191" y="21592"/>
                    <a:pt x="10207" y="21688"/>
                    <a:pt x="10163" y="21766"/>
                  </a:cubicBezTo>
                  <a:cubicBezTo>
                    <a:pt x="10059" y="21952"/>
                    <a:pt x="9956" y="22139"/>
                    <a:pt x="9863" y="22308"/>
                  </a:cubicBezTo>
                  <a:cubicBezTo>
                    <a:pt x="9805" y="22414"/>
                    <a:pt x="9747" y="22522"/>
                    <a:pt x="9699" y="22634"/>
                  </a:cubicBezTo>
                  <a:cubicBezTo>
                    <a:pt x="9696" y="22701"/>
                    <a:pt x="9646" y="22765"/>
                    <a:pt x="9575" y="22782"/>
                  </a:cubicBezTo>
                  <a:cubicBezTo>
                    <a:pt x="9491" y="22802"/>
                    <a:pt x="9403" y="22749"/>
                    <a:pt x="9381" y="22663"/>
                  </a:cubicBezTo>
                  <a:close/>
                  <a:moveTo>
                    <a:pt x="8139" y="22936"/>
                  </a:moveTo>
                  <a:cubicBezTo>
                    <a:pt x="8095" y="22860"/>
                    <a:pt x="8132" y="22773"/>
                    <a:pt x="8188" y="22717"/>
                  </a:cubicBezTo>
                  <a:cubicBezTo>
                    <a:pt x="8353" y="22483"/>
                    <a:pt x="8516" y="22243"/>
                    <a:pt x="8675" y="22004"/>
                  </a:cubicBezTo>
                  <a:cubicBezTo>
                    <a:pt x="8851" y="21744"/>
                    <a:pt x="9028" y="21484"/>
                    <a:pt x="9203" y="21221"/>
                  </a:cubicBezTo>
                  <a:cubicBezTo>
                    <a:pt x="9252" y="21147"/>
                    <a:pt x="9351" y="21121"/>
                    <a:pt x="9426" y="21169"/>
                  </a:cubicBezTo>
                  <a:cubicBezTo>
                    <a:pt x="9501" y="21214"/>
                    <a:pt x="9527" y="21318"/>
                    <a:pt x="9476" y="21392"/>
                  </a:cubicBezTo>
                  <a:cubicBezTo>
                    <a:pt x="9295" y="21661"/>
                    <a:pt x="9114" y="21931"/>
                    <a:pt x="8930" y="22200"/>
                  </a:cubicBezTo>
                  <a:cubicBezTo>
                    <a:pt x="8792" y="22405"/>
                    <a:pt x="8654" y="22609"/>
                    <a:pt x="8512" y="22814"/>
                  </a:cubicBezTo>
                  <a:cubicBezTo>
                    <a:pt x="8451" y="22888"/>
                    <a:pt x="8405" y="23003"/>
                    <a:pt x="8297" y="23016"/>
                  </a:cubicBezTo>
                  <a:cubicBezTo>
                    <a:pt x="8236" y="23024"/>
                    <a:pt x="8174" y="22995"/>
                    <a:pt x="8139" y="22936"/>
                  </a:cubicBezTo>
                  <a:close/>
                  <a:moveTo>
                    <a:pt x="209" y="13693"/>
                  </a:moveTo>
                  <a:cubicBezTo>
                    <a:pt x="271" y="13883"/>
                    <a:pt x="438" y="13795"/>
                    <a:pt x="577" y="13778"/>
                  </a:cubicBezTo>
                  <a:cubicBezTo>
                    <a:pt x="925" y="13725"/>
                    <a:pt x="1272" y="13680"/>
                    <a:pt x="1618" y="13627"/>
                  </a:cubicBezTo>
                  <a:cubicBezTo>
                    <a:pt x="1970" y="13574"/>
                    <a:pt x="2321" y="13521"/>
                    <a:pt x="2673" y="13465"/>
                  </a:cubicBezTo>
                  <a:cubicBezTo>
                    <a:pt x="2759" y="13450"/>
                    <a:pt x="2826" y="13377"/>
                    <a:pt x="2817" y="13286"/>
                  </a:cubicBezTo>
                  <a:cubicBezTo>
                    <a:pt x="2808" y="13201"/>
                    <a:pt x="2725" y="13128"/>
                    <a:pt x="2639" y="13142"/>
                  </a:cubicBezTo>
                  <a:cubicBezTo>
                    <a:pt x="2036" y="13237"/>
                    <a:pt x="1433" y="13328"/>
                    <a:pt x="829" y="13414"/>
                  </a:cubicBezTo>
                  <a:cubicBezTo>
                    <a:pt x="653" y="13462"/>
                    <a:pt x="156" y="13419"/>
                    <a:pt x="209" y="1369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466410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36"/>
        <p:cNvGrpSpPr/>
        <p:nvPr/>
      </p:nvGrpSpPr>
      <p:grpSpPr>
        <a:xfrm>
          <a:off x="0" y="0"/>
          <a:ext cx="0" cy="0"/>
          <a:chOff x="0" y="0"/>
          <a:chExt cx="0" cy="0"/>
        </a:xfrm>
      </p:grpSpPr>
      <p:sp>
        <p:nvSpPr>
          <p:cNvPr id="337" name="Google Shape;337;p11"/>
          <p:cNvSpPr txBox="1">
            <a:spLocks noGrp="1"/>
          </p:cNvSpPr>
          <p:nvPr>
            <p:ph type="title" hasCustomPrompt="1"/>
          </p:nvPr>
        </p:nvSpPr>
        <p:spPr>
          <a:xfrm>
            <a:off x="1997200" y="3622571"/>
            <a:ext cx="8197600" cy="1553600"/>
          </a:xfrm>
          <a:prstGeom prst="rect">
            <a:avLst/>
          </a:prstGeom>
        </p:spPr>
        <p:txBody>
          <a:bodyPr spcFirstLastPara="1" wrap="square" lIns="91425" tIns="91425" rIns="91425" bIns="91425" anchor="t" anchorCtr="0">
            <a:noAutofit/>
          </a:bodyPr>
          <a:lstStyle>
            <a:lvl1pPr lvl="0">
              <a:spcBef>
                <a:spcPts val="0"/>
              </a:spcBef>
              <a:spcAft>
                <a:spcPts val="0"/>
              </a:spcAft>
              <a:buSzPts val="6200"/>
              <a:buNone/>
              <a:defRPr sz="10133"/>
            </a:lvl1pPr>
            <a:lvl2pPr lvl="1" algn="ctr">
              <a:spcBef>
                <a:spcPts val="0"/>
              </a:spcBef>
              <a:spcAft>
                <a:spcPts val="0"/>
              </a:spcAft>
              <a:buClr>
                <a:schemeClr val="accent1"/>
              </a:buClr>
              <a:buSzPts val="12000"/>
              <a:buNone/>
              <a:defRPr sz="16000">
                <a:solidFill>
                  <a:schemeClr val="accent1"/>
                </a:solidFill>
              </a:defRPr>
            </a:lvl2pPr>
            <a:lvl3pPr lvl="2" algn="ctr">
              <a:spcBef>
                <a:spcPts val="0"/>
              </a:spcBef>
              <a:spcAft>
                <a:spcPts val="0"/>
              </a:spcAft>
              <a:buClr>
                <a:schemeClr val="accent1"/>
              </a:buClr>
              <a:buSzPts val="12000"/>
              <a:buNone/>
              <a:defRPr sz="16000">
                <a:solidFill>
                  <a:schemeClr val="accent1"/>
                </a:solidFill>
              </a:defRPr>
            </a:lvl3pPr>
            <a:lvl4pPr lvl="3" algn="ctr">
              <a:spcBef>
                <a:spcPts val="0"/>
              </a:spcBef>
              <a:spcAft>
                <a:spcPts val="0"/>
              </a:spcAft>
              <a:buClr>
                <a:schemeClr val="accent1"/>
              </a:buClr>
              <a:buSzPts val="12000"/>
              <a:buNone/>
              <a:defRPr sz="16000">
                <a:solidFill>
                  <a:schemeClr val="accent1"/>
                </a:solidFill>
              </a:defRPr>
            </a:lvl4pPr>
            <a:lvl5pPr lvl="4" algn="ctr">
              <a:spcBef>
                <a:spcPts val="0"/>
              </a:spcBef>
              <a:spcAft>
                <a:spcPts val="0"/>
              </a:spcAft>
              <a:buClr>
                <a:schemeClr val="accent1"/>
              </a:buClr>
              <a:buSzPts val="12000"/>
              <a:buNone/>
              <a:defRPr sz="16000">
                <a:solidFill>
                  <a:schemeClr val="accent1"/>
                </a:solidFill>
              </a:defRPr>
            </a:lvl5pPr>
            <a:lvl6pPr lvl="5" algn="ctr">
              <a:spcBef>
                <a:spcPts val="0"/>
              </a:spcBef>
              <a:spcAft>
                <a:spcPts val="0"/>
              </a:spcAft>
              <a:buClr>
                <a:schemeClr val="accent1"/>
              </a:buClr>
              <a:buSzPts val="12000"/>
              <a:buNone/>
              <a:defRPr sz="16000">
                <a:solidFill>
                  <a:schemeClr val="accent1"/>
                </a:solidFill>
              </a:defRPr>
            </a:lvl6pPr>
            <a:lvl7pPr lvl="6" algn="ctr">
              <a:spcBef>
                <a:spcPts val="0"/>
              </a:spcBef>
              <a:spcAft>
                <a:spcPts val="0"/>
              </a:spcAft>
              <a:buClr>
                <a:schemeClr val="accent1"/>
              </a:buClr>
              <a:buSzPts val="12000"/>
              <a:buNone/>
              <a:defRPr sz="16000">
                <a:solidFill>
                  <a:schemeClr val="accent1"/>
                </a:solidFill>
              </a:defRPr>
            </a:lvl7pPr>
            <a:lvl8pPr lvl="7" algn="ctr">
              <a:spcBef>
                <a:spcPts val="0"/>
              </a:spcBef>
              <a:spcAft>
                <a:spcPts val="0"/>
              </a:spcAft>
              <a:buClr>
                <a:schemeClr val="accent1"/>
              </a:buClr>
              <a:buSzPts val="12000"/>
              <a:buNone/>
              <a:defRPr sz="16000">
                <a:solidFill>
                  <a:schemeClr val="accent1"/>
                </a:solidFill>
              </a:defRPr>
            </a:lvl8pPr>
            <a:lvl9pPr lvl="8" algn="ctr">
              <a:spcBef>
                <a:spcPts val="0"/>
              </a:spcBef>
              <a:spcAft>
                <a:spcPts val="0"/>
              </a:spcAft>
              <a:buClr>
                <a:schemeClr val="accent1"/>
              </a:buClr>
              <a:buSzPts val="12000"/>
              <a:buNone/>
              <a:defRPr sz="16000">
                <a:solidFill>
                  <a:schemeClr val="accent1"/>
                </a:solidFill>
              </a:defRPr>
            </a:lvl9pPr>
          </a:lstStyle>
          <a:p>
            <a:r>
              <a:t>xx%</a:t>
            </a:r>
          </a:p>
        </p:txBody>
      </p:sp>
      <p:sp>
        <p:nvSpPr>
          <p:cNvPr id="338" name="Google Shape;338;p11"/>
          <p:cNvSpPr txBox="1">
            <a:spLocks noGrp="1"/>
          </p:cNvSpPr>
          <p:nvPr>
            <p:ph type="body" idx="1"/>
          </p:nvPr>
        </p:nvSpPr>
        <p:spPr>
          <a:xfrm flipH="1">
            <a:off x="1997200" y="5381101"/>
            <a:ext cx="8197600" cy="591200"/>
          </a:xfrm>
          <a:prstGeom prst="rect">
            <a:avLst/>
          </a:prstGeom>
          <a:solidFill>
            <a:schemeClr val="dk1"/>
          </a:solidFill>
        </p:spPr>
        <p:txBody>
          <a:bodyPr spcFirstLastPara="1" wrap="square" lIns="91425" tIns="91425" rIns="91425" bIns="91425" anchor="t" anchorCtr="0">
            <a:noAutofit/>
          </a:bodyPr>
          <a:lstStyle>
            <a:lvl1pPr marL="609585" lvl="0" indent="-440256" algn="ctr">
              <a:lnSpc>
                <a:spcPct val="100000"/>
              </a:lnSpc>
              <a:spcBef>
                <a:spcPts val="0"/>
              </a:spcBef>
              <a:spcAft>
                <a:spcPts val="0"/>
              </a:spcAft>
              <a:buSzPts val="1600"/>
              <a:buChar char="●"/>
              <a:defRPr sz="2400" i="0">
                <a:solidFill>
                  <a:schemeClr val="accent4"/>
                </a:solidFill>
              </a:defRPr>
            </a:lvl1pPr>
            <a:lvl2pPr marL="1219170" lvl="1" indent="-440256" algn="ctr">
              <a:lnSpc>
                <a:spcPct val="100000"/>
              </a:lnSpc>
              <a:spcBef>
                <a:spcPts val="1333"/>
              </a:spcBef>
              <a:spcAft>
                <a:spcPts val="0"/>
              </a:spcAft>
              <a:buSzPts val="1600"/>
              <a:buChar char="○"/>
              <a:defRPr i="0"/>
            </a:lvl2pPr>
            <a:lvl3pPr marL="1828754" lvl="2" indent="-440256" algn="ctr">
              <a:lnSpc>
                <a:spcPct val="100000"/>
              </a:lnSpc>
              <a:spcBef>
                <a:spcPts val="0"/>
              </a:spcBef>
              <a:spcAft>
                <a:spcPts val="0"/>
              </a:spcAft>
              <a:buSzPts val="1600"/>
              <a:buChar char="■"/>
              <a:defRPr/>
            </a:lvl3pPr>
            <a:lvl4pPr marL="2438339" lvl="3" indent="-440256" algn="ctr">
              <a:lnSpc>
                <a:spcPct val="100000"/>
              </a:lnSpc>
              <a:spcBef>
                <a:spcPts val="0"/>
              </a:spcBef>
              <a:spcAft>
                <a:spcPts val="0"/>
              </a:spcAft>
              <a:buSzPts val="1600"/>
              <a:buChar char="●"/>
              <a:defRPr/>
            </a:lvl4pPr>
            <a:lvl5pPr marL="3047924" lvl="4" indent="-440256" algn="ctr">
              <a:lnSpc>
                <a:spcPct val="100000"/>
              </a:lnSpc>
              <a:spcBef>
                <a:spcPts val="0"/>
              </a:spcBef>
              <a:spcAft>
                <a:spcPts val="0"/>
              </a:spcAft>
              <a:buSzPts val="1600"/>
              <a:buChar char="○"/>
              <a:defRPr/>
            </a:lvl5pPr>
            <a:lvl6pPr marL="3657509" lvl="5" indent="-440256" algn="ctr">
              <a:lnSpc>
                <a:spcPct val="100000"/>
              </a:lnSpc>
              <a:spcBef>
                <a:spcPts val="0"/>
              </a:spcBef>
              <a:spcAft>
                <a:spcPts val="0"/>
              </a:spcAft>
              <a:buSzPts val="1600"/>
              <a:buChar char="■"/>
              <a:defRPr/>
            </a:lvl6pPr>
            <a:lvl7pPr marL="4267093" lvl="6" indent="-440256" algn="ctr">
              <a:lnSpc>
                <a:spcPct val="100000"/>
              </a:lnSpc>
              <a:spcBef>
                <a:spcPts val="0"/>
              </a:spcBef>
              <a:spcAft>
                <a:spcPts val="0"/>
              </a:spcAft>
              <a:buSzPts val="1600"/>
              <a:buChar char="●"/>
              <a:defRPr/>
            </a:lvl7pPr>
            <a:lvl8pPr marL="4876678" lvl="7" indent="-440256" algn="ctr">
              <a:lnSpc>
                <a:spcPct val="100000"/>
              </a:lnSpc>
              <a:spcBef>
                <a:spcPts val="0"/>
              </a:spcBef>
              <a:spcAft>
                <a:spcPts val="0"/>
              </a:spcAft>
              <a:buSzPts val="1600"/>
              <a:buChar char="○"/>
              <a:defRPr/>
            </a:lvl8pPr>
            <a:lvl9pPr marL="5486263" lvl="8" indent="-440256" algn="ctr">
              <a:lnSpc>
                <a:spcPct val="100000"/>
              </a:lnSpc>
              <a:spcBef>
                <a:spcPts val="0"/>
              </a:spcBef>
              <a:spcAft>
                <a:spcPts val="0"/>
              </a:spcAft>
              <a:buSzPts val="1600"/>
              <a:buChar char="■"/>
              <a:defRPr/>
            </a:lvl9pPr>
          </a:lstStyle>
          <a:p>
            <a:endParaRPr/>
          </a:p>
        </p:txBody>
      </p:sp>
      <p:sp>
        <p:nvSpPr>
          <p:cNvPr id="339" name="Google Shape;339;p11"/>
          <p:cNvSpPr/>
          <p:nvPr/>
        </p:nvSpPr>
        <p:spPr>
          <a:xfrm>
            <a:off x="1490400" y="2131348"/>
            <a:ext cx="2950845" cy="684877"/>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rot="251491" flipH="1">
            <a:off x="5733048" y="474219"/>
            <a:ext cx="3134965" cy="969668"/>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1" name="Google Shape;341;p11"/>
          <p:cNvGrpSpPr/>
          <p:nvPr/>
        </p:nvGrpSpPr>
        <p:grpSpPr>
          <a:xfrm rot="-2376694">
            <a:off x="10199822" y="4354471"/>
            <a:ext cx="2923589" cy="2960780"/>
            <a:chOff x="-449864" y="2013824"/>
            <a:chExt cx="2510352" cy="2542287"/>
          </a:xfrm>
        </p:grpSpPr>
        <p:sp>
          <p:nvSpPr>
            <p:cNvPr id="342" name="Google Shape;342;p11"/>
            <p:cNvSpPr/>
            <p:nvPr/>
          </p:nvSpPr>
          <p:spPr>
            <a:xfrm rot="2469447">
              <a:off x="-5650" y="2305527"/>
              <a:ext cx="1621924" cy="1958882"/>
            </a:xfrm>
            <a:custGeom>
              <a:avLst/>
              <a:gdLst/>
              <a:ahLst/>
              <a:cxnLst/>
              <a:rect l="l" t="t" r="r" b="b"/>
              <a:pathLst>
                <a:path w="32327" h="39043" extrusionOk="0">
                  <a:moveTo>
                    <a:pt x="21106" y="1938"/>
                  </a:moveTo>
                  <a:cubicBezTo>
                    <a:pt x="21396" y="1645"/>
                    <a:pt x="22158" y="0"/>
                    <a:pt x="22553" y="341"/>
                  </a:cubicBezTo>
                  <a:cubicBezTo>
                    <a:pt x="22845" y="952"/>
                    <a:pt x="22594" y="1925"/>
                    <a:pt x="22594" y="2609"/>
                  </a:cubicBezTo>
                  <a:cubicBezTo>
                    <a:pt x="22410" y="4317"/>
                    <a:pt x="22269" y="6031"/>
                    <a:pt x="21952" y="7720"/>
                  </a:cubicBezTo>
                  <a:cubicBezTo>
                    <a:pt x="21359" y="10948"/>
                    <a:pt x="20198" y="14109"/>
                    <a:pt x="18075" y="16651"/>
                  </a:cubicBezTo>
                  <a:cubicBezTo>
                    <a:pt x="17987" y="16723"/>
                    <a:pt x="17915" y="16877"/>
                    <a:pt x="17845" y="17041"/>
                  </a:cubicBezTo>
                  <a:cubicBezTo>
                    <a:pt x="17338" y="18938"/>
                    <a:pt x="16774" y="20823"/>
                    <a:pt x="16462" y="22765"/>
                  </a:cubicBezTo>
                  <a:cubicBezTo>
                    <a:pt x="18506" y="18251"/>
                    <a:pt x="22218" y="15533"/>
                    <a:pt x="26766" y="13281"/>
                  </a:cubicBezTo>
                  <a:cubicBezTo>
                    <a:pt x="29065" y="12051"/>
                    <a:pt x="29108" y="12210"/>
                    <a:pt x="27638" y="14311"/>
                  </a:cubicBezTo>
                  <a:cubicBezTo>
                    <a:pt x="26610" y="15668"/>
                    <a:pt x="25778" y="17157"/>
                    <a:pt x="24703" y="18477"/>
                  </a:cubicBezTo>
                  <a:cubicBezTo>
                    <a:pt x="23412" y="19919"/>
                    <a:pt x="21902" y="21165"/>
                    <a:pt x="20321" y="22277"/>
                  </a:cubicBezTo>
                  <a:cubicBezTo>
                    <a:pt x="18923" y="23174"/>
                    <a:pt x="17440" y="23936"/>
                    <a:pt x="16111" y="24936"/>
                  </a:cubicBezTo>
                  <a:cubicBezTo>
                    <a:pt x="15806" y="26697"/>
                    <a:pt x="15466" y="28451"/>
                    <a:pt x="15138" y="30208"/>
                  </a:cubicBezTo>
                  <a:cubicBezTo>
                    <a:pt x="17838" y="26953"/>
                    <a:pt x="22326" y="25644"/>
                    <a:pt x="26286" y="24525"/>
                  </a:cubicBezTo>
                  <a:cubicBezTo>
                    <a:pt x="27519" y="24173"/>
                    <a:pt x="28765" y="23880"/>
                    <a:pt x="30023" y="23638"/>
                  </a:cubicBezTo>
                  <a:cubicBezTo>
                    <a:pt x="30383" y="23650"/>
                    <a:pt x="32327" y="22880"/>
                    <a:pt x="31813" y="23714"/>
                  </a:cubicBezTo>
                  <a:cubicBezTo>
                    <a:pt x="25951" y="29058"/>
                    <a:pt x="22917" y="31233"/>
                    <a:pt x="14847" y="31757"/>
                  </a:cubicBezTo>
                  <a:cubicBezTo>
                    <a:pt x="14770" y="32185"/>
                    <a:pt x="14694" y="32612"/>
                    <a:pt x="14617" y="33040"/>
                  </a:cubicBezTo>
                  <a:cubicBezTo>
                    <a:pt x="14456" y="34136"/>
                    <a:pt x="14301" y="35256"/>
                    <a:pt x="14183" y="36363"/>
                  </a:cubicBezTo>
                  <a:cubicBezTo>
                    <a:pt x="14163" y="36548"/>
                    <a:pt x="14143" y="36732"/>
                    <a:pt x="14127" y="36916"/>
                  </a:cubicBezTo>
                  <a:cubicBezTo>
                    <a:pt x="14255" y="36819"/>
                    <a:pt x="14392" y="36724"/>
                    <a:pt x="14524" y="36635"/>
                  </a:cubicBezTo>
                  <a:cubicBezTo>
                    <a:pt x="14891" y="36390"/>
                    <a:pt x="15249" y="36186"/>
                    <a:pt x="15395" y="36084"/>
                  </a:cubicBezTo>
                  <a:cubicBezTo>
                    <a:pt x="18590" y="34357"/>
                    <a:pt x="22296" y="33897"/>
                    <a:pt x="25876" y="33769"/>
                  </a:cubicBezTo>
                  <a:cubicBezTo>
                    <a:pt x="27158" y="33739"/>
                    <a:pt x="28441" y="33713"/>
                    <a:pt x="29723" y="33745"/>
                  </a:cubicBezTo>
                  <a:cubicBezTo>
                    <a:pt x="30154" y="33818"/>
                    <a:pt x="32028" y="33574"/>
                    <a:pt x="31241" y="34385"/>
                  </a:cubicBezTo>
                  <a:cubicBezTo>
                    <a:pt x="30061" y="35308"/>
                    <a:pt x="28627" y="35829"/>
                    <a:pt x="27259" y="36406"/>
                  </a:cubicBezTo>
                  <a:cubicBezTo>
                    <a:pt x="23988" y="37801"/>
                    <a:pt x="20426" y="38542"/>
                    <a:pt x="16867" y="38504"/>
                  </a:cubicBezTo>
                  <a:cubicBezTo>
                    <a:pt x="16535" y="38499"/>
                    <a:pt x="16203" y="38489"/>
                    <a:pt x="15871" y="38470"/>
                  </a:cubicBezTo>
                  <a:cubicBezTo>
                    <a:pt x="15241" y="38449"/>
                    <a:pt x="14613" y="38417"/>
                    <a:pt x="13985" y="38381"/>
                  </a:cubicBezTo>
                  <a:cubicBezTo>
                    <a:pt x="13959" y="38485"/>
                    <a:pt x="13923" y="38587"/>
                    <a:pt x="13873" y="38685"/>
                  </a:cubicBezTo>
                  <a:cubicBezTo>
                    <a:pt x="13539" y="39043"/>
                    <a:pt x="13190" y="38363"/>
                    <a:pt x="13180" y="37907"/>
                  </a:cubicBezTo>
                  <a:cubicBezTo>
                    <a:pt x="11999" y="37670"/>
                    <a:pt x="10862" y="36952"/>
                    <a:pt x="9816" y="36344"/>
                  </a:cubicBezTo>
                  <a:cubicBezTo>
                    <a:pt x="8712" y="35703"/>
                    <a:pt x="7651" y="34997"/>
                    <a:pt x="6738" y="34093"/>
                  </a:cubicBezTo>
                  <a:cubicBezTo>
                    <a:pt x="4722" y="32425"/>
                    <a:pt x="2975" y="30448"/>
                    <a:pt x="1663" y="28181"/>
                  </a:cubicBezTo>
                  <a:cubicBezTo>
                    <a:pt x="1540" y="27853"/>
                    <a:pt x="234" y="25946"/>
                    <a:pt x="58" y="25113"/>
                  </a:cubicBezTo>
                  <a:cubicBezTo>
                    <a:pt x="1" y="24847"/>
                    <a:pt x="60" y="24692"/>
                    <a:pt x="308" y="24732"/>
                  </a:cubicBezTo>
                  <a:cubicBezTo>
                    <a:pt x="4324" y="26952"/>
                    <a:pt x="8865" y="28871"/>
                    <a:pt x="11462" y="32854"/>
                  </a:cubicBezTo>
                  <a:cubicBezTo>
                    <a:pt x="11929" y="33582"/>
                    <a:pt x="12324" y="34357"/>
                    <a:pt x="12668" y="35154"/>
                  </a:cubicBezTo>
                  <a:cubicBezTo>
                    <a:pt x="12866" y="35614"/>
                    <a:pt x="13048" y="36081"/>
                    <a:pt x="13214" y="36551"/>
                  </a:cubicBezTo>
                  <a:cubicBezTo>
                    <a:pt x="13250" y="36249"/>
                    <a:pt x="13293" y="35944"/>
                    <a:pt x="13329" y="35681"/>
                  </a:cubicBezTo>
                  <a:cubicBezTo>
                    <a:pt x="13374" y="35356"/>
                    <a:pt x="13407" y="35096"/>
                    <a:pt x="13398" y="34991"/>
                  </a:cubicBezTo>
                  <a:cubicBezTo>
                    <a:pt x="13529" y="33752"/>
                    <a:pt x="13707" y="32519"/>
                    <a:pt x="13919" y="31291"/>
                  </a:cubicBezTo>
                  <a:cubicBezTo>
                    <a:pt x="13795" y="31136"/>
                    <a:pt x="13671" y="30956"/>
                    <a:pt x="13535" y="30913"/>
                  </a:cubicBezTo>
                  <a:cubicBezTo>
                    <a:pt x="10300" y="28900"/>
                    <a:pt x="6982" y="26705"/>
                    <a:pt x="4941" y="23395"/>
                  </a:cubicBezTo>
                  <a:cubicBezTo>
                    <a:pt x="4532" y="22590"/>
                    <a:pt x="1124" y="17314"/>
                    <a:pt x="1851" y="17002"/>
                  </a:cubicBezTo>
                  <a:cubicBezTo>
                    <a:pt x="2156" y="16939"/>
                    <a:pt x="2357" y="17311"/>
                    <a:pt x="2609" y="17433"/>
                  </a:cubicBezTo>
                  <a:cubicBezTo>
                    <a:pt x="3294" y="17903"/>
                    <a:pt x="4018" y="18316"/>
                    <a:pt x="4709" y="18780"/>
                  </a:cubicBezTo>
                  <a:cubicBezTo>
                    <a:pt x="6556" y="19844"/>
                    <a:pt x="8306" y="21062"/>
                    <a:pt x="9859" y="22527"/>
                  </a:cubicBezTo>
                  <a:cubicBezTo>
                    <a:pt x="11838" y="24251"/>
                    <a:pt x="13805" y="26309"/>
                    <a:pt x="14377" y="28901"/>
                  </a:cubicBezTo>
                  <a:cubicBezTo>
                    <a:pt x="14527" y="28172"/>
                    <a:pt x="14685" y="27445"/>
                    <a:pt x="14847" y="26720"/>
                  </a:cubicBezTo>
                  <a:cubicBezTo>
                    <a:pt x="15111" y="25595"/>
                    <a:pt x="15356" y="24463"/>
                    <a:pt x="15605" y="23332"/>
                  </a:cubicBezTo>
                  <a:cubicBezTo>
                    <a:pt x="15555" y="23181"/>
                    <a:pt x="15519" y="23008"/>
                    <a:pt x="15418" y="22916"/>
                  </a:cubicBezTo>
                  <a:cubicBezTo>
                    <a:pt x="14498" y="21727"/>
                    <a:pt x="13223" y="20866"/>
                    <a:pt x="12194" y="19779"/>
                  </a:cubicBezTo>
                  <a:cubicBezTo>
                    <a:pt x="10072" y="17639"/>
                    <a:pt x="8515" y="14945"/>
                    <a:pt x="7389" y="12163"/>
                  </a:cubicBezTo>
                  <a:cubicBezTo>
                    <a:pt x="7183" y="11639"/>
                    <a:pt x="5119" y="5922"/>
                    <a:pt x="6634" y="6790"/>
                  </a:cubicBezTo>
                  <a:cubicBezTo>
                    <a:pt x="8116" y="8347"/>
                    <a:pt x="9942" y="9536"/>
                    <a:pt x="11312" y="11207"/>
                  </a:cubicBezTo>
                  <a:cubicBezTo>
                    <a:pt x="13479" y="13820"/>
                    <a:pt x="15637" y="16755"/>
                    <a:pt x="16052" y="20218"/>
                  </a:cubicBezTo>
                  <a:cubicBezTo>
                    <a:pt x="16084" y="20478"/>
                    <a:pt x="16105" y="20740"/>
                    <a:pt x="16123" y="21001"/>
                  </a:cubicBezTo>
                  <a:cubicBezTo>
                    <a:pt x="16449" y="19575"/>
                    <a:pt x="16798" y="18156"/>
                    <a:pt x="17204" y="16753"/>
                  </a:cubicBezTo>
                  <a:cubicBezTo>
                    <a:pt x="17245" y="16598"/>
                    <a:pt x="17294" y="16444"/>
                    <a:pt x="17292" y="16309"/>
                  </a:cubicBezTo>
                  <a:cubicBezTo>
                    <a:pt x="17427" y="15560"/>
                    <a:pt x="17481" y="14801"/>
                    <a:pt x="17493" y="14040"/>
                  </a:cubicBezTo>
                  <a:cubicBezTo>
                    <a:pt x="17565" y="12105"/>
                    <a:pt x="17369" y="10123"/>
                    <a:pt x="17915" y="8238"/>
                  </a:cubicBezTo>
                  <a:cubicBezTo>
                    <a:pt x="18526" y="5945"/>
                    <a:pt x="19840" y="3921"/>
                    <a:pt x="21106" y="19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1"/>
            <p:cNvSpPr/>
            <p:nvPr/>
          </p:nvSpPr>
          <p:spPr>
            <a:xfrm rot="2469447">
              <a:off x="55571" y="2307002"/>
              <a:ext cx="1494235" cy="1909562"/>
            </a:xfrm>
            <a:custGeom>
              <a:avLst/>
              <a:gdLst/>
              <a:ahLst/>
              <a:cxnLst/>
              <a:rect l="l" t="t" r="r" b="b"/>
              <a:pathLst>
                <a:path w="29782" h="38060" extrusionOk="0">
                  <a:moveTo>
                    <a:pt x="16833" y="16660"/>
                  </a:moveTo>
                  <a:cubicBezTo>
                    <a:pt x="16779" y="16739"/>
                    <a:pt x="16672" y="16832"/>
                    <a:pt x="16588" y="16742"/>
                  </a:cubicBezTo>
                  <a:cubicBezTo>
                    <a:pt x="16525" y="16661"/>
                    <a:pt x="16571" y="16555"/>
                    <a:pt x="16591" y="16467"/>
                  </a:cubicBezTo>
                  <a:cubicBezTo>
                    <a:pt x="16577" y="16446"/>
                    <a:pt x="16571" y="16418"/>
                    <a:pt x="16575" y="16391"/>
                  </a:cubicBezTo>
                  <a:cubicBezTo>
                    <a:pt x="16588" y="16309"/>
                    <a:pt x="16598" y="16240"/>
                    <a:pt x="16607" y="16171"/>
                  </a:cubicBezTo>
                  <a:cubicBezTo>
                    <a:pt x="16649" y="15866"/>
                    <a:pt x="16674" y="15562"/>
                    <a:pt x="16692" y="15255"/>
                  </a:cubicBezTo>
                  <a:cubicBezTo>
                    <a:pt x="16743" y="14429"/>
                    <a:pt x="16758" y="13602"/>
                    <a:pt x="16827" y="12777"/>
                  </a:cubicBezTo>
                  <a:cubicBezTo>
                    <a:pt x="16900" y="11931"/>
                    <a:pt x="17053" y="11095"/>
                    <a:pt x="17228" y="10265"/>
                  </a:cubicBezTo>
                  <a:cubicBezTo>
                    <a:pt x="17436" y="9246"/>
                    <a:pt x="17697" y="8240"/>
                    <a:pt x="18050" y="7262"/>
                  </a:cubicBezTo>
                  <a:cubicBezTo>
                    <a:pt x="18640" y="5636"/>
                    <a:pt x="19522" y="4139"/>
                    <a:pt x="20277" y="2587"/>
                  </a:cubicBezTo>
                  <a:cubicBezTo>
                    <a:pt x="20581" y="1979"/>
                    <a:pt x="20867" y="1362"/>
                    <a:pt x="21156" y="748"/>
                  </a:cubicBezTo>
                  <a:cubicBezTo>
                    <a:pt x="21220" y="614"/>
                    <a:pt x="21282" y="480"/>
                    <a:pt x="21344" y="345"/>
                  </a:cubicBezTo>
                  <a:cubicBezTo>
                    <a:pt x="21363" y="301"/>
                    <a:pt x="21386" y="248"/>
                    <a:pt x="21437" y="238"/>
                  </a:cubicBezTo>
                  <a:cubicBezTo>
                    <a:pt x="21458" y="147"/>
                    <a:pt x="21456" y="0"/>
                    <a:pt x="21584" y="18"/>
                  </a:cubicBezTo>
                  <a:cubicBezTo>
                    <a:pt x="21637" y="29"/>
                    <a:pt x="21672" y="82"/>
                    <a:pt x="21660" y="137"/>
                  </a:cubicBezTo>
                  <a:cubicBezTo>
                    <a:pt x="21304" y="2158"/>
                    <a:pt x="20880" y="4168"/>
                    <a:pt x="20496" y="6184"/>
                  </a:cubicBezTo>
                  <a:cubicBezTo>
                    <a:pt x="20072" y="8355"/>
                    <a:pt x="19650" y="10534"/>
                    <a:pt x="18878" y="12614"/>
                  </a:cubicBezTo>
                  <a:cubicBezTo>
                    <a:pt x="18385" y="14045"/>
                    <a:pt x="17731" y="15435"/>
                    <a:pt x="16833" y="16660"/>
                  </a:cubicBezTo>
                  <a:close/>
                  <a:moveTo>
                    <a:pt x="29695" y="33890"/>
                  </a:moveTo>
                  <a:cubicBezTo>
                    <a:pt x="28818" y="34171"/>
                    <a:pt x="27999" y="34606"/>
                    <a:pt x="27128" y="34907"/>
                  </a:cubicBezTo>
                  <a:cubicBezTo>
                    <a:pt x="25716" y="35443"/>
                    <a:pt x="24247" y="35805"/>
                    <a:pt x="22760" y="36050"/>
                  </a:cubicBezTo>
                  <a:cubicBezTo>
                    <a:pt x="20588" y="36400"/>
                    <a:pt x="18369" y="36380"/>
                    <a:pt x="16204" y="36794"/>
                  </a:cubicBezTo>
                  <a:cubicBezTo>
                    <a:pt x="15212" y="36994"/>
                    <a:pt x="14242" y="37290"/>
                    <a:pt x="13310" y="37686"/>
                  </a:cubicBezTo>
                  <a:cubicBezTo>
                    <a:pt x="13926" y="37605"/>
                    <a:pt x="14529" y="37454"/>
                    <a:pt x="15146" y="37380"/>
                  </a:cubicBezTo>
                  <a:cubicBezTo>
                    <a:pt x="16571" y="37280"/>
                    <a:pt x="18004" y="37252"/>
                    <a:pt x="19428" y="37122"/>
                  </a:cubicBezTo>
                  <a:cubicBezTo>
                    <a:pt x="20161" y="37020"/>
                    <a:pt x="20897" y="36947"/>
                    <a:pt x="21632" y="36850"/>
                  </a:cubicBezTo>
                  <a:cubicBezTo>
                    <a:pt x="22389" y="36748"/>
                    <a:pt x="23137" y="36597"/>
                    <a:pt x="23879" y="36431"/>
                  </a:cubicBezTo>
                  <a:cubicBezTo>
                    <a:pt x="24733" y="36242"/>
                    <a:pt x="25589" y="36030"/>
                    <a:pt x="26402" y="35710"/>
                  </a:cubicBezTo>
                  <a:cubicBezTo>
                    <a:pt x="27093" y="35429"/>
                    <a:pt x="27730" y="35065"/>
                    <a:pt x="28360" y="34674"/>
                  </a:cubicBezTo>
                  <a:cubicBezTo>
                    <a:pt x="28650" y="34491"/>
                    <a:pt x="28933" y="34299"/>
                    <a:pt x="29240" y="34143"/>
                  </a:cubicBezTo>
                  <a:cubicBezTo>
                    <a:pt x="29287" y="34117"/>
                    <a:pt x="29347" y="34132"/>
                    <a:pt x="29376" y="34181"/>
                  </a:cubicBezTo>
                  <a:cubicBezTo>
                    <a:pt x="29402" y="34227"/>
                    <a:pt x="29386" y="34291"/>
                    <a:pt x="29337" y="34317"/>
                  </a:cubicBezTo>
                  <a:cubicBezTo>
                    <a:pt x="29074" y="34454"/>
                    <a:pt x="28824" y="34613"/>
                    <a:pt x="28575" y="34776"/>
                  </a:cubicBezTo>
                  <a:cubicBezTo>
                    <a:pt x="27832" y="35237"/>
                    <a:pt x="27070" y="35685"/>
                    <a:pt x="26245" y="35985"/>
                  </a:cubicBezTo>
                  <a:cubicBezTo>
                    <a:pt x="25260" y="36346"/>
                    <a:pt x="24232" y="36566"/>
                    <a:pt x="23209" y="36781"/>
                  </a:cubicBezTo>
                  <a:cubicBezTo>
                    <a:pt x="21896" y="37065"/>
                    <a:pt x="20558" y="37177"/>
                    <a:pt x="19229" y="37345"/>
                  </a:cubicBezTo>
                  <a:cubicBezTo>
                    <a:pt x="18144" y="37420"/>
                    <a:pt x="17058" y="37477"/>
                    <a:pt x="15971" y="37535"/>
                  </a:cubicBezTo>
                  <a:cubicBezTo>
                    <a:pt x="14988" y="37530"/>
                    <a:pt x="14041" y="37798"/>
                    <a:pt x="13073" y="37926"/>
                  </a:cubicBezTo>
                  <a:cubicBezTo>
                    <a:pt x="12926" y="37949"/>
                    <a:pt x="12783" y="37976"/>
                    <a:pt x="12638" y="38002"/>
                  </a:cubicBezTo>
                  <a:cubicBezTo>
                    <a:pt x="12535" y="38026"/>
                    <a:pt x="12356" y="38060"/>
                    <a:pt x="12379" y="37897"/>
                  </a:cubicBezTo>
                  <a:cubicBezTo>
                    <a:pt x="12304" y="37887"/>
                    <a:pt x="12268" y="37784"/>
                    <a:pt x="12326" y="37729"/>
                  </a:cubicBezTo>
                  <a:cubicBezTo>
                    <a:pt x="12344" y="37709"/>
                    <a:pt x="12366" y="37693"/>
                    <a:pt x="12390" y="37676"/>
                  </a:cubicBezTo>
                  <a:cubicBezTo>
                    <a:pt x="12603" y="37533"/>
                    <a:pt x="12826" y="37408"/>
                    <a:pt x="13052" y="37285"/>
                  </a:cubicBezTo>
                  <a:cubicBezTo>
                    <a:pt x="13717" y="36927"/>
                    <a:pt x="14390" y="36576"/>
                    <a:pt x="15094" y="36294"/>
                  </a:cubicBezTo>
                  <a:cubicBezTo>
                    <a:pt x="16276" y="35840"/>
                    <a:pt x="17474" y="35432"/>
                    <a:pt x="18704" y="35145"/>
                  </a:cubicBezTo>
                  <a:cubicBezTo>
                    <a:pt x="19379" y="35007"/>
                    <a:pt x="20054" y="34946"/>
                    <a:pt x="20732" y="34842"/>
                  </a:cubicBezTo>
                  <a:cubicBezTo>
                    <a:pt x="21621" y="34701"/>
                    <a:pt x="22520" y="34634"/>
                    <a:pt x="23417" y="34570"/>
                  </a:cubicBezTo>
                  <a:cubicBezTo>
                    <a:pt x="24323" y="34506"/>
                    <a:pt x="25223" y="34382"/>
                    <a:pt x="26127" y="34304"/>
                  </a:cubicBezTo>
                  <a:cubicBezTo>
                    <a:pt x="26752" y="34251"/>
                    <a:pt x="27375" y="34184"/>
                    <a:pt x="27993" y="34079"/>
                  </a:cubicBezTo>
                  <a:cubicBezTo>
                    <a:pt x="28545" y="33961"/>
                    <a:pt x="29093" y="33829"/>
                    <a:pt x="29642" y="33695"/>
                  </a:cubicBezTo>
                  <a:cubicBezTo>
                    <a:pt x="29694" y="33683"/>
                    <a:pt x="29750" y="33713"/>
                    <a:pt x="29764" y="33765"/>
                  </a:cubicBezTo>
                  <a:cubicBezTo>
                    <a:pt x="29782" y="33821"/>
                    <a:pt x="29747" y="33873"/>
                    <a:pt x="29695" y="33890"/>
                  </a:cubicBezTo>
                  <a:close/>
                  <a:moveTo>
                    <a:pt x="27194" y="34670"/>
                  </a:moveTo>
                  <a:cubicBezTo>
                    <a:pt x="27474" y="34563"/>
                    <a:pt x="27755" y="34455"/>
                    <a:pt x="28032" y="34339"/>
                  </a:cubicBezTo>
                  <a:cubicBezTo>
                    <a:pt x="28127" y="34300"/>
                    <a:pt x="28222" y="34258"/>
                    <a:pt x="28317" y="34217"/>
                  </a:cubicBezTo>
                  <a:cubicBezTo>
                    <a:pt x="27622" y="34366"/>
                    <a:pt x="26912" y="34432"/>
                    <a:pt x="26206" y="34498"/>
                  </a:cubicBezTo>
                  <a:cubicBezTo>
                    <a:pt x="25305" y="34575"/>
                    <a:pt x="24412" y="34700"/>
                    <a:pt x="23512" y="34764"/>
                  </a:cubicBezTo>
                  <a:cubicBezTo>
                    <a:pt x="21994" y="34854"/>
                    <a:pt x="20486" y="35063"/>
                    <a:pt x="18983" y="35296"/>
                  </a:cubicBezTo>
                  <a:cubicBezTo>
                    <a:pt x="18150" y="35452"/>
                    <a:pt x="17330" y="35729"/>
                    <a:pt x="16525" y="35991"/>
                  </a:cubicBezTo>
                  <a:cubicBezTo>
                    <a:pt x="15186" y="36418"/>
                    <a:pt x="13903" y="37006"/>
                    <a:pt x="12695" y="37723"/>
                  </a:cubicBezTo>
                  <a:cubicBezTo>
                    <a:pt x="13808" y="37246"/>
                    <a:pt x="14951" y="36835"/>
                    <a:pt x="16143" y="36605"/>
                  </a:cubicBezTo>
                  <a:cubicBezTo>
                    <a:pt x="17771" y="36300"/>
                    <a:pt x="19430" y="36214"/>
                    <a:pt x="21078" y="36063"/>
                  </a:cubicBezTo>
                  <a:cubicBezTo>
                    <a:pt x="23166" y="35871"/>
                    <a:pt x="25236" y="35417"/>
                    <a:pt x="27194" y="34670"/>
                  </a:cubicBezTo>
                  <a:close/>
                  <a:moveTo>
                    <a:pt x="28892" y="24655"/>
                  </a:moveTo>
                  <a:cubicBezTo>
                    <a:pt x="28928" y="24633"/>
                    <a:pt x="28941" y="24590"/>
                    <a:pt x="28935" y="24550"/>
                  </a:cubicBezTo>
                  <a:cubicBezTo>
                    <a:pt x="28928" y="24497"/>
                    <a:pt x="28869" y="24462"/>
                    <a:pt x="28818" y="24471"/>
                  </a:cubicBezTo>
                  <a:cubicBezTo>
                    <a:pt x="28759" y="24484"/>
                    <a:pt x="28701" y="24501"/>
                    <a:pt x="28639" y="24512"/>
                  </a:cubicBezTo>
                  <a:cubicBezTo>
                    <a:pt x="28276" y="24586"/>
                    <a:pt x="27911" y="24648"/>
                    <a:pt x="27550" y="24722"/>
                  </a:cubicBezTo>
                  <a:cubicBezTo>
                    <a:pt x="25794" y="25083"/>
                    <a:pt x="24116" y="25737"/>
                    <a:pt x="22415" y="26291"/>
                  </a:cubicBezTo>
                  <a:cubicBezTo>
                    <a:pt x="20625" y="26912"/>
                    <a:pt x="18827" y="27546"/>
                    <a:pt x="17146" y="28429"/>
                  </a:cubicBezTo>
                  <a:cubicBezTo>
                    <a:pt x="16312" y="28876"/>
                    <a:pt x="15562" y="29454"/>
                    <a:pt x="14867" y="30096"/>
                  </a:cubicBezTo>
                  <a:cubicBezTo>
                    <a:pt x="14637" y="30303"/>
                    <a:pt x="14406" y="30509"/>
                    <a:pt x="14184" y="30725"/>
                  </a:cubicBezTo>
                  <a:cubicBezTo>
                    <a:pt x="14102" y="30822"/>
                    <a:pt x="13809" y="31041"/>
                    <a:pt x="13865" y="31185"/>
                  </a:cubicBezTo>
                  <a:cubicBezTo>
                    <a:pt x="13844" y="31209"/>
                    <a:pt x="13832" y="31239"/>
                    <a:pt x="13839" y="31271"/>
                  </a:cubicBezTo>
                  <a:cubicBezTo>
                    <a:pt x="13849" y="31331"/>
                    <a:pt x="13916" y="31364"/>
                    <a:pt x="13972" y="31349"/>
                  </a:cubicBezTo>
                  <a:cubicBezTo>
                    <a:pt x="14202" y="31292"/>
                    <a:pt x="14432" y="31231"/>
                    <a:pt x="14659" y="31167"/>
                  </a:cubicBezTo>
                  <a:cubicBezTo>
                    <a:pt x="15355" y="30966"/>
                    <a:pt x="16045" y="30799"/>
                    <a:pt x="16761" y="30646"/>
                  </a:cubicBezTo>
                  <a:cubicBezTo>
                    <a:pt x="17684" y="30454"/>
                    <a:pt x="18608" y="30257"/>
                    <a:pt x="19514" y="29997"/>
                  </a:cubicBezTo>
                  <a:cubicBezTo>
                    <a:pt x="20408" y="29700"/>
                    <a:pt x="21312" y="29416"/>
                    <a:pt x="22192" y="29078"/>
                  </a:cubicBezTo>
                  <a:cubicBezTo>
                    <a:pt x="24193" y="28255"/>
                    <a:pt x="26055" y="27113"/>
                    <a:pt x="27730" y="25746"/>
                  </a:cubicBezTo>
                  <a:cubicBezTo>
                    <a:pt x="27979" y="25555"/>
                    <a:pt x="28229" y="25362"/>
                    <a:pt x="28473" y="25165"/>
                  </a:cubicBezTo>
                  <a:cubicBezTo>
                    <a:pt x="28517" y="25131"/>
                    <a:pt x="28521" y="25065"/>
                    <a:pt x="28485" y="25024"/>
                  </a:cubicBezTo>
                  <a:cubicBezTo>
                    <a:pt x="28377" y="24922"/>
                    <a:pt x="28279" y="25085"/>
                    <a:pt x="28187" y="25138"/>
                  </a:cubicBezTo>
                  <a:cubicBezTo>
                    <a:pt x="27835" y="25420"/>
                    <a:pt x="27468" y="25686"/>
                    <a:pt x="27119" y="25972"/>
                  </a:cubicBezTo>
                  <a:cubicBezTo>
                    <a:pt x="25617" y="27155"/>
                    <a:pt x="23949" y="28121"/>
                    <a:pt x="22185" y="28867"/>
                  </a:cubicBezTo>
                  <a:cubicBezTo>
                    <a:pt x="21304" y="29211"/>
                    <a:pt x="20395" y="29488"/>
                    <a:pt x="19497" y="29793"/>
                  </a:cubicBezTo>
                  <a:cubicBezTo>
                    <a:pt x="17954" y="30249"/>
                    <a:pt x="16344" y="30473"/>
                    <a:pt x="14795" y="30922"/>
                  </a:cubicBezTo>
                  <a:cubicBezTo>
                    <a:pt x="15762" y="30418"/>
                    <a:pt x="16732" y="29932"/>
                    <a:pt x="17748" y="29544"/>
                  </a:cubicBezTo>
                  <a:cubicBezTo>
                    <a:pt x="18986" y="29031"/>
                    <a:pt x="20280" y="28630"/>
                    <a:pt x="21538" y="28161"/>
                  </a:cubicBezTo>
                  <a:cubicBezTo>
                    <a:pt x="23298" y="27474"/>
                    <a:pt x="25032" y="26703"/>
                    <a:pt x="26717" y="25847"/>
                  </a:cubicBezTo>
                  <a:cubicBezTo>
                    <a:pt x="27444" y="25454"/>
                    <a:pt x="28154" y="25036"/>
                    <a:pt x="28892" y="24655"/>
                  </a:cubicBezTo>
                  <a:close/>
                  <a:moveTo>
                    <a:pt x="28105" y="24849"/>
                  </a:moveTo>
                  <a:cubicBezTo>
                    <a:pt x="28134" y="24834"/>
                    <a:pt x="28160" y="24819"/>
                    <a:pt x="28189" y="24804"/>
                  </a:cubicBezTo>
                  <a:cubicBezTo>
                    <a:pt x="26111" y="25161"/>
                    <a:pt x="24142" y="25937"/>
                    <a:pt x="22146" y="26596"/>
                  </a:cubicBezTo>
                  <a:cubicBezTo>
                    <a:pt x="21286" y="26889"/>
                    <a:pt x="20431" y="27202"/>
                    <a:pt x="19589" y="27539"/>
                  </a:cubicBezTo>
                  <a:cubicBezTo>
                    <a:pt x="18569" y="27957"/>
                    <a:pt x="17534" y="28380"/>
                    <a:pt x="16607" y="28978"/>
                  </a:cubicBezTo>
                  <a:cubicBezTo>
                    <a:pt x="15904" y="29421"/>
                    <a:pt x="15286" y="29977"/>
                    <a:pt x="14675" y="30536"/>
                  </a:cubicBezTo>
                  <a:cubicBezTo>
                    <a:pt x="14491" y="30717"/>
                    <a:pt x="14407" y="30755"/>
                    <a:pt x="14225" y="30989"/>
                  </a:cubicBezTo>
                  <a:cubicBezTo>
                    <a:pt x="14896" y="30654"/>
                    <a:pt x="15556" y="30298"/>
                    <a:pt x="16235" y="29974"/>
                  </a:cubicBezTo>
                  <a:cubicBezTo>
                    <a:pt x="17723" y="29291"/>
                    <a:pt x="19259" y="28748"/>
                    <a:pt x="20805" y="28216"/>
                  </a:cubicBezTo>
                  <a:cubicBezTo>
                    <a:pt x="21916" y="27828"/>
                    <a:pt x="22992" y="27365"/>
                    <a:pt x="24066" y="26885"/>
                  </a:cubicBezTo>
                  <a:cubicBezTo>
                    <a:pt x="25453" y="26287"/>
                    <a:pt x="26797" y="25596"/>
                    <a:pt x="28105" y="24849"/>
                  </a:cubicBezTo>
                  <a:close/>
                  <a:moveTo>
                    <a:pt x="13348" y="30157"/>
                  </a:moveTo>
                  <a:cubicBezTo>
                    <a:pt x="13348" y="30152"/>
                    <a:pt x="13346" y="30148"/>
                    <a:pt x="13346" y="30142"/>
                  </a:cubicBezTo>
                  <a:cubicBezTo>
                    <a:pt x="13343" y="30141"/>
                    <a:pt x="13342" y="30141"/>
                    <a:pt x="13339" y="30139"/>
                  </a:cubicBezTo>
                  <a:cubicBezTo>
                    <a:pt x="13342" y="30147"/>
                    <a:pt x="13343" y="30152"/>
                    <a:pt x="13348" y="30157"/>
                  </a:cubicBezTo>
                  <a:close/>
                  <a:moveTo>
                    <a:pt x="13385" y="29832"/>
                  </a:moveTo>
                  <a:cubicBezTo>
                    <a:pt x="13395" y="29829"/>
                    <a:pt x="13408" y="29826"/>
                    <a:pt x="13422" y="29825"/>
                  </a:cubicBezTo>
                  <a:cubicBezTo>
                    <a:pt x="13500" y="29830"/>
                    <a:pt x="13520" y="29904"/>
                    <a:pt x="13520" y="29966"/>
                  </a:cubicBezTo>
                  <a:cubicBezTo>
                    <a:pt x="13516" y="30078"/>
                    <a:pt x="13637" y="30398"/>
                    <a:pt x="13493" y="30437"/>
                  </a:cubicBezTo>
                  <a:cubicBezTo>
                    <a:pt x="13509" y="30505"/>
                    <a:pt x="13493" y="30562"/>
                    <a:pt x="13401" y="30585"/>
                  </a:cubicBezTo>
                  <a:cubicBezTo>
                    <a:pt x="13353" y="30588"/>
                    <a:pt x="13313" y="30556"/>
                    <a:pt x="13279" y="30526"/>
                  </a:cubicBezTo>
                  <a:cubicBezTo>
                    <a:pt x="13161" y="30420"/>
                    <a:pt x="13047" y="30306"/>
                    <a:pt x="12924" y="30204"/>
                  </a:cubicBezTo>
                  <a:cubicBezTo>
                    <a:pt x="12035" y="29508"/>
                    <a:pt x="11058" y="28935"/>
                    <a:pt x="10183" y="28223"/>
                  </a:cubicBezTo>
                  <a:cubicBezTo>
                    <a:pt x="8825" y="27148"/>
                    <a:pt x="7622" y="25893"/>
                    <a:pt x="6506" y="24570"/>
                  </a:cubicBezTo>
                  <a:cubicBezTo>
                    <a:pt x="5954" y="23926"/>
                    <a:pt x="5397" y="23285"/>
                    <a:pt x="4907" y="22593"/>
                  </a:cubicBezTo>
                  <a:cubicBezTo>
                    <a:pt x="4239" y="21617"/>
                    <a:pt x="3725" y="20537"/>
                    <a:pt x="3311" y="19435"/>
                  </a:cubicBezTo>
                  <a:cubicBezTo>
                    <a:pt x="3168" y="19220"/>
                    <a:pt x="3011" y="19013"/>
                    <a:pt x="2869" y="18796"/>
                  </a:cubicBezTo>
                  <a:cubicBezTo>
                    <a:pt x="2790" y="18663"/>
                    <a:pt x="2676" y="18538"/>
                    <a:pt x="2639" y="18385"/>
                  </a:cubicBezTo>
                  <a:cubicBezTo>
                    <a:pt x="2636" y="18293"/>
                    <a:pt x="2741" y="18244"/>
                    <a:pt x="2813" y="18302"/>
                  </a:cubicBezTo>
                  <a:cubicBezTo>
                    <a:pt x="2926" y="18397"/>
                    <a:pt x="3043" y="18530"/>
                    <a:pt x="3149" y="18624"/>
                  </a:cubicBezTo>
                  <a:cubicBezTo>
                    <a:pt x="3881" y="19324"/>
                    <a:pt x="4681" y="19941"/>
                    <a:pt x="5498" y="20539"/>
                  </a:cubicBezTo>
                  <a:cubicBezTo>
                    <a:pt x="6874" y="21534"/>
                    <a:pt x="8181" y="22620"/>
                    <a:pt x="9386" y="23821"/>
                  </a:cubicBezTo>
                  <a:cubicBezTo>
                    <a:pt x="10960" y="25333"/>
                    <a:pt x="12357" y="27084"/>
                    <a:pt x="13111" y="29153"/>
                  </a:cubicBezTo>
                  <a:cubicBezTo>
                    <a:pt x="13204" y="29379"/>
                    <a:pt x="13284" y="29610"/>
                    <a:pt x="13385" y="29832"/>
                  </a:cubicBezTo>
                  <a:close/>
                  <a:moveTo>
                    <a:pt x="11834" y="37437"/>
                  </a:moveTo>
                  <a:cubicBezTo>
                    <a:pt x="11709" y="37441"/>
                    <a:pt x="11608" y="37329"/>
                    <a:pt x="11502" y="37273"/>
                  </a:cubicBezTo>
                  <a:cubicBezTo>
                    <a:pt x="11200" y="37076"/>
                    <a:pt x="10907" y="36868"/>
                    <a:pt x="10612" y="36659"/>
                  </a:cubicBezTo>
                  <a:cubicBezTo>
                    <a:pt x="10022" y="36244"/>
                    <a:pt x="9437" y="35824"/>
                    <a:pt x="8858" y="35394"/>
                  </a:cubicBezTo>
                  <a:cubicBezTo>
                    <a:pt x="7988" y="34750"/>
                    <a:pt x="7118" y="34106"/>
                    <a:pt x="6283" y="33419"/>
                  </a:cubicBezTo>
                  <a:cubicBezTo>
                    <a:pt x="5189" y="32490"/>
                    <a:pt x="4227" y="31413"/>
                    <a:pt x="3254" y="30362"/>
                  </a:cubicBezTo>
                  <a:cubicBezTo>
                    <a:pt x="3024" y="30096"/>
                    <a:pt x="2795" y="29826"/>
                    <a:pt x="2582" y="29544"/>
                  </a:cubicBezTo>
                  <a:cubicBezTo>
                    <a:pt x="2140" y="28968"/>
                    <a:pt x="1803" y="28321"/>
                    <a:pt x="1440" y="27694"/>
                  </a:cubicBezTo>
                  <a:cubicBezTo>
                    <a:pt x="1090" y="27092"/>
                    <a:pt x="768" y="26472"/>
                    <a:pt x="488" y="25834"/>
                  </a:cubicBezTo>
                  <a:cubicBezTo>
                    <a:pt x="331" y="25611"/>
                    <a:pt x="137" y="25401"/>
                    <a:pt x="16" y="25158"/>
                  </a:cubicBezTo>
                  <a:cubicBezTo>
                    <a:pt x="0" y="25082"/>
                    <a:pt x="84" y="25010"/>
                    <a:pt x="157" y="25046"/>
                  </a:cubicBezTo>
                  <a:cubicBezTo>
                    <a:pt x="691" y="25517"/>
                    <a:pt x="1178" y="26038"/>
                    <a:pt x="1711" y="26505"/>
                  </a:cubicBezTo>
                  <a:cubicBezTo>
                    <a:pt x="2250" y="26977"/>
                    <a:pt x="2837" y="27428"/>
                    <a:pt x="3405" y="27854"/>
                  </a:cubicBezTo>
                  <a:cubicBezTo>
                    <a:pt x="4236" y="28434"/>
                    <a:pt x="5070" y="29014"/>
                    <a:pt x="5879" y="29623"/>
                  </a:cubicBezTo>
                  <a:cubicBezTo>
                    <a:pt x="7358" y="30648"/>
                    <a:pt x="8743" y="31829"/>
                    <a:pt x="9879" y="33230"/>
                  </a:cubicBezTo>
                  <a:cubicBezTo>
                    <a:pt x="10773" y="34368"/>
                    <a:pt x="11408" y="35670"/>
                    <a:pt x="12019" y="36974"/>
                  </a:cubicBezTo>
                  <a:cubicBezTo>
                    <a:pt x="12057" y="37019"/>
                    <a:pt x="12052" y="37091"/>
                    <a:pt x="12002" y="37122"/>
                  </a:cubicBezTo>
                  <a:cubicBezTo>
                    <a:pt x="11956" y="37154"/>
                    <a:pt x="11893" y="37142"/>
                    <a:pt x="11863" y="37098"/>
                  </a:cubicBezTo>
                  <a:cubicBezTo>
                    <a:pt x="11624" y="36658"/>
                    <a:pt x="11440" y="36191"/>
                    <a:pt x="11210" y="35745"/>
                  </a:cubicBezTo>
                  <a:cubicBezTo>
                    <a:pt x="10904" y="35131"/>
                    <a:pt x="10556" y="34546"/>
                    <a:pt x="10178" y="33979"/>
                  </a:cubicBezTo>
                  <a:cubicBezTo>
                    <a:pt x="9646" y="33172"/>
                    <a:pt x="8966" y="32461"/>
                    <a:pt x="8268" y="31799"/>
                  </a:cubicBezTo>
                  <a:cubicBezTo>
                    <a:pt x="7468" y="31012"/>
                    <a:pt x="6559" y="30349"/>
                    <a:pt x="5649" y="29701"/>
                  </a:cubicBezTo>
                  <a:cubicBezTo>
                    <a:pt x="4818" y="29068"/>
                    <a:pt x="3953" y="28493"/>
                    <a:pt x="3110" y="27882"/>
                  </a:cubicBezTo>
                  <a:cubicBezTo>
                    <a:pt x="2319" y="27289"/>
                    <a:pt x="1552" y="26666"/>
                    <a:pt x="846" y="25973"/>
                  </a:cubicBezTo>
                  <a:cubicBezTo>
                    <a:pt x="2294" y="27766"/>
                    <a:pt x="3685" y="29631"/>
                    <a:pt x="5459" y="31116"/>
                  </a:cubicBezTo>
                  <a:cubicBezTo>
                    <a:pt x="6280" y="31820"/>
                    <a:pt x="7166" y="32441"/>
                    <a:pt x="7987" y="33144"/>
                  </a:cubicBezTo>
                  <a:cubicBezTo>
                    <a:pt x="9086" y="34066"/>
                    <a:pt x="10086" y="35107"/>
                    <a:pt x="11006" y="36208"/>
                  </a:cubicBezTo>
                  <a:cubicBezTo>
                    <a:pt x="11223" y="36468"/>
                    <a:pt x="11444" y="36725"/>
                    <a:pt x="11663" y="36983"/>
                  </a:cubicBezTo>
                  <a:cubicBezTo>
                    <a:pt x="11749" y="37105"/>
                    <a:pt x="12067" y="37341"/>
                    <a:pt x="11834" y="37437"/>
                  </a:cubicBezTo>
                  <a:close/>
                  <a:moveTo>
                    <a:pt x="10461" y="36307"/>
                  </a:moveTo>
                  <a:cubicBezTo>
                    <a:pt x="10766" y="36521"/>
                    <a:pt x="11068" y="36740"/>
                    <a:pt x="11377" y="36948"/>
                  </a:cubicBezTo>
                  <a:cubicBezTo>
                    <a:pt x="10554" y="35972"/>
                    <a:pt x="9726" y="34997"/>
                    <a:pt x="8793" y="34125"/>
                  </a:cubicBezTo>
                  <a:cubicBezTo>
                    <a:pt x="7749" y="33125"/>
                    <a:pt x="6568" y="32292"/>
                    <a:pt x="5456" y="31370"/>
                  </a:cubicBezTo>
                  <a:cubicBezTo>
                    <a:pt x="3754" y="29981"/>
                    <a:pt x="2416" y="28230"/>
                    <a:pt x="1037" y="26535"/>
                  </a:cubicBezTo>
                  <a:cubicBezTo>
                    <a:pt x="1519" y="27437"/>
                    <a:pt x="2006" y="28340"/>
                    <a:pt x="2572" y="29191"/>
                  </a:cubicBezTo>
                  <a:cubicBezTo>
                    <a:pt x="3110" y="29940"/>
                    <a:pt x="3738" y="30615"/>
                    <a:pt x="4380" y="31275"/>
                  </a:cubicBezTo>
                  <a:cubicBezTo>
                    <a:pt x="4955" y="31876"/>
                    <a:pt x="5521" y="32491"/>
                    <a:pt x="6146" y="33039"/>
                  </a:cubicBezTo>
                  <a:cubicBezTo>
                    <a:pt x="7527" y="34201"/>
                    <a:pt x="8999" y="35258"/>
                    <a:pt x="10461" y="36307"/>
                  </a:cubicBezTo>
                  <a:close/>
                  <a:moveTo>
                    <a:pt x="9476" y="25911"/>
                  </a:moveTo>
                  <a:cubicBezTo>
                    <a:pt x="10216" y="26620"/>
                    <a:pt x="10963" y="27325"/>
                    <a:pt x="11664" y="28075"/>
                  </a:cubicBezTo>
                  <a:cubicBezTo>
                    <a:pt x="12221" y="28666"/>
                    <a:pt x="12786" y="29258"/>
                    <a:pt x="13218" y="29948"/>
                  </a:cubicBezTo>
                  <a:cubicBezTo>
                    <a:pt x="12843" y="29048"/>
                    <a:pt x="12508" y="28104"/>
                    <a:pt x="11985" y="27277"/>
                  </a:cubicBezTo>
                  <a:cubicBezTo>
                    <a:pt x="10787" y="25315"/>
                    <a:pt x="9074" y="23736"/>
                    <a:pt x="7361" y="22232"/>
                  </a:cubicBezTo>
                  <a:cubicBezTo>
                    <a:pt x="6024" y="21098"/>
                    <a:pt x="4522" y="20171"/>
                    <a:pt x="3235" y="18977"/>
                  </a:cubicBezTo>
                  <a:cubicBezTo>
                    <a:pt x="4167" y="20276"/>
                    <a:pt x="5127" y="21555"/>
                    <a:pt x="6231" y="22708"/>
                  </a:cubicBezTo>
                  <a:cubicBezTo>
                    <a:pt x="7298" y="23788"/>
                    <a:pt x="8369" y="24876"/>
                    <a:pt x="9476" y="25911"/>
                  </a:cubicBezTo>
                  <a:close/>
                  <a:moveTo>
                    <a:pt x="11899" y="29221"/>
                  </a:moveTo>
                  <a:cubicBezTo>
                    <a:pt x="12182" y="29415"/>
                    <a:pt x="12466" y="29608"/>
                    <a:pt x="12744" y="29809"/>
                  </a:cubicBezTo>
                  <a:cubicBezTo>
                    <a:pt x="12846" y="29882"/>
                    <a:pt x="12947" y="29961"/>
                    <a:pt x="13044" y="30042"/>
                  </a:cubicBezTo>
                  <a:cubicBezTo>
                    <a:pt x="12721" y="29533"/>
                    <a:pt x="12343" y="29097"/>
                    <a:pt x="11939" y="28659"/>
                  </a:cubicBezTo>
                  <a:cubicBezTo>
                    <a:pt x="11078" y="27716"/>
                    <a:pt x="10145" y="26821"/>
                    <a:pt x="9223" y="25941"/>
                  </a:cubicBezTo>
                  <a:cubicBezTo>
                    <a:pt x="7984" y="24764"/>
                    <a:pt x="6763" y="23564"/>
                    <a:pt x="5594" y="22313"/>
                  </a:cubicBezTo>
                  <a:cubicBezTo>
                    <a:pt x="4955" y="21600"/>
                    <a:pt x="4362" y="20823"/>
                    <a:pt x="3782" y="20067"/>
                  </a:cubicBezTo>
                  <a:cubicBezTo>
                    <a:pt x="4162" y="20941"/>
                    <a:pt x="4592" y="21801"/>
                    <a:pt x="5147" y="22579"/>
                  </a:cubicBezTo>
                  <a:cubicBezTo>
                    <a:pt x="5511" y="23082"/>
                    <a:pt x="5903" y="23551"/>
                    <a:pt x="6303" y="24021"/>
                  </a:cubicBezTo>
                  <a:cubicBezTo>
                    <a:pt x="7081" y="24931"/>
                    <a:pt x="7866" y="25851"/>
                    <a:pt x="8733" y="26678"/>
                  </a:cubicBezTo>
                  <a:cubicBezTo>
                    <a:pt x="9705" y="27625"/>
                    <a:pt x="10773" y="28467"/>
                    <a:pt x="11899" y="29221"/>
                  </a:cubicBezTo>
                  <a:close/>
                  <a:moveTo>
                    <a:pt x="14903" y="22756"/>
                  </a:moveTo>
                  <a:cubicBezTo>
                    <a:pt x="14992" y="22674"/>
                    <a:pt x="14968" y="22600"/>
                    <a:pt x="14913" y="22530"/>
                  </a:cubicBezTo>
                  <a:cubicBezTo>
                    <a:pt x="14932" y="22533"/>
                    <a:pt x="14954" y="22527"/>
                    <a:pt x="14981" y="22514"/>
                  </a:cubicBezTo>
                  <a:cubicBezTo>
                    <a:pt x="15025" y="22484"/>
                    <a:pt x="15037" y="22419"/>
                    <a:pt x="15007" y="22376"/>
                  </a:cubicBezTo>
                  <a:cubicBezTo>
                    <a:pt x="14929" y="22045"/>
                    <a:pt x="14946" y="21696"/>
                    <a:pt x="14899" y="21358"/>
                  </a:cubicBezTo>
                  <a:cubicBezTo>
                    <a:pt x="14764" y="19982"/>
                    <a:pt x="14305" y="18660"/>
                    <a:pt x="13706" y="17419"/>
                  </a:cubicBezTo>
                  <a:cubicBezTo>
                    <a:pt x="13125" y="16157"/>
                    <a:pt x="12407" y="14965"/>
                    <a:pt x="11611" y="13828"/>
                  </a:cubicBezTo>
                  <a:cubicBezTo>
                    <a:pt x="10840" y="12659"/>
                    <a:pt x="9958" y="11571"/>
                    <a:pt x="9005" y="10547"/>
                  </a:cubicBezTo>
                  <a:cubicBezTo>
                    <a:pt x="8537" y="10051"/>
                    <a:pt x="8021" y="9605"/>
                    <a:pt x="7514" y="9151"/>
                  </a:cubicBezTo>
                  <a:cubicBezTo>
                    <a:pt x="7077" y="8756"/>
                    <a:pt x="6648" y="8352"/>
                    <a:pt x="6188" y="7984"/>
                  </a:cubicBezTo>
                  <a:cubicBezTo>
                    <a:pt x="6111" y="7929"/>
                    <a:pt x="6039" y="7847"/>
                    <a:pt x="5941" y="7837"/>
                  </a:cubicBezTo>
                  <a:cubicBezTo>
                    <a:pt x="5876" y="7833"/>
                    <a:pt x="5830" y="7895"/>
                    <a:pt x="5833" y="7956"/>
                  </a:cubicBezTo>
                  <a:cubicBezTo>
                    <a:pt x="5855" y="8057"/>
                    <a:pt x="5929" y="8136"/>
                    <a:pt x="5981" y="8222"/>
                  </a:cubicBezTo>
                  <a:cubicBezTo>
                    <a:pt x="6131" y="8438"/>
                    <a:pt x="6283" y="8649"/>
                    <a:pt x="6440" y="8861"/>
                  </a:cubicBezTo>
                  <a:cubicBezTo>
                    <a:pt x="6500" y="8943"/>
                    <a:pt x="6562" y="9027"/>
                    <a:pt x="6622" y="9109"/>
                  </a:cubicBezTo>
                  <a:cubicBezTo>
                    <a:pt x="6680" y="9273"/>
                    <a:pt x="6737" y="9437"/>
                    <a:pt x="6798" y="9598"/>
                  </a:cubicBezTo>
                  <a:cubicBezTo>
                    <a:pt x="7128" y="10497"/>
                    <a:pt x="7453" y="11400"/>
                    <a:pt x="7857" y="12269"/>
                  </a:cubicBezTo>
                  <a:cubicBezTo>
                    <a:pt x="8271" y="13139"/>
                    <a:pt x="8718" y="13993"/>
                    <a:pt x="9209" y="14821"/>
                  </a:cubicBezTo>
                  <a:cubicBezTo>
                    <a:pt x="9561" y="15363"/>
                    <a:pt x="9949" y="15884"/>
                    <a:pt x="10316" y="16416"/>
                  </a:cubicBezTo>
                  <a:cubicBezTo>
                    <a:pt x="11424" y="18001"/>
                    <a:pt x="12520" y="19596"/>
                    <a:pt x="13631" y="21179"/>
                  </a:cubicBezTo>
                  <a:cubicBezTo>
                    <a:pt x="13930" y="21584"/>
                    <a:pt x="14203" y="22012"/>
                    <a:pt x="14527" y="22398"/>
                  </a:cubicBezTo>
                  <a:cubicBezTo>
                    <a:pt x="14578" y="22521"/>
                    <a:pt x="14633" y="22645"/>
                    <a:pt x="14679" y="22771"/>
                  </a:cubicBezTo>
                  <a:cubicBezTo>
                    <a:pt x="14695" y="22823"/>
                    <a:pt x="14757" y="22851"/>
                    <a:pt x="14807" y="22832"/>
                  </a:cubicBezTo>
                  <a:cubicBezTo>
                    <a:pt x="14839" y="22816"/>
                    <a:pt x="14857" y="22794"/>
                    <a:pt x="14866" y="22770"/>
                  </a:cubicBezTo>
                  <a:cubicBezTo>
                    <a:pt x="14879" y="22767"/>
                    <a:pt x="14892" y="22763"/>
                    <a:pt x="14903" y="22756"/>
                  </a:cubicBezTo>
                  <a:close/>
                  <a:moveTo>
                    <a:pt x="6622" y="8777"/>
                  </a:moveTo>
                  <a:cubicBezTo>
                    <a:pt x="6670" y="8769"/>
                    <a:pt x="6717" y="8796"/>
                    <a:pt x="6736" y="8842"/>
                  </a:cubicBezTo>
                  <a:cubicBezTo>
                    <a:pt x="6757" y="8899"/>
                    <a:pt x="6779" y="8957"/>
                    <a:pt x="6799" y="9016"/>
                  </a:cubicBezTo>
                  <a:cubicBezTo>
                    <a:pt x="7783" y="10343"/>
                    <a:pt x="8813" y="11631"/>
                    <a:pt x="9746" y="12991"/>
                  </a:cubicBezTo>
                  <a:cubicBezTo>
                    <a:pt x="10889" y="14736"/>
                    <a:pt x="11985" y="16519"/>
                    <a:pt x="12888" y="18402"/>
                  </a:cubicBezTo>
                  <a:cubicBezTo>
                    <a:pt x="13338" y="19327"/>
                    <a:pt x="13746" y="20270"/>
                    <a:pt x="14199" y="21191"/>
                  </a:cubicBezTo>
                  <a:cubicBezTo>
                    <a:pt x="14371" y="21557"/>
                    <a:pt x="14542" y="21922"/>
                    <a:pt x="14701" y="22293"/>
                  </a:cubicBezTo>
                  <a:lnTo>
                    <a:pt x="14722" y="22320"/>
                  </a:lnTo>
                  <a:cubicBezTo>
                    <a:pt x="14742" y="22353"/>
                    <a:pt x="14772" y="22383"/>
                    <a:pt x="14806" y="22415"/>
                  </a:cubicBezTo>
                  <a:cubicBezTo>
                    <a:pt x="14777" y="22324"/>
                    <a:pt x="14772" y="22202"/>
                    <a:pt x="14764" y="22137"/>
                  </a:cubicBezTo>
                  <a:cubicBezTo>
                    <a:pt x="14695" y="20747"/>
                    <a:pt x="14371" y="19381"/>
                    <a:pt x="13802" y="18113"/>
                  </a:cubicBezTo>
                  <a:cubicBezTo>
                    <a:pt x="13283" y="16949"/>
                    <a:pt x="12704" y="15809"/>
                    <a:pt x="11991" y="14751"/>
                  </a:cubicBezTo>
                  <a:cubicBezTo>
                    <a:pt x="11086" y="13355"/>
                    <a:pt x="10101" y="12012"/>
                    <a:pt x="8964" y="10796"/>
                  </a:cubicBezTo>
                  <a:cubicBezTo>
                    <a:pt x="8132" y="9917"/>
                    <a:pt x="7203" y="9141"/>
                    <a:pt x="6303" y="8333"/>
                  </a:cubicBezTo>
                  <a:cubicBezTo>
                    <a:pt x="6410" y="8484"/>
                    <a:pt x="6517" y="8632"/>
                    <a:pt x="6622" y="8777"/>
                  </a:cubicBezTo>
                  <a:close/>
                  <a:moveTo>
                    <a:pt x="7028" y="9654"/>
                  </a:moveTo>
                  <a:cubicBezTo>
                    <a:pt x="7870" y="10774"/>
                    <a:pt x="8736" y="11875"/>
                    <a:pt x="9532" y="13030"/>
                  </a:cubicBezTo>
                  <a:cubicBezTo>
                    <a:pt x="10324" y="14230"/>
                    <a:pt x="11083" y="15448"/>
                    <a:pt x="11784" y="16705"/>
                  </a:cubicBezTo>
                  <a:cubicBezTo>
                    <a:pt x="12652" y="18277"/>
                    <a:pt x="13385" y="19918"/>
                    <a:pt x="14138" y="21545"/>
                  </a:cubicBezTo>
                  <a:cubicBezTo>
                    <a:pt x="13608" y="20818"/>
                    <a:pt x="13105" y="20072"/>
                    <a:pt x="12589" y="19335"/>
                  </a:cubicBezTo>
                  <a:cubicBezTo>
                    <a:pt x="11495" y="17731"/>
                    <a:pt x="10344" y="16163"/>
                    <a:pt x="9269" y="14544"/>
                  </a:cubicBezTo>
                  <a:cubicBezTo>
                    <a:pt x="8892" y="13875"/>
                    <a:pt x="8529" y="13198"/>
                    <a:pt x="8188" y="12509"/>
                  </a:cubicBezTo>
                  <a:cubicBezTo>
                    <a:pt x="7748" y="11612"/>
                    <a:pt x="7400" y="10675"/>
                    <a:pt x="7055" y="9739"/>
                  </a:cubicBezTo>
                  <a:cubicBezTo>
                    <a:pt x="7046" y="9710"/>
                    <a:pt x="7036" y="9682"/>
                    <a:pt x="7028" y="9654"/>
                  </a:cubicBezTo>
                  <a:close/>
                  <a:moveTo>
                    <a:pt x="26495" y="14199"/>
                  </a:moveTo>
                  <a:cubicBezTo>
                    <a:pt x="25819" y="15014"/>
                    <a:pt x="25056" y="15747"/>
                    <a:pt x="24366" y="16548"/>
                  </a:cubicBezTo>
                  <a:cubicBezTo>
                    <a:pt x="23886" y="17093"/>
                    <a:pt x="23374" y="17606"/>
                    <a:pt x="22864" y="18122"/>
                  </a:cubicBezTo>
                  <a:cubicBezTo>
                    <a:pt x="22082" y="18919"/>
                    <a:pt x="21286" y="19708"/>
                    <a:pt x="20427" y="20419"/>
                  </a:cubicBezTo>
                  <a:cubicBezTo>
                    <a:pt x="19150" y="21456"/>
                    <a:pt x="17833" y="22442"/>
                    <a:pt x="16548" y="23469"/>
                  </a:cubicBezTo>
                  <a:cubicBezTo>
                    <a:pt x="16124" y="23801"/>
                    <a:pt x="15704" y="24134"/>
                    <a:pt x="15283" y="24471"/>
                  </a:cubicBezTo>
                  <a:cubicBezTo>
                    <a:pt x="15212" y="24521"/>
                    <a:pt x="15132" y="24613"/>
                    <a:pt x="15043" y="24557"/>
                  </a:cubicBezTo>
                  <a:cubicBezTo>
                    <a:pt x="14956" y="24495"/>
                    <a:pt x="15011" y="24392"/>
                    <a:pt x="15064" y="24324"/>
                  </a:cubicBezTo>
                  <a:cubicBezTo>
                    <a:pt x="15182" y="24167"/>
                    <a:pt x="15211" y="23968"/>
                    <a:pt x="15312" y="23798"/>
                  </a:cubicBezTo>
                  <a:cubicBezTo>
                    <a:pt x="15553" y="23302"/>
                    <a:pt x="15812" y="22812"/>
                    <a:pt x="16074" y="22327"/>
                  </a:cubicBezTo>
                  <a:cubicBezTo>
                    <a:pt x="16341" y="21846"/>
                    <a:pt x="16617" y="21365"/>
                    <a:pt x="16948" y="20924"/>
                  </a:cubicBezTo>
                  <a:cubicBezTo>
                    <a:pt x="17510" y="20187"/>
                    <a:pt x="18160" y="19524"/>
                    <a:pt x="18811" y="18867"/>
                  </a:cubicBezTo>
                  <a:cubicBezTo>
                    <a:pt x="19852" y="17819"/>
                    <a:pt x="21035" y="16929"/>
                    <a:pt x="22191" y="16014"/>
                  </a:cubicBezTo>
                  <a:cubicBezTo>
                    <a:pt x="23716" y="14841"/>
                    <a:pt x="25384" y="13858"/>
                    <a:pt x="26970" y="12775"/>
                  </a:cubicBezTo>
                  <a:cubicBezTo>
                    <a:pt x="27152" y="12637"/>
                    <a:pt x="27329" y="12488"/>
                    <a:pt x="27483" y="12320"/>
                  </a:cubicBezTo>
                  <a:cubicBezTo>
                    <a:pt x="27519" y="12285"/>
                    <a:pt x="27572" y="12274"/>
                    <a:pt x="27615" y="12302"/>
                  </a:cubicBezTo>
                  <a:cubicBezTo>
                    <a:pt x="27661" y="12335"/>
                    <a:pt x="27674" y="12407"/>
                    <a:pt x="27634" y="12450"/>
                  </a:cubicBezTo>
                  <a:cubicBezTo>
                    <a:pt x="27645" y="12473"/>
                    <a:pt x="27647" y="12499"/>
                    <a:pt x="27637" y="12522"/>
                  </a:cubicBezTo>
                  <a:cubicBezTo>
                    <a:pt x="27573" y="12672"/>
                    <a:pt x="27507" y="12820"/>
                    <a:pt x="27428" y="12962"/>
                  </a:cubicBezTo>
                  <a:cubicBezTo>
                    <a:pt x="27174" y="13415"/>
                    <a:pt x="26832" y="13808"/>
                    <a:pt x="26495" y="14199"/>
                  </a:cubicBezTo>
                  <a:close/>
                  <a:moveTo>
                    <a:pt x="26814" y="13507"/>
                  </a:moveTo>
                  <a:cubicBezTo>
                    <a:pt x="26968" y="13312"/>
                    <a:pt x="27102" y="13123"/>
                    <a:pt x="27227" y="12909"/>
                  </a:cubicBezTo>
                  <a:cubicBezTo>
                    <a:pt x="26606" y="13549"/>
                    <a:pt x="25891" y="14087"/>
                    <a:pt x="25224" y="14676"/>
                  </a:cubicBezTo>
                  <a:cubicBezTo>
                    <a:pt x="23848" y="15899"/>
                    <a:pt x="22547" y="17203"/>
                    <a:pt x="21157" y="18414"/>
                  </a:cubicBezTo>
                  <a:cubicBezTo>
                    <a:pt x="20060" y="19374"/>
                    <a:pt x="18962" y="20337"/>
                    <a:pt x="17868" y="21305"/>
                  </a:cubicBezTo>
                  <a:cubicBezTo>
                    <a:pt x="17005" y="22146"/>
                    <a:pt x="16200" y="23060"/>
                    <a:pt x="15498" y="24039"/>
                  </a:cubicBezTo>
                  <a:cubicBezTo>
                    <a:pt x="16513" y="23233"/>
                    <a:pt x="17531" y="22429"/>
                    <a:pt x="18559" y="21641"/>
                  </a:cubicBezTo>
                  <a:cubicBezTo>
                    <a:pt x="19406" y="20969"/>
                    <a:pt x="20273" y="20322"/>
                    <a:pt x="21071" y="19593"/>
                  </a:cubicBezTo>
                  <a:cubicBezTo>
                    <a:pt x="22464" y="18300"/>
                    <a:pt x="23772" y="16920"/>
                    <a:pt x="25037" y="15504"/>
                  </a:cubicBezTo>
                  <a:cubicBezTo>
                    <a:pt x="25663" y="14863"/>
                    <a:pt x="26258" y="14191"/>
                    <a:pt x="26822" y="13497"/>
                  </a:cubicBezTo>
                  <a:cubicBezTo>
                    <a:pt x="26820" y="13500"/>
                    <a:pt x="26819" y="13504"/>
                    <a:pt x="26814" y="13507"/>
                  </a:cubicBezTo>
                  <a:close/>
                  <a:moveTo>
                    <a:pt x="18285" y="20668"/>
                  </a:moveTo>
                  <a:cubicBezTo>
                    <a:pt x="19666" y="19446"/>
                    <a:pt x="21075" y="18253"/>
                    <a:pt x="22425" y="16995"/>
                  </a:cubicBezTo>
                  <a:cubicBezTo>
                    <a:pt x="23235" y="16255"/>
                    <a:pt x="24024" y="15490"/>
                    <a:pt x="24838" y="14752"/>
                  </a:cubicBezTo>
                  <a:cubicBezTo>
                    <a:pt x="25365" y="14283"/>
                    <a:pt x="25911" y="13836"/>
                    <a:pt x="26445" y="13376"/>
                  </a:cubicBezTo>
                  <a:cubicBezTo>
                    <a:pt x="25088" y="14232"/>
                    <a:pt x="23742" y="15109"/>
                    <a:pt x="22454" y="16066"/>
                  </a:cubicBezTo>
                  <a:cubicBezTo>
                    <a:pt x="21675" y="16650"/>
                    <a:pt x="20934" y="17272"/>
                    <a:pt x="20175" y="17879"/>
                  </a:cubicBezTo>
                  <a:cubicBezTo>
                    <a:pt x="19098" y="18804"/>
                    <a:pt x="18106" y="19813"/>
                    <a:pt x="17208" y="20908"/>
                  </a:cubicBezTo>
                  <a:cubicBezTo>
                    <a:pt x="16618" y="21670"/>
                    <a:pt x="16186" y="22534"/>
                    <a:pt x="15740" y="23382"/>
                  </a:cubicBezTo>
                  <a:cubicBezTo>
                    <a:pt x="16509" y="22411"/>
                    <a:pt x="17336" y="21472"/>
                    <a:pt x="18285" y="20668"/>
                  </a:cubicBezTo>
                  <a:close/>
                  <a:moveTo>
                    <a:pt x="18249" y="11201"/>
                  </a:moveTo>
                  <a:cubicBezTo>
                    <a:pt x="17853" y="12922"/>
                    <a:pt x="17382" y="14621"/>
                    <a:pt x="16848" y="16302"/>
                  </a:cubicBezTo>
                  <a:cubicBezTo>
                    <a:pt x="17757" y="14972"/>
                    <a:pt x="18401" y="13487"/>
                    <a:pt x="18891" y="11957"/>
                  </a:cubicBezTo>
                  <a:cubicBezTo>
                    <a:pt x="19308" y="10770"/>
                    <a:pt x="19607" y="9554"/>
                    <a:pt x="19860" y="8324"/>
                  </a:cubicBezTo>
                  <a:cubicBezTo>
                    <a:pt x="20355" y="5912"/>
                    <a:pt x="20818" y="3494"/>
                    <a:pt x="21291" y="1079"/>
                  </a:cubicBezTo>
                  <a:cubicBezTo>
                    <a:pt x="21097" y="1618"/>
                    <a:pt x="20987" y="2155"/>
                    <a:pt x="20818" y="2697"/>
                  </a:cubicBezTo>
                  <a:cubicBezTo>
                    <a:pt x="20513" y="3659"/>
                    <a:pt x="20228" y="4625"/>
                    <a:pt x="19919" y="5587"/>
                  </a:cubicBezTo>
                  <a:cubicBezTo>
                    <a:pt x="19315" y="7447"/>
                    <a:pt x="18654" y="9289"/>
                    <a:pt x="18249" y="11201"/>
                  </a:cubicBezTo>
                  <a:close/>
                  <a:moveTo>
                    <a:pt x="17007" y="13040"/>
                  </a:moveTo>
                  <a:cubicBezTo>
                    <a:pt x="16949" y="13875"/>
                    <a:pt x="16933" y="14715"/>
                    <a:pt x="16871" y="15553"/>
                  </a:cubicBezTo>
                  <a:cubicBezTo>
                    <a:pt x="17518" y="13519"/>
                    <a:pt x="17970" y="11431"/>
                    <a:pt x="18497" y="9365"/>
                  </a:cubicBezTo>
                  <a:cubicBezTo>
                    <a:pt x="18768" y="8366"/>
                    <a:pt x="19123" y="7391"/>
                    <a:pt x="19445" y="6409"/>
                  </a:cubicBezTo>
                  <a:cubicBezTo>
                    <a:pt x="19921" y="4911"/>
                    <a:pt x="20412" y="3413"/>
                    <a:pt x="20834" y="1902"/>
                  </a:cubicBezTo>
                  <a:cubicBezTo>
                    <a:pt x="20039" y="3610"/>
                    <a:pt x="19061" y="5245"/>
                    <a:pt x="18364" y="6999"/>
                  </a:cubicBezTo>
                  <a:cubicBezTo>
                    <a:pt x="17907" y="8175"/>
                    <a:pt x="17597" y="9403"/>
                    <a:pt x="17354" y="10640"/>
                  </a:cubicBezTo>
                  <a:cubicBezTo>
                    <a:pt x="17193" y="11443"/>
                    <a:pt x="17064" y="12228"/>
                    <a:pt x="17007" y="1304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4" name="Google Shape;344;p11"/>
          <p:cNvGrpSpPr/>
          <p:nvPr/>
        </p:nvGrpSpPr>
        <p:grpSpPr>
          <a:xfrm rot="-5050089">
            <a:off x="10321193" y="5707101"/>
            <a:ext cx="1314696" cy="2117612"/>
            <a:chOff x="6587042" y="3654975"/>
            <a:chExt cx="1139808" cy="1835915"/>
          </a:xfrm>
        </p:grpSpPr>
        <p:sp>
          <p:nvSpPr>
            <p:cNvPr id="345" name="Google Shape;345;p11"/>
            <p:cNvSpPr/>
            <p:nvPr/>
          </p:nvSpPr>
          <p:spPr>
            <a:xfrm rot="155083" flipH="1">
              <a:off x="6620958" y="3678475"/>
              <a:ext cx="1071976" cy="1770130"/>
            </a:xfrm>
            <a:custGeom>
              <a:avLst/>
              <a:gdLst/>
              <a:ahLst/>
              <a:cxnLst/>
              <a:rect l="l" t="t" r="r" b="b"/>
              <a:pathLst>
                <a:path w="13685" h="20997" extrusionOk="0">
                  <a:moveTo>
                    <a:pt x="12800" y="14750"/>
                  </a:moveTo>
                  <a:cubicBezTo>
                    <a:pt x="13684" y="15910"/>
                    <a:pt x="13260" y="17451"/>
                    <a:pt x="12829" y="18791"/>
                  </a:cubicBezTo>
                  <a:cubicBezTo>
                    <a:pt x="12744" y="19056"/>
                    <a:pt x="12658" y="19312"/>
                    <a:pt x="12584" y="19556"/>
                  </a:cubicBezTo>
                  <a:cubicBezTo>
                    <a:pt x="12662" y="19651"/>
                    <a:pt x="12578" y="19753"/>
                    <a:pt x="12492" y="19802"/>
                  </a:cubicBezTo>
                  <a:cubicBezTo>
                    <a:pt x="12456" y="19931"/>
                    <a:pt x="12367" y="20160"/>
                    <a:pt x="12203" y="20023"/>
                  </a:cubicBezTo>
                  <a:cubicBezTo>
                    <a:pt x="11397" y="20680"/>
                    <a:pt x="10354" y="20997"/>
                    <a:pt x="9318" y="20916"/>
                  </a:cubicBezTo>
                  <a:cubicBezTo>
                    <a:pt x="8255" y="20867"/>
                    <a:pt x="7193" y="20768"/>
                    <a:pt x="6135" y="20656"/>
                  </a:cubicBezTo>
                  <a:cubicBezTo>
                    <a:pt x="5031" y="20565"/>
                    <a:pt x="3694" y="20190"/>
                    <a:pt x="3422" y="18961"/>
                  </a:cubicBezTo>
                  <a:cubicBezTo>
                    <a:pt x="3412" y="18905"/>
                    <a:pt x="3400" y="18849"/>
                    <a:pt x="3392" y="18794"/>
                  </a:cubicBezTo>
                  <a:cubicBezTo>
                    <a:pt x="3242" y="17960"/>
                    <a:pt x="3170" y="17188"/>
                    <a:pt x="2332" y="16724"/>
                  </a:cubicBezTo>
                  <a:cubicBezTo>
                    <a:pt x="964" y="15999"/>
                    <a:pt x="506" y="15203"/>
                    <a:pt x="726" y="13647"/>
                  </a:cubicBezTo>
                  <a:cubicBezTo>
                    <a:pt x="824" y="12818"/>
                    <a:pt x="1149" y="12005"/>
                    <a:pt x="1071" y="11163"/>
                  </a:cubicBezTo>
                  <a:cubicBezTo>
                    <a:pt x="985" y="10479"/>
                    <a:pt x="330" y="10046"/>
                    <a:pt x="163" y="9387"/>
                  </a:cubicBezTo>
                  <a:cubicBezTo>
                    <a:pt x="0" y="6633"/>
                    <a:pt x="2170" y="6568"/>
                    <a:pt x="752" y="1959"/>
                  </a:cubicBezTo>
                  <a:cubicBezTo>
                    <a:pt x="568" y="1312"/>
                    <a:pt x="43" y="1"/>
                    <a:pt x="1291" y="687"/>
                  </a:cubicBezTo>
                  <a:cubicBezTo>
                    <a:pt x="2273" y="1094"/>
                    <a:pt x="3238" y="1549"/>
                    <a:pt x="4174" y="2052"/>
                  </a:cubicBezTo>
                  <a:cubicBezTo>
                    <a:pt x="5238" y="2668"/>
                    <a:pt x="6474" y="3303"/>
                    <a:pt x="6962" y="4505"/>
                  </a:cubicBezTo>
                  <a:cubicBezTo>
                    <a:pt x="7153" y="4990"/>
                    <a:pt x="7180" y="5522"/>
                    <a:pt x="7360" y="6010"/>
                  </a:cubicBezTo>
                  <a:cubicBezTo>
                    <a:pt x="8081" y="7951"/>
                    <a:pt x="11065" y="7166"/>
                    <a:pt x="11270" y="10040"/>
                  </a:cubicBezTo>
                  <a:cubicBezTo>
                    <a:pt x="11387" y="11206"/>
                    <a:pt x="10681" y="12471"/>
                    <a:pt x="11256" y="13572"/>
                  </a:cubicBezTo>
                  <a:cubicBezTo>
                    <a:pt x="11657" y="14090"/>
                    <a:pt x="12396" y="14217"/>
                    <a:pt x="12800" y="147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1"/>
            <p:cNvSpPr/>
            <p:nvPr/>
          </p:nvSpPr>
          <p:spPr>
            <a:xfrm rot="155083" flipH="1">
              <a:off x="6849986" y="3728074"/>
              <a:ext cx="841601" cy="1744501"/>
            </a:xfrm>
            <a:custGeom>
              <a:avLst/>
              <a:gdLst/>
              <a:ahLst/>
              <a:cxnLst/>
              <a:rect l="l" t="t" r="r" b="b"/>
              <a:pathLst>
                <a:path w="10744" h="20693" extrusionOk="0">
                  <a:moveTo>
                    <a:pt x="9078" y="20654"/>
                  </a:moveTo>
                  <a:cubicBezTo>
                    <a:pt x="9060" y="20641"/>
                    <a:pt x="9050" y="20625"/>
                    <a:pt x="9046" y="20605"/>
                  </a:cubicBezTo>
                  <a:cubicBezTo>
                    <a:pt x="8986" y="20366"/>
                    <a:pt x="8927" y="20126"/>
                    <a:pt x="8871" y="19887"/>
                  </a:cubicBezTo>
                  <a:cubicBezTo>
                    <a:pt x="8812" y="19636"/>
                    <a:pt x="8751" y="19386"/>
                    <a:pt x="8688" y="19135"/>
                  </a:cubicBezTo>
                  <a:cubicBezTo>
                    <a:pt x="8360" y="17818"/>
                    <a:pt x="7994" y="16510"/>
                    <a:pt x="7610" y="15208"/>
                  </a:cubicBezTo>
                  <a:cubicBezTo>
                    <a:pt x="6785" y="15084"/>
                    <a:pt x="5980" y="14828"/>
                    <a:pt x="5186" y="14581"/>
                  </a:cubicBezTo>
                  <a:cubicBezTo>
                    <a:pt x="4492" y="14375"/>
                    <a:pt x="3817" y="14102"/>
                    <a:pt x="3168" y="13792"/>
                  </a:cubicBezTo>
                  <a:cubicBezTo>
                    <a:pt x="2594" y="13513"/>
                    <a:pt x="2026" y="13217"/>
                    <a:pt x="1503" y="12851"/>
                  </a:cubicBezTo>
                  <a:cubicBezTo>
                    <a:pt x="1401" y="12769"/>
                    <a:pt x="840" y="12446"/>
                    <a:pt x="1035" y="12318"/>
                  </a:cubicBezTo>
                  <a:cubicBezTo>
                    <a:pt x="1076" y="12298"/>
                    <a:pt x="1127" y="12319"/>
                    <a:pt x="1142" y="12361"/>
                  </a:cubicBezTo>
                  <a:cubicBezTo>
                    <a:pt x="1185" y="12432"/>
                    <a:pt x="1255" y="12479"/>
                    <a:pt x="1319" y="12532"/>
                  </a:cubicBezTo>
                  <a:cubicBezTo>
                    <a:pt x="2085" y="13107"/>
                    <a:pt x="2952" y="13540"/>
                    <a:pt x="3825" y="13922"/>
                  </a:cubicBezTo>
                  <a:cubicBezTo>
                    <a:pt x="4425" y="14193"/>
                    <a:pt x="5057" y="14385"/>
                    <a:pt x="5683" y="14577"/>
                  </a:cubicBezTo>
                  <a:cubicBezTo>
                    <a:pt x="6010" y="14680"/>
                    <a:pt x="6338" y="14774"/>
                    <a:pt x="6668" y="14857"/>
                  </a:cubicBezTo>
                  <a:cubicBezTo>
                    <a:pt x="6962" y="14933"/>
                    <a:pt x="7259" y="14998"/>
                    <a:pt x="7560" y="15045"/>
                  </a:cubicBezTo>
                  <a:cubicBezTo>
                    <a:pt x="7469" y="14740"/>
                    <a:pt x="7377" y="14437"/>
                    <a:pt x="7285" y="14134"/>
                  </a:cubicBezTo>
                  <a:cubicBezTo>
                    <a:pt x="6904" y="12876"/>
                    <a:pt x="6464" y="11637"/>
                    <a:pt x="5987" y="10415"/>
                  </a:cubicBezTo>
                  <a:lnTo>
                    <a:pt x="5985" y="10415"/>
                  </a:lnTo>
                  <a:cubicBezTo>
                    <a:pt x="5216" y="10311"/>
                    <a:pt x="4469" y="10117"/>
                    <a:pt x="3727" y="9896"/>
                  </a:cubicBezTo>
                  <a:cubicBezTo>
                    <a:pt x="2536" y="9536"/>
                    <a:pt x="1334" y="9113"/>
                    <a:pt x="335" y="8356"/>
                  </a:cubicBezTo>
                  <a:cubicBezTo>
                    <a:pt x="256" y="8291"/>
                    <a:pt x="0" y="8104"/>
                    <a:pt x="183" y="8028"/>
                  </a:cubicBezTo>
                  <a:cubicBezTo>
                    <a:pt x="220" y="8021"/>
                    <a:pt x="259" y="8047"/>
                    <a:pt x="269" y="8083"/>
                  </a:cubicBezTo>
                  <a:cubicBezTo>
                    <a:pt x="312" y="8147"/>
                    <a:pt x="378" y="8190"/>
                    <a:pt x="436" y="8241"/>
                  </a:cubicBezTo>
                  <a:cubicBezTo>
                    <a:pt x="1721" y="9194"/>
                    <a:pt x="3293" y="9631"/>
                    <a:pt x="4819" y="10038"/>
                  </a:cubicBezTo>
                  <a:cubicBezTo>
                    <a:pt x="5149" y="10118"/>
                    <a:pt x="5488" y="10185"/>
                    <a:pt x="5823" y="10236"/>
                  </a:cubicBezTo>
                  <a:cubicBezTo>
                    <a:pt x="5850" y="10246"/>
                    <a:pt x="5886" y="10248"/>
                    <a:pt x="5922" y="10251"/>
                  </a:cubicBezTo>
                  <a:cubicBezTo>
                    <a:pt x="5370" y="8852"/>
                    <a:pt x="4766" y="7469"/>
                    <a:pt x="4134" y="6103"/>
                  </a:cubicBezTo>
                  <a:cubicBezTo>
                    <a:pt x="4118" y="6091"/>
                    <a:pt x="4106" y="6073"/>
                    <a:pt x="4105" y="6045"/>
                  </a:cubicBezTo>
                  <a:lnTo>
                    <a:pt x="4105" y="6041"/>
                  </a:lnTo>
                  <a:lnTo>
                    <a:pt x="4070" y="5969"/>
                  </a:lnTo>
                  <a:cubicBezTo>
                    <a:pt x="4060" y="5976"/>
                    <a:pt x="4047" y="5979"/>
                    <a:pt x="4034" y="5981"/>
                  </a:cubicBezTo>
                  <a:cubicBezTo>
                    <a:pt x="3873" y="5991"/>
                    <a:pt x="3710" y="5995"/>
                    <a:pt x="3548" y="5979"/>
                  </a:cubicBezTo>
                  <a:cubicBezTo>
                    <a:pt x="3057" y="5935"/>
                    <a:pt x="2594" y="5758"/>
                    <a:pt x="2141" y="5575"/>
                  </a:cubicBezTo>
                  <a:cubicBezTo>
                    <a:pt x="1828" y="5452"/>
                    <a:pt x="1521" y="5302"/>
                    <a:pt x="1192" y="5226"/>
                  </a:cubicBezTo>
                  <a:cubicBezTo>
                    <a:pt x="1184" y="5225"/>
                    <a:pt x="1176" y="5225"/>
                    <a:pt x="1169" y="5230"/>
                  </a:cubicBezTo>
                  <a:cubicBezTo>
                    <a:pt x="1129" y="5245"/>
                    <a:pt x="1084" y="5219"/>
                    <a:pt x="1071" y="5181"/>
                  </a:cubicBezTo>
                  <a:cubicBezTo>
                    <a:pt x="1047" y="5068"/>
                    <a:pt x="1184" y="5061"/>
                    <a:pt x="1258" y="5085"/>
                  </a:cubicBezTo>
                  <a:cubicBezTo>
                    <a:pt x="2078" y="5317"/>
                    <a:pt x="2833" y="5813"/>
                    <a:pt x="3704" y="5836"/>
                  </a:cubicBezTo>
                  <a:cubicBezTo>
                    <a:pt x="3804" y="5837"/>
                    <a:pt x="3905" y="5834"/>
                    <a:pt x="4006" y="5830"/>
                  </a:cubicBezTo>
                  <a:lnTo>
                    <a:pt x="3855" y="5506"/>
                  </a:lnTo>
                  <a:cubicBezTo>
                    <a:pt x="3352" y="4488"/>
                    <a:pt x="2856" y="3462"/>
                    <a:pt x="2273" y="2484"/>
                  </a:cubicBezTo>
                  <a:cubicBezTo>
                    <a:pt x="2012" y="2047"/>
                    <a:pt x="1714" y="1616"/>
                    <a:pt x="1409" y="1213"/>
                  </a:cubicBezTo>
                  <a:cubicBezTo>
                    <a:pt x="1145" y="873"/>
                    <a:pt x="896" y="521"/>
                    <a:pt x="604" y="201"/>
                  </a:cubicBezTo>
                  <a:cubicBezTo>
                    <a:pt x="551" y="200"/>
                    <a:pt x="516" y="134"/>
                    <a:pt x="545" y="89"/>
                  </a:cubicBezTo>
                  <a:cubicBezTo>
                    <a:pt x="554" y="72"/>
                    <a:pt x="567" y="60"/>
                    <a:pt x="583" y="53"/>
                  </a:cubicBezTo>
                  <a:cubicBezTo>
                    <a:pt x="688" y="0"/>
                    <a:pt x="824" y="230"/>
                    <a:pt x="889" y="295"/>
                  </a:cubicBezTo>
                  <a:cubicBezTo>
                    <a:pt x="1020" y="456"/>
                    <a:pt x="1148" y="618"/>
                    <a:pt x="1273" y="784"/>
                  </a:cubicBezTo>
                  <a:cubicBezTo>
                    <a:pt x="1677" y="1308"/>
                    <a:pt x="2071" y="1845"/>
                    <a:pt x="2410" y="2415"/>
                  </a:cubicBezTo>
                  <a:cubicBezTo>
                    <a:pt x="2973" y="3360"/>
                    <a:pt x="3452" y="4349"/>
                    <a:pt x="3940" y="5334"/>
                  </a:cubicBezTo>
                  <a:cubicBezTo>
                    <a:pt x="4011" y="5483"/>
                    <a:pt x="4082" y="5633"/>
                    <a:pt x="4152" y="5782"/>
                  </a:cubicBezTo>
                  <a:cubicBezTo>
                    <a:pt x="4200" y="5561"/>
                    <a:pt x="4266" y="5344"/>
                    <a:pt x="4310" y="5124"/>
                  </a:cubicBezTo>
                  <a:cubicBezTo>
                    <a:pt x="4384" y="4802"/>
                    <a:pt x="4451" y="4481"/>
                    <a:pt x="4515" y="4158"/>
                  </a:cubicBezTo>
                  <a:cubicBezTo>
                    <a:pt x="4651" y="3476"/>
                    <a:pt x="4701" y="2792"/>
                    <a:pt x="4691" y="2098"/>
                  </a:cubicBezTo>
                  <a:cubicBezTo>
                    <a:pt x="4689" y="1998"/>
                    <a:pt x="4837" y="1990"/>
                    <a:pt x="4844" y="2090"/>
                  </a:cubicBezTo>
                  <a:cubicBezTo>
                    <a:pt x="4883" y="3314"/>
                    <a:pt x="4625" y="4513"/>
                    <a:pt x="4332" y="5693"/>
                  </a:cubicBezTo>
                  <a:cubicBezTo>
                    <a:pt x="4306" y="5800"/>
                    <a:pt x="4277" y="5907"/>
                    <a:pt x="4262" y="6015"/>
                  </a:cubicBezTo>
                  <a:cubicBezTo>
                    <a:pt x="4893" y="7371"/>
                    <a:pt x="5482" y="8745"/>
                    <a:pt x="6031" y="10134"/>
                  </a:cubicBezTo>
                  <a:cubicBezTo>
                    <a:pt x="6039" y="10110"/>
                    <a:pt x="6047" y="10085"/>
                    <a:pt x="6053" y="10061"/>
                  </a:cubicBezTo>
                  <a:cubicBezTo>
                    <a:pt x="6116" y="9845"/>
                    <a:pt x="6182" y="9631"/>
                    <a:pt x="6246" y="9417"/>
                  </a:cubicBezTo>
                  <a:cubicBezTo>
                    <a:pt x="6644" y="7982"/>
                    <a:pt x="7124" y="6526"/>
                    <a:pt x="7081" y="5018"/>
                  </a:cubicBezTo>
                  <a:cubicBezTo>
                    <a:pt x="7079" y="4921"/>
                    <a:pt x="7227" y="4908"/>
                    <a:pt x="7233" y="5010"/>
                  </a:cubicBezTo>
                  <a:cubicBezTo>
                    <a:pt x="7273" y="6661"/>
                    <a:pt x="6729" y="8248"/>
                    <a:pt x="6284" y="9816"/>
                  </a:cubicBezTo>
                  <a:cubicBezTo>
                    <a:pt x="6243" y="9966"/>
                    <a:pt x="6189" y="10114"/>
                    <a:pt x="6155" y="10265"/>
                  </a:cubicBezTo>
                  <a:cubicBezTo>
                    <a:pt x="6155" y="10300"/>
                    <a:pt x="6136" y="10323"/>
                    <a:pt x="6110" y="10334"/>
                  </a:cubicBezTo>
                  <a:cubicBezTo>
                    <a:pt x="6335" y="10908"/>
                    <a:pt x="6555" y="11480"/>
                    <a:pt x="6766" y="12059"/>
                  </a:cubicBezTo>
                  <a:cubicBezTo>
                    <a:pt x="7108" y="13057"/>
                    <a:pt x="7429" y="14063"/>
                    <a:pt x="7728" y="15074"/>
                  </a:cubicBezTo>
                  <a:cubicBezTo>
                    <a:pt x="7791" y="15084"/>
                    <a:pt x="7856" y="15093"/>
                    <a:pt x="7919" y="15100"/>
                  </a:cubicBezTo>
                  <a:cubicBezTo>
                    <a:pt x="8014" y="15110"/>
                    <a:pt x="8112" y="15117"/>
                    <a:pt x="8207" y="15123"/>
                  </a:cubicBezTo>
                  <a:cubicBezTo>
                    <a:pt x="8352" y="14861"/>
                    <a:pt x="8490" y="14595"/>
                    <a:pt x="8619" y="14324"/>
                  </a:cubicBezTo>
                  <a:cubicBezTo>
                    <a:pt x="9528" y="12378"/>
                    <a:pt x="10488" y="10358"/>
                    <a:pt x="10589" y="8183"/>
                  </a:cubicBezTo>
                  <a:cubicBezTo>
                    <a:pt x="10602" y="8101"/>
                    <a:pt x="10551" y="7962"/>
                    <a:pt x="10665" y="7946"/>
                  </a:cubicBezTo>
                  <a:cubicBezTo>
                    <a:pt x="10704" y="7943"/>
                    <a:pt x="10744" y="7976"/>
                    <a:pt x="10744" y="8019"/>
                  </a:cubicBezTo>
                  <a:cubicBezTo>
                    <a:pt x="10741" y="8173"/>
                    <a:pt x="10738" y="8328"/>
                    <a:pt x="10725" y="8482"/>
                  </a:cubicBezTo>
                  <a:cubicBezTo>
                    <a:pt x="10573" y="10249"/>
                    <a:pt x="9899" y="11918"/>
                    <a:pt x="9163" y="13514"/>
                  </a:cubicBezTo>
                  <a:cubicBezTo>
                    <a:pt x="8911" y="14078"/>
                    <a:pt x="8651" y="14636"/>
                    <a:pt x="8352" y="15175"/>
                  </a:cubicBezTo>
                  <a:cubicBezTo>
                    <a:pt x="8355" y="15186"/>
                    <a:pt x="8357" y="15199"/>
                    <a:pt x="8357" y="15209"/>
                  </a:cubicBezTo>
                  <a:cubicBezTo>
                    <a:pt x="8353" y="15245"/>
                    <a:pt x="8327" y="15271"/>
                    <a:pt x="8294" y="15278"/>
                  </a:cubicBezTo>
                  <a:cubicBezTo>
                    <a:pt x="8288" y="15288"/>
                    <a:pt x="8281" y="15300"/>
                    <a:pt x="8276" y="15310"/>
                  </a:cubicBezTo>
                  <a:cubicBezTo>
                    <a:pt x="8209" y="15426"/>
                    <a:pt x="8142" y="15544"/>
                    <a:pt x="8076" y="15661"/>
                  </a:cubicBezTo>
                  <a:cubicBezTo>
                    <a:pt x="8056" y="15691"/>
                    <a:pt x="8043" y="15727"/>
                    <a:pt x="8015" y="15754"/>
                  </a:cubicBezTo>
                  <a:cubicBezTo>
                    <a:pt x="7991" y="15776"/>
                    <a:pt x="7955" y="15777"/>
                    <a:pt x="7928" y="15761"/>
                  </a:cubicBezTo>
                  <a:cubicBezTo>
                    <a:pt x="8237" y="16835"/>
                    <a:pt x="8527" y="17913"/>
                    <a:pt x="8805" y="18997"/>
                  </a:cubicBezTo>
                  <a:cubicBezTo>
                    <a:pt x="8940" y="19524"/>
                    <a:pt x="9060" y="20054"/>
                    <a:pt x="9191" y="20580"/>
                  </a:cubicBezTo>
                  <a:cubicBezTo>
                    <a:pt x="9211" y="20639"/>
                    <a:pt x="9128" y="20692"/>
                    <a:pt x="9078" y="20654"/>
                  </a:cubicBezTo>
                  <a:close/>
                  <a:moveTo>
                    <a:pt x="7778" y="15229"/>
                  </a:moveTo>
                  <a:cubicBezTo>
                    <a:pt x="7820" y="15372"/>
                    <a:pt x="7861" y="15511"/>
                    <a:pt x="7903" y="15653"/>
                  </a:cubicBezTo>
                  <a:cubicBezTo>
                    <a:pt x="7905" y="15648"/>
                    <a:pt x="7907" y="15643"/>
                    <a:pt x="7912" y="15639"/>
                  </a:cubicBezTo>
                  <a:cubicBezTo>
                    <a:pt x="7984" y="15515"/>
                    <a:pt x="8056" y="15389"/>
                    <a:pt x="8127" y="15264"/>
                  </a:cubicBezTo>
                  <a:cubicBezTo>
                    <a:pt x="8011" y="15257"/>
                    <a:pt x="7896" y="15245"/>
                    <a:pt x="7778" y="152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7" name="Google Shape;347;p11"/>
          <p:cNvGrpSpPr/>
          <p:nvPr/>
        </p:nvGrpSpPr>
        <p:grpSpPr>
          <a:xfrm rot="2700000">
            <a:off x="10737495" y="5814533"/>
            <a:ext cx="686432" cy="684892"/>
            <a:chOff x="2437825" y="676400"/>
            <a:chExt cx="593859" cy="592527"/>
          </a:xfrm>
        </p:grpSpPr>
        <p:sp>
          <p:nvSpPr>
            <p:cNvPr id="348" name="Google Shape;348;p11"/>
            <p:cNvSpPr/>
            <p:nvPr/>
          </p:nvSpPr>
          <p:spPr>
            <a:xfrm>
              <a:off x="2437825" y="676400"/>
              <a:ext cx="593859" cy="592527"/>
            </a:xfrm>
            <a:custGeom>
              <a:avLst/>
              <a:gdLst/>
              <a:ahLst/>
              <a:cxnLst/>
              <a:rect l="l" t="t" r="r" b="b"/>
              <a:pathLst>
                <a:path w="11146" h="11121" extrusionOk="0">
                  <a:moveTo>
                    <a:pt x="6011" y="8212"/>
                  </a:moveTo>
                  <a:cubicBezTo>
                    <a:pt x="5558" y="9144"/>
                    <a:pt x="5137" y="10301"/>
                    <a:pt x="4234" y="10872"/>
                  </a:cubicBezTo>
                  <a:cubicBezTo>
                    <a:pt x="2396" y="11121"/>
                    <a:pt x="3022" y="8497"/>
                    <a:pt x="3615" y="7545"/>
                  </a:cubicBezTo>
                  <a:cubicBezTo>
                    <a:pt x="2660" y="7680"/>
                    <a:pt x="1312" y="7922"/>
                    <a:pt x="636" y="7071"/>
                  </a:cubicBezTo>
                  <a:cubicBezTo>
                    <a:pt x="0" y="5903"/>
                    <a:pt x="1877" y="5420"/>
                    <a:pt x="2706" y="5229"/>
                  </a:cubicBezTo>
                  <a:cubicBezTo>
                    <a:pt x="284" y="2972"/>
                    <a:pt x="1513" y="587"/>
                    <a:pt x="4027" y="3515"/>
                  </a:cubicBezTo>
                  <a:cubicBezTo>
                    <a:pt x="5389" y="0"/>
                    <a:pt x="8695" y="1431"/>
                    <a:pt x="6192" y="4733"/>
                  </a:cubicBezTo>
                  <a:cubicBezTo>
                    <a:pt x="11145" y="4088"/>
                    <a:pt x="10740" y="6829"/>
                    <a:pt x="7446" y="6614"/>
                  </a:cubicBezTo>
                  <a:cubicBezTo>
                    <a:pt x="10202" y="9068"/>
                    <a:pt x="8491" y="10919"/>
                    <a:pt x="6011" y="821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2600380" y="915893"/>
              <a:ext cx="184509" cy="189251"/>
            </a:xfrm>
            <a:custGeom>
              <a:avLst/>
              <a:gdLst/>
              <a:ahLst/>
              <a:cxnLst/>
              <a:rect l="l" t="t" r="r" b="b"/>
              <a:pathLst>
                <a:path w="3463" h="3552" extrusionOk="0">
                  <a:moveTo>
                    <a:pt x="1027" y="408"/>
                  </a:moveTo>
                  <a:cubicBezTo>
                    <a:pt x="1061" y="287"/>
                    <a:pt x="1122" y="176"/>
                    <a:pt x="1229" y="104"/>
                  </a:cubicBezTo>
                  <a:cubicBezTo>
                    <a:pt x="1387" y="1"/>
                    <a:pt x="1605" y="44"/>
                    <a:pt x="1710" y="202"/>
                  </a:cubicBezTo>
                  <a:cubicBezTo>
                    <a:pt x="1826" y="368"/>
                    <a:pt x="1725" y="523"/>
                    <a:pt x="1688" y="688"/>
                  </a:cubicBezTo>
                  <a:cubicBezTo>
                    <a:pt x="1964" y="516"/>
                    <a:pt x="2342" y="402"/>
                    <a:pt x="2443" y="812"/>
                  </a:cubicBezTo>
                  <a:cubicBezTo>
                    <a:pt x="2493" y="1091"/>
                    <a:pt x="2254" y="1181"/>
                    <a:pt x="2047" y="1293"/>
                  </a:cubicBezTo>
                  <a:cubicBezTo>
                    <a:pt x="2050" y="1296"/>
                    <a:pt x="2055" y="1302"/>
                    <a:pt x="2057" y="1306"/>
                  </a:cubicBezTo>
                  <a:cubicBezTo>
                    <a:pt x="2280" y="1217"/>
                    <a:pt x="2630" y="1308"/>
                    <a:pt x="2855" y="1268"/>
                  </a:cubicBezTo>
                  <a:cubicBezTo>
                    <a:pt x="3219" y="1160"/>
                    <a:pt x="3462" y="1687"/>
                    <a:pt x="3139" y="1891"/>
                  </a:cubicBezTo>
                  <a:cubicBezTo>
                    <a:pt x="3028" y="1920"/>
                    <a:pt x="2873" y="1956"/>
                    <a:pt x="2707" y="1978"/>
                  </a:cubicBezTo>
                  <a:cubicBezTo>
                    <a:pt x="3019" y="2234"/>
                    <a:pt x="3249" y="2665"/>
                    <a:pt x="2946" y="2848"/>
                  </a:cubicBezTo>
                  <a:cubicBezTo>
                    <a:pt x="2759" y="2974"/>
                    <a:pt x="2535" y="2878"/>
                    <a:pt x="2423" y="2701"/>
                  </a:cubicBezTo>
                  <a:cubicBezTo>
                    <a:pt x="2338" y="2619"/>
                    <a:pt x="2221" y="2526"/>
                    <a:pt x="2125" y="2423"/>
                  </a:cubicBezTo>
                  <a:cubicBezTo>
                    <a:pt x="2118" y="2471"/>
                    <a:pt x="2113" y="2515"/>
                    <a:pt x="2119" y="2559"/>
                  </a:cubicBezTo>
                  <a:cubicBezTo>
                    <a:pt x="2732" y="3057"/>
                    <a:pt x="1806" y="3552"/>
                    <a:pt x="1508" y="2892"/>
                  </a:cubicBezTo>
                  <a:cubicBezTo>
                    <a:pt x="1373" y="2643"/>
                    <a:pt x="1386" y="2143"/>
                    <a:pt x="1586" y="1907"/>
                  </a:cubicBezTo>
                  <a:cubicBezTo>
                    <a:pt x="1566" y="1899"/>
                    <a:pt x="1546" y="1889"/>
                    <a:pt x="1528" y="1877"/>
                  </a:cubicBezTo>
                  <a:cubicBezTo>
                    <a:pt x="1399" y="1984"/>
                    <a:pt x="1191" y="2037"/>
                    <a:pt x="1044" y="2111"/>
                  </a:cubicBezTo>
                  <a:cubicBezTo>
                    <a:pt x="903" y="2502"/>
                    <a:pt x="308" y="2317"/>
                    <a:pt x="349" y="1926"/>
                  </a:cubicBezTo>
                  <a:cubicBezTo>
                    <a:pt x="361" y="1840"/>
                    <a:pt x="395" y="1766"/>
                    <a:pt x="444" y="1703"/>
                  </a:cubicBezTo>
                  <a:cubicBezTo>
                    <a:pt x="338" y="1702"/>
                    <a:pt x="242" y="1670"/>
                    <a:pt x="174" y="1558"/>
                  </a:cubicBezTo>
                  <a:cubicBezTo>
                    <a:pt x="0" y="1242"/>
                    <a:pt x="252" y="1038"/>
                    <a:pt x="572" y="976"/>
                  </a:cubicBezTo>
                  <a:cubicBezTo>
                    <a:pt x="457" y="856"/>
                    <a:pt x="385" y="715"/>
                    <a:pt x="404" y="596"/>
                  </a:cubicBezTo>
                  <a:cubicBezTo>
                    <a:pt x="480" y="281"/>
                    <a:pt x="775" y="276"/>
                    <a:pt x="1027" y="408"/>
                  </a:cubicBezTo>
                  <a:close/>
                  <a:moveTo>
                    <a:pt x="1487" y="1331"/>
                  </a:moveTo>
                  <a:cubicBezTo>
                    <a:pt x="1456" y="1299"/>
                    <a:pt x="1429" y="1260"/>
                    <a:pt x="1410" y="1222"/>
                  </a:cubicBezTo>
                  <a:cubicBezTo>
                    <a:pt x="1400" y="1223"/>
                    <a:pt x="1387" y="1224"/>
                    <a:pt x="1375" y="1227"/>
                  </a:cubicBezTo>
                  <a:cubicBezTo>
                    <a:pt x="1385" y="1249"/>
                    <a:pt x="1389" y="1272"/>
                    <a:pt x="1393" y="1296"/>
                  </a:cubicBezTo>
                  <a:cubicBezTo>
                    <a:pt x="1425" y="1306"/>
                    <a:pt x="1454" y="1321"/>
                    <a:pt x="1482" y="13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0" name="Google Shape;350;p11"/>
          <p:cNvGrpSpPr/>
          <p:nvPr/>
        </p:nvGrpSpPr>
        <p:grpSpPr>
          <a:xfrm rot="885946">
            <a:off x="-327487" y="4687464"/>
            <a:ext cx="1676369" cy="2052032"/>
            <a:chOff x="3721518" y="629545"/>
            <a:chExt cx="1994024" cy="2440871"/>
          </a:xfrm>
        </p:grpSpPr>
        <p:sp>
          <p:nvSpPr>
            <p:cNvPr id="351" name="Google Shape;351;p11"/>
            <p:cNvSpPr/>
            <p:nvPr/>
          </p:nvSpPr>
          <p:spPr>
            <a:xfrm rot="6396390">
              <a:off x="3661208" y="1124908"/>
              <a:ext cx="2114643" cy="1450145"/>
            </a:xfrm>
            <a:custGeom>
              <a:avLst/>
              <a:gdLst/>
              <a:ahLst/>
              <a:cxnLst/>
              <a:rect l="l" t="t" r="r" b="b"/>
              <a:pathLst>
                <a:path w="38531" h="26422" extrusionOk="0">
                  <a:moveTo>
                    <a:pt x="38228" y="10678"/>
                  </a:moveTo>
                  <a:cubicBezTo>
                    <a:pt x="38516" y="10672"/>
                    <a:pt x="38530" y="11131"/>
                    <a:pt x="38233" y="11131"/>
                  </a:cubicBezTo>
                  <a:cubicBezTo>
                    <a:pt x="37206" y="11157"/>
                    <a:pt x="36178" y="11191"/>
                    <a:pt x="35152" y="11240"/>
                  </a:cubicBezTo>
                  <a:cubicBezTo>
                    <a:pt x="32692" y="11354"/>
                    <a:pt x="30234" y="11542"/>
                    <a:pt x="27797" y="11907"/>
                  </a:cubicBezTo>
                  <a:cubicBezTo>
                    <a:pt x="26360" y="12144"/>
                    <a:pt x="24936" y="12448"/>
                    <a:pt x="23505" y="12715"/>
                  </a:cubicBezTo>
                  <a:cubicBezTo>
                    <a:pt x="23094" y="12803"/>
                    <a:pt x="22687" y="12902"/>
                    <a:pt x="22315" y="13023"/>
                  </a:cubicBezTo>
                  <a:cubicBezTo>
                    <a:pt x="22207" y="13053"/>
                    <a:pt x="22076" y="13129"/>
                    <a:pt x="21960" y="13148"/>
                  </a:cubicBezTo>
                  <a:cubicBezTo>
                    <a:pt x="18961" y="15228"/>
                    <a:pt x="16541" y="18023"/>
                    <a:pt x="14507" y="21032"/>
                  </a:cubicBezTo>
                  <a:cubicBezTo>
                    <a:pt x="13840" y="21745"/>
                    <a:pt x="11622" y="26422"/>
                    <a:pt x="10824" y="25870"/>
                  </a:cubicBezTo>
                  <a:cubicBezTo>
                    <a:pt x="10052" y="24983"/>
                    <a:pt x="11105" y="24599"/>
                    <a:pt x="9318" y="24674"/>
                  </a:cubicBezTo>
                  <a:cubicBezTo>
                    <a:pt x="9038" y="24641"/>
                    <a:pt x="8801" y="24472"/>
                    <a:pt x="8628" y="24258"/>
                  </a:cubicBezTo>
                  <a:cubicBezTo>
                    <a:pt x="8132" y="24050"/>
                    <a:pt x="7500" y="24474"/>
                    <a:pt x="7038" y="24110"/>
                  </a:cubicBezTo>
                  <a:cubicBezTo>
                    <a:pt x="6414" y="23398"/>
                    <a:pt x="7153" y="22392"/>
                    <a:pt x="7527" y="21723"/>
                  </a:cubicBezTo>
                  <a:cubicBezTo>
                    <a:pt x="9137" y="19264"/>
                    <a:pt x="11410" y="17255"/>
                    <a:pt x="13932" y="15763"/>
                  </a:cubicBezTo>
                  <a:cubicBezTo>
                    <a:pt x="14103" y="15695"/>
                    <a:pt x="15347" y="14979"/>
                    <a:pt x="16534" y="14370"/>
                  </a:cubicBezTo>
                  <a:cubicBezTo>
                    <a:pt x="15240" y="14818"/>
                    <a:pt x="14001" y="15431"/>
                    <a:pt x="12767" y="16013"/>
                  </a:cubicBezTo>
                  <a:cubicBezTo>
                    <a:pt x="10608" y="17094"/>
                    <a:pt x="8496" y="18287"/>
                    <a:pt x="6486" y="19632"/>
                  </a:cubicBezTo>
                  <a:cubicBezTo>
                    <a:pt x="5622" y="20053"/>
                    <a:pt x="3170" y="22425"/>
                    <a:pt x="2474" y="22033"/>
                  </a:cubicBezTo>
                  <a:cubicBezTo>
                    <a:pt x="1500" y="21239"/>
                    <a:pt x="1960" y="19758"/>
                    <a:pt x="1617" y="18704"/>
                  </a:cubicBezTo>
                  <a:cubicBezTo>
                    <a:pt x="1062" y="18024"/>
                    <a:pt x="1119" y="17595"/>
                    <a:pt x="1016" y="16795"/>
                  </a:cubicBezTo>
                  <a:cubicBezTo>
                    <a:pt x="648" y="15954"/>
                    <a:pt x="1" y="15146"/>
                    <a:pt x="63" y="14180"/>
                  </a:cubicBezTo>
                  <a:cubicBezTo>
                    <a:pt x="311" y="12846"/>
                    <a:pt x="4090" y="13072"/>
                    <a:pt x="5235" y="12918"/>
                  </a:cubicBezTo>
                  <a:cubicBezTo>
                    <a:pt x="8305" y="12850"/>
                    <a:pt x="11374" y="12844"/>
                    <a:pt x="14444" y="12942"/>
                  </a:cubicBezTo>
                  <a:cubicBezTo>
                    <a:pt x="10552" y="12340"/>
                    <a:pt x="6654" y="11808"/>
                    <a:pt x="2881" y="10630"/>
                  </a:cubicBezTo>
                  <a:cubicBezTo>
                    <a:pt x="2244" y="10428"/>
                    <a:pt x="1367" y="10400"/>
                    <a:pt x="1036" y="9729"/>
                  </a:cubicBezTo>
                  <a:cubicBezTo>
                    <a:pt x="684" y="8864"/>
                    <a:pt x="695" y="7872"/>
                    <a:pt x="1611" y="7383"/>
                  </a:cubicBezTo>
                  <a:cubicBezTo>
                    <a:pt x="2231" y="7128"/>
                    <a:pt x="1942" y="6826"/>
                    <a:pt x="2162" y="6333"/>
                  </a:cubicBezTo>
                  <a:cubicBezTo>
                    <a:pt x="2701" y="5625"/>
                    <a:pt x="3848" y="5816"/>
                    <a:pt x="4622" y="5960"/>
                  </a:cubicBezTo>
                  <a:cubicBezTo>
                    <a:pt x="3773" y="5140"/>
                    <a:pt x="4479" y="4086"/>
                    <a:pt x="5557" y="4295"/>
                  </a:cubicBezTo>
                  <a:cubicBezTo>
                    <a:pt x="7468" y="4633"/>
                    <a:pt x="9114" y="5686"/>
                    <a:pt x="10755" y="6674"/>
                  </a:cubicBezTo>
                  <a:cubicBezTo>
                    <a:pt x="9576" y="5528"/>
                    <a:pt x="6938" y="3843"/>
                    <a:pt x="8403" y="2017"/>
                  </a:cubicBezTo>
                  <a:cubicBezTo>
                    <a:pt x="8978" y="1250"/>
                    <a:pt x="9714" y="688"/>
                    <a:pt x="10648" y="429"/>
                  </a:cubicBezTo>
                  <a:cubicBezTo>
                    <a:pt x="11183" y="251"/>
                    <a:pt x="11837" y="0"/>
                    <a:pt x="12302" y="452"/>
                  </a:cubicBezTo>
                  <a:cubicBezTo>
                    <a:pt x="13272" y="1215"/>
                    <a:pt x="13903" y="2292"/>
                    <a:pt x="14320" y="3439"/>
                  </a:cubicBezTo>
                  <a:cubicBezTo>
                    <a:pt x="15584" y="6877"/>
                    <a:pt x="18232" y="9689"/>
                    <a:pt x="21481" y="11342"/>
                  </a:cubicBezTo>
                  <a:cubicBezTo>
                    <a:pt x="21902" y="11549"/>
                    <a:pt x="22334" y="11727"/>
                    <a:pt x="22775" y="11878"/>
                  </a:cubicBezTo>
                  <a:cubicBezTo>
                    <a:pt x="22845" y="11910"/>
                    <a:pt x="22937" y="11930"/>
                    <a:pt x="23025" y="11955"/>
                  </a:cubicBezTo>
                  <a:cubicBezTo>
                    <a:pt x="23300" y="11916"/>
                    <a:pt x="23561" y="11893"/>
                    <a:pt x="23678" y="11845"/>
                  </a:cubicBezTo>
                  <a:cubicBezTo>
                    <a:pt x="25151" y="11614"/>
                    <a:pt x="26614" y="11315"/>
                    <a:pt x="28077" y="11032"/>
                  </a:cubicBezTo>
                  <a:cubicBezTo>
                    <a:pt x="30471" y="10603"/>
                    <a:pt x="32893" y="10300"/>
                    <a:pt x="35323" y="10212"/>
                  </a:cubicBezTo>
                  <a:cubicBezTo>
                    <a:pt x="35684" y="10271"/>
                    <a:pt x="37327" y="9945"/>
                    <a:pt x="37281" y="10386"/>
                  </a:cubicBezTo>
                  <a:cubicBezTo>
                    <a:pt x="37284" y="10510"/>
                    <a:pt x="37180" y="10613"/>
                    <a:pt x="37057" y="10615"/>
                  </a:cubicBezTo>
                  <a:cubicBezTo>
                    <a:pt x="36644" y="10622"/>
                    <a:pt x="36230" y="10632"/>
                    <a:pt x="35817" y="10646"/>
                  </a:cubicBezTo>
                  <a:lnTo>
                    <a:pt x="35817" y="10656"/>
                  </a:lnTo>
                  <a:cubicBezTo>
                    <a:pt x="36395" y="10635"/>
                    <a:pt x="36975" y="10616"/>
                    <a:pt x="37551" y="10603"/>
                  </a:cubicBezTo>
                  <a:cubicBezTo>
                    <a:pt x="37633" y="10602"/>
                    <a:pt x="37694" y="10639"/>
                    <a:pt x="37730" y="10692"/>
                  </a:cubicBezTo>
                  <a:cubicBezTo>
                    <a:pt x="37898" y="10688"/>
                    <a:pt x="38063" y="10682"/>
                    <a:pt x="38228" y="106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1"/>
            <p:cNvSpPr/>
            <p:nvPr/>
          </p:nvSpPr>
          <p:spPr>
            <a:xfrm rot="6396390">
              <a:off x="4327512" y="929990"/>
              <a:ext cx="1187363" cy="1202947"/>
            </a:xfrm>
            <a:custGeom>
              <a:avLst/>
              <a:gdLst/>
              <a:ahLst/>
              <a:cxnLst/>
              <a:rect l="l" t="t" r="r" b="b"/>
              <a:pathLst>
                <a:path w="21635" h="21918" extrusionOk="0">
                  <a:moveTo>
                    <a:pt x="9845" y="21865"/>
                  </a:moveTo>
                  <a:cubicBezTo>
                    <a:pt x="9778" y="21810"/>
                    <a:pt x="9762" y="21707"/>
                    <a:pt x="9816" y="21636"/>
                  </a:cubicBezTo>
                  <a:cubicBezTo>
                    <a:pt x="10696" y="20523"/>
                    <a:pt x="11576" y="19414"/>
                    <a:pt x="12525" y="18360"/>
                  </a:cubicBezTo>
                  <a:cubicBezTo>
                    <a:pt x="13589" y="17178"/>
                    <a:pt x="14758" y="16088"/>
                    <a:pt x="15991" y="15083"/>
                  </a:cubicBezTo>
                  <a:cubicBezTo>
                    <a:pt x="14837" y="15886"/>
                    <a:pt x="13724" y="16754"/>
                    <a:pt x="12666" y="17678"/>
                  </a:cubicBezTo>
                  <a:cubicBezTo>
                    <a:pt x="11611" y="18606"/>
                    <a:pt x="10591" y="19575"/>
                    <a:pt x="9627" y="20595"/>
                  </a:cubicBezTo>
                  <a:cubicBezTo>
                    <a:pt x="9388" y="20847"/>
                    <a:pt x="9162" y="21111"/>
                    <a:pt x="8925" y="21364"/>
                  </a:cubicBezTo>
                  <a:cubicBezTo>
                    <a:pt x="8865" y="21428"/>
                    <a:pt x="8757" y="21426"/>
                    <a:pt x="8698" y="21363"/>
                  </a:cubicBezTo>
                  <a:cubicBezTo>
                    <a:pt x="8635" y="21300"/>
                    <a:pt x="8638" y="21198"/>
                    <a:pt x="8699" y="21134"/>
                  </a:cubicBezTo>
                  <a:cubicBezTo>
                    <a:pt x="8937" y="20881"/>
                    <a:pt x="9161" y="20617"/>
                    <a:pt x="9400" y="20365"/>
                  </a:cubicBezTo>
                  <a:cubicBezTo>
                    <a:pt x="10131" y="19587"/>
                    <a:pt x="10902" y="18846"/>
                    <a:pt x="11690" y="18123"/>
                  </a:cubicBezTo>
                  <a:cubicBezTo>
                    <a:pt x="13754" y="16218"/>
                    <a:pt x="16033" y="14536"/>
                    <a:pt x="18470" y="13134"/>
                  </a:cubicBezTo>
                  <a:cubicBezTo>
                    <a:pt x="17777" y="13443"/>
                    <a:pt x="17095" y="13779"/>
                    <a:pt x="16433" y="14137"/>
                  </a:cubicBezTo>
                  <a:cubicBezTo>
                    <a:pt x="14134" y="15454"/>
                    <a:pt x="12000" y="17005"/>
                    <a:pt x="9944" y="18666"/>
                  </a:cubicBezTo>
                  <a:cubicBezTo>
                    <a:pt x="9622" y="18928"/>
                    <a:pt x="9323" y="19178"/>
                    <a:pt x="9029" y="19461"/>
                  </a:cubicBezTo>
                  <a:cubicBezTo>
                    <a:pt x="8904" y="19580"/>
                    <a:pt x="8787" y="19705"/>
                    <a:pt x="8679" y="19828"/>
                  </a:cubicBezTo>
                  <a:cubicBezTo>
                    <a:pt x="8616" y="19920"/>
                    <a:pt x="8501" y="20003"/>
                    <a:pt x="8397" y="19918"/>
                  </a:cubicBezTo>
                  <a:cubicBezTo>
                    <a:pt x="8331" y="19866"/>
                    <a:pt x="8311" y="19756"/>
                    <a:pt x="8369" y="19691"/>
                  </a:cubicBezTo>
                  <a:cubicBezTo>
                    <a:pt x="8586" y="19444"/>
                    <a:pt x="8816" y="19207"/>
                    <a:pt x="9065" y="18987"/>
                  </a:cubicBezTo>
                  <a:cubicBezTo>
                    <a:pt x="9858" y="18292"/>
                    <a:pt x="10701" y="17650"/>
                    <a:pt x="11539" y="17010"/>
                  </a:cubicBezTo>
                  <a:cubicBezTo>
                    <a:pt x="12886" y="15986"/>
                    <a:pt x="14295" y="15047"/>
                    <a:pt x="15732" y="14163"/>
                  </a:cubicBezTo>
                  <a:cubicBezTo>
                    <a:pt x="16904" y="13479"/>
                    <a:pt x="18139" y="12905"/>
                    <a:pt x="19397" y="12395"/>
                  </a:cubicBezTo>
                  <a:cubicBezTo>
                    <a:pt x="15931" y="13032"/>
                    <a:pt x="12493" y="13866"/>
                    <a:pt x="8983" y="14226"/>
                  </a:cubicBezTo>
                  <a:cubicBezTo>
                    <a:pt x="8268" y="14304"/>
                    <a:pt x="7538" y="14347"/>
                    <a:pt x="6823" y="14396"/>
                  </a:cubicBezTo>
                  <a:cubicBezTo>
                    <a:pt x="6577" y="14415"/>
                    <a:pt x="6330" y="14433"/>
                    <a:pt x="6083" y="14451"/>
                  </a:cubicBezTo>
                  <a:cubicBezTo>
                    <a:pt x="5997" y="14458"/>
                    <a:pt x="5919" y="14376"/>
                    <a:pt x="5919" y="14291"/>
                  </a:cubicBezTo>
                  <a:cubicBezTo>
                    <a:pt x="5923" y="14075"/>
                    <a:pt x="6208" y="14132"/>
                    <a:pt x="6342" y="14110"/>
                  </a:cubicBezTo>
                  <a:cubicBezTo>
                    <a:pt x="7615" y="14019"/>
                    <a:pt x="8885" y="13943"/>
                    <a:pt x="10150" y="13765"/>
                  </a:cubicBezTo>
                  <a:cubicBezTo>
                    <a:pt x="12253" y="13505"/>
                    <a:pt x="14328" y="13059"/>
                    <a:pt x="16405" y="12645"/>
                  </a:cubicBezTo>
                  <a:cubicBezTo>
                    <a:pt x="17029" y="12523"/>
                    <a:pt x="17655" y="12408"/>
                    <a:pt x="18277" y="12287"/>
                  </a:cubicBezTo>
                  <a:cubicBezTo>
                    <a:pt x="16917" y="12451"/>
                    <a:pt x="15548" y="12556"/>
                    <a:pt x="14180" y="12631"/>
                  </a:cubicBezTo>
                  <a:cubicBezTo>
                    <a:pt x="13842" y="12651"/>
                    <a:pt x="13504" y="12671"/>
                    <a:pt x="13166" y="12681"/>
                  </a:cubicBezTo>
                  <a:cubicBezTo>
                    <a:pt x="13037" y="12672"/>
                    <a:pt x="12882" y="12723"/>
                    <a:pt x="12775" y="12632"/>
                  </a:cubicBezTo>
                  <a:cubicBezTo>
                    <a:pt x="12674" y="12539"/>
                    <a:pt x="12749" y="12350"/>
                    <a:pt x="12889" y="12357"/>
                  </a:cubicBezTo>
                  <a:cubicBezTo>
                    <a:pt x="13228" y="12369"/>
                    <a:pt x="13567" y="12337"/>
                    <a:pt x="13907" y="12322"/>
                  </a:cubicBezTo>
                  <a:cubicBezTo>
                    <a:pt x="14932" y="12261"/>
                    <a:pt x="15954" y="12196"/>
                    <a:pt x="16972" y="12106"/>
                  </a:cubicBezTo>
                  <a:cubicBezTo>
                    <a:pt x="17827" y="12024"/>
                    <a:pt x="18680" y="11918"/>
                    <a:pt x="19531" y="11790"/>
                  </a:cubicBezTo>
                  <a:lnTo>
                    <a:pt x="19528" y="11790"/>
                  </a:lnTo>
                  <a:cubicBezTo>
                    <a:pt x="18240" y="11475"/>
                    <a:pt x="16944" y="11193"/>
                    <a:pt x="15668" y="10828"/>
                  </a:cubicBezTo>
                  <a:cubicBezTo>
                    <a:pt x="15771" y="10918"/>
                    <a:pt x="15724" y="11128"/>
                    <a:pt x="15543" y="11112"/>
                  </a:cubicBezTo>
                  <a:cubicBezTo>
                    <a:pt x="14845" y="11015"/>
                    <a:pt x="14154" y="10890"/>
                    <a:pt x="13461" y="10759"/>
                  </a:cubicBezTo>
                  <a:cubicBezTo>
                    <a:pt x="9977" y="10020"/>
                    <a:pt x="6478" y="9317"/>
                    <a:pt x="3052" y="8326"/>
                  </a:cubicBezTo>
                  <a:cubicBezTo>
                    <a:pt x="2375" y="8132"/>
                    <a:pt x="1698" y="7938"/>
                    <a:pt x="1032" y="7705"/>
                  </a:cubicBezTo>
                  <a:cubicBezTo>
                    <a:pt x="935" y="7685"/>
                    <a:pt x="874" y="7574"/>
                    <a:pt x="916" y="7482"/>
                  </a:cubicBezTo>
                  <a:cubicBezTo>
                    <a:pt x="952" y="7398"/>
                    <a:pt x="1045" y="7366"/>
                    <a:pt x="1129" y="7396"/>
                  </a:cubicBezTo>
                  <a:cubicBezTo>
                    <a:pt x="2545" y="7878"/>
                    <a:pt x="3992" y="8260"/>
                    <a:pt x="5437" y="8643"/>
                  </a:cubicBezTo>
                  <a:cubicBezTo>
                    <a:pt x="6812" y="9005"/>
                    <a:pt x="8206" y="9288"/>
                    <a:pt x="9596" y="9596"/>
                  </a:cubicBezTo>
                  <a:cubicBezTo>
                    <a:pt x="11555" y="10026"/>
                    <a:pt x="13510" y="10493"/>
                    <a:pt x="15495" y="10777"/>
                  </a:cubicBezTo>
                  <a:lnTo>
                    <a:pt x="15387" y="10746"/>
                  </a:lnTo>
                  <a:cubicBezTo>
                    <a:pt x="14043" y="10317"/>
                    <a:pt x="12713" y="9843"/>
                    <a:pt x="11388" y="9364"/>
                  </a:cubicBezTo>
                  <a:cubicBezTo>
                    <a:pt x="11258" y="9315"/>
                    <a:pt x="11130" y="9267"/>
                    <a:pt x="11001" y="9218"/>
                  </a:cubicBezTo>
                  <a:cubicBezTo>
                    <a:pt x="10919" y="9187"/>
                    <a:pt x="10872" y="9098"/>
                    <a:pt x="10900" y="9012"/>
                  </a:cubicBezTo>
                  <a:cubicBezTo>
                    <a:pt x="10929" y="8930"/>
                    <a:pt x="11024" y="8880"/>
                    <a:pt x="11107" y="8911"/>
                  </a:cubicBezTo>
                  <a:cubicBezTo>
                    <a:pt x="12713" y="9502"/>
                    <a:pt x="14334" y="10095"/>
                    <a:pt x="15974" y="10581"/>
                  </a:cubicBezTo>
                  <a:cubicBezTo>
                    <a:pt x="16990" y="10859"/>
                    <a:pt x="18018" y="11097"/>
                    <a:pt x="19045" y="11341"/>
                  </a:cubicBezTo>
                  <a:cubicBezTo>
                    <a:pt x="16792" y="10309"/>
                    <a:pt x="14600" y="9137"/>
                    <a:pt x="12624" y="7649"/>
                  </a:cubicBezTo>
                  <a:cubicBezTo>
                    <a:pt x="11496" y="6776"/>
                    <a:pt x="10489" y="5760"/>
                    <a:pt x="9470" y="4764"/>
                  </a:cubicBezTo>
                  <a:cubicBezTo>
                    <a:pt x="9201" y="4498"/>
                    <a:pt x="8931" y="4230"/>
                    <a:pt x="8669" y="3956"/>
                  </a:cubicBezTo>
                  <a:cubicBezTo>
                    <a:pt x="8607" y="3891"/>
                    <a:pt x="8623" y="3782"/>
                    <a:pt x="8688" y="3729"/>
                  </a:cubicBezTo>
                  <a:cubicBezTo>
                    <a:pt x="8773" y="3657"/>
                    <a:pt x="8886" y="3696"/>
                    <a:pt x="8947" y="3779"/>
                  </a:cubicBezTo>
                  <a:cubicBezTo>
                    <a:pt x="9431" y="4279"/>
                    <a:pt x="9930" y="4765"/>
                    <a:pt x="10430" y="5250"/>
                  </a:cubicBezTo>
                  <a:cubicBezTo>
                    <a:pt x="11146" y="5950"/>
                    <a:pt x="11871" y="6641"/>
                    <a:pt x="12654" y="7265"/>
                  </a:cubicBezTo>
                  <a:cubicBezTo>
                    <a:pt x="13478" y="7908"/>
                    <a:pt x="14355" y="8477"/>
                    <a:pt x="15249" y="9013"/>
                  </a:cubicBezTo>
                  <a:cubicBezTo>
                    <a:pt x="15714" y="9282"/>
                    <a:pt x="16181" y="9545"/>
                    <a:pt x="16653" y="9798"/>
                  </a:cubicBezTo>
                  <a:lnTo>
                    <a:pt x="16642" y="9791"/>
                  </a:lnTo>
                  <a:cubicBezTo>
                    <a:pt x="15251" y="8801"/>
                    <a:pt x="13948" y="7685"/>
                    <a:pt x="12788" y="6434"/>
                  </a:cubicBezTo>
                  <a:cubicBezTo>
                    <a:pt x="12728" y="6370"/>
                    <a:pt x="12741" y="6262"/>
                    <a:pt x="12807" y="6206"/>
                  </a:cubicBezTo>
                  <a:cubicBezTo>
                    <a:pt x="12961" y="6079"/>
                    <a:pt x="13097" y="6299"/>
                    <a:pt x="13185" y="6385"/>
                  </a:cubicBezTo>
                  <a:cubicBezTo>
                    <a:pt x="14436" y="7689"/>
                    <a:pt x="15822" y="8868"/>
                    <a:pt x="17328" y="9863"/>
                  </a:cubicBezTo>
                  <a:cubicBezTo>
                    <a:pt x="18074" y="10336"/>
                    <a:pt x="18849" y="10760"/>
                    <a:pt x="19626" y="11179"/>
                  </a:cubicBezTo>
                  <a:cubicBezTo>
                    <a:pt x="19976" y="11373"/>
                    <a:pt x="20340" y="11542"/>
                    <a:pt x="20717" y="11682"/>
                  </a:cubicBezTo>
                  <a:cubicBezTo>
                    <a:pt x="20861" y="11703"/>
                    <a:pt x="21001" y="11725"/>
                    <a:pt x="21142" y="11746"/>
                  </a:cubicBezTo>
                  <a:cubicBezTo>
                    <a:pt x="21303" y="11794"/>
                    <a:pt x="21633" y="11719"/>
                    <a:pt x="21634" y="11962"/>
                  </a:cubicBezTo>
                  <a:cubicBezTo>
                    <a:pt x="21630" y="12033"/>
                    <a:pt x="21575" y="12096"/>
                    <a:pt x="21508" y="12110"/>
                  </a:cubicBezTo>
                  <a:cubicBezTo>
                    <a:pt x="21483" y="12186"/>
                    <a:pt x="21407" y="12248"/>
                    <a:pt x="21302" y="12215"/>
                  </a:cubicBezTo>
                  <a:cubicBezTo>
                    <a:pt x="21223" y="12194"/>
                    <a:pt x="21144" y="12169"/>
                    <a:pt x="21066" y="12146"/>
                  </a:cubicBezTo>
                  <a:cubicBezTo>
                    <a:pt x="20777" y="12283"/>
                    <a:pt x="20488" y="12422"/>
                    <a:pt x="20201" y="12566"/>
                  </a:cubicBezTo>
                  <a:cubicBezTo>
                    <a:pt x="19951" y="12694"/>
                    <a:pt x="19700" y="12825"/>
                    <a:pt x="19453" y="12960"/>
                  </a:cubicBezTo>
                  <a:cubicBezTo>
                    <a:pt x="19427" y="12976"/>
                    <a:pt x="19401" y="12994"/>
                    <a:pt x="19375" y="13010"/>
                  </a:cubicBezTo>
                  <a:cubicBezTo>
                    <a:pt x="17412" y="14310"/>
                    <a:pt x="15551" y="15770"/>
                    <a:pt x="13869" y="17422"/>
                  </a:cubicBezTo>
                  <a:cubicBezTo>
                    <a:pt x="12946" y="18331"/>
                    <a:pt x="12105" y="19320"/>
                    <a:pt x="11286" y="20322"/>
                  </a:cubicBezTo>
                  <a:cubicBezTo>
                    <a:pt x="10879" y="20824"/>
                    <a:pt x="10478" y="21333"/>
                    <a:pt x="10078" y="21837"/>
                  </a:cubicBezTo>
                  <a:cubicBezTo>
                    <a:pt x="10018" y="21905"/>
                    <a:pt x="9914" y="21918"/>
                    <a:pt x="9845" y="21865"/>
                  </a:cubicBezTo>
                  <a:close/>
                  <a:moveTo>
                    <a:pt x="4126" y="14234"/>
                  </a:moveTo>
                  <a:cubicBezTo>
                    <a:pt x="4100" y="14376"/>
                    <a:pt x="4241" y="14451"/>
                    <a:pt x="4365" y="14421"/>
                  </a:cubicBezTo>
                  <a:cubicBezTo>
                    <a:pt x="4529" y="14408"/>
                    <a:pt x="4690" y="14389"/>
                    <a:pt x="4852" y="14369"/>
                  </a:cubicBezTo>
                  <a:cubicBezTo>
                    <a:pt x="5064" y="14346"/>
                    <a:pt x="5036" y="14032"/>
                    <a:pt x="4826" y="14045"/>
                  </a:cubicBezTo>
                  <a:cubicBezTo>
                    <a:pt x="4647" y="14067"/>
                    <a:pt x="4465" y="14090"/>
                    <a:pt x="4284" y="14101"/>
                  </a:cubicBezTo>
                  <a:cubicBezTo>
                    <a:pt x="4208" y="14103"/>
                    <a:pt x="4141" y="14160"/>
                    <a:pt x="4126" y="14234"/>
                  </a:cubicBezTo>
                  <a:close/>
                  <a:moveTo>
                    <a:pt x="4708" y="16105"/>
                  </a:moveTo>
                  <a:cubicBezTo>
                    <a:pt x="4762" y="16212"/>
                    <a:pt x="4888" y="16210"/>
                    <a:pt x="4977" y="16153"/>
                  </a:cubicBezTo>
                  <a:cubicBezTo>
                    <a:pt x="5122" y="16091"/>
                    <a:pt x="5271" y="16038"/>
                    <a:pt x="5420" y="15983"/>
                  </a:cubicBezTo>
                  <a:cubicBezTo>
                    <a:pt x="5502" y="15953"/>
                    <a:pt x="5547" y="15860"/>
                    <a:pt x="5518" y="15778"/>
                  </a:cubicBezTo>
                  <a:cubicBezTo>
                    <a:pt x="5488" y="15694"/>
                    <a:pt x="5394" y="15650"/>
                    <a:pt x="5312" y="15678"/>
                  </a:cubicBezTo>
                  <a:cubicBezTo>
                    <a:pt x="5134" y="15742"/>
                    <a:pt x="4953" y="15804"/>
                    <a:pt x="4782" y="15887"/>
                  </a:cubicBezTo>
                  <a:cubicBezTo>
                    <a:pt x="4698" y="15926"/>
                    <a:pt x="4668" y="16029"/>
                    <a:pt x="4708" y="16105"/>
                  </a:cubicBezTo>
                  <a:close/>
                  <a:moveTo>
                    <a:pt x="7056" y="21560"/>
                  </a:moveTo>
                  <a:cubicBezTo>
                    <a:pt x="7175" y="21636"/>
                    <a:pt x="7270" y="21544"/>
                    <a:pt x="7334" y="21445"/>
                  </a:cubicBezTo>
                  <a:cubicBezTo>
                    <a:pt x="7416" y="21334"/>
                    <a:pt x="7505" y="21222"/>
                    <a:pt x="7592" y="21111"/>
                  </a:cubicBezTo>
                  <a:cubicBezTo>
                    <a:pt x="7679" y="21005"/>
                    <a:pt x="7765" y="20902"/>
                    <a:pt x="7851" y="20795"/>
                  </a:cubicBezTo>
                  <a:cubicBezTo>
                    <a:pt x="7986" y="20630"/>
                    <a:pt x="7746" y="20424"/>
                    <a:pt x="7607" y="20582"/>
                  </a:cubicBezTo>
                  <a:cubicBezTo>
                    <a:pt x="7428" y="20798"/>
                    <a:pt x="7249" y="21017"/>
                    <a:pt x="7082" y="21241"/>
                  </a:cubicBezTo>
                  <a:cubicBezTo>
                    <a:pt x="7059" y="21271"/>
                    <a:pt x="7037" y="21300"/>
                    <a:pt x="7010" y="21336"/>
                  </a:cubicBezTo>
                  <a:cubicBezTo>
                    <a:pt x="6955" y="21406"/>
                    <a:pt x="6984" y="21514"/>
                    <a:pt x="7056" y="21560"/>
                  </a:cubicBezTo>
                  <a:close/>
                  <a:moveTo>
                    <a:pt x="11258" y="4374"/>
                  </a:moveTo>
                  <a:cubicBezTo>
                    <a:pt x="11402" y="4531"/>
                    <a:pt x="11638" y="4325"/>
                    <a:pt x="11501" y="4161"/>
                  </a:cubicBezTo>
                  <a:cubicBezTo>
                    <a:pt x="11369" y="4006"/>
                    <a:pt x="11244" y="3848"/>
                    <a:pt x="11116" y="3691"/>
                  </a:cubicBezTo>
                  <a:cubicBezTo>
                    <a:pt x="10972" y="3536"/>
                    <a:pt x="10737" y="3743"/>
                    <a:pt x="10873" y="3905"/>
                  </a:cubicBezTo>
                  <a:cubicBezTo>
                    <a:pt x="11001" y="4064"/>
                    <a:pt x="11129" y="4222"/>
                    <a:pt x="11258" y="4374"/>
                  </a:cubicBezTo>
                  <a:close/>
                  <a:moveTo>
                    <a:pt x="10406" y="3211"/>
                  </a:moveTo>
                  <a:cubicBezTo>
                    <a:pt x="9693" y="2324"/>
                    <a:pt x="9054" y="1378"/>
                    <a:pt x="8512" y="377"/>
                  </a:cubicBezTo>
                  <a:cubicBezTo>
                    <a:pt x="8455" y="344"/>
                    <a:pt x="8422" y="274"/>
                    <a:pt x="8436" y="205"/>
                  </a:cubicBezTo>
                  <a:cubicBezTo>
                    <a:pt x="8485" y="1"/>
                    <a:pt x="8709" y="24"/>
                    <a:pt x="8786" y="203"/>
                  </a:cubicBezTo>
                  <a:cubicBezTo>
                    <a:pt x="9151" y="852"/>
                    <a:pt x="9526" y="1499"/>
                    <a:pt x="9970" y="2098"/>
                  </a:cubicBezTo>
                  <a:cubicBezTo>
                    <a:pt x="10190" y="2402"/>
                    <a:pt x="10413" y="2704"/>
                    <a:pt x="10649" y="2997"/>
                  </a:cubicBezTo>
                  <a:cubicBezTo>
                    <a:pt x="10785" y="3161"/>
                    <a:pt x="10550" y="3369"/>
                    <a:pt x="10406" y="3211"/>
                  </a:cubicBezTo>
                  <a:close/>
                  <a:moveTo>
                    <a:pt x="8846" y="8214"/>
                  </a:moveTo>
                  <a:cubicBezTo>
                    <a:pt x="9046" y="8290"/>
                    <a:pt x="9165" y="7998"/>
                    <a:pt x="8973" y="7915"/>
                  </a:cubicBezTo>
                  <a:cubicBezTo>
                    <a:pt x="7952" y="7538"/>
                    <a:pt x="6920" y="7189"/>
                    <a:pt x="5894" y="6822"/>
                  </a:cubicBezTo>
                  <a:cubicBezTo>
                    <a:pt x="4914" y="6493"/>
                    <a:pt x="3972" y="6072"/>
                    <a:pt x="3023" y="5671"/>
                  </a:cubicBezTo>
                  <a:cubicBezTo>
                    <a:pt x="2815" y="5621"/>
                    <a:pt x="2739" y="5925"/>
                    <a:pt x="2942" y="5983"/>
                  </a:cubicBezTo>
                  <a:cubicBezTo>
                    <a:pt x="4856" y="6860"/>
                    <a:pt x="6872" y="7490"/>
                    <a:pt x="8846" y="8214"/>
                  </a:cubicBezTo>
                  <a:close/>
                  <a:moveTo>
                    <a:pt x="443" y="18164"/>
                  </a:moveTo>
                  <a:cubicBezTo>
                    <a:pt x="579" y="18363"/>
                    <a:pt x="781" y="18128"/>
                    <a:pt x="932" y="18065"/>
                  </a:cubicBezTo>
                  <a:cubicBezTo>
                    <a:pt x="1208" y="17917"/>
                    <a:pt x="1468" y="17798"/>
                    <a:pt x="1763" y="17662"/>
                  </a:cubicBezTo>
                  <a:cubicBezTo>
                    <a:pt x="2411" y="17368"/>
                    <a:pt x="3065" y="17083"/>
                    <a:pt x="3725" y="16808"/>
                  </a:cubicBezTo>
                  <a:cubicBezTo>
                    <a:pt x="3921" y="16721"/>
                    <a:pt x="3797" y="16433"/>
                    <a:pt x="3599" y="16511"/>
                  </a:cubicBezTo>
                  <a:cubicBezTo>
                    <a:pt x="2874" y="16816"/>
                    <a:pt x="2151" y="17126"/>
                    <a:pt x="1436" y="17455"/>
                  </a:cubicBezTo>
                  <a:cubicBezTo>
                    <a:pt x="1119" y="17605"/>
                    <a:pt x="801" y="17756"/>
                    <a:pt x="502" y="17941"/>
                  </a:cubicBezTo>
                  <a:cubicBezTo>
                    <a:pt x="427" y="17990"/>
                    <a:pt x="397" y="18087"/>
                    <a:pt x="443" y="18164"/>
                  </a:cubicBezTo>
                  <a:close/>
                  <a:moveTo>
                    <a:pt x="33" y="19956"/>
                  </a:moveTo>
                  <a:cubicBezTo>
                    <a:pt x="73" y="20050"/>
                    <a:pt x="197" y="20085"/>
                    <a:pt x="280" y="20025"/>
                  </a:cubicBezTo>
                  <a:cubicBezTo>
                    <a:pt x="417" y="19941"/>
                    <a:pt x="548" y="19848"/>
                    <a:pt x="683" y="19761"/>
                  </a:cubicBezTo>
                  <a:cubicBezTo>
                    <a:pt x="1123" y="19478"/>
                    <a:pt x="1574" y="19208"/>
                    <a:pt x="2029" y="18949"/>
                  </a:cubicBezTo>
                  <a:cubicBezTo>
                    <a:pt x="3663" y="18020"/>
                    <a:pt x="5384" y="17254"/>
                    <a:pt x="7073" y="16429"/>
                  </a:cubicBezTo>
                  <a:cubicBezTo>
                    <a:pt x="7269" y="16340"/>
                    <a:pt x="7141" y="16052"/>
                    <a:pt x="6947" y="16131"/>
                  </a:cubicBezTo>
                  <a:cubicBezTo>
                    <a:pt x="6503" y="16346"/>
                    <a:pt x="6061" y="16557"/>
                    <a:pt x="5617" y="16770"/>
                  </a:cubicBezTo>
                  <a:cubicBezTo>
                    <a:pt x="4026" y="17532"/>
                    <a:pt x="2427" y="18289"/>
                    <a:pt x="927" y="19224"/>
                  </a:cubicBezTo>
                  <a:cubicBezTo>
                    <a:pt x="647" y="19392"/>
                    <a:pt x="378" y="19579"/>
                    <a:pt x="104" y="19751"/>
                  </a:cubicBezTo>
                  <a:cubicBezTo>
                    <a:pt x="40" y="19782"/>
                    <a:pt x="0" y="19871"/>
                    <a:pt x="33" y="199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1"/>
            <p:cNvSpPr/>
            <p:nvPr/>
          </p:nvSpPr>
          <p:spPr>
            <a:xfrm rot="6396390">
              <a:off x="4647397" y="510260"/>
              <a:ext cx="563360" cy="1263649"/>
            </a:xfrm>
            <a:custGeom>
              <a:avLst/>
              <a:gdLst/>
              <a:ahLst/>
              <a:cxnLst/>
              <a:rect l="l" t="t" r="r" b="b"/>
              <a:pathLst>
                <a:path w="10265" h="23024" extrusionOk="0">
                  <a:moveTo>
                    <a:pt x="127" y="15118"/>
                  </a:moveTo>
                  <a:cubicBezTo>
                    <a:pt x="1" y="15066"/>
                    <a:pt x="2" y="14863"/>
                    <a:pt x="136" y="14820"/>
                  </a:cubicBezTo>
                  <a:cubicBezTo>
                    <a:pt x="167" y="14809"/>
                    <a:pt x="202" y="14803"/>
                    <a:pt x="235" y="14796"/>
                  </a:cubicBezTo>
                  <a:cubicBezTo>
                    <a:pt x="544" y="14731"/>
                    <a:pt x="853" y="14664"/>
                    <a:pt x="1162" y="14592"/>
                  </a:cubicBezTo>
                  <a:cubicBezTo>
                    <a:pt x="2186" y="14347"/>
                    <a:pt x="3208" y="14094"/>
                    <a:pt x="4227" y="13828"/>
                  </a:cubicBezTo>
                  <a:cubicBezTo>
                    <a:pt x="4433" y="13781"/>
                    <a:pt x="4512" y="14087"/>
                    <a:pt x="4305" y="14142"/>
                  </a:cubicBezTo>
                  <a:cubicBezTo>
                    <a:pt x="3286" y="14408"/>
                    <a:pt x="2263" y="14662"/>
                    <a:pt x="1238" y="14906"/>
                  </a:cubicBezTo>
                  <a:cubicBezTo>
                    <a:pt x="935" y="14974"/>
                    <a:pt x="633" y="15044"/>
                    <a:pt x="328" y="15108"/>
                  </a:cubicBezTo>
                  <a:cubicBezTo>
                    <a:pt x="246" y="15119"/>
                    <a:pt x="200" y="15148"/>
                    <a:pt x="127" y="15118"/>
                  </a:cubicBezTo>
                  <a:close/>
                  <a:moveTo>
                    <a:pt x="9886" y="1992"/>
                  </a:moveTo>
                  <a:cubicBezTo>
                    <a:pt x="9468" y="1539"/>
                    <a:pt x="9000" y="1108"/>
                    <a:pt x="8720" y="551"/>
                  </a:cubicBezTo>
                  <a:cubicBezTo>
                    <a:pt x="8663" y="405"/>
                    <a:pt x="8487" y="159"/>
                    <a:pt x="8697" y="63"/>
                  </a:cubicBezTo>
                  <a:cubicBezTo>
                    <a:pt x="8878" y="1"/>
                    <a:pt x="8921" y="195"/>
                    <a:pt x="8970" y="323"/>
                  </a:cubicBezTo>
                  <a:cubicBezTo>
                    <a:pt x="9052" y="490"/>
                    <a:pt x="9138" y="656"/>
                    <a:pt x="9255" y="803"/>
                  </a:cubicBezTo>
                  <a:cubicBezTo>
                    <a:pt x="9522" y="1144"/>
                    <a:pt x="9823" y="1457"/>
                    <a:pt x="10123" y="1771"/>
                  </a:cubicBezTo>
                  <a:cubicBezTo>
                    <a:pt x="10264" y="1929"/>
                    <a:pt x="10036" y="2144"/>
                    <a:pt x="9886" y="1992"/>
                  </a:cubicBezTo>
                  <a:close/>
                  <a:moveTo>
                    <a:pt x="4262" y="5971"/>
                  </a:moveTo>
                  <a:cubicBezTo>
                    <a:pt x="4061" y="5902"/>
                    <a:pt x="4153" y="5602"/>
                    <a:pt x="4357" y="5662"/>
                  </a:cubicBezTo>
                  <a:cubicBezTo>
                    <a:pt x="4904" y="5819"/>
                    <a:pt x="5451" y="5924"/>
                    <a:pt x="6004" y="6045"/>
                  </a:cubicBezTo>
                  <a:cubicBezTo>
                    <a:pt x="6091" y="6062"/>
                    <a:pt x="6154" y="6140"/>
                    <a:pt x="6139" y="6229"/>
                  </a:cubicBezTo>
                  <a:cubicBezTo>
                    <a:pt x="6125" y="6314"/>
                    <a:pt x="6040" y="6380"/>
                    <a:pt x="5954" y="6364"/>
                  </a:cubicBezTo>
                  <a:cubicBezTo>
                    <a:pt x="5386" y="6242"/>
                    <a:pt x="4817" y="6132"/>
                    <a:pt x="4262" y="5971"/>
                  </a:cubicBezTo>
                  <a:close/>
                  <a:moveTo>
                    <a:pt x="4587" y="6741"/>
                  </a:moveTo>
                  <a:cubicBezTo>
                    <a:pt x="3579" y="6447"/>
                    <a:pt x="2574" y="6140"/>
                    <a:pt x="1583" y="5795"/>
                  </a:cubicBezTo>
                  <a:cubicBezTo>
                    <a:pt x="1479" y="5759"/>
                    <a:pt x="1374" y="5721"/>
                    <a:pt x="1266" y="5691"/>
                  </a:cubicBezTo>
                  <a:cubicBezTo>
                    <a:pt x="1171" y="5684"/>
                    <a:pt x="1095" y="5598"/>
                    <a:pt x="1112" y="5501"/>
                  </a:cubicBezTo>
                  <a:cubicBezTo>
                    <a:pt x="1152" y="5304"/>
                    <a:pt x="1366" y="5375"/>
                    <a:pt x="1502" y="5425"/>
                  </a:cubicBezTo>
                  <a:cubicBezTo>
                    <a:pt x="2084" y="5629"/>
                    <a:pt x="2672" y="5820"/>
                    <a:pt x="3263" y="6002"/>
                  </a:cubicBezTo>
                  <a:cubicBezTo>
                    <a:pt x="3736" y="6148"/>
                    <a:pt x="4207" y="6296"/>
                    <a:pt x="4685" y="6431"/>
                  </a:cubicBezTo>
                  <a:cubicBezTo>
                    <a:pt x="4883" y="6496"/>
                    <a:pt x="4794" y="6795"/>
                    <a:pt x="4587" y="6741"/>
                  </a:cubicBezTo>
                  <a:close/>
                  <a:moveTo>
                    <a:pt x="9381" y="22663"/>
                  </a:moveTo>
                  <a:cubicBezTo>
                    <a:pt x="9360" y="22574"/>
                    <a:pt x="9409" y="22486"/>
                    <a:pt x="9446" y="22411"/>
                  </a:cubicBezTo>
                  <a:cubicBezTo>
                    <a:pt x="9591" y="22124"/>
                    <a:pt x="9735" y="21872"/>
                    <a:pt x="9890" y="21593"/>
                  </a:cubicBezTo>
                  <a:cubicBezTo>
                    <a:pt x="9933" y="21515"/>
                    <a:pt x="10041" y="21498"/>
                    <a:pt x="10113" y="21543"/>
                  </a:cubicBezTo>
                  <a:cubicBezTo>
                    <a:pt x="10191" y="21592"/>
                    <a:pt x="10207" y="21688"/>
                    <a:pt x="10163" y="21766"/>
                  </a:cubicBezTo>
                  <a:cubicBezTo>
                    <a:pt x="10059" y="21952"/>
                    <a:pt x="9956" y="22139"/>
                    <a:pt x="9863" y="22308"/>
                  </a:cubicBezTo>
                  <a:cubicBezTo>
                    <a:pt x="9805" y="22414"/>
                    <a:pt x="9747" y="22522"/>
                    <a:pt x="9699" y="22634"/>
                  </a:cubicBezTo>
                  <a:cubicBezTo>
                    <a:pt x="9696" y="22701"/>
                    <a:pt x="9646" y="22765"/>
                    <a:pt x="9575" y="22782"/>
                  </a:cubicBezTo>
                  <a:cubicBezTo>
                    <a:pt x="9491" y="22802"/>
                    <a:pt x="9403" y="22749"/>
                    <a:pt x="9381" y="22663"/>
                  </a:cubicBezTo>
                  <a:close/>
                  <a:moveTo>
                    <a:pt x="8139" y="22936"/>
                  </a:moveTo>
                  <a:cubicBezTo>
                    <a:pt x="8095" y="22860"/>
                    <a:pt x="8132" y="22773"/>
                    <a:pt x="8188" y="22717"/>
                  </a:cubicBezTo>
                  <a:cubicBezTo>
                    <a:pt x="8353" y="22483"/>
                    <a:pt x="8516" y="22243"/>
                    <a:pt x="8675" y="22004"/>
                  </a:cubicBezTo>
                  <a:cubicBezTo>
                    <a:pt x="8851" y="21744"/>
                    <a:pt x="9028" y="21484"/>
                    <a:pt x="9203" y="21221"/>
                  </a:cubicBezTo>
                  <a:cubicBezTo>
                    <a:pt x="9252" y="21147"/>
                    <a:pt x="9351" y="21121"/>
                    <a:pt x="9426" y="21169"/>
                  </a:cubicBezTo>
                  <a:cubicBezTo>
                    <a:pt x="9501" y="21214"/>
                    <a:pt x="9527" y="21318"/>
                    <a:pt x="9476" y="21392"/>
                  </a:cubicBezTo>
                  <a:cubicBezTo>
                    <a:pt x="9295" y="21661"/>
                    <a:pt x="9114" y="21931"/>
                    <a:pt x="8930" y="22200"/>
                  </a:cubicBezTo>
                  <a:cubicBezTo>
                    <a:pt x="8792" y="22405"/>
                    <a:pt x="8654" y="22609"/>
                    <a:pt x="8512" y="22814"/>
                  </a:cubicBezTo>
                  <a:cubicBezTo>
                    <a:pt x="8451" y="22888"/>
                    <a:pt x="8405" y="23003"/>
                    <a:pt x="8297" y="23016"/>
                  </a:cubicBezTo>
                  <a:cubicBezTo>
                    <a:pt x="8236" y="23024"/>
                    <a:pt x="8174" y="22995"/>
                    <a:pt x="8139" y="22936"/>
                  </a:cubicBezTo>
                  <a:close/>
                  <a:moveTo>
                    <a:pt x="209" y="13693"/>
                  </a:moveTo>
                  <a:cubicBezTo>
                    <a:pt x="271" y="13883"/>
                    <a:pt x="438" y="13795"/>
                    <a:pt x="577" y="13778"/>
                  </a:cubicBezTo>
                  <a:cubicBezTo>
                    <a:pt x="925" y="13725"/>
                    <a:pt x="1272" y="13680"/>
                    <a:pt x="1618" y="13627"/>
                  </a:cubicBezTo>
                  <a:cubicBezTo>
                    <a:pt x="1970" y="13574"/>
                    <a:pt x="2321" y="13521"/>
                    <a:pt x="2673" y="13465"/>
                  </a:cubicBezTo>
                  <a:cubicBezTo>
                    <a:pt x="2759" y="13450"/>
                    <a:pt x="2826" y="13377"/>
                    <a:pt x="2817" y="13286"/>
                  </a:cubicBezTo>
                  <a:cubicBezTo>
                    <a:pt x="2808" y="13201"/>
                    <a:pt x="2725" y="13128"/>
                    <a:pt x="2639" y="13142"/>
                  </a:cubicBezTo>
                  <a:cubicBezTo>
                    <a:pt x="2036" y="13237"/>
                    <a:pt x="1433" y="13328"/>
                    <a:pt x="829" y="13414"/>
                  </a:cubicBezTo>
                  <a:cubicBezTo>
                    <a:pt x="653" y="13462"/>
                    <a:pt x="156" y="13419"/>
                    <a:pt x="209" y="13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4" name="Google Shape;354;p11"/>
          <p:cNvGrpSpPr/>
          <p:nvPr/>
        </p:nvGrpSpPr>
        <p:grpSpPr>
          <a:xfrm>
            <a:off x="-356973" y="5192934"/>
            <a:ext cx="2388777" cy="2388855"/>
            <a:chOff x="-363405" y="5010775"/>
            <a:chExt cx="1791583" cy="1791641"/>
          </a:xfrm>
        </p:grpSpPr>
        <p:sp>
          <p:nvSpPr>
            <p:cNvPr id="355" name="Google Shape;355;p11"/>
            <p:cNvSpPr/>
            <p:nvPr/>
          </p:nvSpPr>
          <p:spPr>
            <a:xfrm rot="1525370">
              <a:off x="-140790" y="5234851"/>
              <a:ext cx="1346355" cy="1340879"/>
            </a:xfrm>
            <a:custGeom>
              <a:avLst/>
              <a:gdLst/>
              <a:ahLst/>
              <a:cxnLst/>
              <a:rect l="l" t="t" r="r" b="b"/>
              <a:pathLst>
                <a:path w="30119" h="29995" extrusionOk="0">
                  <a:moveTo>
                    <a:pt x="14169" y="29969"/>
                  </a:moveTo>
                  <a:cubicBezTo>
                    <a:pt x="13326" y="29932"/>
                    <a:pt x="12488" y="29945"/>
                    <a:pt x="11651" y="29955"/>
                  </a:cubicBezTo>
                  <a:cubicBezTo>
                    <a:pt x="10624" y="29969"/>
                    <a:pt x="9597" y="29983"/>
                    <a:pt x="8569" y="29906"/>
                  </a:cubicBezTo>
                  <a:cubicBezTo>
                    <a:pt x="6694" y="29716"/>
                    <a:pt x="4833" y="29359"/>
                    <a:pt x="3050" y="28747"/>
                  </a:cubicBezTo>
                  <a:cubicBezTo>
                    <a:pt x="843" y="28163"/>
                    <a:pt x="1095" y="25484"/>
                    <a:pt x="892" y="23678"/>
                  </a:cubicBezTo>
                  <a:cubicBezTo>
                    <a:pt x="761" y="20874"/>
                    <a:pt x="822" y="18068"/>
                    <a:pt x="780" y="15263"/>
                  </a:cubicBezTo>
                  <a:cubicBezTo>
                    <a:pt x="768" y="14680"/>
                    <a:pt x="776" y="14096"/>
                    <a:pt x="741" y="13514"/>
                  </a:cubicBezTo>
                  <a:cubicBezTo>
                    <a:pt x="740" y="13476"/>
                    <a:pt x="734" y="13435"/>
                    <a:pt x="728" y="13390"/>
                  </a:cubicBezTo>
                  <a:cubicBezTo>
                    <a:pt x="661" y="13577"/>
                    <a:pt x="561" y="13703"/>
                    <a:pt x="402" y="13660"/>
                  </a:cubicBezTo>
                  <a:cubicBezTo>
                    <a:pt x="1" y="13587"/>
                    <a:pt x="718" y="12040"/>
                    <a:pt x="765" y="11724"/>
                  </a:cubicBezTo>
                  <a:cubicBezTo>
                    <a:pt x="1086" y="10732"/>
                    <a:pt x="1786" y="9940"/>
                    <a:pt x="2563" y="9264"/>
                  </a:cubicBezTo>
                  <a:cubicBezTo>
                    <a:pt x="2675" y="9166"/>
                    <a:pt x="2790" y="9071"/>
                    <a:pt x="2903" y="8978"/>
                  </a:cubicBezTo>
                  <a:cubicBezTo>
                    <a:pt x="3928" y="8117"/>
                    <a:pt x="4647" y="6913"/>
                    <a:pt x="5909" y="6348"/>
                  </a:cubicBezTo>
                  <a:cubicBezTo>
                    <a:pt x="7095" y="5772"/>
                    <a:pt x="8227" y="4672"/>
                    <a:pt x="9634" y="4847"/>
                  </a:cubicBezTo>
                  <a:cubicBezTo>
                    <a:pt x="10951" y="5317"/>
                    <a:pt x="9928" y="7751"/>
                    <a:pt x="9844" y="8758"/>
                  </a:cubicBezTo>
                  <a:cubicBezTo>
                    <a:pt x="9804" y="9764"/>
                    <a:pt x="9439" y="12825"/>
                    <a:pt x="10064" y="13485"/>
                  </a:cubicBezTo>
                  <a:cubicBezTo>
                    <a:pt x="10806" y="13135"/>
                    <a:pt x="10966" y="11544"/>
                    <a:pt x="11101" y="10792"/>
                  </a:cubicBezTo>
                  <a:cubicBezTo>
                    <a:pt x="11601" y="8257"/>
                    <a:pt x="11086" y="4839"/>
                    <a:pt x="13694" y="3362"/>
                  </a:cubicBezTo>
                  <a:cubicBezTo>
                    <a:pt x="14269" y="3057"/>
                    <a:pt x="14902" y="2904"/>
                    <a:pt x="15527" y="2741"/>
                  </a:cubicBezTo>
                  <a:cubicBezTo>
                    <a:pt x="16403" y="2495"/>
                    <a:pt x="17290" y="2054"/>
                    <a:pt x="18219" y="2284"/>
                  </a:cubicBezTo>
                  <a:cubicBezTo>
                    <a:pt x="18818" y="2449"/>
                    <a:pt x="19073" y="3249"/>
                    <a:pt x="19748" y="3234"/>
                  </a:cubicBezTo>
                  <a:cubicBezTo>
                    <a:pt x="20223" y="2935"/>
                    <a:pt x="20308" y="2271"/>
                    <a:pt x="20696" y="1876"/>
                  </a:cubicBezTo>
                  <a:cubicBezTo>
                    <a:pt x="21650" y="592"/>
                    <a:pt x="23686" y="1094"/>
                    <a:pt x="25104" y="858"/>
                  </a:cubicBezTo>
                  <a:cubicBezTo>
                    <a:pt x="26061" y="734"/>
                    <a:pt x="26978" y="418"/>
                    <a:pt x="27877" y="73"/>
                  </a:cubicBezTo>
                  <a:cubicBezTo>
                    <a:pt x="28009" y="1"/>
                    <a:pt x="28129" y="50"/>
                    <a:pt x="28192" y="136"/>
                  </a:cubicBezTo>
                  <a:lnTo>
                    <a:pt x="28199" y="136"/>
                  </a:lnTo>
                  <a:cubicBezTo>
                    <a:pt x="28509" y="225"/>
                    <a:pt x="28292" y="609"/>
                    <a:pt x="28321" y="839"/>
                  </a:cubicBezTo>
                  <a:cubicBezTo>
                    <a:pt x="28287" y="1253"/>
                    <a:pt x="28297" y="1669"/>
                    <a:pt x="28338" y="2083"/>
                  </a:cubicBezTo>
                  <a:cubicBezTo>
                    <a:pt x="28695" y="4521"/>
                    <a:pt x="28120" y="4169"/>
                    <a:pt x="26794" y="5734"/>
                  </a:cubicBezTo>
                  <a:cubicBezTo>
                    <a:pt x="26894" y="6055"/>
                    <a:pt x="27180" y="5916"/>
                    <a:pt x="27467" y="5775"/>
                  </a:cubicBezTo>
                  <a:cubicBezTo>
                    <a:pt x="27650" y="5686"/>
                    <a:pt x="27835" y="5598"/>
                    <a:pt x="27973" y="5627"/>
                  </a:cubicBezTo>
                  <a:cubicBezTo>
                    <a:pt x="29178" y="5713"/>
                    <a:pt x="28688" y="8437"/>
                    <a:pt x="28855" y="9321"/>
                  </a:cubicBezTo>
                  <a:cubicBezTo>
                    <a:pt x="29151" y="11790"/>
                    <a:pt x="27193" y="11982"/>
                    <a:pt x="25795" y="13413"/>
                  </a:cubicBezTo>
                  <a:cubicBezTo>
                    <a:pt x="24155" y="14825"/>
                    <a:pt x="25824" y="14629"/>
                    <a:pt x="26938" y="14332"/>
                  </a:cubicBezTo>
                  <a:cubicBezTo>
                    <a:pt x="27453" y="14149"/>
                    <a:pt x="27927" y="13649"/>
                    <a:pt x="28509" y="13828"/>
                  </a:cubicBezTo>
                  <a:cubicBezTo>
                    <a:pt x="29891" y="14609"/>
                    <a:pt x="29582" y="16541"/>
                    <a:pt x="29661" y="17893"/>
                  </a:cubicBezTo>
                  <a:cubicBezTo>
                    <a:pt x="29780" y="19372"/>
                    <a:pt x="30118" y="21392"/>
                    <a:pt x="28489" y="22174"/>
                  </a:cubicBezTo>
                  <a:cubicBezTo>
                    <a:pt x="27203" y="22774"/>
                    <a:pt x="22750" y="23147"/>
                    <a:pt x="22374" y="24707"/>
                  </a:cubicBezTo>
                  <a:cubicBezTo>
                    <a:pt x="22711" y="25545"/>
                    <a:pt x="24355" y="25107"/>
                    <a:pt x="25065" y="25031"/>
                  </a:cubicBezTo>
                  <a:cubicBezTo>
                    <a:pt x="26267" y="24924"/>
                    <a:pt x="28008" y="24009"/>
                    <a:pt x="28788" y="25376"/>
                  </a:cubicBezTo>
                  <a:cubicBezTo>
                    <a:pt x="28918" y="25712"/>
                    <a:pt x="29016" y="26120"/>
                    <a:pt x="29016" y="26516"/>
                  </a:cubicBezTo>
                  <a:cubicBezTo>
                    <a:pt x="29016" y="26986"/>
                    <a:pt x="28876" y="27437"/>
                    <a:pt x="28486" y="27723"/>
                  </a:cubicBezTo>
                  <a:cubicBezTo>
                    <a:pt x="27339" y="28539"/>
                    <a:pt x="25880" y="28738"/>
                    <a:pt x="24540" y="29058"/>
                  </a:cubicBezTo>
                  <a:cubicBezTo>
                    <a:pt x="21547" y="29607"/>
                    <a:pt x="18512" y="29992"/>
                    <a:pt x="15468" y="29992"/>
                  </a:cubicBezTo>
                  <a:cubicBezTo>
                    <a:pt x="15034" y="29995"/>
                    <a:pt x="14602" y="29985"/>
                    <a:pt x="14169" y="29969"/>
                  </a:cubicBezTo>
                  <a:close/>
                  <a:moveTo>
                    <a:pt x="20490" y="21035"/>
                  </a:moveTo>
                  <a:cubicBezTo>
                    <a:pt x="20401" y="21038"/>
                    <a:pt x="20313" y="21051"/>
                    <a:pt x="20227" y="21084"/>
                  </a:cubicBezTo>
                  <a:cubicBezTo>
                    <a:pt x="20144" y="21117"/>
                    <a:pt x="20066" y="21158"/>
                    <a:pt x="19993" y="21207"/>
                  </a:cubicBezTo>
                  <a:cubicBezTo>
                    <a:pt x="19922" y="21254"/>
                    <a:pt x="19849" y="21299"/>
                    <a:pt x="19783" y="21352"/>
                  </a:cubicBezTo>
                  <a:cubicBezTo>
                    <a:pt x="19666" y="21449"/>
                    <a:pt x="19559" y="21559"/>
                    <a:pt x="19484" y="21694"/>
                  </a:cubicBezTo>
                  <a:cubicBezTo>
                    <a:pt x="19429" y="21795"/>
                    <a:pt x="19383" y="21895"/>
                    <a:pt x="19359" y="22009"/>
                  </a:cubicBezTo>
                  <a:cubicBezTo>
                    <a:pt x="19344" y="22073"/>
                    <a:pt x="19337" y="22135"/>
                    <a:pt x="19340" y="22200"/>
                  </a:cubicBezTo>
                  <a:cubicBezTo>
                    <a:pt x="19330" y="22253"/>
                    <a:pt x="19326" y="22306"/>
                    <a:pt x="19333" y="22362"/>
                  </a:cubicBezTo>
                  <a:cubicBezTo>
                    <a:pt x="19347" y="22480"/>
                    <a:pt x="19398" y="22620"/>
                    <a:pt x="19495" y="22694"/>
                  </a:cubicBezTo>
                  <a:cubicBezTo>
                    <a:pt x="19530" y="22720"/>
                    <a:pt x="19561" y="22746"/>
                    <a:pt x="19602" y="22763"/>
                  </a:cubicBezTo>
                  <a:cubicBezTo>
                    <a:pt x="19623" y="22772"/>
                    <a:pt x="19646" y="22779"/>
                    <a:pt x="19668" y="22785"/>
                  </a:cubicBezTo>
                  <a:cubicBezTo>
                    <a:pt x="19704" y="22795"/>
                    <a:pt x="19747" y="22801"/>
                    <a:pt x="19786" y="22801"/>
                  </a:cubicBezTo>
                  <a:lnTo>
                    <a:pt x="19807" y="22801"/>
                  </a:lnTo>
                  <a:cubicBezTo>
                    <a:pt x="20016" y="22788"/>
                    <a:pt x="20206" y="22710"/>
                    <a:pt x="20378" y="22592"/>
                  </a:cubicBezTo>
                  <a:cubicBezTo>
                    <a:pt x="20551" y="22473"/>
                    <a:pt x="20697" y="22321"/>
                    <a:pt x="20809" y="22142"/>
                  </a:cubicBezTo>
                  <a:cubicBezTo>
                    <a:pt x="20850" y="22076"/>
                    <a:pt x="20891" y="22006"/>
                    <a:pt x="20920" y="21934"/>
                  </a:cubicBezTo>
                  <a:cubicBezTo>
                    <a:pt x="20953" y="21856"/>
                    <a:pt x="20985" y="21774"/>
                    <a:pt x="20996" y="21690"/>
                  </a:cubicBezTo>
                  <a:cubicBezTo>
                    <a:pt x="21019" y="21523"/>
                    <a:pt x="20992" y="21332"/>
                    <a:pt x="20873" y="21202"/>
                  </a:cubicBezTo>
                  <a:cubicBezTo>
                    <a:pt x="20821" y="21145"/>
                    <a:pt x="20768" y="21107"/>
                    <a:pt x="20697" y="21077"/>
                  </a:cubicBezTo>
                  <a:cubicBezTo>
                    <a:pt x="20638" y="21050"/>
                    <a:pt x="20562" y="21034"/>
                    <a:pt x="20497" y="21034"/>
                  </a:cubicBezTo>
                  <a:cubicBezTo>
                    <a:pt x="20497" y="21035"/>
                    <a:pt x="20495" y="21035"/>
                    <a:pt x="20490" y="21035"/>
                  </a:cubicBezTo>
                  <a:close/>
                  <a:moveTo>
                    <a:pt x="25186" y="17904"/>
                  </a:moveTo>
                  <a:cubicBezTo>
                    <a:pt x="25118" y="17906"/>
                    <a:pt x="25049" y="17913"/>
                    <a:pt x="24983" y="17927"/>
                  </a:cubicBezTo>
                  <a:cubicBezTo>
                    <a:pt x="24825" y="17929"/>
                    <a:pt x="24667" y="17955"/>
                    <a:pt x="24514" y="17998"/>
                  </a:cubicBezTo>
                  <a:cubicBezTo>
                    <a:pt x="24402" y="18029"/>
                    <a:pt x="24294" y="18080"/>
                    <a:pt x="24192" y="18136"/>
                  </a:cubicBezTo>
                  <a:cubicBezTo>
                    <a:pt x="24120" y="18174"/>
                    <a:pt x="24048" y="18213"/>
                    <a:pt x="23979" y="18258"/>
                  </a:cubicBezTo>
                  <a:cubicBezTo>
                    <a:pt x="23745" y="18407"/>
                    <a:pt x="23524" y="18580"/>
                    <a:pt x="23311" y="18757"/>
                  </a:cubicBezTo>
                  <a:cubicBezTo>
                    <a:pt x="23285" y="18778"/>
                    <a:pt x="23258" y="18800"/>
                    <a:pt x="23233" y="18821"/>
                  </a:cubicBezTo>
                  <a:cubicBezTo>
                    <a:pt x="23082" y="18926"/>
                    <a:pt x="22940" y="19041"/>
                    <a:pt x="22813" y="19178"/>
                  </a:cubicBezTo>
                  <a:cubicBezTo>
                    <a:pt x="22717" y="19284"/>
                    <a:pt x="22632" y="19396"/>
                    <a:pt x="22552" y="19516"/>
                  </a:cubicBezTo>
                  <a:cubicBezTo>
                    <a:pt x="22536" y="19540"/>
                    <a:pt x="22522" y="19566"/>
                    <a:pt x="22507" y="19591"/>
                  </a:cubicBezTo>
                  <a:cubicBezTo>
                    <a:pt x="22487" y="19624"/>
                    <a:pt x="22467" y="19655"/>
                    <a:pt x="22450" y="19690"/>
                  </a:cubicBezTo>
                  <a:cubicBezTo>
                    <a:pt x="22362" y="19854"/>
                    <a:pt x="22290" y="20035"/>
                    <a:pt x="22280" y="20223"/>
                  </a:cubicBezTo>
                  <a:cubicBezTo>
                    <a:pt x="22271" y="20403"/>
                    <a:pt x="22305" y="20581"/>
                    <a:pt x="22428" y="20719"/>
                  </a:cubicBezTo>
                  <a:cubicBezTo>
                    <a:pt x="22481" y="20780"/>
                    <a:pt x="22545" y="20833"/>
                    <a:pt x="22615" y="20870"/>
                  </a:cubicBezTo>
                  <a:cubicBezTo>
                    <a:pt x="22690" y="20912"/>
                    <a:pt x="22767" y="20955"/>
                    <a:pt x="22849" y="20975"/>
                  </a:cubicBezTo>
                  <a:cubicBezTo>
                    <a:pt x="22951" y="20998"/>
                    <a:pt x="23054" y="21011"/>
                    <a:pt x="23154" y="21011"/>
                  </a:cubicBezTo>
                  <a:cubicBezTo>
                    <a:pt x="23199" y="21020"/>
                    <a:pt x="23242" y="21027"/>
                    <a:pt x="23286" y="21031"/>
                  </a:cubicBezTo>
                  <a:cubicBezTo>
                    <a:pt x="23314" y="21034"/>
                    <a:pt x="23341" y="21035"/>
                    <a:pt x="23366" y="21035"/>
                  </a:cubicBezTo>
                  <a:lnTo>
                    <a:pt x="23409" y="21035"/>
                  </a:lnTo>
                  <a:cubicBezTo>
                    <a:pt x="23772" y="21035"/>
                    <a:pt x="24126" y="20906"/>
                    <a:pt x="24445" y="20744"/>
                  </a:cubicBezTo>
                  <a:cubicBezTo>
                    <a:pt x="24496" y="20718"/>
                    <a:pt x="24544" y="20690"/>
                    <a:pt x="24593" y="20666"/>
                  </a:cubicBezTo>
                  <a:cubicBezTo>
                    <a:pt x="24690" y="20616"/>
                    <a:pt x="24786" y="20561"/>
                    <a:pt x="24879" y="20502"/>
                  </a:cubicBezTo>
                  <a:cubicBezTo>
                    <a:pt x="24923" y="20478"/>
                    <a:pt x="24963" y="20452"/>
                    <a:pt x="25006" y="20427"/>
                  </a:cubicBezTo>
                  <a:cubicBezTo>
                    <a:pt x="25164" y="20341"/>
                    <a:pt x="25315" y="20243"/>
                    <a:pt x="25459" y="20134"/>
                  </a:cubicBezTo>
                  <a:cubicBezTo>
                    <a:pt x="25559" y="20056"/>
                    <a:pt x="25656" y="19964"/>
                    <a:pt x="25736" y="19867"/>
                  </a:cubicBezTo>
                  <a:cubicBezTo>
                    <a:pt x="25759" y="19841"/>
                    <a:pt x="25782" y="19813"/>
                    <a:pt x="25807" y="19788"/>
                  </a:cubicBezTo>
                  <a:cubicBezTo>
                    <a:pt x="25847" y="19746"/>
                    <a:pt x="25887" y="19701"/>
                    <a:pt x="25925" y="19658"/>
                  </a:cubicBezTo>
                  <a:cubicBezTo>
                    <a:pt x="25976" y="19598"/>
                    <a:pt x="26022" y="19532"/>
                    <a:pt x="26067" y="19467"/>
                  </a:cubicBezTo>
                  <a:cubicBezTo>
                    <a:pt x="26099" y="19418"/>
                    <a:pt x="26132" y="19368"/>
                    <a:pt x="26159" y="19317"/>
                  </a:cubicBezTo>
                  <a:cubicBezTo>
                    <a:pt x="26195" y="19248"/>
                    <a:pt x="26235" y="19178"/>
                    <a:pt x="26252" y="19100"/>
                  </a:cubicBezTo>
                  <a:cubicBezTo>
                    <a:pt x="26271" y="19008"/>
                    <a:pt x="26288" y="18919"/>
                    <a:pt x="26281" y="18826"/>
                  </a:cubicBezTo>
                  <a:lnTo>
                    <a:pt x="26275" y="18777"/>
                  </a:lnTo>
                  <a:cubicBezTo>
                    <a:pt x="26285" y="18709"/>
                    <a:pt x="26290" y="18637"/>
                    <a:pt x="26281" y="18567"/>
                  </a:cubicBezTo>
                  <a:cubicBezTo>
                    <a:pt x="26262" y="18419"/>
                    <a:pt x="26166" y="18288"/>
                    <a:pt x="26065" y="18182"/>
                  </a:cubicBezTo>
                  <a:cubicBezTo>
                    <a:pt x="25986" y="18100"/>
                    <a:pt x="25880" y="18042"/>
                    <a:pt x="25775" y="17999"/>
                  </a:cubicBezTo>
                  <a:cubicBezTo>
                    <a:pt x="25651" y="17949"/>
                    <a:pt x="25523" y="17914"/>
                    <a:pt x="25391" y="17909"/>
                  </a:cubicBezTo>
                  <a:cubicBezTo>
                    <a:pt x="25347" y="17907"/>
                    <a:pt x="25301" y="17906"/>
                    <a:pt x="25255" y="17906"/>
                  </a:cubicBezTo>
                  <a:cubicBezTo>
                    <a:pt x="25234" y="17904"/>
                    <a:pt x="25211" y="17904"/>
                    <a:pt x="25186" y="17904"/>
                  </a:cubicBezTo>
                  <a:close/>
                  <a:moveTo>
                    <a:pt x="13572" y="10285"/>
                  </a:moveTo>
                  <a:cubicBezTo>
                    <a:pt x="13509" y="10321"/>
                    <a:pt x="13453" y="10372"/>
                    <a:pt x="13408" y="10430"/>
                  </a:cubicBezTo>
                  <a:cubicBezTo>
                    <a:pt x="13351" y="10503"/>
                    <a:pt x="13299" y="10581"/>
                    <a:pt x="13256" y="10661"/>
                  </a:cubicBezTo>
                  <a:cubicBezTo>
                    <a:pt x="13185" y="10796"/>
                    <a:pt x="13142" y="10949"/>
                    <a:pt x="13137" y="11101"/>
                  </a:cubicBezTo>
                  <a:cubicBezTo>
                    <a:pt x="13134" y="11170"/>
                    <a:pt x="13134" y="11238"/>
                    <a:pt x="13135" y="11307"/>
                  </a:cubicBezTo>
                  <a:cubicBezTo>
                    <a:pt x="13137" y="11359"/>
                    <a:pt x="13141" y="11413"/>
                    <a:pt x="13148" y="11465"/>
                  </a:cubicBezTo>
                  <a:cubicBezTo>
                    <a:pt x="13158" y="11543"/>
                    <a:pt x="13187" y="11614"/>
                    <a:pt x="13217" y="11686"/>
                  </a:cubicBezTo>
                  <a:cubicBezTo>
                    <a:pt x="13259" y="11784"/>
                    <a:pt x="13336" y="11863"/>
                    <a:pt x="13431" y="11906"/>
                  </a:cubicBezTo>
                  <a:cubicBezTo>
                    <a:pt x="13473" y="11945"/>
                    <a:pt x="13523" y="11974"/>
                    <a:pt x="13575" y="11990"/>
                  </a:cubicBezTo>
                  <a:cubicBezTo>
                    <a:pt x="13605" y="11998"/>
                    <a:pt x="13640" y="12004"/>
                    <a:pt x="13674" y="12004"/>
                  </a:cubicBezTo>
                  <a:cubicBezTo>
                    <a:pt x="13720" y="12004"/>
                    <a:pt x="13768" y="11995"/>
                    <a:pt x="13806" y="11978"/>
                  </a:cubicBezTo>
                  <a:cubicBezTo>
                    <a:pt x="13877" y="11949"/>
                    <a:pt x="13934" y="11898"/>
                    <a:pt x="13983" y="11842"/>
                  </a:cubicBezTo>
                  <a:cubicBezTo>
                    <a:pt x="14041" y="11774"/>
                    <a:pt x="14072" y="11681"/>
                    <a:pt x="14101" y="11597"/>
                  </a:cubicBezTo>
                  <a:cubicBezTo>
                    <a:pt x="14114" y="11558"/>
                    <a:pt x="14130" y="11517"/>
                    <a:pt x="14141" y="11475"/>
                  </a:cubicBezTo>
                  <a:cubicBezTo>
                    <a:pt x="14159" y="11409"/>
                    <a:pt x="14177" y="11341"/>
                    <a:pt x="14190" y="11272"/>
                  </a:cubicBezTo>
                  <a:cubicBezTo>
                    <a:pt x="14216" y="11136"/>
                    <a:pt x="14238" y="10992"/>
                    <a:pt x="14233" y="10852"/>
                  </a:cubicBezTo>
                  <a:cubicBezTo>
                    <a:pt x="14229" y="10745"/>
                    <a:pt x="14221" y="10633"/>
                    <a:pt x="14179" y="10532"/>
                  </a:cubicBezTo>
                  <a:cubicBezTo>
                    <a:pt x="14123" y="10394"/>
                    <a:pt x="13999" y="10264"/>
                    <a:pt x="13847" y="10241"/>
                  </a:cubicBezTo>
                  <a:cubicBezTo>
                    <a:pt x="13821" y="10237"/>
                    <a:pt x="13795" y="10236"/>
                    <a:pt x="13769" y="10236"/>
                  </a:cubicBezTo>
                  <a:cubicBezTo>
                    <a:pt x="13702" y="10234"/>
                    <a:pt x="13635" y="10249"/>
                    <a:pt x="13572" y="10285"/>
                  </a:cubicBezTo>
                  <a:close/>
                  <a:moveTo>
                    <a:pt x="14372" y="5570"/>
                  </a:moveTo>
                  <a:cubicBezTo>
                    <a:pt x="14327" y="5573"/>
                    <a:pt x="14282" y="5586"/>
                    <a:pt x="14241" y="5602"/>
                  </a:cubicBezTo>
                  <a:cubicBezTo>
                    <a:pt x="14199" y="5609"/>
                    <a:pt x="14160" y="5621"/>
                    <a:pt x="14120" y="5635"/>
                  </a:cubicBezTo>
                  <a:cubicBezTo>
                    <a:pt x="14090" y="5644"/>
                    <a:pt x="14062" y="5660"/>
                    <a:pt x="14038" y="5677"/>
                  </a:cubicBezTo>
                  <a:cubicBezTo>
                    <a:pt x="13980" y="5709"/>
                    <a:pt x="13927" y="5757"/>
                    <a:pt x="13883" y="5802"/>
                  </a:cubicBezTo>
                  <a:cubicBezTo>
                    <a:pt x="13766" y="5921"/>
                    <a:pt x="13668" y="6059"/>
                    <a:pt x="13598" y="6210"/>
                  </a:cubicBezTo>
                  <a:cubicBezTo>
                    <a:pt x="13589" y="6232"/>
                    <a:pt x="13581" y="6252"/>
                    <a:pt x="13572" y="6274"/>
                  </a:cubicBezTo>
                  <a:cubicBezTo>
                    <a:pt x="13541" y="6334"/>
                    <a:pt x="13515" y="6397"/>
                    <a:pt x="13493" y="6462"/>
                  </a:cubicBezTo>
                  <a:cubicBezTo>
                    <a:pt x="13459" y="6564"/>
                    <a:pt x="13430" y="6670"/>
                    <a:pt x="13405" y="6777"/>
                  </a:cubicBezTo>
                  <a:cubicBezTo>
                    <a:pt x="13384" y="6853"/>
                    <a:pt x="13364" y="6932"/>
                    <a:pt x="13348" y="7011"/>
                  </a:cubicBezTo>
                  <a:cubicBezTo>
                    <a:pt x="13331" y="7093"/>
                    <a:pt x="13321" y="7173"/>
                    <a:pt x="13309" y="7254"/>
                  </a:cubicBezTo>
                  <a:cubicBezTo>
                    <a:pt x="13289" y="7402"/>
                    <a:pt x="13299" y="7550"/>
                    <a:pt x="13308" y="7698"/>
                  </a:cubicBezTo>
                  <a:cubicBezTo>
                    <a:pt x="13313" y="7779"/>
                    <a:pt x="13323" y="7859"/>
                    <a:pt x="13338" y="7941"/>
                  </a:cubicBezTo>
                  <a:cubicBezTo>
                    <a:pt x="13359" y="8081"/>
                    <a:pt x="13408" y="8211"/>
                    <a:pt x="13474" y="8337"/>
                  </a:cubicBezTo>
                  <a:cubicBezTo>
                    <a:pt x="13505" y="8394"/>
                    <a:pt x="13538" y="8449"/>
                    <a:pt x="13575" y="8503"/>
                  </a:cubicBezTo>
                  <a:cubicBezTo>
                    <a:pt x="13617" y="8562"/>
                    <a:pt x="13667" y="8610"/>
                    <a:pt x="13726" y="8653"/>
                  </a:cubicBezTo>
                  <a:cubicBezTo>
                    <a:pt x="13781" y="8692"/>
                    <a:pt x="13854" y="8725"/>
                    <a:pt x="13919" y="8736"/>
                  </a:cubicBezTo>
                  <a:cubicBezTo>
                    <a:pt x="13955" y="8743"/>
                    <a:pt x="13989" y="8748"/>
                    <a:pt x="14025" y="8748"/>
                  </a:cubicBezTo>
                  <a:cubicBezTo>
                    <a:pt x="14061" y="8748"/>
                    <a:pt x="14094" y="8743"/>
                    <a:pt x="14130" y="8736"/>
                  </a:cubicBezTo>
                  <a:cubicBezTo>
                    <a:pt x="14176" y="8739"/>
                    <a:pt x="14222" y="8733"/>
                    <a:pt x="14264" y="8718"/>
                  </a:cubicBezTo>
                  <a:cubicBezTo>
                    <a:pt x="14334" y="8689"/>
                    <a:pt x="14393" y="8654"/>
                    <a:pt x="14451" y="8604"/>
                  </a:cubicBezTo>
                  <a:cubicBezTo>
                    <a:pt x="14453" y="8600"/>
                    <a:pt x="14459" y="8597"/>
                    <a:pt x="14464" y="8591"/>
                  </a:cubicBezTo>
                  <a:cubicBezTo>
                    <a:pt x="14492" y="8571"/>
                    <a:pt x="14521" y="8549"/>
                    <a:pt x="14545" y="8525"/>
                  </a:cubicBezTo>
                  <a:cubicBezTo>
                    <a:pt x="14660" y="8411"/>
                    <a:pt x="14737" y="8260"/>
                    <a:pt x="14790" y="8111"/>
                  </a:cubicBezTo>
                  <a:cubicBezTo>
                    <a:pt x="14895" y="7816"/>
                    <a:pt x="14977" y="7511"/>
                    <a:pt x="15017" y="7201"/>
                  </a:cubicBezTo>
                  <a:cubicBezTo>
                    <a:pt x="15034" y="7057"/>
                    <a:pt x="15049" y="6913"/>
                    <a:pt x="15053" y="6767"/>
                  </a:cubicBezTo>
                  <a:cubicBezTo>
                    <a:pt x="15056" y="6614"/>
                    <a:pt x="15046" y="6463"/>
                    <a:pt x="15021" y="6312"/>
                  </a:cubicBezTo>
                  <a:cubicBezTo>
                    <a:pt x="14998" y="6166"/>
                    <a:pt x="14949" y="6026"/>
                    <a:pt x="14876" y="5897"/>
                  </a:cubicBezTo>
                  <a:cubicBezTo>
                    <a:pt x="14869" y="5885"/>
                    <a:pt x="14860" y="5871"/>
                    <a:pt x="14852" y="5858"/>
                  </a:cubicBezTo>
                  <a:cubicBezTo>
                    <a:pt x="14827" y="5815"/>
                    <a:pt x="14801" y="5773"/>
                    <a:pt x="14770" y="5736"/>
                  </a:cubicBezTo>
                  <a:cubicBezTo>
                    <a:pt x="14683" y="5629"/>
                    <a:pt x="14550" y="5566"/>
                    <a:pt x="14415" y="5566"/>
                  </a:cubicBezTo>
                  <a:cubicBezTo>
                    <a:pt x="14399" y="5569"/>
                    <a:pt x="14386" y="5569"/>
                    <a:pt x="14372" y="55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1"/>
            <p:cNvSpPr/>
            <p:nvPr/>
          </p:nvSpPr>
          <p:spPr>
            <a:xfrm rot="1525370">
              <a:off x="-100065" y="5250016"/>
              <a:ext cx="1277157" cy="1343293"/>
            </a:xfrm>
            <a:custGeom>
              <a:avLst/>
              <a:gdLst/>
              <a:ahLst/>
              <a:cxnLst/>
              <a:rect l="l" t="t" r="r" b="b"/>
              <a:pathLst>
                <a:path w="28571" h="30049" extrusionOk="0">
                  <a:moveTo>
                    <a:pt x="2150" y="29018"/>
                  </a:moveTo>
                  <a:cubicBezTo>
                    <a:pt x="2087" y="28976"/>
                    <a:pt x="2074" y="28895"/>
                    <a:pt x="2111" y="28831"/>
                  </a:cubicBezTo>
                  <a:cubicBezTo>
                    <a:pt x="2261" y="28587"/>
                    <a:pt x="2419" y="28348"/>
                    <a:pt x="2581" y="28111"/>
                  </a:cubicBezTo>
                  <a:cubicBezTo>
                    <a:pt x="2830" y="27747"/>
                    <a:pt x="3080" y="27385"/>
                    <a:pt x="3332" y="27023"/>
                  </a:cubicBezTo>
                  <a:cubicBezTo>
                    <a:pt x="3309" y="26997"/>
                    <a:pt x="3296" y="26961"/>
                    <a:pt x="3300" y="26925"/>
                  </a:cubicBezTo>
                  <a:cubicBezTo>
                    <a:pt x="3310" y="26724"/>
                    <a:pt x="3309" y="26522"/>
                    <a:pt x="3318" y="26321"/>
                  </a:cubicBezTo>
                  <a:cubicBezTo>
                    <a:pt x="3352" y="25526"/>
                    <a:pt x="3341" y="24734"/>
                    <a:pt x="3307" y="23939"/>
                  </a:cubicBezTo>
                  <a:cubicBezTo>
                    <a:pt x="3246" y="22730"/>
                    <a:pt x="3167" y="21514"/>
                    <a:pt x="2892" y="20330"/>
                  </a:cubicBezTo>
                  <a:cubicBezTo>
                    <a:pt x="2662" y="19466"/>
                    <a:pt x="2360" y="18617"/>
                    <a:pt x="1963" y="17813"/>
                  </a:cubicBezTo>
                  <a:cubicBezTo>
                    <a:pt x="1561" y="17037"/>
                    <a:pt x="1161" y="16259"/>
                    <a:pt x="777" y="15473"/>
                  </a:cubicBezTo>
                  <a:cubicBezTo>
                    <a:pt x="562" y="15061"/>
                    <a:pt x="329" y="14673"/>
                    <a:pt x="90" y="14276"/>
                  </a:cubicBezTo>
                  <a:cubicBezTo>
                    <a:pt x="1" y="14133"/>
                    <a:pt x="212" y="13977"/>
                    <a:pt x="317" y="14131"/>
                  </a:cubicBezTo>
                  <a:cubicBezTo>
                    <a:pt x="615" y="14624"/>
                    <a:pt x="908" y="15125"/>
                    <a:pt x="1162" y="15642"/>
                  </a:cubicBezTo>
                  <a:cubicBezTo>
                    <a:pt x="1533" y="16429"/>
                    <a:pt x="1960" y="17188"/>
                    <a:pt x="2339" y="17971"/>
                  </a:cubicBezTo>
                  <a:cubicBezTo>
                    <a:pt x="2814" y="19031"/>
                    <a:pt x="3190" y="20145"/>
                    <a:pt x="3348" y="21301"/>
                  </a:cubicBezTo>
                  <a:cubicBezTo>
                    <a:pt x="3533" y="22628"/>
                    <a:pt x="3596" y="23969"/>
                    <a:pt x="3607" y="25306"/>
                  </a:cubicBezTo>
                  <a:cubicBezTo>
                    <a:pt x="3609" y="25730"/>
                    <a:pt x="3589" y="26154"/>
                    <a:pt x="3576" y="26578"/>
                  </a:cubicBezTo>
                  <a:cubicBezTo>
                    <a:pt x="3575" y="26610"/>
                    <a:pt x="3575" y="26642"/>
                    <a:pt x="3573" y="26672"/>
                  </a:cubicBezTo>
                  <a:cubicBezTo>
                    <a:pt x="4098" y="25916"/>
                    <a:pt x="4627" y="25162"/>
                    <a:pt x="5159" y="24410"/>
                  </a:cubicBezTo>
                  <a:lnTo>
                    <a:pt x="5194" y="24364"/>
                  </a:lnTo>
                  <a:cubicBezTo>
                    <a:pt x="5181" y="24334"/>
                    <a:pt x="5179" y="24300"/>
                    <a:pt x="5194" y="24270"/>
                  </a:cubicBezTo>
                  <a:cubicBezTo>
                    <a:pt x="5293" y="24037"/>
                    <a:pt x="5373" y="23794"/>
                    <a:pt x="5445" y="23551"/>
                  </a:cubicBezTo>
                  <a:cubicBezTo>
                    <a:pt x="5888" y="22005"/>
                    <a:pt x="5897" y="20385"/>
                    <a:pt x="5848" y="18799"/>
                  </a:cubicBezTo>
                  <a:cubicBezTo>
                    <a:pt x="5821" y="17797"/>
                    <a:pt x="5708" y="16799"/>
                    <a:pt x="5586" y="15806"/>
                  </a:cubicBezTo>
                  <a:cubicBezTo>
                    <a:pt x="5575" y="15800"/>
                    <a:pt x="5566" y="15793"/>
                    <a:pt x="5557" y="15786"/>
                  </a:cubicBezTo>
                  <a:cubicBezTo>
                    <a:pt x="5461" y="15678"/>
                    <a:pt x="5404" y="15521"/>
                    <a:pt x="5335" y="15405"/>
                  </a:cubicBezTo>
                  <a:cubicBezTo>
                    <a:pt x="5194" y="15156"/>
                    <a:pt x="5036" y="14918"/>
                    <a:pt x="4885" y="14675"/>
                  </a:cubicBezTo>
                  <a:cubicBezTo>
                    <a:pt x="4417" y="13947"/>
                    <a:pt x="3979" y="13200"/>
                    <a:pt x="3614" y="12416"/>
                  </a:cubicBezTo>
                  <a:cubicBezTo>
                    <a:pt x="3374" y="11886"/>
                    <a:pt x="3188" y="11332"/>
                    <a:pt x="3044" y="10768"/>
                  </a:cubicBezTo>
                  <a:cubicBezTo>
                    <a:pt x="2857" y="10022"/>
                    <a:pt x="2671" y="9269"/>
                    <a:pt x="2639" y="8498"/>
                  </a:cubicBezTo>
                  <a:cubicBezTo>
                    <a:pt x="2632" y="8310"/>
                    <a:pt x="2640" y="8122"/>
                    <a:pt x="2658" y="7932"/>
                  </a:cubicBezTo>
                  <a:cubicBezTo>
                    <a:pt x="2665" y="7859"/>
                    <a:pt x="2730" y="7803"/>
                    <a:pt x="2804" y="7810"/>
                  </a:cubicBezTo>
                  <a:cubicBezTo>
                    <a:pt x="2876" y="7816"/>
                    <a:pt x="2934" y="7885"/>
                    <a:pt x="2927" y="7956"/>
                  </a:cubicBezTo>
                  <a:cubicBezTo>
                    <a:pt x="2915" y="8061"/>
                    <a:pt x="2908" y="8168"/>
                    <a:pt x="2905" y="8276"/>
                  </a:cubicBezTo>
                  <a:cubicBezTo>
                    <a:pt x="2901" y="8504"/>
                    <a:pt x="2919" y="8733"/>
                    <a:pt x="2944" y="8958"/>
                  </a:cubicBezTo>
                  <a:cubicBezTo>
                    <a:pt x="3113" y="10088"/>
                    <a:pt x="3384" y="11223"/>
                    <a:pt x="3841" y="12265"/>
                  </a:cubicBezTo>
                  <a:cubicBezTo>
                    <a:pt x="4301" y="13286"/>
                    <a:pt x="4921" y="14217"/>
                    <a:pt x="5504" y="15168"/>
                  </a:cubicBezTo>
                  <a:cubicBezTo>
                    <a:pt x="5417" y="14383"/>
                    <a:pt x="5356" y="13592"/>
                    <a:pt x="5281" y="12804"/>
                  </a:cubicBezTo>
                  <a:cubicBezTo>
                    <a:pt x="5159" y="11604"/>
                    <a:pt x="5066" y="10396"/>
                    <a:pt x="5123" y="9188"/>
                  </a:cubicBezTo>
                  <a:cubicBezTo>
                    <a:pt x="5164" y="8389"/>
                    <a:pt x="5257" y="7596"/>
                    <a:pt x="5359" y="6802"/>
                  </a:cubicBezTo>
                  <a:cubicBezTo>
                    <a:pt x="5408" y="6573"/>
                    <a:pt x="5487" y="5458"/>
                    <a:pt x="5809" y="5666"/>
                  </a:cubicBezTo>
                  <a:cubicBezTo>
                    <a:pt x="5867" y="5708"/>
                    <a:pt x="5885" y="5798"/>
                    <a:pt x="5841" y="5855"/>
                  </a:cubicBezTo>
                  <a:cubicBezTo>
                    <a:pt x="5813" y="5898"/>
                    <a:pt x="5799" y="5948"/>
                    <a:pt x="5783" y="5997"/>
                  </a:cubicBezTo>
                  <a:cubicBezTo>
                    <a:pt x="5632" y="6585"/>
                    <a:pt x="5582" y="7192"/>
                    <a:pt x="5510" y="7793"/>
                  </a:cubicBezTo>
                  <a:cubicBezTo>
                    <a:pt x="5415" y="8599"/>
                    <a:pt x="5366" y="9413"/>
                    <a:pt x="5378" y="10225"/>
                  </a:cubicBezTo>
                  <a:cubicBezTo>
                    <a:pt x="5435" y="10149"/>
                    <a:pt x="5490" y="10071"/>
                    <a:pt x="5546" y="9992"/>
                  </a:cubicBezTo>
                  <a:cubicBezTo>
                    <a:pt x="5849" y="9555"/>
                    <a:pt x="6111" y="9132"/>
                    <a:pt x="6357" y="8671"/>
                  </a:cubicBezTo>
                  <a:cubicBezTo>
                    <a:pt x="6995" y="7498"/>
                    <a:pt x="7301" y="6191"/>
                    <a:pt x="7405" y="4867"/>
                  </a:cubicBezTo>
                  <a:cubicBezTo>
                    <a:pt x="7422" y="4694"/>
                    <a:pt x="7685" y="4710"/>
                    <a:pt x="7674" y="4890"/>
                  </a:cubicBezTo>
                  <a:cubicBezTo>
                    <a:pt x="7599" y="5821"/>
                    <a:pt x="7431" y="6749"/>
                    <a:pt x="7124" y="7630"/>
                  </a:cubicBezTo>
                  <a:cubicBezTo>
                    <a:pt x="6861" y="8303"/>
                    <a:pt x="6539" y="8951"/>
                    <a:pt x="6154" y="9561"/>
                  </a:cubicBezTo>
                  <a:cubicBezTo>
                    <a:pt x="5943" y="9913"/>
                    <a:pt x="5698" y="10244"/>
                    <a:pt x="5457" y="10574"/>
                  </a:cubicBezTo>
                  <a:cubicBezTo>
                    <a:pt x="5444" y="10606"/>
                    <a:pt x="5418" y="10635"/>
                    <a:pt x="5388" y="10652"/>
                  </a:cubicBezTo>
                  <a:cubicBezTo>
                    <a:pt x="5392" y="10763"/>
                    <a:pt x="5396" y="10875"/>
                    <a:pt x="5404" y="10986"/>
                  </a:cubicBezTo>
                  <a:cubicBezTo>
                    <a:pt x="5445" y="11776"/>
                    <a:pt x="5532" y="12566"/>
                    <a:pt x="5602" y="13355"/>
                  </a:cubicBezTo>
                  <a:cubicBezTo>
                    <a:pt x="5701" y="14757"/>
                    <a:pt x="5920" y="16145"/>
                    <a:pt x="6043" y="17546"/>
                  </a:cubicBezTo>
                  <a:cubicBezTo>
                    <a:pt x="6137" y="18736"/>
                    <a:pt x="6170" y="19935"/>
                    <a:pt x="6099" y="21128"/>
                  </a:cubicBezTo>
                  <a:cubicBezTo>
                    <a:pt x="6062" y="21889"/>
                    <a:pt x="5963" y="22645"/>
                    <a:pt x="5773" y="23383"/>
                  </a:cubicBezTo>
                  <a:cubicBezTo>
                    <a:pt x="5744" y="23492"/>
                    <a:pt x="5713" y="23602"/>
                    <a:pt x="5681" y="23713"/>
                  </a:cubicBezTo>
                  <a:cubicBezTo>
                    <a:pt x="5895" y="23429"/>
                    <a:pt x="6111" y="23145"/>
                    <a:pt x="6327" y="22862"/>
                  </a:cubicBezTo>
                  <a:cubicBezTo>
                    <a:pt x="6319" y="22829"/>
                    <a:pt x="6324" y="22790"/>
                    <a:pt x="6345" y="22760"/>
                  </a:cubicBezTo>
                  <a:cubicBezTo>
                    <a:pt x="6371" y="22721"/>
                    <a:pt x="6413" y="22704"/>
                    <a:pt x="6457" y="22694"/>
                  </a:cubicBezTo>
                  <a:cubicBezTo>
                    <a:pt x="7110" y="21847"/>
                    <a:pt x="7774" y="21008"/>
                    <a:pt x="8440" y="20172"/>
                  </a:cubicBezTo>
                  <a:cubicBezTo>
                    <a:pt x="8436" y="20105"/>
                    <a:pt x="8480" y="20021"/>
                    <a:pt x="8506" y="19958"/>
                  </a:cubicBezTo>
                  <a:cubicBezTo>
                    <a:pt x="8779" y="19274"/>
                    <a:pt x="8936" y="18548"/>
                    <a:pt x="9055" y="17822"/>
                  </a:cubicBezTo>
                  <a:cubicBezTo>
                    <a:pt x="9267" y="16465"/>
                    <a:pt x="9146" y="15089"/>
                    <a:pt x="9032" y="13729"/>
                  </a:cubicBezTo>
                  <a:cubicBezTo>
                    <a:pt x="9022" y="13586"/>
                    <a:pt x="9011" y="13445"/>
                    <a:pt x="9004" y="13305"/>
                  </a:cubicBezTo>
                  <a:cubicBezTo>
                    <a:pt x="9002" y="13251"/>
                    <a:pt x="9004" y="13201"/>
                    <a:pt x="9032" y="13156"/>
                  </a:cubicBezTo>
                  <a:cubicBezTo>
                    <a:pt x="9073" y="13096"/>
                    <a:pt x="9159" y="13077"/>
                    <a:pt x="9219" y="13119"/>
                  </a:cubicBezTo>
                  <a:cubicBezTo>
                    <a:pt x="9278" y="13156"/>
                    <a:pt x="9285" y="13225"/>
                    <a:pt x="9271" y="13287"/>
                  </a:cubicBezTo>
                  <a:cubicBezTo>
                    <a:pt x="9277" y="13428"/>
                    <a:pt x="9290" y="13568"/>
                    <a:pt x="9300" y="13707"/>
                  </a:cubicBezTo>
                  <a:cubicBezTo>
                    <a:pt x="9382" y="14728"/>
                    <a:pt x="9478" y="15749"/>
                    <a:pt x="9428" y="16772"/>
                  </a:cubicBezTo>
                  <a:cubicBezTo>
                    <a:pt x="9396" y="17482"/>
                    <a:pt x="9288" y="18187"/>
                    <a:pt x="9120" y="18877"/>
                  </a:cubicBezTo>
                  <a:cubicBezTo>
                    <a:pt x="9068" y="19107"/>
                    <a:pt x="9008" y="19336"/>
                    <a:pt x="8936" y="19560"/>
                  </a:cubicBezTo>
                  <a:cubicBezTo>
                    <a:pt x="9144" y="19307"/>
                    <a:pt x="9353" y="19055"/>
                    <a:pt x="9561" y="18804"/>
                  </a:cubicBezTo>
                  <a:cubicBezTo>
                    <a:pt x="9554" y="18768"/>
                    <a:pt x="9563" y="18729"/>
                    <a:pt x="9593" y="18696"/>
                  </a:cubicBezTo>
                  <a:cubicBezTo>
                    <a:pt x="9622" y="18667"/>
                    <a:pt x="9658" y="18653"/>
                    <a:pt x="9695" y="18641"/>
                  </a:cubicBezTo>
                  <a:cubicBezTo>
                    <a:pt x="11301" y="16719"/>
                    <a:pt x="12957" y="14839"/>
                    <a:pt x="14654" y="12997"/>
                  </a:cubicBezTo>
                  <a:cubicBezTo>
                    <a:pt x="14784" y="12856"/>
                    <a:pt x="14918" y="12717"/>
                    <a:pt x="15049" y="12579"/>
                  </a:cubicBezTo>
                  <a:cubicBezTo>
                    <a:pt x="15033" y="12517"/>
                    <a:pt x="15070" y="12452"/>
                    <a:pt x="15096" y="12393"/>
                  </a:cubicBezTo>
                  <a:cubicBezTo>
                    <a:pt x="15168" y="12216"/>
                    <a:pt x="15234" y="12042"/>
                    <a:pt x="15298" y="11864"/>
                  </a:cubicBezTo>
                  <a:cubicBezTo>
                    <a:pt x="15391" y="11582"/>
                    <a:pt x="15472" y="11295"/>
                    <a:pt x="15532" y="11006"/>
                  </a:cubicBezTo>
                  <a:cubicBezTo>
                    <a:pt x="15482" y="11013"/>
                    <a:pt x="15431" y="10990"/>
                    <a:pt x="15400" y="10947"/>
                  </a:cubicBezTo>
                  <a:cubicBezTo>
                    <a:pt x="15049" y="10469"/>
                    <a:pt x="14641" y="10044"/>
                    <a:pt x="14278" y="9577"/>
                  </a:cubicBezTo>
                  <a:cubicBezTo>
                    <a:pt x="14057" y="9302"/>
                    <a:pt x="13825" y="9035"/>
                    <a:pt x="13639" y="8734"/>
                  </a:cubicBezTo>
                  <a:cubicBezTo>
                    <a:pt x="13581" y="8639"/>
                    <a:pt x="13515" y="8534"/>
                    <a:pt x="13516" y="8419"/>
                  </a:cubicBezTo>
                  <a:cubicBezTo>
                    <a:pt x="13529" y="8247"/>
                    <a:pt x="13785" y="8255"/>
                    <a:pt x="13785" y="8428"/>
                  </a:cubicBezTo>
                  <a:cubicBezTo>
                    <a:pt x="13920" y="8736"/>
                    <a:pt x="14145" y="8971"/>
                    <a:pt x="14343" y="9226"/>
                  </a:cubicBezTo>
                  <a:cubicBezTo>
                    <a:pt x="14597" y="9548"/>
                    <a:pt x="14859" y="9864"/>
                    <a:pt x="15127" y="10175"/>
                  </a:cubicBezTo>
                  <a:cubicBezTo>
                    <a:pt x="15269" y="10343"/>
                    <a:pt x="15408" y="10511"/>
                    <a:pt x="15531" y="10671"/>
                  </a:cubicBezTo>
                  <a:cubicBezTo>
                    <a:pt x="15546" y="10692"/>
                    <a:pt x="15565" y="10714"/>
                    <a:pt x="15582" y="10738"/>
                  </a:cubicBezTo>
                  <a:cubicBezTo>
                    <a:pt x="15602" y="10619"/>
                    <a:pt x="15621" y="10501"/>
                    <a:pt x="15635" y="10380"/>
                  </a:cubicBezTo>
                  <a:cubicBezTo>
                    <a:pt x="15901" y="8191"/>
                    <a:pt x="15328" y="5990"/>
                    <a:pt x="15607" y="3799"/>
                  </a:cubicBezTo>
                  <a:cubicBezTo>
                    <a:pt x="15669" y="3307"/>
                    <a:pt x="15745" y="2814"/>
                    <a:pt x="15873" y="2335"/>
                  </a:cubicBezTo>
                  <a:cubicBezTo>
                    <a:pt x="15891" y="2263"/>
                    <a:pt x="15975" y="2227"/>
                    <a:pt x="16042" y="2249"/>
                  </a:cubicBezTo>
                  <a:cubicBezTo>
                    <a:pt x="16142" y="2281"/>
                    <a:pt x="16149" y="2388"/>
                    <a:pt x="16114" y="2473"/>
                  </a:cubicBezTo>
                  <a:cubicBezTo>
                    <a:pt x="16003" y="2922"/>
                    <a:pt x="15932" y="3379"/>
                    <a:pt x="15874" y="3838"/>
                  </a:cubicBezTo>
                  <a:cubicBezTo>
                    <a:pt x="15556" y="6382"/>
                    <a:pt x="16390" y="8996"/>
                    <a:pt x="15686" y="11503"/>
                  </a:cubicBezTo>
                  <a:cubicBezTo>
                    <a:pt x="15631" y="11706"/>
                    <a:pt x="15566" y="11906"/>
                    <a:pt x="15495" y="12104"/>
                  </a:cubicBezTo>
                  <a:cubicBezTo>
                    <a:pt x="16817" y="10705"/>
                    <a:pt x="18146" y="9311"/>
                    <a:pt x="19471" y="7916"/>
                  </a:cubicBezTo>
                  <a:cubicBezTo>
                    <a:pt x="19468" y="7882"/>
                    <a:pt x="19475" y="7849"/>
                    <a:pt x="19496" y="7817"/>
                  </a:cubicBezTo>
                  <a:cubicBezTo>
                    <a:pt x="19730" y="7403"/>
                    <a:pt x="19920" y="6979"/>
                    <a:pt x="20039" y="6520"/>
                  </a:cubicBezTo>
                  <a:cubicBezTo>
                    <a:pt x="20476" y="4896"/>
                    <a:pt x="20078" y="3186"/>
                    <a:pt x="20456" y="1556"/>
                  </a:cubicBezTo>
                  <a:cubicBezTo>
                    <a:pt x="20511" y="1389"/>
                    <a:pt x="20590" y="768"/>
                    <a:pt x="20848" y="913"/>
                  </a:cubicBezTo>
                  <a:cubicBezTo>
                    <a:pt x="20920" y="959"/>
                    <a:pt x="20923" y="1057"/>
                    <a:pt x="20873" y="1122"/>
                  </a:cubicBezTo>
                  <a:cubicBezTo>
                    <a:pt x="20820" y="1228"/>
                    <a:pt x="20792" y="1345"/>
                    <a:pt x="20758" y="1460"/>
                  </a:cubicBezTo>
                  <a:cubicBezTo>
                    <a:pt x="20578" y="2138"/>
                    <a:pt x="20547" y="2835"/>
                    <a:pt x="20542" y="3536"/>
                  </a:cubicBezTo>
                  <a:cubicBezTo>
                    <a:pt x="20674" y="3382"/>
                    <a:pt x="20805" y="3229"/>
                    <a:pt x="20929" y="3070"/>
                  </a:cubicBezTo>
                  <a:cubicBezTo>
                    <a:pt x="21053" y="2906"/>
                    <a:pt x="21165" y="2735"/>
                    <a:pt x="21265" y="2559"/>
                  </a:cubicBezTo>
                  <a:cubicBezTo>
                    <a:pt x="21574" y="2012"/>
                    <a:pt x="21812" y="1425"/>
                    <a:pt x="22055" y="844"/>
                  </a:cubicBezTo>
                  <a:cubicBezTo>
                    <a:pt x="22086" y="772"/>
                    <a:pt x="22128" y="690"/>
                    <a:pt x="22216" y="683"/>
                  </a:cubicBezTo>
                  <a:cubicBezTo>
                    <a:pt x="22289" y="676"/>
                    <a:pt x="22354" y="735"/>
                    <a:pt x="22359" y="808"/>
                  </a:cubicBezTo>
                  <a:cubicBezTo>
                    <a:pt x="22364" y="849"/>
                    <a:pt x="22346" y="886"/>
                    <a:pt x="22322" y="913"/>
                  </a:cubicBezTo>
                  <a:cubicBezTo>
                    <a:pt x="22200" y="1172"/>
                    <a:pt x="22105" y="1441"/>
                    <a:pt x="21986" y="1703"/>
                  </a:cubicBezTo>
                  <a:cubicBezTo>
                    <a:pt x="21757" y="2210"/>
                    <a:pt x="21523" y="2725"/>
                    <a:pt x="21188" y="3176"/>
                  </a:cubicBezTo>
                  <a:cubicBezTo>
                    <a:pt x="21030" y="3388"/>
                    <a:pt x="20854" y="3587"/>
                    <a:pt x="20683" y="3789"/>
                  </a:cubicBezTo>
                  <a:cubicBezTo>
                    <a:pt x="20641" y="3839"/>
                    <a:pt x="20597" y="3904"/>
                    <a:pt x="20542" y="3931"/>
                  </a:cubicBezTo>
                  <a:cubicBezTo>
                    <a:pt x="20542" y="4216"/>
                    <a:pt x="20545" y="4502"/>
                    <a:pt x="20539" y="4786"/>
                  </a:cubicBezTo>
                  <a:cubicBezTo>
                    <a:pt x="20502" y="5629"/>
                    <a:pt x="20404" y="6486"/>
                    <a:pt x="20072" y="7268"/>
                  </a:cubicBezTo>
                  <a:lnTo>
                    <a:pt x="20056" y="7305"/>
                  </a:lnTo>
                  <a:lnTo>
                    <a:pt x="21037" y="6270"/>
                  </a:lnTo>
                  <a:cubicBezTo>
                    <a:pt x="22322" y="4966"/>
                    <a:pt x="23547" y="3609"/>
                    <a:pt x="24790" y="2266"/>
                  </a:cubicBezTo>
                  <a:cubicBezTo>
                    <a:pt x="25430" y="1589"/>
                    <a:pt x="26048" y="890"/>
                    <a:pt x="26636" y="167"/>
                  </a:cubicBezTo>
                  <a:lnTo>
                    <a:pt x="26636" y="167"/>
                  </a:lnTo>
                  <a:cubicBezTo>
                    <a:pt x="26622" y="90"/>
                    <a:pt x="26680" y="12"/>
                    <a:pt x="26760" y="6"/>
                  </a:cubicBezTo>
                  <a:cubicBezTo>
                    <a:pt x="26832" y="0"/>
                    <a:pt x="26900" y="56"/>
                    <a:pt x="26904" y="128"/>
                  </a:cubicBezTo>
                  <a:cubicBezTo>
                    <a:pt x="26935" y="308"/>
                    <a:pt x="26763" y="432"/>
                    <a:pt x="26667" y="563"/>
                  </a:cubicBezTo>
                  <a:cubicBezTo>
                    <a:pt x="26475" y="785"/>
                    <a:pt x="26283" y="1008"/>
                    <a:pt x="26090" y="1234"/>
                  </a:cubicBezTo>
                  <a:cubicBezTo>
                    <a:pt x="25715" y="1681"/>
                    <a:pt x="25314" y="2105"/>
                    <a:pt x="24913" y="2531"/>
                  </a:cubicBezTo>
                  <a:cubicBezTo>
                    <a:pt x="22692" y="4956"/>
                    <a:pt x="20413" y="7328"/>
                    <a:pt x="18144" y="9710"/>
                  </a:cubicBezTo>
                  <a:lnTo>
                    <a:pt x="18197" y="9686"/>
                  </a:lnTo>
                  <a:cubicBezTo>
                    <a:pt x="19808" y="8934"/>
                    <a:pt x="21596" y="8754"/>
                    <a:pt x="23310" y="8337"/>
                  </a:cubicBezTo>
                  <a:cubicBezTo>
                    <a:pt x="23604" y="7887"/>
                    <a:pt x="23925" y="7455"/>
                    <a:pt x="24273" y="7045"/>
                  </a:cubicBezTo>
                  <a:cubicBezTo>
                    <a:pt x="24690" y="6553"/>
                    <a:pt x="25184" y="6133"/>
                    <a:pt x="25649" y="5686"/>
                  </a:cubicBezTo>
                  <a:cubicBezTo>
                    <a:pt x="25735" y="5501"/>
                    <a:pt x="25997" y="5617"/>
                    <a:pt x="25897" y="5801"/>
                  </a:cubicBezTo>
                  <a:cubicBezTo>
                    <a:pt x="25781" y="5970"/>
                    <a:pt x="25609" y="6090"/>
                    <a:pt x="25463" y="6233"/>
                  </a:cubicBezTo>
                  <a:cubicBezTo>
                    <a:pt x="24966" y="6686"/>
                    <a:pt x="24473" y="7189"/>
                    <a:pt x="24075" y="7726"/>
                  </a:cubicBezTo>
                  <a:cubicBezTo>
                    <a:pt x="23947" y="7893"/>
                    <a:pt x="23824" y="8064"/>
                    <a:pt x="23705" y="8238"/>
                  </a:cubicBezTo>
                  <a:cubicBezTo>
                    <a:pt x="23990" y="8161"/>
                    <a:pt x="24271" y="8076"/>
                    <a:pt x="24550" y="7979"/>
                  </a:cubicBezTo>
                  <a:cubicBezTo>
                    <a:pt x="25271" y="7728"/>
                    <a:pt x="25987" y="7456"/>
                    <a:pt x="26648" y="7075"/>
                  </a:cubicBezTo>
                  <a:cubicBezTo>
                    <a:pt x="26908" y="6923"/>
                    <a:pt x="27166" y="6757"/>
                    <a:pt x="27385" y="6549"/>
                  </a:cubicBezTo>
                  <a:cubicBezTo>
                    <a:pt x="27515" y="6435"/>
                    <a:pt x="27697" y="6629"/>
                    <a:pt x="27564" y="6752"/>
                  </a:cubicBezTo>
                  <a:cubicBezTo>
                    <a:pt x="26464" y="7726"/>
                    <a:pt x="24392" y="8366"/>
                    <a:pt x="22962" y="8698"/>
                  </a:cubicBezTo>
                  <a:cubicBezTo>
                    <a:pt x="21973" y="8931"/>
                    <a:pt x="20935" y="9082"/>
                    <a:pt x="19959" y="9344"/>
                  </a:cubicBezTo>
                  <a:cubicBezTo>
                    <a:pt x="19169" y="9559"/>
                    <a:pt x="18396" y="9856"/>
                    <a:pt x="17677" y="10247"/>
                  </a:cubicBezTo>
                  <a:cubicBezTo>
                    <a:pt x="17688" y="10238"/>
                    <a:pt x="17700" y="10228"/>
                    <a:pt x="17709" y="10215"/>
                  </a:cubicBezTo>
                  <a:cubicBezTo>
                    <a:pt x="17686" y="10247"/>
                    <a:pt x="17650" y="10268"/>
                    <a:pt x="17612" y="10274"/>
                  </a:cubicBezTo>
                  <a:cubicBezTo>
                    <a:pt x="16665" y="11267"/>
                    <a:pt x="15722" y="12264"/>
                    <a:pt x="14783" y="13264"/>
                  </a:cubicBezTo>
                  <a:cubicBezTo>
                    <a:pt x="14589" y="13474"/>
                    <a:pt x="14395" y="13687"/>
                    <a:pt x="14202" y="13898"/>
                  </a:cubicBezTo>
                  <a:cubicBezTo>
                    <a:pt x="14458" y="13868"/>
                    <a:pt x="14737" y="13870"/>
                    <a:pt x="14825" y="13855"/>
                  </a:cubicBezTo>
                  <a:cubicBezTo>
                    <a:pt x="15712" y="13808"/>
                    <a:pt x="16603" y="13732"/>
                    <a:pt x="17491" y="13811"/>
                  </a:cubicBezTo>
                  <a:cubicBezTo>
                    <a:pt x="18061" y="13845"/>
                    <a:pt x="18630" y="13901"/>
                    <a:pt x="19201" y="13959"/>
                  </a:cubicBezTo>
                  <a:cubicBezTo>
                    <a:pt x="19227" y="13861"/>
                    <a:pt x="19352" y="13767"/>
                    <a:pt x="19431" y="13716"/>
                  </a:cubicBezTo>
                  <a:cubicBezTo>
                    <a:pt x="19734" y="13503"/>
                    <a:pt x="20058" y="13309"/>
                    <a:pt x="20377" y="13128"/>
                  </a:cubicBezTo>
                  <a:cubicBezTo>
                    <a:pt x="21395" y="12553"/>
                    <a:pt x="22469" y="12068"/>
                    <a:pt x="23586" y="11725"/>
                  </a:cubicBezTo>
                  <a:cubicBezTo>
                    <a:pt x="24517" y="11453"/>
                    <a:pt x="25471" y="11208"/>
                    <a:pt x="26444" y="11151"/>
                  </a:cubicBezTo>
                  <a:cubicBezTo>
                    <a:pt x="26662" y="11137"/>
                    <a:pt x="26878" y="11119"/>
                    <a:pt x="27095" y="11109"/>
                  </a:cubicBezTo>
                  <a:cubicBezTo>
                    <a:pt x="27168" y="11108"/>
                    <a:pt x="27233" y="11158"/>
                    <a:pt x="27239" y="11236"/>
                  </a:cubicBezTo>
                  <a:cubicBezTo>
                    <a:pt x="27245" y="11306"/>
                    <a:pt x="27187" y="11378"/>
                    <a:pt x="27112" y="11379"/>
                  </a:cubicBezTo>
                  <a:cubicBezTo>
                    <a:pt x="26901" y="11388"/>
                    <a:pt x="26688" y="11407"/>
                    <a:pt x="26478" y="11418"/>
                  </a:cubicBezTo>
                  <a:cubicBezTo>
                    <a:pt x="25711" y="11460"/>
                    <a:pt x="24941" y="11631"/>
                    <a:pt x="24208" y="11825"/>
                  </a:cubicBezTo>
                  <a:cubicBezTo>
                    <a:pt x="23071" y="12116"/>
                    <a:pt x="21990" y="12581"/>
                    <a:pt x="20948" y="13115"/>
                  </a:cubicBezTo>
                  <a:cubicBezTo>
                    <a:pt x="20459" y="13394"/>
                    <a:pt x="19960" y="13642"/>
                    <a:pt x="19521" y="13989"/>
                  </a:cubicBezTo>
                  <a:cubicBezTo>
                    <a:pt x="20519" y="14088"/>
                    <a:pt x="21517" y="14173"/>
                    <a:pt x="22519" y="14125"/>
                  </a:cubicBezTo>
                  <a:cubicBezTo>
                    <a:pt x="22965" y="14094"/>
                    <a:pt x="23423" y="14033"/>
                    <a:pt x="23839" y="13882"/>
                  </a:cubicBezTo>
                  <a:cubicBezTo>
                    <a:pt x="24003" y="13829"/>
                    <a:pt x="24096" y="14074"/>
                    <a:pt x="23926" y="14138"/>
                  </a:cubicBezTo>
                  <a:cubicBezTo>
                    <a:pt x="22860" y="14504"/>
                    <a:pt x="21705" y="14419"/>
                    <a:pt x="20598" y="14353"/>
                  </a:cubicBezTo>
                  <a:cubicBezTo>
                    <a:pt x="19440" y="14265"/>
                    <a:pt x="18285" y="14117"/>
                    <a:pt x="17125" y="14054"/>
                  </a:cubicBezTo>
                  <a:cubicBezTo>
                    <a:pt x="16290" y="14016"/>
                    <a:pt x="15451" y="14092"/>
                    <a:pt x="14616" y="14137"/>
                  </a:cubicBezTo>
                  <a:cubicBezTo>
                    <a:pt x="14422" y="14148"/>
                    <a:pt x="14227" y="14153"/>
                    <a:pt x="14037" y="14202"/>
                  </a:cubicBezTo>
                  <a:cubicBezTo>
                    <a:pt x="13979" y="14212"/>
                    <a:pt x="13923" y="14249"/>
                    <a:pt x="13871" y="14262"/>
                  </a:cubicBezTo>
                  <a:cubicBezTo>
                    <a:pt x="12598" y="15669"/>
                    <a:pt x="11351" y="17100"/>
                    <a:pt x="10134" y="18553"/>
                  </a:cubicBezTo>
                  <a:cubicBezTo>
                    <a:pt x="10231" y="18536"/>
                    <a:pt x="10326" y="18519"/>
                    <a:pt x="10424" y="18505"/>
                  </a:cubicBezTo>
                  <a:cubicBezTo>
                    <a:pt x="11010" y="18414"/>
                    <a:pt x="11606" y="18365"/>
                    <a:pt x="12198" y="18331"/>
                  </a:cubicBezTo>
                  <a:cubicBezTo>
                    <a:pt x="13124" y="18275"/>
                    <a:pt x="14034" y="18295"/>
                    <a:pt x="14954" y="18346"/>
                  </a:cubicBezTo>
                  <a:cubicBezTo>
                    <a:pt x="15834" y="18415"/>
                    <a:pt x="16717" y="18490"/>
                    <a:pt x="17589" y="18622"/>
                  </a:cubicBezTo>
                  <a:cubicBezTo>
                    <a:pt x="17904" y="18676"/>
                    <a:pt x="18220" y="18733"/>
                    <a:pt x="18534" y="18795"/>
                  </a:cubicBezTo>
                  <a:cubicBezTo>
                    <a:pt x="18620" y="18697"/>
                    <a:pt x="18755" y="18658"/>
                    <a:pt x="18860" y="18588"/>
                  </a:cubicBezTo>
                  <a:cubicBezTo>
                    <a:pt x="19238" y="18381"/>
                    <a:pt x="19609" y="18165"/>
                    <a:pt x="19993" y="17968"/>
                  </a:cubicBezTo>
                  <a:cubicBezTo>
                    <a:pt x="21031" y="17419"/>
                    <a:pt x="22154" y="17060"/>
                    <a:pt x="23290" y="16778"/>
                  </a:cubicBezTo>
                  <a:cubicBezTo>
                    <a:pt x="24131" y="16554"/>
                    <a:pt x="24990" y="16408"/>
                    <a:pt x="25856" y="16319"/>
                  </a:cubicBezTo>
                  <a:cubicBezTo>
                    <a:pt x="26412" y="16262"/>
                    <a:pt x="26969" y="16203"/>
                    <a:pt x="27529" y="16204"/>
                  </a:cubicBezTo>
                  <a:cubicBezTo>
                    <a:pt x="27791" y="16207"/>
                    <a:pt x="28053" y="16211"/>
                    <a:pt x="28313" y="16224"/>
                  </a:cubicBezTo>
                  <a:cubicBezTo>
                    <a:pt x="28409" y="16217"/>
                    <a:pt x="28520" y="16257"/>
                    <a:pt x="28513" y="16372"/>
                  </a:cubicBezTo>
                  <a:cubicBezTo>
                    <a:pt x="28510" y="16446"/>
                    <a:pt x="28445" y="16503"/>
                    <a:pt x="28370" y="16499"/>
                  </a:cubicBezTo>
                  <a:cubicBezTo>
                    <a:pt x="28054" y="16483"/>
                    <a:pt x="27705" y="16477"/>
                    <a:pt x="27397" y="16476"/>
                  </a:cubicBezTo>
                  <a:cubicBezTo>
                    <a:pt x="26370" y="16516"/>
                    <a:pt x="25337" y="16627"/>
                    <a:pt x="24329" y="16815"/>
                  </a:cubicBezTo>
                  <a:cubicBezTo>
                    <a:pt x="23192" y="17063"/>
                    <a:pt x="22066" y="17353"/>
                    <a:pt x="20992" y="17797"/>
                  </a:cubicBezTo>
                  <a:cubicBezTo>
                    <a:pt x="20453" y="18023"/>
                    <a:pt x="19938" y="18299"/>
                    <a:pt x="19428" y="18582"/>
                  </a:cubicBezTo>
                  <a:cubicBezTo>
                    <a:pt x="19255" y="18677"/>
                    <a:pt x="19082" y="18773"/>
                    <a:pt x="18909" y="18870"/>
                  </a:cubicBezTo>
                  <a:cubicBezTo>
                    <a:pt x="19028" y="18893"/>
                    <a:pt x="19148" y="18919"/>
                    <a:pt x="19267" y="18943"/>
                  </a:cubicBezTo>
                  <a:cubicBezTo>
                    <a:pt x="19943" y="19094"/>
                    <a:pt x="20618" y="19255"/>
                    <a:pt x="21294" y="19409"/>
                  </a:cubicBezTo>
                  <a:cubicBezTo>
                    <a:pt x="21461" y="19446"/>
                    <a:pt x="21426" y="19702"/>
                    <a:pt x="21244" y="19675"/>
                  </a:cubicBezTo>
                  <a:cubicBezTo>
                    <a:pt x="19992" y="19384"/>
                    <a:pt x="18741" y="19085"/>
                    <a:pt x="17471" y="18878"/>
                  </a:cubicBezTo>
                  <a:cubicBezTo>
                    <a:pt x="16423" y="18735"/>
                    <a:pt x="15377" y="18632"/>
                    <a:pt x="14320" y="18589"/>
                  </a:cubicBezTo>
                  <a:cubicBezTo>
                    <a:pt x="13611" y="18562"/>
                    <a:pt x="12901" y="18559"/>
                    <a:pt x="12195" y="18604"/>
                  </a:cubicBezTo>
                  <a:cubicBezTo>
                    <a:pt x="11409" y="18654"/>
                    <a:pt x="10615" y="18710"/>
                    <a:pt x="9850" y="18893"/>
                  </a:cubicBezTo>
                  <a:cubicBezTo>
                    <a:pt x="8824" y="20128"/>
                    <a:pt x="7819" y="21378"/>
                    <a:pt x="6838" y="22648"/>
                  </a:cubicBezTo>
                  <a:cubicBezTo>
                    <a:pt x="7291" y="22599"/>
                    <a:pt x="7747" y="22605"/>
                    <a:pt x="8203" y="22598"/>
                  </a:cubicBezTo>
                  <a:cubicBezTo>
                    <a:pt x="9162" y="22586"/>
                    <a:pt x="10116" y="22701"/>
                    <a:pt x="11059" y="22865"/>
                  </a:cubicBezTo>
                  <a:cubicBezTo>
                    <a:pt x="11657" y="22957"/>
                    <a:pt x="12254" y="23065"/>
                    <a:pt x="12851" y="23181"/>
                  </a:cubicBezTo>
                  <a:lnTo>
                    <a:pt x="12851" y="23180"/>
                  </a:lnTo>
                  <a:cubicBezTo>
                    <a:pt x="12844" y="23082"/>
                    <a:pt x="12928" y="23033"/>
                    <a:pt x="13013" y="23025"/>
                  </a:cubicBezTo>
                  <a:cubicBezTo>
                    <a:pt x="13289" y="22944"/>
                    <a:pt x="13554" y="22830"/>
                    <a:pt x="13821" y="22727"/>
                  </a:cubicBezTo>
                  <a:cubicBezTo>
                    <a:pt x="14623" y="22392"/>
                    <a:pt x="15466" y="22171"/>
                    <a:pt x="16315" y="22001"/>
                  </a:cubicBezTo>
                  <a:cubicBezTo>
                    <a:pt x="16915" y="21880"/>
                    <a:pt x="17486" y="21778"/>
                    <a:pt x="18084" y="21732"/>
                  </a:cubicBezTo>
                  <a:cubicBezTo>
                    <a:pt x="18159" y="21728"/>
                    <a:pt x="18223" y="21782"/>
                    <a:pt x="18228" y="21859"/>
                  </a:cubicBezTo>
                  <a:cubicBezTo>
                    <a:pt x="18233" y="21932"/>
                    <a:pt x="18176" y="21998"/>
                    <a:pt x="18102" y="22002"/>
                  </a:cubicBezTo>
                  <a:cubicBezTo>
                    <a:pt x="17904" y="22015"/>
                    <a:pt x="17707" y="22040"/>
                    <a:pt x="17509" y="22066"/>
                  </a:cubicBezTo>
                  <a:cubicBezTo>
                    <a:pt x="16948" y="22142"/>
                    <a:pt x="16393" y="22254"/>
                    <a:pt x="15840" y="22378"/>
                  </a:cubicBezTo>
                  <a:cubicBezTo>
                    <a:pt x="15367" y="22484"/>
                    <a:pt x="14902" y="22613"/>
                    <a:pt x="14447" y="22773"/>
                  </a:cubicBezTo>
                  <a:cubicBezTo>
                    <a:pt x="14055" y="22911"/>
                    <a:pt x="13676" y="23079"/>
                    <a:pt x="13285" y="23219"/>
                  </a:cubicBezTo>
                  <a:cubicBezTo>
                    <a:pt x="13259" y="23226"/>
                    <a:pt x="13230" y="23237"/>
                    <a:pt x="13200" y="23247"/>
                  </a:cubicBezTo>
                  <a:cubicBezTo>
                    <a:pt x="14993" y="23605"/>
                    <a:pt x="16780" y="24021"/>
                    <a:pt x="18590" y="24252"/>
                  </a:cubicBezTo>
                  <a:cubicBezTo>
                    <a:pt x="19366" y="24344"/>
                    <a:pt x="20153" y="24409"/>
                    <a:pt x="20927" y="24297"/>
                  </a:cubicBezTo>
                  <a:cubicBezTo>
                    <a:pt x="21058" y="24291"/>
                    <a:pt x="21264" y="24188"/>
                    <a:pt x="21314" y="24367"/>
                  </a:cubicBezTo>
                  <a:cubicBezTo>
                    <a:pt x="21329" y="24436"/>
                    <a:pt x="21281" y="24514"/>
                    <a:pt x="21208" y="24527"/>
                  </a:cubicBezTo>
                  <a:cubicBezTo>
                    <a:pt x="20318" y="24691"/>
                    <a:pt x="19441" y="24626"/>
                    <a:pt x="18555" y="24520"/>
                  </a:cubicBezTo>
                  <a:lnTo>
                    <a:pt x="18558" y="24520"/>
                  </a:lnTo>
                  <a:cubicBezTo>
                    <a:pt x="16038" y="24201"/>
                    <a:pt x="13580" y="23525"/>
                    <a:pt x="11068" y="23138"/>
                  </a:cubicBezTo>
                  <a:cubicBezTo>
                    <a:pt x="9633" y="22879"/>
                    <a:pt x="8178" y="22784"/>
                    <a:pt x="6726" y="22928"/>
                  </a:cubicBezTo>
                  <a:cubicBezTo>
                    <a:pt x="6686" y="22933"/>
                    <a:pt x="6643" y="22940"/>
                    <a:pt x="6601" y="22947"/>
                  </a:cubicBezTo>
                  <a:cubicBezTo>
                    <a:pt x="6259" y="23393"/>
                    <a:pt x="5920" y="23841"/>
                    <a:pt x="5582" y="24291"/>
                  </a:cubicBezTo>
                  <a:cubicBezTo>
                    <a:pt x="5041" y="25039"/>
                    <a:pt x="4515" y="25796"/>
                    <a:pt x="3988" y="26554"/>
                  </a:cubicBezTo>
                  <a:cubicBezTo>
                    <a:pt x="4115" y="26531"/>
                    <a:pt x="4245" y="26517"/>
                    <a:pt x="4374" y="26501"/>
                  </a:cubicBezTo>
                  <a:cubicBezTo>
                    <a:pt x="5381" y="26390"/>
                    <a:pt x="6391" y="26472"/>
                    <a:pt x="7385" y="26647"/>
                  </a:cubicBezTo>
                  <a:cubicBezTo>
                    <a:pt x="9455" y="27026"/>
                    <a:pt x="11531" y="27392"/>
                    <a:pt x="13559" y="27963"/>
                  </a:cubicBezTo>
                  <a:cubicBezTo>
                    <a:pt x="13896" y="28056"/>
                    <a:pt x="14234" y="28148"/>
                    <a:pt x="14569" y="28242"/>
                  </a:cubicBezTo>
                  <a:cubicBezTo>
                    <a:pt x="14576" y="28197"/>
                    <a:pt x="14605" y="28157"/>
                    <a:pt x="14651" y="28137"/>
                  </a:cubicBezTo>
                  <a:cubicBezTo>
                    <a:pt x="14715" y="28111"/>
                    <a:pt x="14784" y="28094"/>
                    <a:pt x="14853" y="28072"/>
                  </a:cubicBezTo>
                  <a:cubicBezTo>
                    <a:pt x="15272" y="27947"/>
                    <a:pt x="15693" y="27828"/>
                    <a:pt x="16119" y="27731"/>
                  </a:cubicBezTo>
                  <a:cubicBezTo>
                    <a:pt x="18425" y="27195"/>
                    <a:pt x="20797" y="27152"/>
                    <a:pt x="23147" y="26971"/>
                  </a:cubicBezTo>
                  <a:cubicBezTo>
                    <a:pt x="24006" y="26919"/>
                    <a:pt x="24862" y="26862"/>
                    <a:pt x="25716" y="26761"/>
                  </a:cubicBezTo>
                  <a:cubicBezTo>
                    <a:pt x="26159" y="26704"/>
                    <a:pt x="26599" y="26675"/>
                    <a:pt x="27015" y="26566"/>
                  </a:cubicBezTo>
                  <a:cubicBezTo>
                    <a:pt x="27281" y="26494"/>
                    <a:pt x="27532" y="26400"/>
                    <a:pt x="27787" y="26294"/>
                  </a:cubicBezTo>
                  <a:cubicBezTo>
                    <a:pt x="27856" y="26266"/>
                    <a:pt x="27936" y="26311"/>
                    <a:pt x="27958" y="26377"/>
                  </a:cubicBezTo>
                  <a:cubicBezTo>
                    <a:pt x="27981" y="26448"/>
                    <a:pt x="27943" y="26525"/>
                    <a:pt x="27873" y="26548"/>
                  </a:cubicBezTo>
                  <a:cubicBezTo>
                    <a:pt x="27496" y="26705"/>
                    <a:pt x="27138" y="26829"/>
                    <a:pt x="26749" y="26899"/>
                  </a:cubicBezTo>
                  <a:cubicBezTo>
                    <a:pt x="25169" y="27142"/>
                    <a:pt x="23568" y="27204"/>
                    <a:pt x="21977" y="27323"/>
                  </a:cubicBezTo>
                  <a:cubicBezTo>
                    <a:pt x="20725" y="27425"/>
                    <a:pt x="19464" y="27458"/>
                    <a:pt x="18219" y="27631"/>
                  </a:cubicBezTo>
                  <a:cubicBezTo>
                    <a:pt x="17364" y="27759"/>
                    <a:pt x="16481" y="27904"/>
                    <a:pt x="15651" y="28125"/>
                  </a:cubicBezTo>
                  <a:cubicBezTo>
                    <a:pt x="15423" y="28186"/>
                    <a:pt x="15197" y="28250"/>
                    <a:pt x="14971" y="28319"/>
                  </a:cubicBezTo>
                  <a:cubicBezTo>
                    <a:pt x="14953" y="28324"/>
                    <a:pt x="14931" y="28331"/>
                    <a:pt x="14909" y="28337"/>
                  </a:cubicBezTo>
                  <a:cubicBezTo>
                    <a:pt x="16429" y="28759"/>
                    <a:pt x="17944" y="29196"/>
                    <a:pt x="19447" y="29678"/>
                  </a:cubicBezTo>
                  <a:lnTo>
                    <a:pt x="19727" y="29769"/>
                  </a:lnTo>
                  <a:cubicBezTo>
                    <a:pt x="19797" y="29793"/>
                    <a:pt x="19836" y="29869"/>
                    <a:pt x="19813" y="29940"/>
                  </a:cubicBezTo>
                  <a:cubicBezTo>
                    <a:pt x="19790" y="30010"/>
                    <a:pt x="19711" y="30049"/>
                    <a:pt x="19642" y="30026"/>
                  </a:cubicBezTo>
                  <a:cubicBezTo>
                    <a:pt x="18019" y="29495"/>
                    <a:pt x="16379" y="29024"/>
                    <a:pt x="14734" y="28571"/>
                  </a:cubicBezTo>
                  <a:cubicBezTo>
                    <a:pt x="12648" y="27953"/>
                    <a:pt x="10525" y="27481"/>
                    <a:pt x="8380" y="27105"/>
                  </a:cubicBezTo>
                  <a:cubicBezTo>
                    <a:pt x="7176" y="26875"/>
                    <a:pt x="5953" y="26647"/>
                    <a:pt x="4721" y="26742"/>
                  </a:cubicBezTo>
                  <a:cubicBezTo>
                    <a:pt x="4422" y="26764"/>
                    <a:pt x="4120" y="26796"/>
                    <a:pt x="3826" y="26867"/>
                  </a:cubicBezTo>
                  <a:cubicBezTo>
                    <a:pt x="3801" y="26872"/>
                    <a:pt x="3775" y="26885"/>
                    <a:pt x="3749" y="26893"/>
                  </a:cubicBezTo>
                  <a:cubicBezTo>
                    <a:pt x="3546" y="27187"/>
                    <a:pt x="3343" y="27478"/>
                    <a:pt x="3139" y="27769"/>
                  </a:cubicBezTo>
                  <a:cubicBezTo>
                    <a:pt x="2862" y="28173"/>
                    <a:pt x="2581" y="28574"/>
                    <a:pt x="2326" y="28992"/>
                  </a:cubicBezTo>
                  <a:cubicBezTo>
                    <a:pt x="2298" y="29043"/>
                    <a:pt x="2209" y="29057"/>
                    <a:pt x="2150" y="29018"/>
                  </a:cubicBezTo>
                  <a:close/>
                  <a:moveTo>
                    <a:pt x="23166" y="22953"/>
                  </a:moveTo>
                  <a:cubicBezTo>
                    <a:pt x="23328" y="23026"/>
                    <a:pt x="23442" y="22789"/>
                    <a:pt x="23284" y="22708"/>
                  </a:cubicBezTo>
                  <a:cubicBezTo>
                    <a:pt x="22507" y="22357"/>
                    <a:pt x="21697" y="22084"/>
                    <a:pt x="20871" y="21876"/>
                  </a:cubicBezTo>
                  <a:cubicBezTo>
                    <a:pt x="20562" y="21808"/>
                    <a:pt x="20212" y="21693"/>
                    <a:pt x="19881" y="21693"/>
                  </a:cubicBezTo>
                  <a:cubicBezTo>
                    <a:pt x="19764" y="21711"/>
                    <a:pt x="19730" y="21880"/>
                    <a:pt x="19831" y="21941"/>
                  </a:cubicBezTo>
                  <a:cubicBezTo>
                    <a:pt x="19879" y="21975"/>
                    <a:pt x="19931" y="21955"/>
                    <a:pt x="19983" y="21965"/>
                  </a:cubicBezTo>
                  <a:cubicBezTo>
                    <a:pt x="21080" y="22152"/>
                    <a:pt x="22150" y="22507"/>
                    <a:pt x="23166" y="22953"/>
                  </a:cubicBezTo>
                  <a:close/>
                  <a:moveTo>
                    <a:pt x="24949" y="19400"/>
                  </a:moveTo>
                  <a:cubicBezTo>
                    <a:pt x="25897" y="19389"/>
                    <a:pt x="26862" y="19298"/>
                    <a:pt x="27765" y="18976"/>
                  </a:cubicBezTo>
                  <a:cubicBezTo>
                    <a:pt x="28005" y="18896"/>
                    <a:pt x="28248" y="18817"/>
                    <a:pt x="28477" y="18706"/>
                  </a:cubicBezTo>
                  <a:cubicBezTo>
                    <a:pt x="28543" y="18674"/>
                    <a:pt x="28570" y="18591"/>
                    <a:pt x="28537" y="18526"/>
                  </a:cubicBezTo>
                  <a:cubicBezTo>
                    <a:pt x="28461" y="18381"/>
                    <a:pt x="28316" y="18489"/>
                    <a:pt x="28208" y="18532"/>
                  </a:cubicBezTo>
                  <a:cubicBezTo>
                    <a:pt x="27627" y="18753"/>
                    <a:pt x="27027" y="18947"/>
                    <a:pt x="26411" y="19029"/>
                  </a:cubicBezTo>
                  <a:cubicBezTo>
                    <a:pt x="26047" y="19077"/>
                    <a:pt x="25685" y="19100"/>
                    <a:pt x="25320" y="19120"/>
                  </a:cubicBezTo>
                  <a:cubicBezTo>
                    <a:pt x="25213" y="19126"/>
                    <a:pt x="25110" y="19133"/>
                    <a:pt x="25003" y="19137"/>
                  </a:cubicBezTo>
                  <a:cubicBezTo>
                    <a:pt x="24941" y="19133"/>
                    <a:pt x="24881" y="19172"/>
                    <a:pt x="24862" y="19231"/>
                  </a:cubicBezTo>
                  <a:cubicBezTo>
                    <a:pt x="24839" y="19301"/>
                    <a:pt x="24881" y="19374"/>
                    <a:pt x="24949" y="19400"/>
                  </a:cubicBezTo>
                  <a:close/>
                  <a:moveTo>
                    <a:pt x="13094" y="5290"/>
                  </a:moveTo>
                  <a:cubicBezTo>
                    <a:pt x="13135" y="5464"/>
                    <a:pt x="13390" y="5407"/>
                    <a:pt x="13358" y="5235"/>
                  </a:cubicBezTo>
                  <a:cubicBezTo>
                    <a:pt x="13329" y="5118"/>
                    <a:pt x="13308" y="5002"/>
                    <a:pt x="13289" y="4883"/>
                  </a:cubicBezTo>
                  <a:cubicBezTo>
                    <a:pt x="13222" y="4385"/>
                    <a:pt x="13258" y="3879"/>
                    <a:pt x="13312" y="3380"/>
                  </a:cubicBezTo>
                  <a:cubicBezTo>
                    <a:pt x="13324" y="3301"/>
                    <a:pt x="13334" y="3222"/>
                    <a:pt x="13365" y="3149"/>
                  </a:cubicBezTo>
                  <a:cubicBezTo>
                    <a:pt x="13410" y="3090"/>
                    <a:pt x="13391" y="2998"/>
                    <a:pt x="13329" y="2956"/>
                  </a:cubicBezTo>
                  <a:cubicBezTo>
                    <a:pt x="13266" y="2916"/>
                    <a:pt x="13183" y="2935"/>
                    <a:pt x="13143" y="2995"/>
                  </a:cubicBezTo>
                  <a:cubicBezTo>
                    <a:pt x="13036" y="3185"/>
                    <a:pt x="13042" y="3416"/>
                    <a:pt x="13015" y="3629"/>
                  </a:cubicBezTo>
                  <a:cubicBezTo>
                    <a:pt x="12970" y="4184"/>
                    <a:pt x="12957" y="4749"/>
                    <a:pt x="13094"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7" name="Google Shape;357;p11"/>
          <p:cNvGrpSpPr/>
          <p:nvPr/>
        </p:nvGrpSpPr>
        <p:grpSpPr>
          <a:xfrm>
            <a:off x="-1443589" y="4163442"/>
            <a:ext cx="2577775" cy="2891223"/>
            <a:chOff x="-495292" y="3249856"/>
            <a:chExt cx="1933331" cy="2168417"/>
          </a:xfrm>
        </p:grpSpPr>
        <p:sp>
          <p:nvSpPr>
            <p:cNvPr id="358" name="Google Shape;358;p11"/>
            <p:cNvSpPr/>
            <p:nvPr/>
          </p:nvSpPr>
          <p:spPr>
            <a:xfrm rot="-964924">
              <a:off x="-277186" y="3422266"/>
              <a:ext cx="1497119" cy="1786194"/>
            </a:xfrm>
            <a:custGeom>
              <a:avLst/>
              <a:gdLst/>
              <a:ahLst/>
              <a:cxnLst/>
              <a:rect l="l" t="t" r="r" b="b"/>
              <a:pathLst>
                <a:path w="21441" h="25581" extrusionOk="0">
                  <a:moveTo>
                    <a:pt x="5996" y="25581"/>
                  </a:moveTo>
                  <a:cubicBezTo>
                    <a:pt x="4528" y="25516"/>
                    <a:pt x="3018" y="25387"/>
                    <a:pt x="1650" y="24815"/>
                  </a:cubicBezTo>
                  <a:cubicBezTo>
                    <a:pt x="1142" y="24589"/>
                    <a:pt x="482" y="24441"/>
                    <a:pt x="192" y="23927"/>
                  </a:cubicBezTo>
                  <a:cubicBezTo>
                    <a:pt x="16" y="23784"/>
                    <a:pt x="85" y="23499"/>
                    <a:pt x="51" y="23298"/>
                  </a:cubicBezTo>
                  <a:cubicBezTo>
                    <a:pt x="29" y="22843"/>
                    <a:pt x="18" y="22389"/>
                    <a:pt x="11" y="21933"/>
                  </a:cubicBezTo>
                  <a:cubicBezTo>
                    <a:pt x="5" y="21616"/>
                    <a:pt x="3" y="21297"/>
                    <a:pt x="1" y="20977"/>
                  </a:cubicBezTo>
                  <a:cubicBezTo>
                    <a:pt x="1" y="18868"/>
                    <a:pt x="127" y="16735"/>
                    <a:pt x="717" y="14699"/>
                  </a:cubicBezTo>
                  <a:cubicBezTo>
                    <a:pt x="1230" y="12814"/>
                    <a:pt x="1987" y="10898"/>
                    <a:pt x="3412" y="9515"/>
                  </a:cubicBezTo>
                  <a:cubicBezTo>
                    <a:pt x="4672" y="8519"/>
                    <a:pt x="5672" y="9948"/>
                    <a:pt x="5813" y="11150"/>
                  </a:cubicBezTo>
                  <a:cubicBezTo>
                    <a:pt x="6267" y="9144"/>
                    <a:pt x="7376" y="6939"/>
                    <a:pt x="8949" y="5586"/>
                  </a:cubicBezTo>
                  <a:cubicBezTo>
                    <a:pt x="10286" y="4505"/>
                    <a:pt x="11565" y="5341"/>
                    <a:pt x="11782" y="6901"/>
                  </a:cubicBezTo>
                  <a:cubicBezTo>
                    <a:pt x="13206" y="4450"/>
                    <a:pt x="16401" y="1928"/>
                    <a:pt x="19005" y="829"/>
                  </a:cubicBezTo>
                  <a:cubicBezTo>
                    <a:pt x="21065" y="0"/>
                    <a:pt x="21440" y="2072"/>
                    <a:pt x="20818" y="3579"/>
                  </a:cubicBezTo>
                  <a:cubicBezTo>
                    <a:pt x="19852" y="5494"/>
                    <a:pt x="18436" y="7180"/>
                    <a:pt x="17047" y="8800"/>
                  </a:cubicBezTo>
                  <a:cubicBezTo>
                    <a:pt x="19221" y="8625"/>
                    <a:pt x="18916" y="10766"/>
                    <a:pt x="18078" y="12064"/>
                  </a:cubicBezTo>
                  <a:cubicBezTo>
                    <a:pt x="17129" y="13595"/>
                    <a:pt x="15670" y="14758"/>
                    <a:pt x="14200" y="15766"/>
                  </a:cubicBezTo>
                  <a:cubicBezTo>
                    <a:pt x="16547" y="15471"/>
                    <a:pt x="17655" y="16365"/>
                    <a:pt x="17231" y="18788"/>
                  </a:cubicBezTo>
                  <a:cubicBezTo>
                    <a:pt x="16870" y="19995"/>
                    <a:pt x="16079" y="21033"/>
                    <a:pt x="15208" y="21933"/>
                  </a:cubicBezTo>
                  <a:cubicBezTo>
                    <a:pt x="15118" y="22027"/>
                    <a:pt x="15027" y="22119"/>
                    <a:pt x="14935" y="22209"/>
                  </a:cubicBezTo>
                  <a:cubicBezTo>
                    <a:pt x="12681" y="24267"/>
                    <a:pt x="9148" y="25581"/>
                    <a:pt x="6095" y="25581"/>
                  </a:cubicBezTo>
                  <a:close/>
                  <a:moveTo>
                    <a:pt x="4860" y="14200"/>
                  </a:moveTo>
                  <a:cubicBezTo>
                    <a:pt x="4713" y="14222"/>
                    <a:pt x="4613" y="14340"/>
                    <a:pt x="4549" y="14465"/>
                  </a:cubicBezTo>
                  <a:cubicBezTo>
                    <a:pt x="4470" y="14627"/>
                    <a:pt x="4436" y="14810"/>
                    <a:pt x="4406" y="14987"/>
                  </a:cubicBezTo>
                  <a:cubicBezTo>
                    <a:pt x="4364" y="15224"/>
                    <a:pt x="4335" y="15464"/>
                    <a:pt x="4316" y="15705"/>
                  </a:cubicBezTo>
                  <a:cubicBezTo>
                    <a:pt x="4306" y="15829"/>
                    <a:pt x="4299" y="15954"/>
                    <a:pt x="4296" y="16079"/>
                  </a:cubicBezTo>
                  <a:cubicBezTo>
                    <a:pt x="4292" y="16196"/>
                    <a:pt x="4295" y="16315"/>
                    <a:pt x="4309" y="16430"/>
                  </a:cubicBezTo>
                  <a:cubicBezTo>
                    <a:pt x="4324" y="16552"/>
                    <a:pt x="4354" y="16669"/>
                    <a:pt x="4421" y="16771"/>
                  </a:cubicBezTo>
                  <a:cubicBezTo>
                    <a:pt x="4465" y="16837"/>
                    <a:pt x="4519" y="16886"/>
                    <a:pt x="4585" y="16923"/>
                  </a:cubicBezTo>
                  <a:cubicBezTo>
                    <a:pt x="4649" y="16959"/>
                    <a:pt x="4723" y="16971"/>
                    <a:pt x="4795" y="16971"/>
                  </a:cubicBezTo>
                  <a:cubicBezTo>
                    <a:pt x="4880" y="16971"/>
                    <a:pt x="4966" y="16930"/>
                    <a:pt x="5030" y="16877"/>
                  </a:cubicBezTo>
                  <a:cubicBezTo>
                    <a:pt x="5088" y="16827"/>
                    <a:pt x="5130" y="16764"/>
                    <a:pt x="5165" y="16693"/>
                  </a:cubicBezTo>
                  <a:cubicBezTo>
                    <a:pt x="5201" y="16618"/>
                    <a:pt x="5219" y="16539"/>
                    <a:pt x="5237" y="16459"/>
                  </a:cubicBezTo>
                  <a:cubicBezTo>
                    <a:pt x="5284" y="16210"/>
                    <a:pt x="5297" y="15959"/>
                    <a:pt x="5306" y="15707"/>
                  </a:cubicBezTo>
                  <a:cubicBezTo>
                    <a:pt x="5308" y="15680"/>
                    <a:pt x="5303" y="15651"/>
                    <a:pt x="5295" y="15622"/>
                  </a:cubicBezTo>
                  <a:lnTo>
                    <a:pt x="5295" y="15612"/>
                  </a:lnTo>
                  <a:lnTo>
                    <a:pt x="5295" y="15605"/>
                  </a:lnTo>
                  <a:lnTo>
                    <a:pt x="5311" y="15238"/>
                  </a:lnTo>
                  <a:cubicBezTo>
                    <a:pt x="5316" y="15125"/>
                    <a:pt x="5320" y="15014"/>
                    <a:pt x="5320" y="14900"/>
                  </a:cubicBezTo>
                  <a:cubicBezTo>
                    <a:pt x="5320" y="14839"/>
                    <a:pt x="5320" y="14780"/>
                    <a:pt x="5318" y="14719"/>
                  </a:cubicBezTo>
                  <a:cubicBezTo>
                    <a:pt x="5317" y="14626"/>
                    <a:pt x="5311" y="14528"/>
                    <a:pt x="5274" y="14440"/>
                  </a:cubicBezTo>
                  <a:cubicBezTo>
                    <a:pt x="5212" y="14297"/>
                    <a:pt x="5068" y="14196"/>
                    <a:pt x="4915" y="14196"/>
                  </a:cubicBezTo>
                  <a:cubicBezTo>
                    <a:pt x="4896" y="14196"/>
                    <a:pt x="4879" y="14197"/>
                    <a:pt x="4860" y="14200"/>
                  </a:cubicBezTo>
                  <a:close/>
                  <a:moveTo>
                    <a:pt x="4483" y="12232"/>
                  </a:moveTo>
                  <a:cubicBezTo>
                    <a:pt x="4420" y="12241"/>
                    <a:pt x="4367" y="12271"/>
                    <a:pt x="4316" y="12307"/>
                  </a:cubicBezTo>
                  <a:cubicBezTo>
                    <a:pt x="4204" y="12387"/>
                    <a:pt x="4167" y="12541"/>
                    <a:pt x="4147" y="12668"/>
                  </a:cubicBezTo>
                  <a:cubicBezTo>
                    <a:pt x="4137" y="12740"/>
                    <a:pt x="4154" y="12809"/>
                    <a:pt x="4188" y="12868"/>
                  </a:cubicBezTo>
                  <a:cubicBezTo>
                    <a:pt x="4184" y="12886"/>
                    <a:pt x="4181" y="12903"/>
                    <a:pt x="4180" y="12924"/>
                  </a:cubicBezTo>
                  <a:cubicBezTo>
                    <a:pt x="4165" y="13066"/>
                    <a:pt x="4147" y="13238"/>
                    <a:pt x="4211" y="13369"/>
                  </a:cubicBezTo>
                  <a:cubicBezTo>
                    <a:pt x="4270" y="13493"/>
                    <a:pt x="4380" y="13562"/>
                    <a:pt x="4518" y="13566"/>
                  </a:cubicBezTo>
                  <a:lnTo>
                    <a:pt x="4526" y="13566"/>
                  </a:lnTo>
                  <a:cubicBezTo>
                    <a:pt x="4595" y="13566"/>
                    <a:pt x="4666" y="13542"/>
                    <a:pt x="4722" y="13499"/>
                  </a:cubicBezTo>
                  <a:cubicBezTo>
                    <a:pt x="4781" y="13454"/>
                    <a:pt x="4815" y="13394"/>
                    <a:pt x="4845" y="13328"/>
                  </a:cubicBezTo>
                  <a:cubicBezTo>
                    <a:pt x="4877" y="13263"/>
                    <a:pt x="4887" y="13182"/>
                    <a:pt x="4896" y="13112"/>
                  </a:cubicBezTo>
                  <a:cubicBezTo>
                    <a:pt x="4910" y="13010"/>
                    <a:pt x="4922" y="12908"/>
                    <a:pt x="4926" y="12803"/>
                  </a:cubicBezTo>
                  <a:cubicBezTo>
                    <a:pt x="4932" y="12724"/>
                    <a:pt x="4933" y="12643"/>
                    <a:pt x="4917" y="12566"/>
                  </a:cubicBezTo>
                  <a:cubicBezTo>
                    <a:pt x="4890" y="12435"/>
                    <a:pt x="4811" y="12307"/>
                    <a:pt x="4680" y="12258"/>
                  </a:cubicBezTo>
                  <a:cubicBezTo>
                    <a:pt x="4630" y="12241"/>
                    <a:pt x="4584" y="12229"/>
                    <a:pt x="4535" y="12229"/>
                  </a:cubicBezTo>
                  <a:cubicBezTo>
                    <a:pt x="4521" y="12228"/>
                    <a:pt x="4503" y="12229"/>
                    <a:pt x="4483" y="12232"/>
                  </a:cubicBezTo>
                  <a:close/>
                  <a:moveTo>
                    <a:pt x="11792" y="8989"/>
                  </a:moveTo>
                  <a:cubicBezTo>
                    <a:pt x="11766" y="9045"/>
                    <a:pt x="11752" y="9101"/>
                    <a:pt x="11736" y="9157"/>
                  </a:cubicBezTo>
                  <a:cubicBezTo>
                    <a:pt x="11732" y="9166"/>
                    <a:pt x="11730" y="9174"/>
                    <a:pt x="11728" y="9184"/>
                  </a:cubicBezTo>
                  <a:cubicBezTo>
                    <a:pt x="11695" y="9295"/>
                    <a:pt x="11715" y="9411"/>
                    <a:pt x="11789" y="9501"/>
                  </a:cubicBezTo>
                  <a:cubicBezTo>
                    <a:pt x="11851" y="9570"/>
                    <a:pt x="11943" y="9613"/>
                    <a:pt x="12037" y="9613"/>
                  </a:cubicBezTo>
                  <a:cubicBezTo>
                    <a:pt x="12058" y="9613"/>
                    <a:pt x="12080" y="9611"/>
                    <a:pt x="12101" y="9605"/>
                  </a:cubicBezTo>
                  <a:cubicBezTo>
                    <a:pt x="12185" y="9587"/>
                    <a:pt x="12260" y="9541"/>
                    <a:pt x="12307" y="9467"/>
                  </a:cubicBezTo>
                  <a:cubicBezTo>
                    <a:pt x="12327" y="9437"/>
                    <a:pt x="12340" y="9407"/>
                    <a:pt x="12353" y="9373"/>
                  </a:cubicBezTo>
                  <a:cubicBezTo>
                    <a:pt x="12357" y="9360"/>
                    <a:pt x="12362" y="9347"/>
                    <a:pt x="12367" y="9335"/>
                  </a:cubicBezTo>
                  <a:cubicBezTo>
                    <a:pt x="12370" y="9325"/>
                    <a:pt x="12376" y="9315"/>
                    <a:pt x="12382" y="9306"/>
                  </a:cubicBezTo>
                  <a:cubicBezTo>
                    <a:pt x="12405" y="9259"/>
                    <a:pt x="12415" y="9210"/>
                    <a:pt x="12413" y="9163"/>
                  </a:cubicBezTo>
                  <a:cubicBezTo>
                    <a:pt x="12426" y="9015"/>
                    <a:pt x="12337" y="8869"/>
                    <a:pt x="12191" y="8821"/>
                  </a:cubicBezTo>
                  <a:cubicBezTo>
                    <a:pt x="12157" y="8809"/>
                    <a:pt x="12124" y="8805"/>
                    <a:pt x="12090" y="8805"/>
                  </a:cubicBezTo>
                  <a:cubicBezTo>
                    <a:pt x="11966" y="8806"/>
                    <a:pt x="11843" y="8872"/>
                    <a:pt x="11792" y="8989"/>
                  </a:cubicBezTo>
                  <a:close/>
                  <a:moveTo>
                    <a:pt x="12705" y="6562"/>
                  </a:moveTo>
                  <a:cubicBezTo>
                    <a:pt x="12643" y="6605"/>
                    <a:pt x="12589" y="6651"/>
                    <a:pt x="12548" y="6714"/>
                  </a:cubicBezTo>
                  <a:cubicBezTo>
                    <a:pt x="12520" y="6759"/>
                    <a:pt x="12494" y="6805"/>
                    <a:pt x="12469" y="6851"/>
                  </a:cubicBezTo>
                  <a:cubicBezTo>
                    <a:pt x="12416" y="6949"/>
                    <a:pt x="12379" y="7052"/>
                    <a:pt x="12347" y="7159"/>
                  </a:cubicBezTo>
                  <a:cubicBezTo>
                    <a:pt x="12320" y="7225"/>
                    <a:pt x="12297" y="7295"/>
                    <a:pt x="12278" y="7363"/>
                  </a:cubicBezTo>
                  <a:cubicBezTo>
                    <a:pt x="12251" y="7468"/>
                    <a:pt x="12214" y="7584"/>
                    <a:pt x="12221" y="7693"/>
                  </a:cubicBezTo>
                  <a:cubicBezTo>
                    <a:pt x="12232" y="7872"/>
                    <a:pt x="12329" y="8077"/>
                    <a:pt x="12510" y="8136"/>
                  </a:cubicBezTo>
                  <a:cubicBezTo>
                    <a:pt x="12544" y="8146"/>
                    <a:pt x="12582" y="8153"/>
                    <a:pt x="12618" y="8153"/>
                  </a:cubicBezTo>
                  <a:cubicBezTo>
                    <a:pt x="12701" y="8153"/>
                    <a:pt x="12786" y="8125"/>
                    <a:pt x="12846" y="8071"/>
                  </a:cubicBezTo>
                  <a:cubicBezTo>
                    <a:pt x="12911" y="8015"/>
                    <a:pt x="12963" y="7945"/>
                    <a:pt x="12997" y="7866"/>
                  </a:cubicBezTo>
                  <a:cubicBezTo>
                    <a:pt x="13032" y="7790"/>
                    <a:pt x="13066" y="7712"/>
                    <a:pt x="13092" y="7633"/>
                  </a:cubicBezTo>
                  <a:cubicBezTo>
                    <a:pt x="13145" y="7488"/>
                    <a:pt x="13191" y="7341"/>
                    <a:pt x="13231" y="7193"/>
                  </a:cubicBezTo>
                  <a:cubicBezTo>
                    <a:pt x="13246" y="7133"/>
                    <a:pt x="13260" y="7075"/>
                    <a:pt x="13269" y="7015"/>
                  </a:cubicBezTo>
                  <a:cubicBezTo>
                    <a:pt x="13290" y="6865"/>
                    <a:pt x="13269" y="6693"/>
                    <a:pt x="13149" y="6589"/>
                  </a:cubicBezTo>
                  <a:cubicBezTo>
                    <a:pt x="13090" y="6536"/>
                    <a:pt x="13010" y="6503"/>
                    <a:pt x="12931" y="6497"/>
                  </a:cubicBezTo>
                  <a:lnTo>
                    <a:pt x="12912" y="6497"/>
                  </a:lnTo>
                  <a:cubicBezTo>
                    <a:pt x="12843" y="6500"/>
                    <a:pt x="12763" y="6522"/>
                    <a:pt x="12705" y="6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1"/>
            <p:cNvSpPr/>
            <p:nvPr/>
          </p:nvSpPr>
          <p:spPr>
            <a:xfrm rot="-964924">
              <a:off x="-223747" y="3485908"/>
              <a:ext cx="1434695" cy="1768249"/>
            </a:xfrm>
            <a:custGeom>
              <a:avLst/>
              <a:gdLst/>
              <a:ahLst/>
              <a:cxnLst/>
              <a:rect l="l" t="t" r="r" b="b"/>
              <a:pathLst>
                <a:path w="20547" h="25324" extrusionOk="0">
                  <a:moveTo>
                    <a:pt x="3943" y="25144"/>
                  </a:moveTo>
                  <a:cubicBezTo>
                    <a:pt x="3888" y="25119"/>
                    <a:pt x="3864" y="25055"/>
                    <a:pt x="3885" y="25000"/>
                  </a:cubicBezTo>
                  <a:cubicBezTo>
                    <a:pt x="3977" y="24766"/>
                    <a:pt x="4068" y="24533"/>
                    <a:pt x="4154" y="24296"/>
                  </a:cubicBezTo>
                  <a:cubicBezTo>
                    <a:pt x="4294" y="23904"/>
                    <a:pt x="4442" y="23516"/>
                    <a:pt x="4593" y="23132"/>
                  </a:cubicBezTo>
                  <a:cubicBezTo>
                    <a:pt x="4580" y="23114"/>
                    <a:pt x="4573" y="23092"/>
                    <a:pt x="4573" y="23069"/>
                  </a:cubicBezTo>
                  <a:cubicBezTo>
                    <a:pt x="4647" y="22536"/>
                    <a:pt x="4772" y="22007"/>
                    <a:pt x="4814" y="21466"/>
                  </a:cubicBezTo>
                  <a:cubicBezTo>
                    <a:pt x="4906" y="20625"/>
                    <a:pt x="4919" y="19793"/>
                    <a:pt x="4946" y="18950"/>
                  </a:cubicBezTo>
                  <a:cubicBezTo>
                    <a:pt x="4998" y="17237"/>
                    <a:pt x="5037" y="15521"/>
                    <a:pt x="5050" y="13808"/>
                  </a:cubicBezTo>
                  <a:cubicBezTo>
                    <a:pt x="5069" y="13243"/>
                    <a:pt x="5109" y="12679"/>
                    <a:pt x="5129" y="12113"/>
                  </a:cubicBezTo>
                  <a:cubicBezTo>
                    <a:pt x="5151" y="11566"/>
                    <a:pt x="5158" y="11020"/>
                    <a:pt x="5208" y="10475"/>
                  </a:cubicBezTo>
                  <a:cubicBezTo>
                    <a:pt x="5224" y="10283"/>
                    <a:pt x="5243" y="10089"/>
                    <a:pt x="5266" y="9897"/>
                  </a:cubicBezTo>
                  <a:cubicBezTo>
                    <a:pt x="5273" y="9837"/>
                    <a:pt x="5330" y="9797"/>
                    <a:pt x="5388" y="9804"/>
                  </a:cubicBezTo>
                  <a:cubicBezTo>
                    <a:pt x="5447" y="9812"/>
                    <a:pt x="5488" y="9869"/>
                    <a:pt x="5481" y="9926"/>
                  </a:cubicBezTo>
                  <a:cubicBezTo>
                    <a:pt x="5445" y="10222"/>
                    <a:pt x="5421" y="10518"/>
                    <a:pt x="5401" y="10800"/>
                  </a:cubicBezTo>
                  <a:cubicBezTo>
                    <a:pt x="5353" y="11913"/>
                    <a:pt x="5293" y="13024"/>
                    <a:pt x="5260" y="14136"/>
                  </a:cubicBezTo>
                  <a:cubicBezTo>
                    <a:pt x="5258" y="15854"/>
                    <a:pt x="5199" y="17570"/>
                    <a:pt x="5152" y="19288"/>
                  </a:cubicBezTo>
                  <a:cubicBezTo>
                    <a:pt x="5128" y="20310"/>
                    <a:pt x="5083" y="21315"/>
                    <a:pt x="4921" y="22316"/>
                  </a:cubicBezTo>
                  <a:cubicBezTo>
                    <a:pt x="4977" y="22184"/>
                    <a:pt x="5033" y="22048"/>
                    <a:pt x="5087" y="21916"/>
                  </a:cubicBezTo>
                  <a:cubicBezTo>
                    <a:pt x="5025" y="21840"/>
                    <a:pt x="5086" y="21767"/>
                    <a:pt x="5165" y="21698"/>
                  </a:cubicBezTo>
                  <a:cubicBezTo>
                    <a:pt x="5122" y="21675"/>
                    <a:pt x="5097" y="21623"/>
                    <a:pt x="5112" y="21573"/>
                  </a:cubicBezTo>
                  <a:cubicBezTo>
                    <a:pt x="5243" y="21113"/>
                    <a:pt x="5356" y="20648"/>
                    <a:pt x="5458" y="20181"/>
                  </a:cubicBezTo>
                  <a:cubicBezTo>
                    <a:pt x="5737" y="18758"/>
                    <a:pt x="5819" y="17308"/>
                    <a:pt x="5990" y="15871"/>
                  </a:cubicBezTo>
                  <a:cubicBezTo>
                    <a:pt x="6089" y="15126"/>
                    <a:pt x="6214" y="14386"/>
                    <a:pt x="6355" y="13650"/>
                  </a:cubicBezTo>
                  <a:cubicBezTo>
                    <a:pt x="6624" y="12190"/>
                    <a:pt x="6899" y="10731"/>
                    <a:pt x="7257" y="9289"/>
                  </a:cubicBezTo>
                  <a:cubicBezTo>
                    <a:pt x="7615" y="7808"/>
                    <a:pt x="7988" y="6313"/>
                    <a:pt x="8667" y="4942"/>
                  </a:cubicBezTo>
                  <a:cubicBezTo>
                    <a:pt x="8779" y="4719"/>
                    <a:pt x="8893" y="4499"/>
                    <a:pt x="9029" y="4292"/>
                  </a:cubicBezTo>
                  <a:cubicBezTo>
                    <a:pt x="9060" y="4240"/>
                    <a:pt x="9126" y="4216"/>
                    <a:pt x="9182" y="4249"/>
                  </a:cubicBezTo>
                  <a:cubicBezTo>
                    <a:pt x="9248" y="4288"/>
                    <a:pt x="9249" y="4378"/>
                    <a:pt x="9199" y="4430"/>
                  </a:cubicBezTo>
                  <a:cubicBezTo>
                    <a:pt x="9074" y="4623"/>
                    <a:pt x="8969" y="4830"/>
                    <a:pt x="8867" y="5034"/>
                  </a:cubicBezTo>
                  <a:cubicBezTo>
                    <a:pt x="8147" y="6493"/>
                    <a:pt x="7771" y="8086"/>
                    <a:pt x="7395" y="9662"/>
                  </a:cubicBezTo>
                  <a:cubicBezTo>
                    <a:pt x="6923" y="11702"/>
                    <a:pt x="6523" y="13759"/>
                    <a:pt x="6219" y="15829"/>
                  </a:cubicBezTo>
                  <a:cubicBezTo>
                    <a:pt x="6042" y="17265"/>
                    <a:pt x="5963" y="18712"/>
                    <a:pt x="5691" y="20135"/>
                  </a:cubicBezTo>
                  <a:cubicBezTo>
                    <a:pt x="5644" y="20392"/>
                    <a:pt x="5576" y="20645"/>
                    <a:pt x="5516" y="20900"/>
                  </a:cubicBezTo>
                  <a:cubicBezTo>
                    <a:pt x="5510" y="20920"/>
                    <a:pt x="5507" y="20940"/>
                    <a:pt x="5501" y="20960"/>
                  </a:cubicBezTo>
                  <a:cubicBezTo>
                    <a:pt x="5751" y="20389"/>
                    <a:pt x="6006" y="19821"/>
                    <a:pt x="6262" y="19256"/>
                  </a:cubicBezTo>
                  <a:cubicBezTo>
                    <a:pt x="6335" y="19088"/>
                    <a:pt x="6410" y="18922"/>
                    <a:pt x="6488" y="18755"/>
                  </a:cubicBezTo>
                  <a:cubicBezTo>
                    <a:pt x="6492" y="18735"/>
                    <a:pt x="6502" y="18714"/>
                    <a:pt x="6515" y="18697"/>
                  </a:cubicBezTo>
                  <a:cubicBezTo>
                    <a:pt x="6535" y="18653"/>
                    <a:pt x="6557" y="18610"/>
                    <a:pt x="6575" y="18564"/>
                  </a:cubicBezTo>
                  <a:cubicBezTo>
                    <a:pt x="6532" y="18549"/>
                    <a:pt x="6502" y="18509"/>
                    <a:pt x="6502" y="18461"/>
                  </a:cubicBezTo>
                  <a:cubicBezTo>
                    <a:pt x="6626" y="17901"/>
                    <a:pt x="6812" y="17353"/>
                    <a:pt x="6956" y="16798"/>
                  </a:cubicBezTo>
                  <a:cubicBezTo>
                    <a:pt x="7114" y="16217"/>
                    <a:pt x="7248" y="15631"/>
                    <a:pt x="7372" y="15041"/>
                  </a:cubicBezTo>
                  <a:cubicBezTo>
                    <a:pt x="7656" y="13710"/>
                    <a:pt x="7876" y="12364"/>
                    <a:pt x="8210" y="11042"/>
                  </a:cubicBezTo>
                  <a:cubicBezTo>
                    <a:pt x="8526" y="9861"/>
                    <a:pt x="8831" y="8675"/>
                    <a:pt x="9192" y="7508"/>
                  </a:cubicBezTo>
                  <a:cubicBezTo>
                    <a:pt x="9324" y="7120"/>
                    <a:pt x="9464" y="6710"/>
                    <a:pt x="9594" y="6329"/>
                  </a:cubicBezTo>
                  <a:cubicBezTo>
                    <a:pt x="9744" y="5903"/>
                    <a:pt x="9899" y="5495"/>
                    <a:pt x="9983" y="5060"/>
                  </a:cubicBezTo>
                  <a:cubicBezTo>
                    <a:pt x="10018" y="4881"/>
                    <a:pt x="10052" y="4702"/>
                    <a:pt x="10064" y="4522"/>
                  </a:cubicBezTo>
                  <a:cubicBezTo>
                    <a:pt x="10066" y="4489"/>
                    <a:pt x="10066" y="4459"/>
                    <a:pt x="10066" y="4427"/>
                  </a:cubicBezTo>
                  <a:cubicBezTo>
                    <a:pt x="10064" y="4367"/>
                    <a:pt x="10116" y="4316"/>
                    <a:pt x="10175" y="4316"/>
                  </a:cubicBezTo>
                  <a:cubicBezTo>
                    <a:pt x="10237" y="4316"/>
                    <a:pt x="10283" y="4367"/>
                    <a:pt x="10284" y="4427"/>
                  </a:cubicBezTo>
                  <a:cubicBezTo>
                    <a:pt x="10289" y="4561"/>
                    <a:pt x="10269" y="4696"/>
                    <a:pt x="10247" y="4827"/>
                  </a:cubicBezTo>
                  <a:cubicBezTo>
                    <a:pt x="10204" y="5104"/>
                    <a:pt x="10141" y="5376"/>
                    <a:pt x="10062" y="5643"/>
                  </a:cubicBezTo>
                  <a:cubicBezTo>
                    <a:pt x="9880" y="6203"/>
                    <a:pt x="9678" y="6745"/>
                    <a:pt x="9494" y="7299"/>
                  </a:cubicBezTo>
                  <a:cubicBezTo>
                    <a:pt x="9110" y="8442"/>
                    <a:pt x="8825" y="9617"/>
                    <a:pt x="8505" y="10777"/>
                  </a:cubicBezTo>
                  <a:cubicBezTo>
                    <a:pt x="8139" y="12130"/>
                    <a:pt x="7915" y="13516"/>
                    <a:pt x="7628" y="14886"/>
                  </a:cubicBezTo>
                  <a:cubicBezTo>
                    <a:pt x="7426" y="15928"/>
                    <a:pt x="7142" y="16950"/>
                    <a:pt x="6857" y="17973"/>
                  </a:cubicBezTo>
                  <a:cubicBezTo>
                    <a:pt x="7113" y="17441"/>
                    <a:pt x="7376" y="16913"/>
                    <a:pt x="7641" y="16384"/>
                  </a:cubicBezTo>
                  <a:lnTo>
                    <a:pt x="7684" y="16298"/>
                  </a:lnTo>
                  <a:cubicBezTo>
                    <a:pt x="7645" y="16273"/>
                    <a:pt x="7622" y="16223"/>
                    <a:pt x="7638" y="16177"/>
                  </a:cubicBezTo>
                  <a:cubicBezTo>
                    <a:pt x="7712" y="15964"/>
                    <a:pt x="7786" y="15750"/>
                    <a:pt x="7869" y="15540"/>
                  </a:cubicBezTo>
                  <a:cubicBezTo>
                    <a:pt x="8279" y="14473"/>
                    <a:pt x="8844" y="13479"/>
                    <a:pt x="9300" y="12432"/>
                  </a:cubicBezTo>
                  <a:cubicBezTo>
                    <a:pt x="9652" y="11611"/>
                    <a:pt x="9987" y="10779"/>
                    <a:pt x="10240" y="9920"/>
                  </a:cubicBezTo>
                  <a:cubicBezTo>
                    <a:pt x="10476" y="9121"/>
                    <a:pt x="10644" y="8304"/>
                    <a:pt x="10806" y="7489"/>
                  </a:cubicBezTo>
                  <a:cubicBezTo>
                    <a:pt x="10917" y="6939"/>
                    <a:pt x="11071" y="6397"/>
                    <a:pt x="11182" y="5846"/>
                  </a:cubicBezTo>
                  <a:cubicBezTo>
                    <a:pt x="11223" y="5707"/>
                    <a:pt x="11435" y="5765"/>
                    <a:pt x="11390" y="5915"/>
                  </a:cubicBezTo>
                  <a:cubicBezTo>
                    <a:pt x="11269" y="6500"/>
                    <a:pt x="11108" y="7084"/>
                    <a:pt x="10992" y="7670"/>
                  </a:cubicBezTo>
                  <a:cubicBezTo>
                    <a:pt x="10773" y="8792"/>
                    <a:pt x="10519" y="9907"/>
                    <a:pt x="10119" y="10978"/>
                  </a:cubicBezTo>
                  <a:cubicBezTo>
                    <a:pt x="9793" y="11860"/>
                    <a:pt x="9429" y="12727"/>
                    <a:pt x="9011" y="13568"/>
                  </a:cubicBezTo>
                  <a:cubicBezTo>
                    <a:pt x="8736" y="14121"/>
                    <a:pt x="8464" y="14678"/>
                    <a:pt x="8226" y="15247"/>
                  </a:cubicBezTo>
                  <a:cubicBezTo>
                    <a:pt x="8279" y="15148"/>
                    <a:pt x="8335" y="15048"/>
                    <a:pt x="8391" y="14951"/>
                  </a:cubicBezTo>
                  <a:cubicBezTo>
                    <a:pt x="8480" y="14797"/>
                    <a:pt x="8572" y="14646"/>
                    <a:pt x="8664" y="14494"/>
                  </a:cubicBezTo>
                  <a:cubicBezTo>
                    <a:pt x="8670" y="14485"/>
                    <a:pt x="8674" y="14473"/>
                    <a:pt x="8681" y="14465"/>
                  </a:cubicBezTo>
                  <a:cubicBezTo>
                    <a:pt x="9133" y="13719"/>
                    <a:pt x="9599" y="12983"/>
                    <a:pt x="10089" y="12262"/>
                  </a:cubicBezTo>
                  <a:cubicBezTo>
                    <a:pt x="10497" y="11676"/>
                    <a:pt x="10908" y="11092"/>
                    <a:pt x="11331" y="10516"/>
                  </a:cubicBezTo>
                  <a:cubicBezTo>
                    <a:pt x="11331" y="10468"/>
                    <a:pt x="11361" y="10419"/>
                    <a:pt x="11394" y="10382"/>
                  </a:cubicBezTo>
                  <a:cubicBezTo>
                    <a:pt x="11532" y="10175"/>
                    <a:pt x="11655" y="9962"/>
                    <a:pt x="11768" y="9741"/>
                  </a:cubicBezTo>
                  <a:cubicBezTo>
                    <a:pt x="12059" y="9173"/>
                    <a:pt x="12304" y="8582"/>
                    <a:pt x="12511" y="7978"/>
                  </a:cubicBezTo>
                  <a:cubicBezTo>
                    <a:pt x="12901" y="6860"/>
                    <a:pt x="13184" y="5708"/>
                    <a:pt x="13546" y="4579"/>
                  </a:cubicBezTo>
                  <a:cubicBezTo>
                    <a:pt x="13771" y="3909"/>
                    <a:pt x="14054" y="3258"/>
                    <a:pt x="14379" y="2630"/>
                  </a:cubicBezTo>
                  <a:cubicBezTo>
                    <a:pt x="14458" y="2475"/>
                    <a:pt x="14537" y="2322"/>
                    <a:pt x="14619" y="2171"/>
                  </a:cubicBezTo>
                  <a:cubicBezTo>
                    <a:pt x="14619" y="2171"/>
                    <a:pt x="14619" y="2170"/>
                    <a:pt x="14622" y="2170"/>
                  </a:cubicBezTo>
                  <a:lnTo>
                    <a:pt x="14687" y="2121"/>
                  </a:lnTo>
                  <a:cubicBezTo>
                    <a:pt x="14712" y="2114"/>
                    <a:pt x="14744" y="2117"/>
                    <a:pt x="14770" y="2131"/>
                  </a:cubicBezTo>
                  <a:cubicBezTo>
                    <a:pt x="14823" y="2163"/>
                    <a:pt x="14839" y="2229"/>
                    <a:pt x="14810" y="2281"/>
                  </a:cubicBezTo>
                  <a:cubicBezTo>
                    <a:pt x="14704" y="2472"/>
                    <a:pt x="14605" y="2667"/>
                    <a:pt x="14510" y="2856"/>
                  </a:cubicBezTo>
                  <a:cubicBezTo>
                    <a:pt x="13459" y="4867"/>
                    <a:pt x="13193" y="7170"/>
                    <a:pt x="12257" y="9230"/>
                  </a:cubicBezTo>
                  <a:cubicBezTo>
                    <a:pt x="12231" y="9286"/>
                    <a:pt x="12204" y="9341"/>
                    <a:pt x="12179" y="9397"/>
                  </a:cubicBezTo>
                  <a:cubicBezTo>
                    <a:pt x="12424" y="9086"/>
                    <a:pt x="12671" y="8780"/>
                    <a:pt x="12927" y="8481"/>
                  </a:cubicBezTo>
                  <a:cubicBezTo>
                    <a:pt x="13099" y="8281"/>
                    <a:pt x="13273" y="8083"/>
                    <a:pt x="13446" y="7885"/>
                  </a:cubicBezTo>
                  <a:cubicBezTo>
                    <a:pt x="13431" y="7852"/>
                    <a:pt x="13431" y="7814"/>
                    <a:pt x="13450" y="7781"/>
                  </a:cubicBezTo>
                  <a:cubicBezTo>
                    <a:pt x="13495" y="7695"/>
                    <a:pt x="13539" y="7609"/>
                    <a:pt x="13582" y="7521"/>
                  </a:cubicBezTo>
                  <a:cubicBezTo>
                    <a:pt x="13682" y="7321"/>
                    <a:pt x="13777" y="7120"/>
                    <a:pt x="13870" y="6918"/>
                  </a:cubicBezTo>
                  <a:cubicBezTo>
                    <a:pt x="14169" y="6293"/>
                    <a:pt x="14392" y="5636"/>
                    <a:pt x="14661" y="4998"/>
                  </a:cubicBezTo>
                  <a:cubicBezTo>
                    <a:pt x="15043" y="4127"/>
                    <a:pt x="15516" y="3296"/>
                    <a:pt x="16009" y="2482"/>
                  </a:cubicBezTo>
                  <a:cubicBezTo>
                    <a:pt x="16354" y="1918"/>
                    <a:pt x="16731" y="1376"/>
                    <a:pt x="17082" y="818"/>
                  </a:cubicBezTo>
                  <a:cubicBezTo>
                    <a:pt x="17169" y="669"/>
                    <a:pt x="17274" y="525"/>
                    <a:pt x="17349" y="368"/>
                  </a:cubicBezTo>
                  <a:cubicBezTo>
                    <a:pt x="17435" y="327"/>
                    <a:pt x="17522" y="288"/>
                    <a:pt x="17609" y="246"/>
                  </a:cubicBezTo>
                  <a:cubicBezTo>
                    <a:pt x="17612" y="255"/>
                    <a:pt x="17614" y="262"/>
                    <a:pt x="17614" y="274"/>
                  </a:cubicBezTo>
                  <a:cubicBezTo>
                    <a:pt x="17578" y="483"/>
                    <a:pt x="17428" y="657"/>
                    <a:pt x="17326" y="843"/>
                  </a:cubicBezTo>
                  <a:cubicBezTo>
                    <a:pt x="16951" y="1445"/>
                    <a:pt x="16544" y="2029"/>
                    <a:pt x="16175" y="2634"/>
                  </a:cubicBezTo>
                  <a:cubicBezTo>
                    <a:pt x="15710" y="3402"/>
                    <a:pt x="15263" y="4187"/>
                    <a:pt x="14898" y="5005"/>
                  </a:cubicBezTo>
                  <a:cubicBezTo>
                    <a:pt x="14619" y="5642"/>
                    <a:pt x="14402" y="6303"/>
                    <a:pt x="14106" y="6931"/>
                  </a:cubicBezTo>
                  <a:cubicBezTo>
                    <a:pt x="14041" y="7075"/>
                    <a:pt x="13975" y="7218"/>
                    <a:pt x="13906" y="7361"/>
                  </a:cubicBezTo>
                  <a:cubicBezTo>
                    <a:pt x="15423" y="5635"/>
                    <a:pt x="16944" y="3912"/>
                    <a:pt x="18358" y="2099"/>
                  </a:cubicBezTo>
                  <a:cubicBezTo>
                    <a:pt x="18801" y="1519"/>
                    <a:pt x="19247" y="941"/>
                    <a:pt x="19677" y="348"/>
                  </a:cubicBezTo>
                  <a:cubicBezTo>
                    <a:pt x="19726" y="275"/>
                    <a:pt x="19770" y="200"/>
                    <a:pt x="19812" y="121"/>
                  </a:cubicBezTo>
                  <a:cubicBezTo>
                    <a:pt x="19832" y="54"/>
                    <a:pt x="19898" y="0"/>
                    <a:pt x="19969" y="32"/>
                  </a:cubicBezTo>
                  <a:cubicBezTo>
                    <a:pt x="20022" y="57"/>
                    <a:pt x="20050" y="121"/>
                    <a:pt x="20026" y="176"/>
                  </a:cubicBezTo>
                  <a:cubicBezTo>
                    <a:pt x="19928" y="396"/>
                    <a:pt x="19777" y="586"/>
                    <a:pt x="19638" y="778"/>
                  </a:cubicBezTo>
                  <a:cubicBezTo>
                    <a:pt x="19329" y="1182"/>
                    <a:pt x="19023" y="1592"/>
                    <a:pt x="18715" y="1997"/>
                  </a:cubicBezTo>
                  <a:cubicBezTo>
                    <a:pt x="18082" y="2817"/>
                    <a:pt x="17428" y="3616"/>
                    <a:pt x="16760" y="4407"/>
                  </a:cubicBezTo>
                  <a:cubicBezTo>
                    <a:pt x="17282" y="4078"/>
                    <a:pt x="17838" y="3812"/>
                    <a:pt x="18361" y="3485"/>
                  </a:cubicBezTo>
                  <a:cubicBezTo>
                    <a:pt x="18643" y="3309"/>
                    <a:pt x="18920" y="3126"/>
                    <a:pt x="19197" y="2940"/>
                  </a:cubicBezTo>
                  <a:cubicBezTo>
                    <a:pt x="19603" y="2656"/>
                    <a:pt x="20016" y="2371"/>
                    <a:pt x="20350" y="2005"/>
                  </a:cubicBezTo>
                  <a:cubicBezTo>
                    <a:pt x="20390" y="1961"/>
                    <a:pt x="20462" y="1963"/>
                    <a:pt x="20503" y="2005"/>
                  </a:cubicBezTo>
                  <a:cubicBezTo>
                    <a:pt x="20546" y="2048"/>
                    <a:pt x="20544" y="2115"/>
                    <a:pt x="20503" y="2158"/>
                  </a:cubicBezTo>
                  <a:cubicBezTo>
                    <a:pt x="20381" y="2296"/>
                    <a:pt x="20246" y="2423"/>
                    <a:pt x="20102" y="2538"/>
                  </a:cubicBezTo>
                  <a:cubicBezTo>
                    <a:pt x="19589" y="2958"/>
                    <a:pt x="19030" y="3320"/>
                    <a:pt x="18469" y="3674"/>
                  </a:cubicBezTo>
                  <a:cubicBezTo>
                    <a:pt x="17895" y="4032"/>
                    <a:pt x="17280" y="4316"/>
                    <a:pt x="16719" y="4693"/>
                  </a:cubicBezTo>
                  <a:cubicBezTo>
                    <a:pt x="16543" y="4812"/>
                    <a:pt x="16364" y="4934"/>
                    <a:pt x="16202" y="5075"/>
                  </a:cubicBezTo>
                  <a:cubicBezTo>
                    <a:pt x="16185" y="5093"/>
                    <a:pt x="16167" y="5110"/>
                    <a:pt x="16147" y="5124"/>
                  </a:cubicBezTo>
                  <a:cubicBezTo>
                    <a:pt x="15666" y="5685"/>
                    <a:pt x="15178" y="6241"/>
                    <a:pt x="14692" y="6799"/>
                  </a:cubicBezTo>
                  <a:cubicBezTo>
                    <a:pt x="14607" y="6895"/>
                    <a:pt x="14523" y="6990"/>
                    <a:pt x="14438" y="7088"/>
                  </a:cubicBezTo>
                  <a:lnTo>
                    <a:pt x="14477" y="7062"/>
                  </a:lnTo>
                  <a:cubicBezTo>
                    <a:pt x="14973" y="6734"/>
                    <a:pt x="15483" y="6422"/>
                    <a:pt x="16016" y="6159"/>
                  </a:cubicBezTo>
                  <a:cubicBezTo>
                    <a:pt x="16901" y="5718"/>
                    <a:pt x="17844" y="5383"/>
                    <a:pt x="18705" y="4901"/>
                  </a:cubicBezTo>
                  <a:cubicBezTo>
                    <a:pt x="18827" y="4832"/>
                    <a:pt x="18938" y="5012"/>
                    <a:pt x="18814" y="5090"/>
                  </a:cubicBezTo>
                  <a:cubicBezTo>
                    <a:pt x="17723" y="5699"/>
                    <a:pt x="16520" y="6077"/>
                    <a:pt x="15443" y="6714"/>
                  </a:cubicBezTo>
                  <a:cubicBezTo>
                    <a:pt x="15026" y="6962"/>
                    <a:pt x="14613" y="7219"/>
                    <a:pt x="14221" y="7506"/>
                  </a:cubicBezTo>
                  <a:cubicBezTo>
                    <a:pt x="14091" y="7601"/>
                    <a:pt x="13961" y="7698"/>
                    <a:pt x="13847" y="7793"/>
                  </a:cubicBezTo>
                  <a:cubicBezTo>
                    <a:pt x="13797" y="7830"/>
                    <a:pt x="13755" y="7899"/>
                    <a:pt x="13703" y="7918"/>
                  </a:cubicBezTo>
                  <a:cubicBezTo>
                    <a:pt x="13212" y="8477"/>
                    <a:pt x="12724" y="9042"/>
                    <a:pt x="12266" y="9633"/>
                  </a:cubicBezTo>
                  <a:cubicBezTo>
                    <a:pt x="11908" y="10107"/>
                    <a:pt x="11552" y="10585"/>
                    <a:pt x="11202" y="11066"/>
                  </a:cubicBezTo>
                  <a:cubicBezTo>
                    <a:pt x="11663" y="10682"/>
                    <a:pt x="12165" y="10344"/>
                    <a:pt x="12672" y="10022"/>
                  </a:cubicBezTo>
                  <a:cubicBezTo>
                    <a:pt x="13459" y="9532"/>
                    <a:pt x="14264" y="9068"/>
                    <a:pt x="15046" y="8567"/>
                  </a:cubicBezTo>
                  <a:cubicBezTo>
                    <a:pt x="15506" y="8260"/>
                    <a:pt x="15952" y="7936"/>
                    <a:pt x="16428" y="7656"/>
                  </a:cubicBezTo>
                  <a:cubicBezTo>
                    <a:pt x="16550" y="7587"/>
                    <a:pt x="16663" y="7767"/>
                    <a:pt x="16537" y="7844"/>
                  </a:cubicBezTo>
                  <a:cubicBezTo>
                    <a:pt x="15880" y="8231"/>
                    <a:pt x="15277" y="8705"/>
                    <a:pt x="14619" y="9089"/>
                  </a:cubicBezTo>
                  <a:cubicBezTo>
                    <a:pt x="13659" y="9683"/>
                    <a:pt x="12668" y="10232"/>
                    <a:pt x="11758" y="10905"/>
                  </a:cubicBezTo>
                  <a:cubicBezTo>
                    <a:pt x="11440" y="11138"/>
                    <a:pt x="11161" y="11375"/>
                    <a:pt x="10884" y="11644"/>
                  </a:cubicBezTo>
                  <a:cubicBezTo>
                    <a:pt x="10799" y="11725"/>
                    <a:pt x="10719" y="11809"/>
                    <a:pt x="10634" y="11890"/>
                  </a:cubicBezTo>
                  <a:cubicBezTo>
                    <a:pt x="10618" y="11910"/>
                    <a:pt x="10596" y="11927"/>
                    <a:pt x="10572" y="11942"/>
                  </a:cubicBezTo>
                  <a:cubicBezTo>
                    <a:pt x="10098" y="12617"/>
                    <a:pt x="9640" y="13305"/>
                    <a:pt x="9206" y="14006"/>
                  </a:cubicBezTo>
                  <a:lnTo>
                    <a:pt x="9210" y="14003"/>
                  </a:lnTo>
                  <a:cubicBezTo>
                    <a:pt x="9885" y="13445"/>
                    <a:pt x="10585" y="12925"/>
                    <a:pt x="11311" y="12439"/>
                  </a:cubicBezTo>
                  <a:cubicBezTo>
                    <a:pt x="11920" y="12019"/>
                    <a:pt x="12553" y="11631"/>
                    <a:pt x="13181" y="11242"/>
                  </a:cubicBezTo>
                  <a:cubicBezTo>
                    <a:pt x="13774" y="10850"/>
                    <a:pt x="14367" y="10469"/>
                    <a:pt x="14976" y="10107"/>
                  </a:cubicBezTo>
                  <a:cubicBezTo>
                    <a:pt x="15719" y="9646"/>
                    <a:pt x="16478" y="9196"/>
                    <a:pt x="17181" y="8670"/>
                  </a:cubicBezTo>
                  <a:cubicBezTo>
                    <a:pt x="17348" y="8546"/>
                    <a:pt x="17509" y="8414"/>
                    <a:pt x="17674" y="8287"/>
                  </a:cubicBezTo>
                  <a:cubicBezTo>
                    <a:pt x="17752" y="8227"/>
                    <a:pt x="17858" y="8110"/>
                    <a:pt x="17946" y="8215"/>
                  </a:cubicBezTo>
                  <a:cubicBezTo>
                    <a:pt x="17982" y="8261"/>
                    <a:pt x="17973" y="8332"/>
                    <a:pt x="17926" y="8368"/>
                  </a:cubicBezTo>
                  <a:cubicBezTo>
                    <a:pt x="17770" y="8486"/>
                    <a:pt x="17617" y="8611"/>
                    <a:pt x="17461" y="8730"/>
                  </a:cubicBezTo>
                  <a:cubicBezTo>
                    <a:pt x="16502" y="9463"/>
                    <a:pt x="15449" y="10060"/>
                    <a:pt x="14425" y="10698"/>
                  </a:cubicBezTo>
                  <a:cubicBezTo>
                    <a:pt x="14028" y="10940"/>
                    <a:pt x="13647" y="11203"/>
                    <a:pt x="13256" y="11451"/>
                  </a:cubicBezTo>
                  <a:cubicBezTo>
                    <a:pt x="12645" y="11827"/>
                    <a:pt x="12034" y="12208"/>
                    <a:pt x="11440" y="12612"/>
                  </a:cubicBezTo>
                  <a:cubicBezTo>
                    <a:pt x="10857" y="13011"/>
                    <a:pt x="10276" y="13415"/>
                    <a:pt x="9728" y="13865"/>
                  </a:cubicBezTo>
                  <a:cubicBezTo>
                    <a:pt x="9469" y="14074"/>
                    <a:pt x="9209" y="14276"/>
                    <a:pt x="8957" y="14492"/>
                  </a:cubicBezTo>
                  <a:cubicBezTo>
                    <a:pt x="8924" y="14519"/>
                    <a:pt x="8888" y="14560"/>
                    <a:pt x="8851" y="14591"/>
                  </a:cubicBezTo>
                  <a:cubicBezTo>
                    <a:pt x="8562" y="15080"/>
                    <a:pt x="8286" y="15578"/>
                    <a:pt x="8027" y="16084"/>
                  </a:cubicBezTo>
                  <a:cubicBezTo>
                    <a:pt x="7872" y="16393"/>
                    <a:pt x="7717" y="16705"/>
                    <a:pt x="7564" y="17014"/>
                  </a:cubicBezTo>
                  <a:cubicBezTo>
                    <a:pt x="7723" y="16844"/>
                    <a:pt x="7889" y="16683"/>
                    <a:pt x="8055" y="16522"/>
                  </a:cubicBezTo>
                  <a:cubicBezTo>
                    <a:pt x="8702" y="15889"/>
                    <a:pt x="9406" y="15347"/>
                    <a:pt x="10158" y="14853"/>
                  </a:cubicBezTo>
                  <a:cubicBezTo>
                    <a:pt x="11534" y="13937"/>
                    <a:pt x="12944" y="13072"/>
                    <a:pt x="14356" y="12208"/>
                  </a:cubicBezTo>
                  <a:cubicBezTo>
                    <a:pt x="14756" y="11962"/>
                    <a:pt x="15170" y="11735"/>
                    <a:pt x="15572" y="11495"/>
                  </a:cubicBezTo>
                  <a:cubicBezTo>
                    <a:pt x="16183" y="11129"/>
                    <a:pt x="16765" y="10717"/>
                    <a:pt x="17312" y="10260"/>
                  </a:cubicBezTo>
                  <a:cubicBezTo>
                    <a:pt x="17455" y="10135"/>
                    <a:pt x="17592" y="10001"/>
                    <a:pt x="17717" y="9857"/>
                  </a:cubicBezTo>
                  <a:cubicBezTo>
                    <a:pt x="17789" y="9772"/>
                    <a:pt x="17858" y="9686"/>
                    <a:pt x="17923" y="9595"/>
                  </a:cubicBezTo>
                  <a:cubicBezTo>
                    <a:pt x="17939" y="9570"/>
                    <a:pt x="17954" y="9545"/>
                    <a:pt x="17969" y="9519"/>
                  </a:cubicBezTo>
                  <a:cubicBezTo>
                    <a:pt x="18000" y="9467"/>
                    <a:pt x="18068" y="9449"/>
                    <a:pt x="18118" y="9480"/>
                  </a:cubicBezTo>
                  <a:cubicBezTo>
                    <a:pt x="18274" y="9578"/>
                    <a:pt x="18041" y="9782"/>
                    <a:pt x="17982" y="9880"/>
                  </a:cubicBezTo>
                  <a:cubicBezTo>
                    <a:pt x="17765" y="10159"/>
                    <a:pt x="17499" y="10393"/>
                    <a:pt x="17227" y="10613"/>
                  </a:cubicBezTo>
                  <a:cubicBezTo>
                    <a:pt x="16860" y="10904"/>
                    <a:pt x="16484" y="11178"/>
                    <a:pt x="16090" y="11431"/>
                  </a:cubicBezTo>
                  <a:cubicBezTo>
                    <a:pt x="15495" y="11814"/>
                    <a:pt x="14868" y="12140"/>
                    <a:pt x="14271" y="12518"/>
                  </a:cubicBezTo>
                  <a:cubicBezTo>
                    <a:pt x="12705" y="13484"/>
                    <a:pt x="11128" y="14436"/>
                    <a:pt x="9620" y="15491"/>
                  </a:cubicBezTo>
                  <a:cubicBezTo>
                    <a:pt x="8947" y="15979"/>
                    <a:pt x="8332" y="16534"/>
                    <a:pt x="7757" y="17130"/>
                  </a:cubicBezTo>
                  <a:cubicBezTo>
                    <a:pt x="7602" y="17294"/>
                    <a:pt x="7471" y="17441"/>
                    <a:pt x="7347" y="17620"/>
                  </a:cubicBezTo>
                  <a:cubicBezTo>
                    <a:pt x="7326" y="17654"/>
                    <a:pt x="7285" y="17665"/>
                    <a:pt x="7248" y="17662"/>
                  </a:cubicBezTo>
                  <a:cubicBezTo>
                    <a:pt x="7135" y="17898"/>
                    <a:pt x="7021" y="18132"/>
                    <a:pt x="6910" y="18368"/>
                  </a:cubicBezTo>
                  <a:cubicBezTo>
                    <a:pt x="6949" y="18339"/>
                    <a:pt x="6991" y="18309"/>
                    <a:pt x="7031" y="18279"/>
                  </a:cubicBezTo>
                  <a:cubicBezTo>
                    <a:pt x="7595" y="17850"/>
                    <a:pt x="8213" y="17505"/>
                    <a:pt x="8838" y="17175"/>
                  </a:cubicBezTo>
                  <a:cubicBezTo>
                    <a:pt x="9465" y="16844"/>
                    <a:pt x="10072" y="16472"/>
                    <a:pt x="10698" y="16140"/>
                  </a:cubicBezTo>
                  <a:cubicBezTo>
                    <a:pt x="11531" y="15688"/>
                    <a:pt x="12404" y="15307"/>
                    <a:pt x="13260" y="14910"/>
                  </a:cubicBezTo>
                  <a:cubicBezTo>
                    <a:pt x="13421" y="14830"/>
                    <a:pt x="13581" y="14749"/>
                    <a:pt x="13725" y="14652"/>
                  </a:cubicBezTo>
                  <a:cubicBezTo>
                    <a:pt x="13798" y="14600"/>
                    <a:pt x="13893" y="14506"/>
                    <a:pt x="13972" y="14603"/>
                  </a:cubicBezTo>
                  <a:cubicBezTo>
                    <a:pt x="14042" y="14703"/>
                    <a:pt x="13942" y="14771"/>
                    <a:pt x="13864" y="14818"/>
                  </a:cubicBezTo>
                  <a:cubicBezTo>
                    <a:pt x="13490" y="15067"/>
                    <a:pt x="13072" y="15238"/>
                    <a:pt x="12664" y="15421"/>
                  </a:cubicBezTo>
                  <a:cubicBezTo>
                    <a:pt x="11561" y="15908"/>
                    <a:pt x="10499" y="16479"/>
                    <a:pt x="9456" y="17086"/>
                  </a:cubicBezTo>
                  <a:cubicBezTo>
                    <a:pt x="8808" y="17448"/>
                    <a:pt x="8134" y="17773"/>
                    <a:pt x="7520" y="18194"/>
                  </a:cubicBezTo>
                  <a:cubicBezTo>
                    <a:pt x="7311" y="18339"/>
                    <a:pt x="7104" y="18490"/>
                    <a:pt x="6902" y="18645"/>
                  </a:cubicBezTo>
                  <a:cubicBezTo>
                    <a:pt x="6837" y="18693"/>
                    <a:pt x="6769" y="18742"/>
                    <a:pt x="6709" y="18796"/>
                  </a:cubicBezTo>
                  <a:lnTo>
                    <a:pt x="6705" y="18799"/>
                  </a:lnTo>
                  <a:cubicBezTo>
                    <a:pt x="6308" y="19652"/>
                    <a:pt x="5921" y="20507"/>
                    <a:pt x="5553" y="21371"/>
                  </a:cubicBezTo>
                  <a:cubicBezTo>
                    <a:pt x="5753" y="21207"/>
                    <a:pt x="5956" y="21048"/>
                    <a:pt x="6163" y="20893"/>
                  </a:cubicBezTo>
                  <a:cubicBezTo>
                    <a:pt x="7031" y="20214"/>
                    <a:pt x="7983" y="19660"/>
                    <a:pt x="8976" y="19189"/>
                  </a:cubicBezTo>
                  <a:cubicBezTo>
                    <a:pt x="10565" y="18395"/>
                    <a:pt x="12175" y="17643"/>
                    <a:pt x="13689" y="16709"/>
                  </a:cubicBezTo>
                  <a:cubicBezTo>
                    <a:pt x="14313" y="16306"/>
                    <a:pt x="14953" y="15924"/>
                    <a:pt x="15510" y="15432"/>
                  </a:cubicBezTo>
                  <a:cubicBezTo>
                    <a:pt x="15635" y="15326"/>
                    <a:pt x="15748" y="15209"/>
                    <a:pt x="15863" y="15094"/>
                  </a:cubicBezTo>
                  <a:cubicBezTo>
                    <a:pt x="15906" y="15053"/>
                    <a:pt x="15975" y="15051"/>
                    <a:pt x="16018" y="15094"/>
                  </a:cubicBezTo>
                  <a:cubicBezTo>
                    <a:pt x="16060" y="15135"/>
                    <a:pt x="16061" y="15207"/>
                    <a:pt x="16018" y="15248"/>
                  </a:cubicBezTo>
                  <a:cubicBezTo>
                    <a:pt x="15955" y="15310"/>
                    <a:pt x="15894" y="15372"/>
                    <a:pt x="15831" y="15434"/>
                  </a:cubicBezTo>
                  <a:cubicBezTo>
                    <a:pt x="15597" y="15658"/>
                    <a:pt x="15341" y="15859"/>
                    <a:pt x="15078" y="16052"/>
                  </a:cubicBezTo>
                  <a:cubicBezTo>
                    <a:pt x="14510" y="16457"/>
                    <a:pt x="13915" y="16828"/>
                    <a:pt x="13318" y="17189"/>
                  </a:cubicBezTo>
                  <a:cubicBezTo>
                    <a:pt x="12409" y="17714"/>
                    <a:pt x="11469" y="18185"/>
                    <a:pt x="10533" y="18661"/>
                  </a:cubicBezTo>
                  <a:cubicBezTo>
                    <a:pt x="9491" y="19189"/>
                    <a:pt x="8418" y="19663"/>
                    <a:pt x="7419" y="20273"/>
                  </a:cubicBezTo>
                  <a:cubicBezTo>
                    <a:pt x="6804" y="20670"/>
                    <a:pt x="6216" y="21108"/>
                    <a:pt x="5651" y="21573"/>
                  </a:cubicBezTo>
                  <a:cubicBezTo>
                    <a:pt x="5555" y="21650"/>
                    <a:pt x="5461" y="21726"/>
                    <a:pt x="5366" y="21805"/>
                  </a:cubicBezTo>
                  <a:cubicBezTo>
                    <a:pt x="5253" y="22076"/>
                    <a:pt x="5142" y="22345"/>
                    <a:pt x="5030" y="22615"/>
                  </a:cubicBezTo>
                  <a:cubicBezTo>
                    <a:pt x="4745" y="23305"/>
                    <a:pt x="4481" y="24004"/>
                    <a:pt x="4225" y="24705"/>
                  </a:cubicBezTo>
                  <a:cubicBezTo>
                    <a:pt x="4179" y="24827"/>
                    <a:pt x="4131" y="24947"/>
                    <a:pt x="4084" y="25068"/>
                  </a:cubicBezTo>
                  <a:cubicBezTo>
                    <a:pt x="4064" y="25139"/>
                    <a:pt x="3998" y="25165"/>
                    <a:pt x="3943" y="25144"/>
                  </a:cubicBezTo>
                  <a:close/>
                  <a:moveTo>
                    <a:pt x="6695" y="24899"/>
                  </a:moveTo>
                  <a:cubicBezTo>
                    <a:pt x="6716" y="24925"/>
                    <a:pt x="6749" y="24940"/>
                    <a:pt x="6781" y="24940"/>
                  </a:cubicBezTo>
                  <a:cubicBezTo>
                    <a:pt x="6804" y="24940"/>
                    <a:pt x="6828" y="24932"/>
                    <a:pt x="6847" y="24918"/>
                  </a:cubicBezTo>
                  <a:cubicBezTo>
                    <a:pt x="7001" y="24799"/>
                    <a:pt x="7132" y="24652"/>
                    <a:pt x="7274" y="24520"/>
                  </a:cubicBezTo>
                  <a:cubicBezTo>
                    <a:pt x="7534" y="24268"/>
                    <a:pt x="7803" y="24027"/>
                    <a:pt x="8089" y="23804"/>
                  </a:cubicBezTo>
                  <a:cubicBezTo>
                    <a:pt x="8612" y="23398"/>
                    <a:pt x="9167" y="23039"/>
                    <a:pt x="9712" y="22661"/>
                  </a:cubicBezTo>
                  <a:cubicBezTo>
                    <a:pt x="10483" y="22136"/>
                    <a:pt x="11242" y="21587"/>
                    <a:pt x="12047" y="21113"/>
                  </a:cubicBezTo>
                  <a:cubicBezTo>
                    <a:pt x="12716" y="20730"/>
                    <a:pt x="13401" y="20378"/>
                    <a:pt x="14090" y="20030"/>
                  </a:cubicBezTo>
                  <a:cubicBezTo>
                    <a:pt x="14492" y="19836"/>
                    <a:pt x="14909" y="19676"/>
                    <a:pt x="15310" y="19481"/>
                  </a:cubicBezTo>
                  <a:cubicBezTo>
                    <a:pt x="15610" y="19328"/>
                    <a:pt x="15923" y="19199"/>
                    <a:pt x="16219" y="19037"/>
                  </a:cubicBezTo>
                  <a:cubicBezTo>
                    <a:pt x="16268" y="18952"/>
                    <a:pt x="16317" y="18870"/>
                    <a:pt x="16364" y="18785"/>
                  </a:cubicBezTo>
                  <a:cubicBezTo>
                    <a:pt x="16371" y="18775"/>
                    <a:pt x="16379" y="18762"/>
                    <a:pt x="16386" y="18753"/>
                  </a:cubicBezTo>
                  <a:cubicBezTo>
                    <a:pt x="16374" y="18746"/>
                    <a:pt x="16361" y="18740"/>
                    <a:pt x="16346" y="18739"/>
                  </a:cubicBezTo>
                  <a:cubicBezTo>
                    <a:pt x="16314" y="18735"/>
                    <a:pt x="16288" y="18743"/>
                    <a:pt x="16264" y="18761"/>
                  </a:cubicBezTo>
                  <a:cubicBezTo>
                    <a:pt x="16130" y="18848"/>
                    <a:pt x="15972" y="18916"/>
                    <a:pt x="15825" y="18988"/>
                  </a:cubicBezTo>
                  <a:cubicBezTo>
                    <a:pt x="15240" y="19282"/>
                    <a:pt x="14639" y="19541"/>
                    <a:pt x="14042" y="19810"/>
                  </a:cubicBezTo>
                  <a:cubicBezTo>
                    <a:pt x="13406" y="20128"/>
                    <a:pt x="12773" y="20458"/>
                    <a:pt x="12148" y="20802"/>
                  </a:cubicBezTo>
                  <a:cubicBezTo>
                    <a:pt x="11044" y="21429"/>
                    <a:pt x="10027" y="22198"/>
                    <a:pt x="8972" y="22902"/>
                  </a:cubicBezTo>
                  <a:cubicBezTo>
                    <a:pt x="8280" y="23362"/>
                    <a:pt x="7613" y="23861"/>
                    <a:pt x="7027" y="24451"/>
                  </a:cubicBezTo>
                  <a:cubicBezTo>
                    <a:pt x="6943" y="24534"/>
                    <a:pt x="6860" y="24618"/>
                    <a:pt x="6772" y="24697"/>
                  </a:cubicBezTo>
                  <a:cubicBezTo>
                    <a:pt x="6702" y="24748"/>
                    <a:pt x="6637" y="24813"/>
                    <a:pt x="6695" y="24899"/>
                  </a:cubicBezTo>
                  <a:close/>
                  <a:moveTo>
                    <a:pt x="5096" y="24501"/>
                  </a:moveTo>
                  <a:cubicBezTo>
                    <a:pt x="5215" y="24602"/>
                    <a:pt x="5307" y="24429"/>
                    <a:pt x="5395" y="24360"/>
                  </a:cubicBezTo>
                  <a:cubicBezTo>
                    <a:pt x="5570" y="24191"/>
                    <a:pt x="5743" y="24019"/>
                    <a:pt x="5918" y="23851"/>
                  </a:cubicBezTo>
                  <a:cubicBezTo>
                    <a:pt x="6256" y="23526"/>
                    <a:pt x="6595" y="23233"/>
                    <a:pt x="6953" y="22918"/>
                  </a:cubicBezTo>
                  <a:cubicBezTo>
                    <a:pt x="7865" y="22107"/>
                    <a:pt x="8716" y="21262"/>
                    <a:pt x="9694" y="20522"/>
                  </a:cubicBezTo>
                  <a:cubicBezTo>
                    <a:pt x="10706" y="19750"/>
                    <a:pt x="11778" y="19060"/>
                    <a:pt x="12889" y="18441"/>
                  </a:cubicBezTo>
                  <a:cubicBezTo>
                    <a:pt x="13743" y="17958"/>
                    <a:pt x="14618" y="17514"/>
                    <a:pt x="15466" y="17022"/>
                  </a:cubicBezTo>
                  <a:cubicBezTo>
                    <a:pt x="15828" y="16795"/>
                    <a:pt x="16166" y="16535"/>
                    <a:pt x="16472" y="16240"/>
                  </a:cubicBezTo>
                  <a:cubicBezTo>
                    <a:pt x="16518" y="16197"/>
                    <a:pt x="16561" y="16151"/>
                    <a:pt x="16607" y="16111"/>
                  </a:cubicBezTo>
                  <a:cubicBezTo>
                    <a:pt x="16662" y="16097"/>
                    <a:pt x="16692" y="16030"/>
                    <a:pt x="16678" y="15979"/>
                  </a:cubicBezTo>
                  <a:cubicBezTo>
                    <a:pt x="16600" y="15799"/>
                    <a:pt x="16435" y="15961"/>
                    <a:pt x="16354" y="16052"/>
                  </a:cubicBezTo>
                  <a:cubicBezTo>
                    <a:pt x="16198" y="16204"/>
                    <a:pt x="16032" y="16347"/>
                    <a:pt x="15861" y="16482"/>
                  </a:cubicBezTo>
                  <a:cubicBezTo>
                    <a:pt x="15211" y="16985"/>
                    <a:pt x="14452" y="17323"/>
                    <a:pt x="13741" y="17725"/>
                  </a:cubicBezTo>
                  <a:cubicBezTo>
                    <a:pt x="12432" y="18427"/>
                    <a:pt x="11144" y="19175"/>
                    <a:pt x="9949" y="20062"/>
                  </a:cubicBezTo>
                  <a:cubicBezTo>
                    <a:pt x="8743" y="20921"/>
                    <a:pt x="7695" y="21977"/>
                    <a:pt x="6587" y="22954"/>
                  </a:cubicBezTo>
                  <a:cubicBezTo>
                    <a:pt x="6071" y="23394"/>
                    <a:pt x="5582" y="23873"/>
                    <a:pt x="5097" y="24347"/>
                  </a:cubicBezTo>
                  <a:cubicBezTo>
                    <a:pt x="5053" y="24389"/>
                    <a:pt x="5054" y="24461"/>
                    <a:pt x="5096" y="24501"/>
                  </a:cubicBezTo>
                  <a:close/>
                  <a:moveTo>
                    <a:pt x="1003" y="24685"/>
                  </a:moveTo>
                  <a:cubicBezTo>
                    <a:pt x="1079" y="23039"/>
                    <a:pt x="907" y="21394"/>
                    <a:pt x="642" y="19771"/>
                  </a:cubicBezTo>
                  <a:cubicBezTo>
                    <a:pt x="435" y="18497"/>
                    <a:pt x="47" y="17251"/>
                    <a:pt x="11" y="15951"/>
                  </a:cubicBezTo>
                  <a:cubicBezTo>
                    <a:pt x="1" y="15734"/>
                    <a:pt x="4" y="15516"/>
                    <a:pt x="4" y="15299"/>
                  </a:cubicBezTo>
                  <a:cubicBezTo>
                    <a:pt x="4" y="15240"/>
                    <a:pt x="54" y="15189"/>
                    <a:pt x="114" y="15189"/>
                  </a:cubicBezTo>
                  <a:cubicBezTo>
                    <a:pt x="173" y="15189"/>
                    <a:pt x="224" y="15240"/>
                    <a:pt x="224" y="15299"/>
                  </a:cubicBezTo>
                  <a:cubicBezTo>
                    <a:pt x="224" y="15440"/>
                    <a:pt x="222" y="15580"/>
                    <a:pt x="224" y="15721"/>
                  </a:cubicBezTo>
                  <a:cubicBezTo>
                    <a:pt x="229" y="16982"/>
                    <a:pt x="574" y="18195"/>
                    <a:pt x="804" y="19423"/>
                  </a:cubicBezTo>
                  <a:cubicBezTo>
                    <a:pt x="1003" y="20581"/>
                    <a:pt x="1157" y="21747"/>
                    <a:pt x="1221" y="22920"/>
                  </a:cubicBezTo>
                  <a:cubicBezTo>
                    <a:pt x="1250" y="23508"/>
                    <a:pt x="1240" y="24097"/>
                    <a:pt x="1223" y="24685"/>
                  </a:cubicBezTo>
                  <a:cubicBezTo>
                    <a:pt x="1217" y="24823"/>
                    <a:pt x="1009" y="24832"/>
                    <a:pt x="1003" y="24685"/>
                  </a:cubicBezTo>
                  <a:close/>
                  <a:moveTo>
                    <a:pt x="2942" y="25230"/>
                  </a:moveTo>
                  <a:cubicBezTo>
                    <a:pt x="2882" y="24331"/>
                    <a:pt x="2928" y="23427"/>
                    <a:pt x="2896" y="22527"/>
                  </a:cubicBezTo>
                  <a:cubicBezTo>
                    <a:pt x="2837" y="20970"/>
                    <a:pt x="2625" y="19425"/>
                    <a:pt x="2409" y="17885"/>
                  </a:cubicBezTo>
                  <a:cubicBezTo>
                    <a:pt x="2232" y="16628"/>
                    <a:pt x="1962" y="15389"/>
                    <a:pt x="1755" y="14138"/>
                  </a:cubicBezTo>
                  <a:cubicBezTo>
                    <a:pt x="1620" y="13215"/>
                    <a:pt x="1460" y="12295"/>
                    <a:pt x="1384" y="11367"/>
                  </a:cubicBezTo>
                  <a:cubicBezTo>
                    <a:pt x="1364" y="11115"/>
                    <a:pt x="1357" y="10865"/>
                    <a:pt x="1371" y="10613"/>
                  </a:cubicBezTo>
                  <a:lnTo>
                    <a:pt x="1592" y="10290"/>
                  </a:lnTo>
                  <a:cubicBezTo>
                    <a:pt x="1643" y="10366"/>
                    <a:pt x="1584" y="10517"/>
                    <a:pt x="1589" y="10603"/>
                  </a:cubicBezTo>
                  <a:cubicBezTo>
                    <a:pt x="1575" y="10819"/>
                    <a:pt x="1579" y="11034"/>
                    <a:pt x="1592" y="11250"/>
                  </a:cubicBezTo>
                  <a:cubicBezTo>
                    <a:pt x="1752" y="13122"/>
                    <a:pt x="2126" y="14968"/>
                    <a:pt x="2459" y="16815"/>
                  </a:cubicBezTo>
                  <a:cubicBezTo>
                    <a:pt x="2763" y="18712"/>
                    <a:pt x="3030" y="20622"/>
                    <a:pt x="3110" y="22543"/>
                  </a:cubicBezTo>
                  <a:cubicBezTo>
                    <a:pt x="3129" y="23189"/>
                    <a:pt x="3118" y="23833"/>
                    <a:pt x="3129" y="24478"/>
                  </a:cubicBezTo>
                  <a:cubicBezTo>
                    <a:pt x="3132" y="24720"/>
                    <a:pt x="3135" y="24958"/>
                    <a:pt x="3156" y="25197"/>
                  </a:cubicBezTo>
                  <a:cubicBezTo>
                    <a:pt x="3165" y="25273"/>
                    <a:pt x="3103" y="25321"/>
                    <a:pt x="3043" y="25321"/>
                  </a:cubicBezTo>
                  <a:cubicBezTo>
                    <a:pt x="3001" y="25323"/>
                    <a:pt x="2957" y="25296"/>
                    <a:pt x="2942" y="25230"/>
                  </a:cubicBezTo>
                  <a:close/>
                  <a:moveTo>
                    <a:pt x="3934" y="23922"/>
                  </a:moveTo>
                  <a:cubicBezTo>
                    <a:pt x="3993" y="23930"/>
                    <a:pt x="4048" y="23887"/>
                    <a:pt x="4056" y="23828"/>
                  </a:cubicBezTo>
                  <a:cubicBezTo>
                    <a:pt x="4075" y="23716"/>
                    <a:pt x="4091" y="23607"/>
                    <a:pt x="4104" y="23493"/>
                  </a:cubicBezTo>
                  <a:cubicBezTo>
                    <a:pt x="4140" y="23167"/>
                    <a:pt x="4157" y="22839"/>
                    <a:pt x="4170" y="22510"/>
                  </a:cubicBezTo>
                  <a:cubicBezTo>
                    <a:pt x="4187" y="21184"/>
                    <a:pt x="3962" y="19869"/>
                    <a:pt x="3842" y="18549"/>
                  </a:cubicBezTo>
                  <a:cubicBezTo>
                    <a:pt x="3734" y="17570"/>
                    <a:pt x="3631" y="16593"/>
                    <a:pt x="3566" y="15609"/>
                  </a:cubicBezTo>
                  <a:cubicBezTo>
                    <a:pt x="3496" y="14486"/>
                    <a:pt x="3372" y="13365"/>
                    <a:pt x="3358" y="12238"/>
                  </a:cubicBezTo>
                  <a:cubicBezTo>
                    <a:pt x="3358" y="11523"/>
                    <a:pt x="3378" y="10804"/>
                    <a:pt x="3428" y="10090"/>
                  </a:cubicBezTo>
                  <a:cubicBezTo>
                    <a:pt x="3457" y="9633"/>
                    <a:pt x="3519" y="9176"/>
                    <a:pt x="3589" y="8721"/>
                  </a:cubicBezTo>
                  <a:cubicBezTo>
                    <a:pt x="3605" y="8599"/>
                    <a:pt x="3624" y="8477"/>
                    <a:pt x="3627" y="8355"/>
                  </a:cubicBezTo>
                  <a:cubicBezTo>
                    <a:pt x="3627" y="8296"/>
                    <a:pt x="3576" y="8245"/>
                    <a:pt x="3517" y="8245"/>
                  </a:cubicBezTo>
                  <a:cubicBezTo>
                    <a:pt x="3430" y="8245"/>
                    <a:pt x="3401" y="8329"/>
                    <a:pt x="3407" y="8404"/>
                  </a:cubicBezTo>
                  <a:cubicBezTo>
                    <a:pt x="3384" y="8644"/>
                    <a:pt x="3343" y="8882"/>
                    <a:pt x="3309" y="9124"/>
                  </a:cubicBezTo>
                  <a:cubicBezTo>
                    <a:pt x="3156" y="10271"/>
                    <a:pt x="3131" y="11430"/>
                    <a:pt x="3145" y="12586"/>
                  </a:cubicBezTo>
                  <a:cubicBezTo>
                    <a:pt x="3165" y="13250"/>
                    <a:pt x="3227" y="13911"/>
                    <a:pt x="3273" y="14574"/>
                  </a:cubicBezTo>
                  <a:cubicBezTo>
                    <a:pt x="3346" y="15583"/>
                    <a:pt x="3411" y="16593"/>
                    <a:pt x="3523" y="17597"/>
                  </a:cubicBezTo>
                  <a:cubicBezTo>
                    <a:pt x="3652" y="18911"/>
                    <a:pt x="3825" y="20221"/>
                    <a:pt x="3927" y="21537"/>
                  </a:cubicBezTo>
                  <a:cubicBezTo>
                    <a:pt x="3964" y="22031"/>
                    <a:pt x="3963" y="22529"/>
                    <a:pt x="3927" y="23023"/>
                  </a:cubicBezTo>
                  <a:cubicBezTo>
                    <a:pt x="3910" y="23282"/>
                    <a:pt x="3884" y="23538"/>
                    <a:pt x="3842" y="23794"/>
                  </a:cubicBezTo>
                  <a:cubicBezTo>
                    <a:pt x="3832" y="23857"/>
                    <a:pt x="3877" y="23915"/>
                    <a:pt x="3934" y="239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813813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60"/>
        <p:cNvGrpSpPr/>
        <p:nvPr/>
      </p:nvGrpSpPr>
      <p:grpSpPr>
        <a:xfrm>
          <a:off x="0" y="0"/>
          <a:ext cx="0" cy="0"/>
          <a:chOff x="0" y="0"/>
          <a:chExt cx="0" cy="0"/>
        </a:xfrm>
      </p:grpSpPr>
    </p:spTree>
    <p:extLst>
      <p:ext uri="{BB962C8B-B14F-4D97-AF65-F5344CB8AC3E}">
        <p14:creationId xmlns:p14="http://schemas.microsoft.com/office/powerpoint/2010/main" val="2714321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61"/>
        <p:cNvGrpSpPr/>
        <p:nvPr/>
      </p:nvGrpSpPr>
      <p:grpSpPr>
        <a:xfrm>
          <a:off x="0" y="0"/>
          <a:ext cx="0" cy="0"/>
          <a:chOff x="0" y="0"/>
          <a:chExt cx="0" cy="0"/>
        </a:xfrm>
      </p:grpSpPr>
      <p:sp>
        <p:nvSpPr>
          <p:cNvPr id="362" name="Google Shape;362;p13"/>
          <p:cNvSpPr/>
          <p:nvPr/>
        </p:nvSpPr>
        <p:spPr>
          <a:xfrm flipH="1">
            <a:off x="8228150" y="1073133"/>
            <a:ext cx="3366885" cy="1041444"/>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3" name="Google Shape;363;p13"/>
          <p:cNvGrpSpPr/>
          <p:nvPr/>
        </p:nvGrpSpPr>
        <p:grpSpPr>
          <a:xfrm rot="9599784">
            <a:off x="11091826" y="1555975"/>
            <a:ext cx="1605649" cy="1986983"/>
            <a:chOff x="1836442" y="3948435"/>
            <a:chExt cx="1260540" cy="1559912"/>
          </a:xfrm>
        </p:grpSpPr>
        <p:sp>
          <p:nvSpPr>
            <p:cNvPr id="364" name="Google Shape;364;p13"/>
            <p:cNvSpPr/>
            <p:nvPr/>
          </p:nvSpPr>
          <p:spPr>
            <a:xfrm rot="1533445">
              <a:off x="2089679" y="4118630"/>
              <a:ext cx="633189" cy="1317593"/>
            </a:xfrm>
            <a:custGeom>
              <a:avLst/>
              <a:gdLst/>
              <a:ahLst/>
              <a:cxnLst/>
              <a:rect l="l" t="t" r="r" b="b"/>
              <a:pathLst>
                <a:path w="16938" h="35246" extrusionOk="0">
                  <a:moveTo>
                    <a:pt x="1434" y="35106"/>
                  </a:moveTo>
                  <a:cubicBezTo>
                    <a:pt x="679" y="35034"/>
                    <a:pt x="1837" y="32693"/>
                    <a:pt x="1861" y="32153"/>
                  </a:cubicBezTo>
                  <a:cubicBezTo>
                    <a:pt x="2295" y="30563"/>
                    <a:pt x="2739" y="28975"/>
                    <a:pt x="3195" y="27393"/>
                  </a:cubicBezTo>
                  <a:cubicBezTo>
                    <a:pt x="2159" y="25338"/>
                    <a:pt x="1171" y="23255"/>
                    <a:pt x="686" y="20989"/>
                  </a:cubicBezTo>
                  <a:cubicBezTo>
                    <a:pt x="456" y="19878"/>
                    <a:pt x="1" y="18752"/>
                    <a:pt x="180" y="17619"/>
                  </a:cubicBezTo>
                  <a:cubicBezTo>
                    <a:pt x="262" y="17415"/>
                    <a:pt x="510" y="17320"/>
                    <a:pt x="711" y="17404"/>
                  </a:cubicBezTo>
                  <a:cubicBezTo>
                    <a:pt x="1057" y="17546"/>
                    <a:pt x="914" y="17920"/>
                    <a:pt x="942" y="18206"/>
                  </a:cubicBezTo>
                  <a:cubicBezTo>
                    <a:pt x="1237" y="20282"/>
                    <a:pt x="1806" y="22283"/>
                    <a:pt x="2568" y="24230"/>
                  </a:cubicBezTo>
                  <a:cubicBezTo>
                    <a:pt x="2852" y="24938"/>
                    <a:pt x="3204" y="25570"/>
                    <a:pt x="3537" y="26219"/>
                  </a:cubicBezTo>
                  <a:cubicBezTo>
                    <a:pt x="3691" y="25692"/>
                    <a:pt x="3848" y="25166"/>
                    <a:pt x="4006" y="24639"/>
                  </a:cubicBezTo>
                  <a:cubicBezTo>
                    <a:pt x="4416" y="23380"/>
                    <a:pt x="4838" y="22118"/>
                    <a:pt x="5280" y="20857"/>
                  </a:cubicBezTo>
                  <a:cubicBezTo>
                    <a:pt x="4015" y="16711"/>
                    <a:pt x="3628" y="12241"/>
                    <a:pt x="3391" y="7915"/>
                  </a:cubicBezTo>
                  <a:cubicBezTo>
                    <a:pt x="3315" y="7400"/>
                    <a:pt x="4124" y="7283"/>
                    <a:pt x="4194" y="7806"/>
                  </a:cubicBezTo>
                  <a:cubicBezTo>
                    <a:pt x="4396" y="11026"/>
                    <a:pt x="4572" y="14261"/>
                    <a:pt x="5278" y="17421"/>
                  </a:cubicBezTo>
                  <a:cubicBezTo>
                    <a:pt x="5418" y="18125"/>
                    <a:pt x="5589" y="18820"/>
                    <a:pt x="5756" y="19517"/>
                  </a:cubicBezTo>
                  <a:cubicBezTo>
                    <a:pt x="6824" y="16563"/>
                    <a:pt x="8004" y="13636"/>
                    <a:pt x="9379" y="10812"/>
                  </a:cubicBezTo>
                  <a:cubicBezTo>
                    <a:pt x="9312" y="10747"/>
                    <a:pt x="9268" y="10654"/>
                    <a:pt x="9269" y="10532"/>
                  </a:cubicBezTo>
                  <a:cubicBezTo>
                    <a:pt x="9235" y="8520"/>
                    <a:pt x="9305" y="6512"/>
                    <a:pt x="9426" y="4506"/>
                  </a:cubicBezTo>
                  <a:cubicBezTo>
                    <a:pt x="9593" y="3995"/>
                    <a:pt x="9098" y="2803"/>
                    <a:pt x="9824" y="2738"/>
                  </a:cubicBezTo>
                  <a:cubicBezTo>
                    <a:pt x="10746" y="2623"/>
                    <a:pt x="9974" y="6677"/>
                    <a:pt x="10100" y="7438"/>
                  </a:cubicBezTo>
                  <a:cubicBezTo>
                    <a:pt x="10076" y="8101"/>
                    <a:pt x="10073" y="8763"/>
                    <a:pt x="10074" y="9426"/>
                  </a:cubicBezTo>
                  <a:cubicBezTo>
                    <a:pt x="11728" y="6223"/>
                    <a:pt x="13653" y="3175"/>
                    <a:pt x="15969" y="405"/>
                  </a:cubicBezTo>
                  <a:cubicBezTo>
                    <a:pt x="16639" y="1"/>
                    <a:pt x="16938" y="796"/>
                    <a:pt x="16242" y="1306"/>
                  </a:cubicBezTo>
                  <a:cubicBezTo>
                    <a:pt x="13099" y="5220"/>
                    <a:pt x="10697" y="9646"/>
                    <a:pt x="8706" y="14260"/>
                  </a:cubicBezTo>
                  <a:cubicBezTo>
                    <a:pt x="9584" y="13384"/>
                    <a:pt x="10657" y="12537"/>
                    <a:pt x="10921" y="12335"/>
                  </a:cubicBezTo>
                  <a:cubicBezTo>
                    <a:pt x="11606" y="11931"/>
                    <a:pt x="15543" y="8957"/>
                    <a:pt x="15934" y="9925"/>
                  </a:cubicBezTo>
                  <a:cubicBezTo>
                    <a:pt x="16019" y="10123"/>
                    <a:pt x="15924" y="10374"/>
                    <a:pt x="15719" y="10454"/>
                  </a:cubicBezTo>
                  <a:cubicBezTo>
                    <a:pt x="13753" y="11315"/>
                    <a:pt x="11916" y="12513"/>
                    <a:pt x="10276" y="13893"/>
                  </a:cubicBezTo>
                  <a:cubicBezTo>
                    <a:pt x="9581" y="14541"/>
                    <a:pt x="8888" y="15208"/>
                    <a:pt x="8328" y="15978"/>
                  </a:cubicBezTo>
                  <a:cubicBezTo>
                    <a:pt x="8216" y="16187"/>
                    <a:pt x="8095" y="16455"/>
                    <a:pt x="7809" y="16413"/>
                  </a:cubicBezTo>
                  <a:cubicBezTo>
                    <a:pt x="7202" y="17926"/>
                    <a:pt x="6631" y="19451"/>
                    <a:pt x="6091" y="20981"/>
                  </a:cubicBezTo>
                  <a:lnTo>
                    <a:pt x="6092" y="20989"/>
                  </a:lnTo>
                  <a:cubicBezTo>
                    <a:pt x="6119" y="21129"/>
                    <a:pt x="6060" y="21255"/>
                    <a:pt x="5963" y="21340"/>
                  </a:cubicBezTo>
                  <a:cubicBezTo>
                    <a:pt x="5675" y="22157"/>
                    <a:pt x="5395" y="22976"/>
                    <a:pt x="5120" y="23793"/>
                  </a:cubicBezTo>
                  <a:cubicBezTo>
                    <a:pt x="4930" y="24404"/>
                    <a:pt x="4744" y="25015"/>
                    <a:pt x="4560" y="25629"/>
                  </a:cubicBezTo>
                  <a:cubicBezTo>
                    <a:pt x="4775" y="25446"/>
                    <a:pt x="4966" y="25281"/>
                    <a:pt x="5081" y="25153"/>
                  </a:cubicBezTo>
                  <a:cubicBezTo>
                    <a:pt x="7364" y="23235"/>
                    <a:pt x="9905" y="21620"/>
                    <a:pt x="12536" y="20222"/>
                  </a:cubicBezTo>
                  <a:cubicBezTo>
                    <a:pt x="13012" y="20013"/>
                    <a:pt x="13336" y="20765"/>
                    <a:pt x="12849" y="20968"/>
                  </a:cubicBezTo>
                  <a:cubicBezTo>
                    <a:pt x="12071" y="21343"/>
                    <a:pt x="11345" y="21814"/>
                    <a:pt x="10602" y="22250"/>
                  </a:cubicBezTo>
                  <a:cubicBezTo>
                    <a:pt x="8837" y="23317"/>
                    <a:pt x="7120" y="24474"/>
                    <a:pt x="5552" y="25814"/>
                  </a:cubicBezTo>
                  <a:cubicBezTo>
                    <a:pt x="5054" y="26251"/>
                    <a:pt x="4565" y="26697"/>
                    <a:pt x="4105" y="27173"/>
                  </a:cubicBezTo>
                  <a:cubicBezTo>
                    <a:pt x="3539" y="29122"/>
                    <a:pt x="2998" y="31080"/>
                    <a:pt x="2458" y="33035"/>
                  </a:cubicBezTo>
                  <a:cubicBezTo>
                    <a:pt x="2185" y="33559"/>
                    <a:pt x="2160" y="35245"/>
                    <a:pt x="1434" y="3510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3"/>
            <p:cNvSpPr/>
            <p:nvPr/>
          </p:nvSpPr>
          <p:spPr>
            <a:xfrm rot="1533445">
              <a:off x="2137607" y="4076683"/>
              <a:ext cx="801636" cy="913074"/>
            </a:xfrm>
            <a:custGeom>
              <a:avLst/>
              <a:gdLst/>
              <a:ahLst/>
              <a:cxnLst/>
              <a:rect l="l" t="t" r="r" b="b"/>
              <a:pathLst>
                <a:path w="21444" h="24425" extrusionOk="0">
                  <a:moveTo>
                    <a:pt x="18685" y="3425"/>
                  </a:moveTo>
                  <a:cubicBezTo>
                    <a:pt x="16327" y="3270"/>
                    <a:pt x="16924" y="0"/>
                    <a:pt x="19073" y="146"/>
                  </a:cubicBezTo>
                  <a:cubicBezTo>
                    <a:pt x="21444" y="275"/>
                    <a:pt x="20870" y="3590"/>
                    <a:pt x="18685" y="3425"/>
                  </a:cubicBezTo>
                  <a:close/>
                  <a:moveTo>
                    <a:pt x="12244" y="2143"/>
                  </a:moveTo>
                  <a:cubicBezTo>
                    <a:pt x="10217" y="1812"/>
                    <a:pt x="9129" y="4834"/>
                    <a:pt x="11315" y="5461"/>
                  </a:cubicBezTo>
                  <a:cubicBezTo>
                    <a:pt x="13437" y="5997"/>
                    <a:pt x="14533" y="2666"/>
                    <a:pt x="12244" y="2143"/>
                  </a:cubicBezTo>
                  <a:close/>
                  <a:moveTo>
                    <a:pt x="19531" y="10804"/>
                  </a:moveTo>
                  <a:cubicBezTo>
                    <a:pt x="18383" y="9607"/>
                    <a:pt x="16126" y="11103"/>
                    <a:pt x="17050" y="12604"/>
                  </a:cubicBezTo>
                  <a:cubicBezTo>
                    <a:pt x="18156" y="14347"/>
                    <a:pt x="20985" y="12387"/>
                    <a:pt x="19531" y="10804"/>
                  </a:cubicBezTo>
                  <a:close/>
                  <a:moveTo>
                    <a:pt x="5536" y="7465"/>
                  </a:moveTo>
                  <a:cubicBezTo>
                    <a:pt x="3952" y="7679"/>
                    <a:pt x="3660" y="10553"/>
                    <a:pt x="5480" y="10589"/>
                  </a:cubicBezTo>
                  <a:cubicBezTo>
                    <a:pt x="7743" y="10986"/>
                    <a:pt x="7924" y="7087"/>
                    <a:pt x="5536" y="7465"/>
                  </a:cubicBezTo>
                  <a:close/>
                  <a:moveTo>
                    <a:pt x="16420" y="20271"/>
                  </a:moveTo>
                  <a:cubicBezTo>
                    <a:pt x="14480" y="19509"/>
                    <a:pt x="13155" y="22550"/>
                    <a:pt x="15108" y="23411"/>
                  </a:cubicBezTo>
                  <a:cubicBezTo>
                    <a:pt x="17338" y="24425"/>
                    <a:pt x="18800" y="21051"/>
                    <a:pt x="16420" y="20271"/>
                  </a:cubicBezTo>
                  <a:close/>
                  <a:moveTo>
                    <a:pt x="3560" y="20806"/>
                  </a:moveTo>
                  <a:cubicBezTo>
                    <a:pt x="1395" y="19951"/>
                    <a:pt x="1" y="23299"/>
                    <a:pt x="2488" y="23850"/>
                  </a:cubicBezTo>
                  <a:cubicBezTo>
                    <a:pt x="4217" y="24203"/>
                    <a:pt x="5254" y="21554"/>
                    <a:pt x="3560" y="2080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6" name="Google Shape;366;p13"/>
          <p:cNvGrpSpPr/>
          <p:nvPr/>
        </p:nvGrpSpPr>
        <p:grpSpPr>
          <a:xfrm rot="3062860" flipH="1">
            <a:off x="8828470" y="-765441"/>
            <a:ext cx="2408081" cy="2071753"/>
            <a:chOff x="1357900" y="-186345"/>
            <a:chExt cx="1312021" cy="1128775"/>
          </a:xfrm>
        </p:grpSpPr>
        <p:sp>
          <p:nvSpPr>
            <p:cNvPr id="367" name="Google Shape;367;p13"/>
            <p:cNvSpPr/>
            <p:nvPr/>
          </p:nvSpPr>
          <p:spPr>
            <a:xfrm rot="10800000">
              <a:off x="1357900" y="-186345"/>
              <a:ext cx="1312021" cy="1128775"/>
            </a:xfrm>
            <a:custGeom>
              <a:avLst/>
              <a:gdLst/>
              <a:ahLst/>
              <a:cxnLst/>
              <a:rect l="l" t="t" r="r" b="b"/>
              <a:pathLst>
                <a:path w="36759" h="31625" extrusionOk="0">
                  <a:moveTo>
                    <a:pt x="18304" y="18441"/>
                  </a:moveTo>
                  <a:cubicBezTo>
                    <a:pt x="18307" y="18437"/>
                    <a:pt x="18307" y="18430"/>
                    <a:pt x="18308" y="18424"/>
                  </a:cubicBezTo>
                  <a:cubicBezTo>
                    <a:pt x="18304" y="18427"/>
                    <a:pt x="18302" y="18430"/>
                    <a:pt x="18299" y="18431"/>
                  </a:cubicBezTo>
                  <a:close/>
                  <a:moveTo>
                    <a:pt x="35711" y="23390"/>
                  </a:moveTo>
                  <a:cubicBezTo>
                    <a:pt x="35991" y="23285"/>
                    <a:pt x="36612" y="22652"/>
                    <a:pt x="36759" y="23161"/>
                  </a:cubicBezTo>
                  <a:cubicBezTo>
                    <a:pt x="36446" y="24464"/>
                    <a:pt x="35886" y="25716"/>
                    <a:pt x="35173" y="26872"/>
                  </a:cubicBezTo>
                  <a:cubicBezTo>
                    <a:pt x="34661" y="27703"/>
                    <a:pt x="34071" y="28482"/>
                    <a:pt x="33434" y="29195"/>
                  </a:cubicBezTo>
                  <a:cubicBezTo>
                    <a:pt x="32206" y="30472"/>
                    <a:pt x="30502" y="31031"/>
                    <a:pt x="28819" y="31385"/>
                  </a:cubicBezTo>
                  <a:cubicBezTo>
                    <a:pt x="28789" y="31495"/>
                    <a:pt x="28720" y="31625"/>
                    <a:pt x="28583" y="31585"/>
                  </a:cubicBezTo>
                  <a:cubicBezTo>
                    <a:pt x="28157" y="31448"/>
                    <a:pt x="29352" y="29888"/>
                    <a:pt x="29484" y="29595"/>
                  </a:cubicBezTo>
                  <a:cubicBezTo>
                    <a:pt x="30117" y="28678"/>
                    <a:pt x="30751" y="27747"/>
                    <a:pt x="31448" y="26873"/>
                  </a:cubicBezTo>
                  <a:cubicBezTo>
                    <a:pt x="31867" y="26347"/>
                    <a:pt x="32311" y="25842"/>
                    <a:pt x="32791" y="25371"/>
                  </a:cubicBezTo>
                  <a:cubicBezTo>
                    <a:pt x="33669" y="24585"/>
                    <a:pt x="34705" y="23995"/>
                    <a:pt x="35711" y="23390"/>
                  </a:cubicBezTo>
                  <a:close/>
                  <a:moveTo>
                    <a:pt x="19623" y="22090"/>
                  </a:moveTo>
                  <a:cubicBezTo>
                    <a:pt x="19625" y="22106"/>
                    <a:pt x="19629" y="22120"/>
                    <a:pt x="19634" y="22135"/>
                  </a:cubicBezTo>
                  <a:cubicBezTo>
                    <a:pt x="19625" y="22110"/>
                    <a:pt x="19619" y="22082"/>
                    <a:pt x="19623" y="22054"/>
                  </a:cubicBezTo>
                  <a:cubicBezTo>
                    <a:pt x="19623" y="22060"/>
                    <a:pt x="19621" y="22064"/>
                    <a:pt x="19621" y="22070"/>
                  </a:cubicBezTo>
                  <a:cubicBezTo>
                    <a:pt x="19623" y="22076"/>
                    <a:pt x="19623" y="22083"/>
                    <a:pt x="19623" y="22090"/>
                  </a:cubicBezTo>
                  <a:close/>
                  <a:moveTo>
                    <a:pt x="32146" y="15227"/>
                  </a:moveTo>
                  <a:cubicBezTo>
                    <a:pt x="33901" y="13421"/>
                    <a:pt x="33784" y="13680"/>
                    <a:pt x="33209" y="15930"/>
                  </a:cubicBezTo>
                  <a:cubicBezTo>
                    <a:pt x="32808" y="17705"/>
                    <a:pt x="32261" y="19451"/>
                    <a:pt x="31556" y="21120"/>
                  </a:cubicBezTo>
                  <a:cubicBezTo>
                    <a:pt x="30771" y="23163"/>
                    <a:pt x="29782" y="25194"/>
                    <a:pt x="28385" y="26872"/>
                  </a:cubicBezTo>
                  <a:cubicBezTo>
                    <a:pt x="27697" y="27696"/>
                    <a:pt x="26912" y="28433"/>
                    <a:pt x="26005" y="29050"/>
                  </a:cubicBezTo>
                  <a:cubicBezTo>
                    <a:pt x="25764" y="29199"/>
                    <a:pt x="24834" y="29911"/>
                    <a:pt x="24302" y="30084"/>
                  </a:cubicBezTo>
                  <a:cubicBezTo>
                    <a:pt x="24342" y="30509"/>
                    <a:pt x="24224" y="30751"/>
                    <a:pt x="23889" y="30726"/>
                  </a:cubicBezTo>
                  <a:cubicBezTo>
                    <a:pt x="23793" y="30719"/>
                    <a:pt x="23744" y="30651"/>
                    <a:pt x="23738" y="30578"/>
                  </a:cubicBezTo>
                  <a:cubicBezTo>
                    <a:pt x="23735" y="30574"/>
                    <a:pt x="23734" y="30568"/>
                    <a:pt x="23731" y="30564"/>
                  </a:cubicBezTo>
                  <a:cubicBezTo>
                    <a:pt x="23501" y="30039"/>
                    <a:pt x="23268" y="29514"/>
                    <a:pt x="23032" y="28991"/>
                  </a:cubicBezTo>
                  <a:cubicBezTo>
                    <a:pt x="22989" y="28990"/>
                    <a:pt x="22944" y="28992"/>
                    <a:pt x="22901" y="28992"/>
                  </a:cubicBezTo>
                  <a:cubicBezTo>
                    <a:pt x="22713" y="29123"/>
                    <a:pt x="22171" y="29005"/>
                    <a:pt x="21980" y="29076"/>
                  </a:cubicBezTo>
                  <a:cubicBezTo>
                    <a:pt x="19905" y="29330"/>
                    <a:pt x="17842" y="29701"/>
                    <a:pt x="15749" y="29723"/>
                  </a:cubicBezTo>
                  <a:cubicBezTo>
                    <a:pt x="13373" y="29625"/>
                    <a:pt x="11012" y="29135"/>
                    <a:pt x="8779" y="28315"/>
                  </a:cubicBezTo>
                  <a:cubicBezTo>
                    <a:pt x="8533" y="28264"/>
                    <a:pt x="6778" y="27578"/>
                    <a:pt x="5276" y="26872"/>
                  </a:cubicBezTo>
                  <a:cubicBezTo>
                    <a:pt x="3463" y="26021"/>
                    <a:pt x="2019" y="25139"/>
                    <a:pt x="4042" y="25306"/>
                  </a:cubicBezTo>
                  <a:cubicBezTo>
                    <a:pt x="6158" y="25462"/>
                    <a:pt x="8253" y="25022"/>
                    <a:pt x="10366" y="25039"/>
                  </a:cubicBezTo>
                  <a:cubicBezTo>
                    <a:pt x="13897" y="25039"/>
                    <a:pt x="17779" y="25175"/>
                    <a:pt x="20912" y="26872"/>
                  </a:cubicBezTo>
                  <a:cubicBezTo>
                    <a:pt x="21494" y="27187"/>
                    <a:pt x="22049" y="27555"/>
                    <a:pt x="22572" y="27986"/>
                  </a:cubicBezTo>
                  <a:cubicBezTo>
                    <a:pt x="22400" y="27614"/>
                    <a:pt x="22227" y="27243"/>
                    <a:pt x="22052" y="26872"/>
                  </a:cubicBezTo>
                  <a:cubicBezTo>
                    <a:pt x="21359" y="25413"/>
                    <a:pt x="20640" y="23966"/>
                    <a:pt x="19885" y="22539"/>
                  </a:cubicBezTo>
                  <a:cubicBezTo>
                    <a:pt x="19852" y="22566"/>
                    <a:pt x="19803" y="22579"/>
                    <a:pt x="19741" y="22560"/>
                  </a:cubicBezTo>
                  <a:cubicBezTo>
                    <a:pt x="19501" y="22477"/>
                    <a:pt x="19243" y="22464"/>
                    <a:pt x="18989" y="22464"/>
                  </a:cubicBezTo>
                  <a:cubicBezTo>
                    <a:pt x="16277" y="22855"/>
                    <a:pt x="13657" y="23962"/>
                    <a:pt x="10868" y="23814"/>
                  </a:cubicBezTo>
                  <a:cubicBezTo>
                    <a:pt x="8748" y="23831"/>
                    <a:pt x="6657" y="23322"/>
                    <a:pt x="4711" y="22500"/>
                  </a:cubicBezTo>
                  <a:cubicBezTo>
                    <a:pt x="3923" y="22149"/>
                    <a:pt x="691" y="20799"/>
                    <a:pt x="894" y="19856"/>
                  </a:cubicBezTo>
                  <a:cubicBezTo>
                    <a:pt x="1374" y="19538"/>
                    <a:pt x="2284" y="19777"/>
                    <a:pt x="2875" y="19612"/>
                  </a:cubicBezTo>
                  <a:cubicBezTo>
                    <a:pt x="7461" y="18979"/>
                    <a:pt x="12323" y="17806"/>
                    <a:pt x="16765" y="19705"/>
                  </a:cubicBezTo>
                  <a:cubicBezTo>
                    <a:pt x="17447" y="20029"/>
                    <a:pt x="18120" y="20388"/>
                    <a:pt x="18718" y="20848"/>
                  </a:cubicBezTo>
                  <a:cubicBezTo>
                    <a:pt x="18788" y="20919"/>
                    <a:pt x="18975" y="21061"/>
                    <a:pt x="19181" y="21229"/>
                  </a:cubicBezTo>
                  <a:cubicBezTo>
                    <a:pt x="18361" y="19734"/>
                    <a:pt x="17501" y="18262"/>
                    <a:pt x="16593" y="16820"/>
                  </a:cubicBezTo>
                  <a:cubicBezTo>
                    <a:pt x="16550" y="16814"/>
                    <a:pt x="16505" y="16800"/>
                    <a:pt x="16461" y="16772"/>
                  </a:cubicBezTo>
                  <a:cubicBezTo>
                    <a:pt x="15841" y="16650"/>
                    <a:pt x="15213" y="16851"/>
                    <a:pt x="14602" y="16949"/>
                  </a:cubicBezTo>
                  <a:cubicBezTo>
                    <a:pt x="13600" y="17143"/>
                    <a:pt x="12580" y="17258"/>
                    <a:pt x="11560" y="17158"/>
                  </a:cubicBezTo>
                  <a:cubicBezTo>
                    <a:pt x="9804" y="17068"/>
                    <a:pt x="8099" y="16499"/>
                    <a:pt x="6598" y="15593"/>
                  </a:cubicBezTo>
                  <a:cubicBezTo>
                    <a:pt x="6151" y="15527"/>
                    <a:pt x="1" y="10792"/>
                    <a:pt x="2430" y="11364"/>
                  </a:cubicBezTo>
                  <a:cubicBezTo>
                    <a:pt x="4322" y="12229"/>
                    <a:pt x="6398" y="12569"/>
                    <a:pt x="8459" y="12734"/>
                  </a:cubicBezTo>
                  <a:cubicBezTo>
                    <a:pt x="10428" y="12859"/>
                    <a:pt x="12516" y="12895"/>
                    <a:pt x="14255" y="13940"/>
                  </a:cubicBezTo>
                  <a:cubicBezTo>
                    <a:pt x="14540" y="14090"/>
                    <a:pt x="14802" y="14265"/>
                    <a:pt x="15047" y="14462"/>
                  </a:cubicBezTo>
                  <a:cubicBezTo>
                    <a:pt x="14676" y="13916"/>
                    <a:pt x="14296" y="13374"/>
                    <a:pt x="13907" y="12839"/>
                  </a:cubicBezTo>
                  <a:cubicBezTo>
                    <a:pt x="13818" y="12837"/>
                    <a:pt x="13752" y="12763"/>
                    <a:pt x="13692" y="12708"/>
                  </a:cubicBezTo>
                  <a:cubicBezTo>
                    <a:pt x="13322" y="12339"/>
                    <a:pt x="12931" y="11996"/>
                    <a:pt x="12507" y="11694"/>
                  </a:cubicBezTo>
                  <a:cubicBezTo>
                    <a:pt x="11350" y="10940"/>
                    <a:pt x="10100" y="10317"/>
                    <a:pt x="9060" y="9391"/>
                  </a:cubicBezTo>
                  <a:cubicBezTo>
                    <a:pt x="7258" y="7964"/>
                    <a:pt x="6145" y="5918"/>
                    <a:pt x="5051" y="3940"/>
                  </a:cubicBezTo>
                  <a:cubicBezTo>
                    <a:pt x="4929" y="3573"/>
                    <a:pt x="3788" y="2253"/>
                    <a:pt x="4120" y="2064"/>
                  </a:cubicBezTo>
                  <a:cubicBezTo>
                    <a:pt x="4390" y="1951"/>
                    <a:pt x="4680" y="2213"/>
                    <a:pt x="4936" y="2295"/>
                  </a:cubicBezTo>
                  <a:cubicBezTo>
                    <a:pt x="5419" y="2516"/>
                    <a:pt x="5885" y="2769"/>
                    <a:pt x="6350" y="3027"/>
                  </a:cubicBezTo>
                  <a:cubicBezTo>
                    <a:pt x="9275" y="4558"/>
                    <a:pt x="11751" y="6965"/>
                    <a:pt x="13301" y="9884"/>
                  </a:cubicBezTo>
                  <a:cubicBezTo>
                    <a:pt x="13795" y="10756"/>
                    <a:pt x="14221" y="11663"/>
                    <a:pt x="14504" y="12629"/>
                  </a:cubicBezTo>
                  <a:cubicBezTo>
                    <a:pt x="14511" y="12659"/>
                    <a:pt x="14521" y="12691"/>
                    <a:pt x="14534" y="12724"/>
                  </a:cubicBezTo>
                  <a:cubicBezTo>
                    <a:pt x="14666" y="12899"/>
                    <a:pt x="14796" y="13075"/>
                    <a:pt x="14925" y="13251"/>
                  </a:cubicBezTo>
                  <a:cubicBezTo>
                    <a:pt x="13817" y="9951"/>
                    <a:pt x="13810" y="6336"/>
                    <a:pt x="14439" y="2936"/>
                  </a:cubicBezTo>
                  <a:cubicBezTo>
                    <a:pt x="14572" y="2522"/>
                    <a:pt x="14817" y="1"/>
                    <a:pt x="15341" y="1448"/>
                  </a:cubicBezTo>
                  <a:cubicBezTo>
                    <a:pt x="15726" y="2515"/>
                    <a:pt x="16118" y="3582"/>
                    <a:pt x="16323" y="4702"/>
                  </a:cubicBezTo>
                  <a:cubicBezTo>
                    <a:pt x="17172" y="7734"/>
                    <a:pt x="16574" y="10843"/>
                    <a:pt x="16416" y="13923"/>
                  </a:cubicBezTo>
                  <a:cubicBezTo>
                    <a:pt x="16397" y="14435"/>
                    <a:pt x="16428" y="14941"/>
                    <a:pt x="16574" y="15425"/>
                  </a:cubicBezTo>
                  <a:cubicBezTo>
                    <a:pt x="16589" y="15536"/>
                    <a:pt x="16678" y="15681"/>
                    <a:pt x="16685" y="15800"/>
                  </a:cubicBezTo>
                  <a:cubicBezTo>
                    <a:pt x="17000" y="16283"/>
                    <a:pt x="17307" y="16772"/>
                    <a:pt x="17606" y="17265"/>
                  </a:cubicBezTo>
                  <a:cubicBezTo>
                    <a:pt x="17588" y="17186"/>
                    <a:pt x="17569" y="17125"/>
                    <a:pt x="17555" y="17087"/>
                  </a:cubicBezTo>
                  <a:cubicBezTo>
                    <a:pt x="17116" y="15195"/>
                    <a:pt x="17323" y="13175"/>
                    <a:pt x="17966" y="11352"/>
                  </a:cubicBezTo>
                  <a:cubicBezTo>
                    <a:pt x="18741" y="9268"/>
                    <a:pt x="19967" y="7374"/>
                    <a:pt x="21208" y="5541"/>
                  </a:cubicBezTo>
                  <a:cubicBezTo>
                    <a:pt x="22426" y="3389"/>
                    <a:pt x="22351" y="4902"/>
                    <a:pt x="22253" y="6346"/>
                  </a:cubicBezTo>
                  <a:cubicBezTo>
                    <a:pt x="22060" y="8244"/>
                    <a:pt x="21840" y="10152"/>
                    <a:pt x="21291" y="11985"/>
                  </a:cubicBezTo>
                  <a:cubicBezTo>
                    <a:pt x="20870" y="13402"/>
                    <a:pt x="20089" y="14666"/>
                    <a:pt x="19454" y="15993"/>
                  </a:cubicBezTo>
                  <a:cubicBezTo>
                    <a:pt x="19061" y="16889"/>
                    <a:pt x="18725" y="17793"/>
                    <a:pt x="18587" y="18761"/>
                  </a:cubicBezTo>
                  <a:cubicBezTo>
                    <a:pt x="18573" y="18797"/>
                    <a:pt x="18565" y="18841"/>
                    <a:pt x="18562" y="18890"/>
                  </a:cubicBezTo>
                  <a:cubicBezTo>
                    <a:pt x="18626" y="18999"/>
                    <a:pt x="18689" y="19110"/>
                    <a:pt x="18749" y="19222"/>
                  </a:cubicBezTo>
                  <a:cubicBezTo>
                    <a:pt x="18919" y="19546"/>
                    <a:pt x="19717" y="20838"/>
                    <a:pt x="20654" y="22445"/>
                  </a:cubicBezTo>
                  <a:cubicBezTo>
                    <a:pt x="20676" y="20162"/>
                    <a:pt x="21221" y="17914"/>
                    <a:pt x="22082" y="15803"/>
                  </a:cubicBezTo>
                  <a:cubicBezTo>
                    <a:pt x="23012" y="13207"/>
                    <a:pt x="24348" y="10786"/>
                    <a:pt x="26005" y="8583"/>
                  </a:cubicBezTo>
                  <a:cubicBezTo>
                    <a:pt x="26452" y="7971"/>
                    <a:pt x="26885" y="7374"/>
                    <a:pt x="27311" y="6749"/>
                  </a:cubicBezTo>
                  <a:cubicBezTo>
                    <a:pt x="27508" y="6558"/>
                    <a:pt x="27683" y="5909"/>
                    <a:pt x="28011" y="6099"/>
                  </a:cubicBezTo>
                  <a:cubicBezTo>
                    <a:pt x="28185" y="6538"/>
                    <a:pt x="27991" y="7090"/>
                    <a:pt x="28019" y="7564"/>
                  </a:cubicBezTo>
                  <a:cubicBezTo>
                    <a:pt x="27940" y="8708"/>
                    <a:pt x="27959" y="9861"/>
                    <a:pt x="27841" y="11002"/>
                  </a:cubicBezTo>
                  <a:cubicBezTo>
                    <a:pt x="27489" y="14039"/>
                    <a:pt x="26339" y="16979"/>
                    <a:pt x="24677" y="19537"/>
                  </a:cubicBezTo>
                  <a:cubicBezTo>
                    <a:pt x="23729" y="21034"/>
                    <a:pt x="22446" y="22279"/>
                    <a:pt x="21501" y="23759"/>
                  </a:cubicBezTo>
                  <a:cubicBezTo>
                    <a:pt x="21481" y="23779"/>
                    <a:pt x="21465" y="23804"/>
                    <a:pt x="21451" y="23831"/>
                  </a:cubicBezTo>
                  <a:cubicBezTo>
                    <a:pt x="22023" y="24842"/>
                    <a:pt x="22598" y="25899"/>
                    <a:pt x="23080" y="26872"/>
                  </a:cubicBezTo>
                  <a:cubicBezTo>
                    <a:pt x="23277" y="27273"/>
                    <a:pt x="23461" y="27660"/>
                    <a:pt x="23620" y="28022"/>
                  </a:cubicBezTo>
                  <a:cubicBezTo>
                    <a:pt x="23701" y="27638"/>
                    <a:pt x="23814" y="27253"/>
                    <a:pt x="23951" y="26872"/>
                  </a:cubicBezTo>
                  <a:cubicBezTo>
                    <a:pt x="24391" y="25644"/>
                    <a:pt x="25072" y="24457"/>
                    <a:pt x="25665" y="23397"/>
                  </a:cubicBezTo>
                  <a:cubicBezTo>
                    <a:pt x="27378" y="20353"/>
                    <a:pt x="29579" y="17593"/>
                    <a:pt x="32146" y="1522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3"/>
            <p:cNvSpPr/>
            <p:nvPr/>
          </p:nvSpPr>
          <p:spPr>
            <a:xfrm rot="10800000">
              <a:off x="1425469" y="-170174"/>
              <a:ext cx="1021234" cy="953525"/>
            </a:xfrm>
            <a:custGeom>
              <a:avLst/>
              <a:gdLst/>
              <a:ahLst/>
              <a:cxnLst/>
              <a:rect l="l" t="t" r="r" b="b"/>
              <a:pathLst>
                <a:path w="28612" h="26715" extrusionOk="0">
                  <a:moveTo>
                    <a:pt x="28399" y="20569"/>
                  </a:moveTo>
                  <a:cubicBezTo>
                    <a:pt x="28535" y="20530"/>
                    <a:pt x="28612" y="20665"/>
                    <a:pt x="28538" y="20782"/>
                  </a:cubicBezTo>
                  <a:cubicBezTo>
                    <a:pt x="28323" y="21134"/>
                    <a:pt x="28075" y="21470"/>
                    <a:pt x="27863" y="21825"/>
                  </a:cubicBezTo>
                  <a:cubicBezTo>
                    <a:pt x="27740" y="22021"/>
                    <a:pt x="27618" y="22219"/>
                    <a:pt x="27495" y="22415"/>
                  </a:cubicBezTo>
                  <a:cubicBezTo>
                    <a:pt x="27119" y="23009"/>
                    <a:pt x="26724" y="23591"/>
                    <a:pt x="26216" y="24081"/>
                  </a:cubicBezTo>
                  <a:cubicBezTo>
                    <a:pt x="25877" y="24422"/>
                    <a:pt x="25511" y="24745"/>
                    <a:pt x="25131" y="25040"/>
                  </a:cubicBezTo>
                  <a:cubicBezTo>
                    <a:pt x="24542" y="25506"/>
                    <a:pt x="23913" y="25916"/>
                    <a:pt x="23253" y="26275"/>
                  </a:cubicBezTo>
                  <a:cubicBezTo>
                    <a:pt x="23105" y="26347"/>
                    <a:pt x="23035" y="26502"/>
                    <a:pt x="22939" y="26627"/>
                  </a:cubicBezTo>
                  <a:cubicBezTo>
                    <a:pt x="22926" y="26683"/>
                    <a:pt x="22874" y="26715"/>
                    <a:pt x="22819" y="26713"/>
                  </a:cubicBezTo>
                  <a:cubicBezTo>
                    <a:pt x="22760" y="26711"/>
                    <a:pt x="22714" y="26656"/>
                    <a:pt x="22717" y="26598"/>
                  </a:cubicBezTo>
                  <a:cubicBezTo>
                    <a:pt x="22720" y="26578"/>
                    <a:pt x="22727" y="26561"/>
                    <a:pt x="22736" y="26545"/>
                  </a:cubicBezTo>
                  <a:cubicBezTo>
                    <a:pt x="22545" y="26374"/>
                    <a:pt x="22944" y="26269"/>
                    <a:pt x="23018" y="26154"/>
                  </a:cubicBezTo>
                  <a:cubicBezTo>
                    <a:pt x="23975" y="24947"/>
                    <a:pt x="24884" y="23700"/>
                    <a:pt x="25894" y="22537"/>
                  </a:cubicBezTo>
                  <a:cubicBezTo>
                    <a:pt x="25933" y="22495"/>
                    <a:pt x="25969" y="22455"/>
                    <a:pt x="26008" y="22413"/>
                  </a:cubicBezTo>
                  <a:cubicBezTo>
                    <a:pt x="26613" y="21762"/>
                    <a:pt x="27346" y="21249"/>
                    <a:pt x="28083" y="20754"/>
                  </a:cubicBezTo>
                  <a:cubicBezTo>
                    <a:pt x="28186" y="20694"/>
                    <a:pt x="28284" y="20612"/>
                    <a:pt x="28399" y="20569"/>
                  </a:cubicBezTo>
                  <a:close/>
                  <a:moveTo>
                    <a:pt x="15016" y="18719"/>
                  </a:moveTo>
                  <a:cubicBezTo>
                    <a:pt x="14995" y="18706"/>
                    <a:pt x="14983" y="18690"/>
                    <a:pt x="14974" y="18671"/>
                  </a:cubicBezTo>
                  <a:cubicBezTo>
                    <a:pt x="14952" y="18654"/>
                    <a:pt x="14935" y="18631"/>
                    <a:pt x="14931" y="18602"/>
                  </a:cubicBezTo>
                  <a:cubicBezTo>
                    <a:pt x="14922" y="18517"/>
                    <a:pt x="14932" y="18433"/>
                    <a:pt x="14938" y="18348"/>
                  </a:cubicBezTo>
                  <a:cubicBezTo>
                    <a:pt x="14967" y="17991"/>
                    <a:pt x="15004" y="17635"/>
                    <a:pt x="15053" y="17280"/>
                  </a:cubicBezTo>
                  <a:cubicBezTo>
                    <a:pt x="15269" y="15822"/>
                    <a:pt x="15614" y="14380"/>
                    <a:pt x="16117" y="12995"/>
                  </a:cubicBezTo>
                  <a:cubicBezTo>
                    <a:pt x="16393" y="12238"/>
                    <a:pt x="16744" y="11502"/>
                    <a:pt x="17116" y="10788"/>
                  </a:cubicBezTo>
                  <a:cubicBezTo>
                    <a:pt x="17711" y="9640"/>
                    <a:pt x="18397" y="8541"/>
                    <a:pt x="19109" y="7465"/>
                  </a:cubicBezTo>
                  <a:cubicBezTo>
                    <a:pt x="19149" y="7427"/>
                    <a:pt x="19202" y="7432"/>
                    <a:pt x="19241" y="7456"/>
                  </a:cubicBezTo>
                  <a:cubicBezTo>
                    <a:pt x="19185" y="7606"/>
                    <a:pt x="19135" y="7758"/>
                    <a:pt x="19094" y="7913"/>
                  </a:cubicBezTo>
                  <a:cubicBezTo>
                    <a:pt x="19099" y="7900"/>
                    <a:pt x="19101" y="7887"/>
                    <a:pt x="19106" y="7873"/>
                  </a:cubicBezTo>
                  <a:cubicBezTo>
                    <a:pt x="19091" y="7928"/>
                    <a:pt x="19077" y="7979"/>
                    <a:pt x="19064" y="8032"/>
                  </a:cubicBezTo>
                  <a:lnTo>
                    <a:pt x="19076" y="7995"/>
                  </a:lnTo>
                  <a:cubicBezTo>
                    <a:pt x="19064" y="8035"/>
                    <a:pt x="19055" y="8073"/>
                    <a:pt x="19045" y="8112"/>
                  </a:cubicBezTo>
                  <a:cubicBezTo>
                    <a:pt x="18886" y="8503"/>
                    <a:pt x="18758" y="8902"/>
                    <a:pt x="18674" y="9308"/>
                  </a:cubicBezTo>
                  <a:cubicBezTo>
                    <a:pt x="18203" y="11667"/>
                    <a:pt x="17481" y="13980"/>
                    <a:pt x="16482" y="16170"/>
                  </a:cubicBezTo>
                  <a:cubicBezTo>
                    <a:pt x="16190" y="16809"/>
                    <a:pt x="15881" y="17443"/>
                    <a:pt x="15529" y="18053"/>
                  </a:cubicBezTo>
                  <a:cubicBezTo>
                    <a:pt x="15411" y="18263"/>
                    <a:pt x="15290" y="18476"/>
                    <a:pt x="15164" y="18683"/>
                  </a:cubicBezTo>
                  <a:cubicBezTo>
                    <a:pt x="15145" y="18714"/>
                    <a:pt x="15109" y="18733"/>
                    <a:pt x="15072" y="18733"/>
                  </a:cubicBezTo>
                  <a:cubicBezTo>
                    <a:pt x="15052" y="18734"/>
                    <a:pt x="15031" y="18729"/>
                    <a:pt x="15016" y="18719"/>
                  </a:cubicBezTo>
                  <a:close/>
                  <a:moveTo>
                    <a:pt x="11841" y="13129"/>
                  </a:moveTo>
                  <a:cubicBezTo>
                    <a:pt x="11847" y="13100"/>
                    <a:pt x="11846" y="13071"/>
                    <a:pt x="11834" y="13046"/>
                  </a:cubicBezTo>
                  <a:cubicBezTo>
                    <a:pt x="11696" y="12443"/>
                    <a:pt x="11732" y="11796"/>
                    <a:pt x="11781" y="11191"/>
                  </a:cubicBezTo>
                  <a:cubicBezTo>
                    <a:pt x="11942" y="9510"/>
                    <a:pt x="12343" y="7841"/>
                    <a:pt x="13055" y="6306"/>
                  </a:cubicBezTo>
                  <a:cubicBezTo>
                    <a:pt x="13339" y="5679"/>
                    <a:pt x="13638" y="5059"/>
                    <a:pt x="13939" y="4438"/>
                  </a:cubicBezTo>
                  <a:cubicBezTo>
                    <a:pt x="14034" y="4249"/>
                    <a:pt x="14121" y="4054"/>
                    <a:pt x="14203" y="3859"/>
                  </a:cubicBezTo>
                  <a:cubicBezTo>
                    <a:pt x="14236" y="3803"/>
                    <a:pt x="14304" y="3797"/>
                    <a:pt x="14350" y="3824"/>
                  </a:cubicBezTo>
                  <a:cubicBezTo>
                    <a:pt x="14326" y="3925"/>
                    <a:pt x="14305" y="4026"/>
                    <a:pt x="14290" y="4128"/>
                  </a:cubicBezTo>
                  <a:cubicBezTo>
                    <a:pt x="14275" y="4226"/>
                    <a:pt x="14262" y="4322"/>
                    <a:pt x="14251" y="4420"/>
                  </a:cubicBezTo>
                  <a:cubicBezTo>
                    <a:pt x="13939" y="5596"/>
                    <a:pt x="13973" y="6846"/>
                    <a:pt x="13647" y="8025"/>
                  </a:cubicBezTo>
                  <a:cubicBezTo>
                    <a:pt x="13213" y="9595"/>
                    <a:pt x="12572" y="11099"/>
                    <a:pt x="12149" y="12673"/>
                  </a:cubicBezTo>
                  <a:cubicBezTo>
                    <a:pt x="12142" y="12709"/>
                    <a:pt x="12130" y="12747"/>
                    <a:pt x="12122" y="12784"/>
                  </a:cubicBezTo>
                  <a:cubicBezTo>
                    <a:pt x="12101" y="12831"/>
                    <a:pt x="12083" y="12877"/>
                    <a:pt x="12063" y="12926"/>
                  </a:cubicBezTo>
                  <a:cubicBezTo>
                    <a:pt x="12041" y="12978"/>
                    <a:pt x="12018" y="13033"/>
                    <a:pt x="11999" y="13086"/>
                  </a:cubicBezTo>
                  <a:cubicBezTo>
                    <a:pt x="11982" y="13139"/>
                    <a:pt x="11961" y="13191"/>
                    <a:pt x="11942" y="13243"/>
                  </a:cubicBezTo>
                  <a:cubicBezTo>
                    <a:pt x="11884" y="13235"/>
                    <a:pt x="11837" y="13185"/>
                    <a:pt x="11841" y="13129"/>
                  </a:cubicBezTo>
                  <a:close/>
                  <a:moveTo>
                    <a:pt x="9668" y="4798"/>
                  </a:moveTo>
                  <a:cubicBezTo>
                    <a:pt x="9834" y="5941"/>
                    <a:pt x="9701" y="7091"/>
                    <a:pt x="9639" y="8237"/>
                  </a:cubicBezTo>
                  <a:cubicBezTo>
                    <a:pt x="9626" y="8592"/>
                    <a:pt x="9632" y="8945"/>
                    <a:pt x="9640" y="9302"/>
                  </a:cubicBezTo>
                  <a:cubicBezTo>
                    <a:pt x="9645" y="9403"/>
                    <a:pt x="9647" y="9505"/>
                    <a:pt x="9655" y="9605"/>
                  </a:cubicBezTo>
                  <a:cubicBezTo>
                    <a:pt x="9659" y="9664"/>
                    <a:pt x="9617" y="9717"/>
                    <a:pt x="9558" y="9725"/>
                  </a:cubicBezTo>
                  <a:cubicBezTo>
                    <a:pt x="9509" y="9727"/>
                    <a:pt x="9460" y="9697"/>
                    <a:pt x="9445" y="9653"/>
                  </a:cubicBezTo>
                  <a:cubicBezTo>
                    <a:pt x="9396" y="9612"/>
                    <a:pt x="9383" y="9548"/>
                    <a:pt x="9364" y="9490"/>
                  </a:cubicBezTo>
                  <a:cubicBezTo>
                    <a:pt x="9314" y="9322"/>
                    <a:pt x="9272" y="9151"/>
                    <a:pt x="9229" y="8980"/>
                  </a:cubicBezTo>
                  <a:cubicBezTo>
                    <a:pt x="9062" y="8301"/>
                    <a:pt x="8875" y="7623"/>
                    <a:pt x="8760" y="6933"/>
                  </a:cubicBezTo>
                  <a:cubicBezTo>
                    <a:pt x="8559" y="5768"/>
                    <a:pt x="8434" y="4588"/>
                    <a:pt x="8440" y="3408"/>
                  </a:cubicBezTo>
                  <a:cubicBezTo>
                    <a:pt x="8458" y="2587"/>
                    <a:pt x="8553" y="1767"/>
                    <a:pt x="8691" y="959"/>
                  </a:cubicBezTo>
                  <a:cubicBezTo>
                    <a:pt x="8724" y="794"/>
                    <a:pt x="8929" y="794"/>
                    <a:pt x="8944" y="972"/>
                  </a:cubicBezTo>
                  <a:cubicBezTo>
                    <a:pt x="9000" y="1343"/>
                    <a:pt x="9008" y="1720"/>
                    <a:pt x="9067" y="2091"/>
                  </a:cubicBezTo>
                  <a:cubicBezTo>
                    <a:pt x="9242" y="2998"/>
                    <a:pt x="9560" y="3875"/>
                    <a:pt x="9668" y="4798"/>
                  </a:cubicBezTo>
                  <a:close/>
                  <a:moveTo>
                    <a:pt x="7432" y="7237"/>
                  </a:moveTo>
                  <a:cubicBezTo>
                    <a:pt x="7337" y="7147"/>
                    <a:pt x="7236" y="7066"/>
                    <a:pt x="7133" y="6986"/>
                  </a:cubicBezTo>
                  <a:cubicBezTo>
                    <a:pt x="7035" y="6907"/>
                    <a:pt x="6923" y="6836"/>
                    <a:pt x="6815" y="6770"/>
                  </a:cubicBezTo>
                  <a:cubicBezTo>
                    <a:pt x="6807" y="6764"/>
                    <a:pt x="6795" y="6759"/>
                    <a:pt x="6786" y="6752"/>
                  </a:cubicBezTo>
                  <a:cubicBezTo>
                    <a:pt x="6062" y="6061"/>
                    <a:pt x="5191" y="5643"/>
                    <a:pt x="4325" y="5025"/>
                  </a:cubicBezTo>
                  <a:cubicBezTo>
                    <a:pt x="3343" y="4362"/>
                    <a:pt x="2593" y="3435"/>
                    <a:pt x="1914" y="2476"/>
                  </a:cubicBezTo>
                  <a:cubicBezTo>
                    <a:pt x="1503" y="1909"/>
                    <a:pt x="1093" y="1342"/>
                    <a:pt x="696" y="767"/>
                  </a:cubicBezTo>
                  <a:cubicBezTo>
                    <a:pt x="597" y="626"/>
                    <a:pt x="500" y="482"/>
                    <a:pt x="402" y="340"/>
                  </a:cubicBezTo>
                  <a:cubicBezTo>
                    <a:pt x="333" y="249"/>
                    <a:pt x="238" y="81"/>
                    <a:pt x="396" y="29"/>
                  </a:cubicBezTo>
                  <a:cubicBezTo>
                    <a:pt x="531" y="0"/>
                    <a:pt x="833" y="311"/>
                    <a:pt x="952" y="396"/>
                  </a:cubicBezTo>
                  <a:cubicBezTo>
                    <a:pt x="1494" y="846"/>
                    <a:pt x="2036" y="1298"/>
                    <a:pt x="2565" y="1764"/>
                  </a:cubicBezTo>
                  <a:cubicBezTo>
                    <a:pt x="4179" y="3232"/>
                    <a:pt x="5836" y="4697"/>
                    <a:pt x="7097" y="6488"/>
                  </a:cubicBezTo>
                  <a:cubicBezTo>
                    <a:pt x="7310" y="6800"/>
                    <a:pt x="7487" y="7131"/>
                    <a:pt x="7663" y="7463"/>
                  </a:cubicBezTo>
                  <a:cubicBezTo>
                    <a:pt x="7589" y="7388"/>
                    <a:pt x="7511" y="7312"/>
                    <a:pt x="7432" y="7237"/>
                  </a:cubicBezTo>
                  <a:close/>
                  <a:moveTo>
                    <a:pt x="6453" y="11990"/>
                  </a:moveTo>
                  <a:lnTo>
                    <a:pt x="6554" y="11990"/>
                  </a:lnTo>
                  <a:cubicBezTo>
                    <a:pt x="7420" y="11990"/>
                    <a:pt x="8282" y="11855"/>
                    <a:pt x="9146" y="11816"/>
                  </a:cubicBezTo>
                  <a:cubicBezTo>
                    <a:pt x="9381" y="11811"/>
                    <a:pt x="9620" y="11812"/>
                    <a:pt x="9843" y="11895"/>
                  </a:cubicBezTo>
                  <a:cubicBezTo>
                    <a:pt x="9932" y="11921"/>
                    <a:pt x="10061" y="12039"/>
                    <a:pt x="10129" y="11906"/>
                  </a:cubicBezTo>
                  <a:lnTo>
                    <a:pt x="10129" y="11904"/>
                  </a:lnTo>
                  <a:cubicBezTo>
                    <a:pt x="10059" y="11826"/>
                    <a:pt x="9991" y="11752"/>
                    <a:pt x="9921" y="11676"/>
                  </a:cubicBezTo>
                  <a:cubicBezTo>
                    <a:pt x="9827" y="11618"/>
                    <a:pt x="9703" y="11497"/>
                    <a:pt x="9611" y="11533"/>
                  </a:cubicBezTo>
                  <a:cubicBezTo>
                    <a:pt x="9601" y="11490"/>
                    <a:pt x="9563" y="11454"/>
                    <a:pt x="9517" y="11450"/>
                  </a:cubicBezTo>
                  <a:cubicBezTo>
                    <a:pt x="9304" y="11346"/>
                    <a:pt x="9108" y="11220"/>
                    <a:pt x="8898" y="11113"/>
                  </a:cubicBezTo>
                  <a:cubicBezTo>
                    <a:pt x="7783" y="10544"/>
                    <a:pt x="6539" y="10280"/>
                    <a:pt x="5298" y="10172"/>
                  </a:cubicBezTo>
                  <a:cubicBezTo>
                    <a:pt x="4600" y="10114"/>
                    <a:pt x="3901" y="10035"/>
                    <a:pt x="3212" y="9900"/>
                  </a:cubicBezTo>
                  <a:cubicBezTo>
                    <a:pt x="2468" y="9775"/>
                    <a:pt x="1720" y="9650"/>
                    <a:pt x="1004" y="9404"/>
                  </a:cubicBezTo>
                  <a:cubicBezTo>
                    <a:pt x="788" y="9334"/>
                    <a:pt x="576" y="9259"/>
                    <a:pt x="364" y="9183"/>
                  </a:cubicBezTo>
                  <a:cubicBezTo>
                    <a:pt x="295" y="9160"/>
                    <a:pt x="223" y="9129"/>
                    <a:pt x="150" y="9135"/>
                  </a:cubicBezTo>
                  <a:cubicBezTo>
                    <a:pt x="1" y="9158"/>
                    <a:pt x="27" y="9324"/>
                    <a:pt x="117" y="9398"/>
                  </a:cubicBezTo>
                  <a:cubicBezTo>
                    <a:pt x="433" y="9686"/>
                    <a:pt x="820" y="9883"/>
                    <a:pt x="1178" y="10110"/>
                  </a:cubicBezTo>
                  <a:cubicBezTo>
                    <a:pt x="1789" y="10484"/>
                    <a:pt x="2432" y="10799"/>
                    <a:pt x="3079" y="11106"/>
                  </a:cubicBezTo>
                  <a:cubicBezTo>
                    <a:pt x="4133" y="11637"/>
                    <a:pt x="5264" y="11989"/>
                    <a:pt x="6453" y="11990"/>
                  </a:cubicBezTo>
                  <a:close/>
                  <a:moveTo>
                    <a:pt x="12666" y="17200"/>
                  </a:moveTo>
                  <a:cubicBezTo>
                    <a:pt x="12746" y="17244"/>
                    <a:pt x="12876" y="17269"/>
                    <a:pt x="12846" y="17384"/>
                  </a:cubicBezTo>
                  <a:cubicBezTo>
                    <a:pt x="12832" y="17433"/>
                    <a:pt x="12779" y="17469"/>
                    <a:pt x="12728" y="17462"/>
                  </a:cubicBezTo>
                  <a:cubicBezTo>
                    <a:pt x="12679" y="17525"/>
                    <a:pt x="12596" y="17497"/>
                    <a:pt x="12531" y="17481"/>
                  </a:cubicBezTo>
                  <a:cubicBezTo>
                    <a:pt x="12337" y="17435"/>
                    <a:pt x="12142" y="17402"/>
                    <a:pt x="11945" y="17382"/>
                  </a:cubicBezTo>
                  <a:cubicBezTo>
                    <a:pt x="11639" y="17354"/>
                    <a:pt x="11334" y="17353"/>
                    <a:pt x="11032" y="17360"/>
                  </a:cubicBezTo>
                  <a:cubicBezTo>
                    <a:pt x="10000" y="17390"/>
                    <a:pt x="8980" y="17571"/>
                    <a:pt x="7952" y="17643"/>
                  </a:cubicBezTo>
                  <a:cubicBezTo>
                    <a:pt x="7431" y="17679"/>
                    <a:pt x="6907" y="17685"/>
                    <a:pt x="6382" y="17672"/>
                  </a:cubicBezTo>
                  <a:cubicBezTo>
                    <a:pt x="4557" y="17642"/>
                    <a:pt x="2715" y="17323"/>
                    <a:pt x="1019" y="16635"/>
                  </a:cubicBezTo>
                  <a:cubicBezTo>
                    <a:pt x="911" y="16579"/>
                    <a:pt x="760" y="16556"/>
                    <a:pt x="702" y="16441"/>
                  </a:cubicBezTo>
                  <a:cubicBezTo>
                    <a:pt x="675" y="16371"/>
                    <a:pt x="728" y="16299"/>
                    <a:pt x="800" y="16290"/>
                  </a:cubicBezTo>
                  <a:cubicBezTo>
                    <a:pt x="1299" y="16306"/>
                    <a:pt x="1798" y="16368"/>
                    <a:pt x="2298" y="16371"/>
                  </a:cubicBezTo>
                  <a:cubicBezTo>
                    <a:pt x="4444" y="16328"/>
                    <a:pt x="6582" y="15911"/>
                    <a:pt x="8733" y="16032"/>
                  </a:cubicBezTo>
                  <a:cubicBezTo>
                    <a:pt x="9515" y="16088"/>
                    <a:pt x="10280" y="16288"/>
                    <a:pt x="11029" y="16506"/>
                  </a:cubicBezTo>
                  <a:cubicBezTo>
                    <a:pt x="11597" y="16680"/>
                    <a:pt x="12139" y="16930"/>
                    <a:pt x="12666" y="17200"/>
                  </a:cubicBezTo>
                  <a:close/>
                  <a:moveTo>
                    <a:pt x="16196" y="23943"/>
                  </a:moveTo>
                  <a:cubicBezTo>
                    <a:pt x="16351" y="23962"/>
                    <a:pt x="16333" y="24187"/>
                    <a:pt x="16169" y="24177"/>
                  </a:cubicBezTo>
                  <a:cubicBezTo>
                    <a:pt x="15139" y="24127"/>
                    <a:pt x="14106" y="24196"/>
                    <a:pt x="13076" y="24163"/>
                  </a:cubicBezTo>
                  <a:cubicBezTo>
                    <a:pt x="12199" y="24133"/>
                    <a:pt x="11322" y="24068"/>
                    <a:pt x="10452" y="23946"/>
                  </a:cubicBezTo>
                  <a:cubicBezTo>
                    <a:pt x="9141" y="23763"/>
                    <a:pt x="7843" y="23427"/>
                    <a:pt x="6558" y="23125"/>
                  </a:cubicBezTo>
                  <a:cubicBezTo>
                    <a:pt x="5746" y="22944"/>
                    <a:pt x="4932" y="22776"/>
                    <a:pt x="4170" y="22434"/>
                  </a:cubicBezTo>
                  <a:cubicBezTo>
                    <a:pt x="4160" y="22428"/>
                    <a:pt x="4148" y="22422"/>
                    <a:pt x="4135" y="22415"/>
                  </a:cubicBezTo>
                  <a:cubicBezTo>
                    <a:pt x="3961" y="22334"/>
                    <a:pt x="3560" y="22208"/>
                    <a:pt x="3700" y="22014"/>
                  </a:cubicBezTo>
                  <a:cubicBezTo>
                    <a:pt x="3764" y="21945"/>
                    <a:pt x="3872" y="21968"/>
                    <a:pt x="3959" y="21966"/>
                  </a:cubicBezTo>
                  <a:cubicBezTo>
                    <a:pt x="4217" y="21973"/>
                    <a:pt x="4478" y="21976"/>
                    <a:pt x="4738" y="21973"/>
                  </a:cubicBezTo>
                  <a:cubicBezTo>
                    <a:pt x="5458" y="21969"/>
                    <a:pt x="6175" y="21912"/>
                    <a:pt x="6894" y="21876"/>
                  </a:cubicBezTo>
                  <a:cubicBezTo>
                    <a:pt x="7971" y="21833"/>
                    <a:pt x="9051" y="21881"/>
                    <a:pt x="10120" y="22005"/>
                  </a:cubicBezTo>
                  <a:cubicBezTo>
                    <a:pt x="10799" y="22106"/>
                    <a:pt x="11470" y="22242"/>
                    <a:pt x="12129" y="22416"/>
                  </a:cubicBezTo>
                  <a:cubicBezTo>
                    <a:pt x="13033" y="22654"/>
                    <a:pt x="13922" y="22958"/>
                    <a:pt x="14784" y="23321"/>
                  </a:cubicBezTo>
                  <a:cubicBezTo>
                    <a:pt x="15260" y="23515"/>
                    <a:pt x="15729" y="23727"/>
                    <a:pt x="16196" y="23943"/>
                  </a:cubicBezTo>
                  <a:close/>
                  <a:moveTo>
                    <a:pt x="23942" y="14943"/>
                  </a:moveTo>
                  <a:cubicBezTo>
                    <a:pt x="23875" y="14975"/>
                    <a:pt x="23831" y="15041"/>
                    <a:pt x="23778" y="15090"/>
                  </a:cubicBezTo>
                  <a:cubicBezTo>
                    <a:pt x="23609" y="15271"/>
                    <a:pt x="23442" y="15455"/>
                    <a:pt x="23275" y="15636"/>
                  </a:cubicBezTo>
                  <a:cubicBezTo>
                    <a:pt x="22628" y="16339"/>
                    <a:pt x="21997" y="17057"/>
                    <a:pt x="21428" y="17826"/>
                  </a:cubicBezTo>
                  <a:cubicBezTo>
                    <a:pt x="20454" y="19153"/>
                    <a:pt x="19620" y="20580"/>
                    <a:pt x="18907" y="22063"/>
                  </a:cubicBezTo>
                  <a:cubicBezTo>
                    <a:pt x="18851" y="22179"/>
                    <a:pt x="18798" y="22297"/>
                    <a:pt x="18746" y="22415"/>
                  </a:cubicBezTo>
                  <a:cubicBezTo>
                    <a:pt x="18411" y="23174"/>
                    <a:pt x="18144" y="23960"/>
                    <a:pt x="17803" y="24715"/>
                  </a:cubicBezTo>
                  <a:cubicBezTo>
                    <a:pt x="17767" y="24796"/>
                    <a:pt x="17665" y="24863"/>
                    <a:pt x="17741" y="24954"/>
                  </a:cubicBezTo>
                  <a:cubicBezTo>
                    <a:pt x="17832" y="25047"/>
                    <a:pt x="17937" y="24938"/>
                    <a:pt x="17976" y="24850"/>
                  </a:cubicBezTo>
                  <a:cubicBezTo>
                    <a:pt x="18259" y="24635"/>
                    <a:pt x="18561" y="24446"/>
                    <a:pt x="18838" y="24223"/>
                  </a:cubicBezTo>
                  <a:cubicBezTo>
                    <a:pt x="19208" y="23937"/>
                    <a:pt x="19559" y="23599"/>
                    <a:pt x="19885" y="23262"/>
                  </a:cubicBezTo>
                  <a:cubicBezTo>
                    <a:pt x="20165" y="22984"/>
                    <a:pt x="20421" y="22702"/>
                    <a:pt x="20654" y="22415"/>
                  </a:cubicBezTo>
                  <a:cubicBezTo>
                    <a:pt x="21671" y="21161"/>
                    <a:pt x="22272" y="19790"/>
                    <a:pt x="22822" y="18188"/>
                  </a:cubicBezTo>
                  <a:cubicBezTo>
                    <a:pt x="23148" y="17318"/>
                    <a:pt x="23465" y="16457"/>
                    <a:pt x="23844" y="15608"/>
                  </a:cubicBezTo>
                  <a:cubicBezTo>
                    <a:pt x="23918" y="15425"/>
                    <a:pt x="24024" y="15252"/>
                    <a:pt x="24093" y="15067"/>
                  </a:cubicBezTo>
                  <a:cubicBezTo>
                    <a:pt x="24110" y="14984"/>
                    <a:pt x="24018" y="14912"/>
                    <a:pt x="23942" y="149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9" name="Google Shape;369;p13"/>
          <p:cNvGrpSpPr/>
          <p:nvPr/>
        </p:nvGrpSpPr>
        <p:grpSpPr>
          <a:xfrm rot="10800000" flipH="1">
            <a:off x="10631073" y="-305321"/>
            <a:ext cx="1902836" cy="2919975"/>
            <a:chOff x="2619745" y="1275650"/>
            <a:chExt cx="1149055" cy="2178652"/>
          </a:xfrm>
        </p:grpSpPr>
        <p:sp>
          <p:nvSpPr>
            <p:cNvPr id="370" name="Google Shape;370;p13"/>
            <p:cNvSpPr/>
            <p:nvPr/>
          </p:nvSpPr>
          <p:spPr>
            <a:xfrm flipH="1">
              <a:off x="2619745" y="1275650"/>
              <a:ext cx="1057369" cy="2156744"/>
            </a:xfrm>
            <a:custGeom>
              <a:avLst/>
              <a:gdLst/>
              <a:ahLst/>
              <a:cxnLst/>
              <a:rect l="l" t="t" r="r" b="b"/>
              <a:pathLst>
                <a:path w="12259" h="25005" extrusionOk="0">
                  <a:moveTo>
                    <a:pt x="6749" y="24793"/>
                  </a:moveTo>
                  <a:cubicBezTo>
                    <a:pt x="6512" y="24790"/>
                    <a:pt x="6276" y="24787"/>
                    <a:pt x="6041" y="24791"/>
                  </a:cubicBezTo>
                  <a:cubicBezTo>
                    <a:pt x="4205" y="24652"/>
                    <a:pt x="1152" y="25004"/>
                    <a:pt x="748" y="22606"/>
                  </a:cubicBezTo>
                  <a:cubicBezTo>
                    <a:pt x="582" y="19494"/>
                    <a:pt x="652" y="16436"/>
                    <a:pt x="353" y="13290"/>
                  </a:cubicBezTo>
                  <a:cubicBezTo>
                    <a:pt x="194" y="10165"/>
                    <a:pt x="1" y="7033"/>
                    <a:pt x="67" y="3904"/>
                  </a:cubicBezTo>
                  <a:cubicBezTo>
                    <a:pt x="89" y="3126"/>
                    <a:pt x="99" y="2349"/>
                    <a:pt x="143" y="1573"/>
                  </a:cubicBezTo>
                  <a:cubicBezTo>
                    <a:pt x="150" y="358"/>
                    <a:pt x="411" y="0"/>
                    <a:pt x="1659" y="452"/>
                  </a:cubicBezTo>
                  <a:cubicBezTo>
                    <a:pt x="1991" y="584"/>
                    <a:pt x="2316" y="746"/>
                    <a:pt x="2625" y="936"/>
                  </a:cubicBezTo>
                  <a:cubicBezTo>
                    <a:pt x="3589" y="1531"/>
                    <a:pt x="4394" y="2400"/>
                    <a:pt x="4790" y="3467"/>
                  </a:cubicBezTo>
                  <a:cubicBezTo>
                    <a:pt x="5212" y="4637"/>
                    <a:pt x="5044" y="5890"/>
                    <a:pt x="5070" y="7105"/>
                  </a:cubicBezTo>
                  <a:cubicBezTo>
                    <a:pt x="5070" y="7519"/>
                    <a:pt x="5260" y="8165"/>
                    <a:pt x="5792" y="8024"/>
                  </a:cubicBezTo>
                  <a:cubicBezTo>
                    <a:pt x="9939" y="6358"/>
                    <a:pt x="8526" y="11131"/>
                    <a:pt x="8496" y="13463"/>
                  </a:cubicBezTo>
                  <a:cubicBezTo>
                    <a:pt x="8538" y="15743"/>
                    <a:pt x="8950" y="15409"/>
                    <a:pt x="9718" y="15076"/>
                  </a:cubicBezTo>
                  <a:cubicBezTo>
                    <a:pt x="10088" y="14915"/>
                    <a:pt x="10539" y="14755"/>
                    <a:pt x="11071" y="14886"/>
                  </a:cubicBezTo>
                  <a:cubicBezTo>
                    <a:pt x="12258" y="15232"/>
                    <a:pt x="12207" y="16739"/>
                    <a:pt x="12184" y="17745"/>
                  </a:cubicBezTo>
                  <a:cubicBezTo>
                    <a:pt x="12103" y="19639"/>
                    <a:pt x="11542" y="21457"/>
                    <a:pt x="10963" y="23255"/>
                  </a:cubicBezTo>
                  <a:cubicBezTo>
                    <a:pt x="10857" y="23585"/>
                    <a:pt x="10749" y="23914"/>
                    <a:pt x="10645" y="24244"/>
                  </a:cubicBezTo>
                  <a:cubicBezTo>
                    <a:pt x="10602" y="24377"/>
                    <a:pt x="10476" y="24370"/>
                    <a:pt x="10351" y="24366"/>
                  </a:cubicBezTo>
                  <a:cubicBezTo>
                    <a:pt x="10293" y="24362"/>
                    <a:pt x="10237" y="24360"/>
                    <a:pt x="10191" y="24369"/>
                  </a:cubicBezTo>
                  <a:cubicBezTo>
                    <a:pt x="10037" y="24380"/>
                    <a:pt x="9886" y="24402"/>
                    <a:pt x="9735" y="24431"/>
                  </a:cubicBezTo>
                  <a:cubicBezTo>
                    <a:pt x="9261" y="24534"/>
                    <a:pt x="8792" y="24668"/>
                    <a:pt x="8312" y="24741"/>
                  </a:cubicBezTo>
                  <a:cubicBezTo>
                    <a:pt x="7950" y="24784"/>
                    <a:pt x="7583" y="24794"/>
                    <a:pt x="7218" y="24794"/>
                  </a:cubicBezTo>
                  <a:cubicBezTo>
                    <a:pt x="7060" y="24796"/>
                    <a:pt x="6903" y="24794"/>
                    <a:pt x="6749" y="24793"/>
                  </a:cubicBezTo>
                  <a:close/>
                  <a:moveTo>
                    <a:pt x="6122" y="14115"/>
                  </a:moveTo>
                  <a:cubicBezTo>
                    <a:pt x="6102" y="14131"/>
                    <a:pt x="6082" y="14147"/>
                    <a:pt x="6065" y="14163"/>
                  </a:cubicBezTo>
                  <a:cubicBezTo>
                    <a:pt x="6018" y="14202"/>
                    <a:pt x="5976" y="14248"/>
                    <a:pt x="5943" y="14296"/>
                  </a:cubicBezTo>
                  <a:cubicBezTo>
                    <a:pt x="5924" y="14319"/>
                    <a:pt x="5910" y="14344"/>
                    <a:pt x="5895" y="14371"/>
                  </a:cubicBezTo>
                  <a:lnTo>
                    <a:pt x="5879" y="14399"/>
                  </a:lnTo>
                  <a:cubicBezTo>
                    <a:pt x="5744" y="14631"/>
                    <a:pt x="5665" y="14896"/>
                    <a:pt x="5621" y="15162"/>
                  </a:cubicBezTo>
                  <a:cubicBezTo>
                    <a:pt x="5602" y="15268"/>
                    <a:pt x="5593" y="15376"/>
                    <a:pt x="5588" y="15485"/>
                  </a:cubicBezTo>
                  <a:cubicBezTo>
                    <a:pt x="5578" y="15692"/>
                    <a:pt x="5585" y="15910"/>
                    <a:pt x="5674" y="16101"/>
                  </a:cubicBezTo>
                  <a:cubicBezTo>
                    <a:pt x="5714" y="16183"/>
                    <a:pt x="5770" y="16259"/>
                    <a:pt x="5842" y="16316"/>
                  </a:cubicBezTo>
                  <a:cubicBezTo>
                    <a:pt x="5875" y="16347"/>
                    <a:pt x="5915" y="16370"/>
                    <a:pt x="5957" y="16384"/>
                  </a:cubicBezTo>
                  <a:cubicBezTo>
                    <a:pt x="5969" y="16390"/>
                    <a:pt x="5982" y="16393"/>
                    <a:pt x="5995" y="16398"/>
                  </a:cubicBezTo>
                  <a:cubicBezTo>
                    <a:pt x="6036" y="16411"/>
                    <a:pt x="6079" y="16418"/>
                    <a:pt x="6122" y="16418"/>
                  </a:cubicBezTo>
                  <a:cubicBezTo>
                    <a:pt x="6153" y="16418"/>
                    <a:pt x="6183" y="16416"/>
                    <a:pt x="6212" y="16407"/>
                  </a:cubicBezTo>
                  <a:cubicBezTo>
                    <a:pt x="6278" y="16390"/>
                    <a:pt x="6338" y="16355"/>
                    <a:pt x="6390" y="16311"/>
                  </a:cubicBezTo>
                  <a:cubicBezTo>
                    <a:pt x="6427" y="16278"/>
                    <a:pt x="6462" y="16242"/>
                    <a:pt x="6492" y="16203"/>
                  </a:cubicBezTo>
                  <a:cubicBezTo>
                    <a:pt x="6547" y="16180"/>
                    <a:pt x="6601" y="16147"/>
                    <a:pt x="6641" y="16102"/>
                  </a:cubicBezTo>
                  <a:cubicBezTo>
                    <a:pt x="6723" y="16012"/>
                    <a:pt x="6778" y="15908"/>
                    <a:pt x="6817" y="15793"/>
                  </a:cubicBezTo>
                  <a:cubicBezTo>
                    <a:pt x="6871" y="15638"/>
                    <a:pt x="6903" y="15472"/>
                    <a:pt x="6923" y="15311"/>
                  </a:cubicBezTo>
                  <a:cubicBezTo>
                    <a:pt x="6935" y="15224"/>
                    <a:pt x="6946" y="15137"/>
                    <a:pt x="6952" y="15048"/>
                  </a:cubicBezTo>
                  <a:cubicBezTo>
                    <a:pt x="6963" y="14902"/>
                    <a:pt x="6978" y="14752"/>
                    <a:pt x="6958" y="14606"/>
                  </a:cubicBezTo>
                  <a:cubicBezTo>
                    <a:pt x="6939" y="14473"/>
                    <a:pt x="6902" y="14350"/>
                    <a:pt x="6824" y="14239"/>
                  </a:cubicBezTo>
                  <a:cubicBezTo>
                    <a:pt x="6752" y="14134"/>
                    <a:pt x="6656" y="14056"/>
                    <a:pt x="6532" y="14029"/>
                  </a:cubicBezTo>
                  <a:cubicBezTo>
                    <a:pt x="6496" y="14019"/>
                    <a:pt x="6457" y="14016"/>
                    <a:pt x="6420" y="14016"/>
                  </a:cubicBezTo>
                  <a:cubicBezTo>
                    <a:pt x="6317" y="14012"/>
                    <a:pt x="6209" y="14048"/>
                    <a:pt x="6122" y="14115"/>
                  </a:cubicBezTo>
                  <a:close/>
                  <a:moveTo>
                    <a:pt x="5260" y="11197"/>
                  </a:moveTo>
                  <a:cubicBezTo>
                    <a:pt x="5202" y="11264"/>
                    <a:pt x="5161" y="11342"/>
                    <a:pt x="5119" y="11421"/>
                  </a:cubicBezTo>
                  <a:cubicBezTo>
                    <a:pt x="5076" y="11503"/>
                    <a:pt x="5040" y="11594"/>
                    <a:pt x="5011" y="11681"/>
                  </a:cubicBezTo>
                  <a:cubicBezTo>
                    <a:pt x="5010" y="11686"/>
                    <a:pt x="5008" y="11690"/>
                    <a:pt x="5008" y="11694"/>
                  </a:cubicBezTo>
                  <a:cubicBezTo>
                    <a:pt x="4972" y="11760"/>
                    <a:pt x="4951" y="11837"/>
                    <a:pt x="4938" y="11906"/>
                  </a:cubicBezTo>
                  <a:cubicBezTo>
                    <a:pt x="4932" y="11931"/>
                    <a:pt x="4929" y="11954"/>
                    <a:pt x="4926" y="11980"/>
                  </a:cubicBezTo>
                  <a:cubicBezTo>
                    <a:pt x="4903" y="12070"/>
                    <a:pt x="4889" y="12160"/>
                    <a:pt x="4889" y="12254"/>
                  </a:cubicBezTo>
                  <a:cubicBezTo>
                    <a:pt x="4889" y="12337"/>
                    <a:pt x="4903" y="12423"/>
                    <a:pt x="4938" y="12501"/>
                  </a:cubicBezTo>
                  <a:cubicBezTo>
                    <a:pt x="4952" y="12557"/>
                    <a:pt x="4972" y="12609"/>
                    <a:pt x="5003" y="12660"/>
                  </a:cubicBezTo>
                  <a:cubicBezTo>
                    <a:pt x="5046" y="12732"/>
                    <a:pt x="5105" y="12797"/>
                    <a:pt x="5182" y="12833"/>
                  </a:cubicBezTo>
                  <a:cubicBezTo>
                    <a:pt x="5234" y="12859"/>
                    <a:pt x="5296" y="12872"/>
                    <a:pt x="5353" y="12872"/>
                  </a:cubicBezTo>
                  <a:cubicBezTo>
                    <a:pt x="5368" y="12872"/>
                    <a:pt x="5379" y="12872"/>
                    <a:pt x="5392" y="12869"/>
                  </a:cubicBezTo>
                  <a:cubicBezTo>
                    <a:pt x="5522" y="12857"/>
                    <a:pt x="5649" y="12775"/>
                    <a:pt x="5734" y="12678"/>
                  </a:cubicBezTo>
                  <a:cubicBezTo>
                    <a:pt x="5822" y="12574"/>
                    <a:pt x="5878" y="12455"/>
                    <a:pt x="5910" y="12323"/>
                  </a:cubicBezTo>
                  <a:cubicBezTo>
                    <a:pt x="5924" y="12261"/>
                    <a:pt x="5938" y="12197"/>
                    <a:pt x="5947" y="12133"/>
                  </a:cubicBezTo>
                  <a:cubicBezTo>
                    <a:pt x="5954" y="12090"/>
                    <a:pt x="5960" y="12048"/>
                    <a:pt x="5966" y="12005"/>
                  </a:cubicBezTo>
                  <a:cubicBezTo>
                    <a:pt x="5990" y="11894"/>
                    <a:pt x="6005" y="11779"/>
                    <a:pt x="6007" y="11664"/>
                  </a:cubicBezTo>
                  <a:cubicBezTo>
                    <a:pt x="6007" y="11618"/>
                    <a:pt x="6009" y="11574"/>
                    <a:pt x="6005" y="11529"/>
                  </a:cubicBezTo>
                  <a:cubicBezTo>
                    <a:pt x="6002" y="11464"/>
                    <a:pt x="5990" y="11392"/>
                    <a:pt x="5966" y="11333"/>
                  </a:cubicBezTo>
                  <a:cubicBezTo>
                    <a:pt x="5938" y="11269"/>
                    <a:pt x="5907" y="11214"/>
                    <a:pt x="5859" y="11162"/>
                  </a:cubicBezTo>
                  <a:cubicBezTo>
                    <a:pt x="5813" y="11111"/>
                    <a:pt x="5746" y="11075"/>
                    <a:pt x="5680" y="11057"/>
                  </a:cubicBezTo>
                  <a:cubicBezTo>
                    <a:pt x="5648" y="11049"/>
                    <a:pt x="5614" y="11046"/>
                    <a:pt x="5580" y="11046"/>
                  </a:cubicBezTo>
                  <a:cubicBezTo>
                    <a:pt x="5457" y="11042"/>
                    <a:pt x="5340" y="11098"/>
                    <a:pt x="5260" y="1119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3"/>
            <p:cNvSpPr/>
            <p:nvPr/>
          </p:nvSpPr>
          <p:spPr>
            <a:xfrm flipH="1">
              <a:off x="2787764" y="1295315"/>
              <a:ext cx="981036" cy="2158986"/>
            </a:xfrm>
            <a:custGeom>
              <a:avLst/>
              <a:gdLst/>
              <a:ahLst/>
              <a:cxnLst/>
              <a:rect l="l" t="t" r="r" b="b"/>
              <a:pathLst>
                <a:path w="11374" h="25031" extrusionOk="0">
                  <a:moveTo>
                    <a:pt x="9500" y="24966"/>
                  </a:moveTo>
                  <a:cubicBezTo>
                    <a:pt x="8875" y="22809"/>
                    <a:pt x="7963" y="20748"/>
                    <a:pt x="6895" y="18778"/>
                  </a:cubicBezTo>
                  <a:cubicBezTo>
                    <a:pt x="5965" y="17017"/>
                    <a:pt x="4997" y="15275"/>
                    <a:pt x="4063" y="13515"/>
                  </a:cubicBezTo>
                  <a:cubicBezTo>
                    <a:pt x="3501" y="12451"/>
                    <a:pt x="2953" y="11379"/>
                    <a:pt x="2494" y="10264"/>
                  </a:cubicBezTo>
                  <a:cubicBezTo>
                    <a:pt x="2046" y="9150"/>
                    <a:pt x="1609" y="8030"/>
                    <a:pt x="1150" y="6922"/>
                  </a:cubicBezTo>
                  <a:cubicBezTo>
                    <a:pt x="1094" y="6781"/>
                    <a:pt x="1037" y="6643"/>
                    <a:pt x="985" y="6501"/>
                  </a:cubicBezTo>
                  <a:cubicBezTo>
                    <a:pt x="970" y="6462"/>
                    <a:pt x="986" y="6416"/>
                    <a:pt x="1027" y="6400"/>
                  </a:cubicBezTo>
                  <a:cubicBezTo>
                    <a:pt x="1064" y="6384"/>
                    <a:pt x="1113" y="6401"/>
                    <a:pt x="1127" y="6442"/>
                  </a:cubicBezTo>
                  <a:cubicBezTo>
                    <a:pt x="1269" y="6821"/>
                    <a:pt x="1429" y="7191"/>
                    <a:pt x="1580" y="7566"/>
                  </a:cubicBezTo>
                  <a:cubicBezTo>
                    <a:pt x="2213" y="9101"/>
                    <a:pt x="2773" y="10684"/>
                    <a:pt x="3535" y="12159"/>
                  </a:cubicBezTo>
                  <a:cubicBezTo>
                    <a:pt x="4622" y="14298"/>
                    <a:pt x="5807" y="16385"/>
                    <a:pt x="6927" y="18507"/>
                  </a:cubicBezTo>
                  <a:cubicBezTo>
                    <a:pt x="8042" y="20551"/>
                    <a:pt x="9000" y="22683"/>
                    <a:pt x="9648" y="24924"/>
                  </a:cubicBezTo>
                  <a:cubicBezTo>
                    <a:pt x="9661" y="24964"/>
                    <a:pt x="9634" y="25009"/>
                    <a:pt x="9595" y="25019"/>
                  </a:cubicBezTo>
                  <a:cubicBezTo>
                    <a:pt x="9555" y="25031"/>
                    <a:pt x="9512" y="25005"/>
                    <a:pt x="9500" y="24966"/>
                  </a:cubicBezTo>
                  <a:close/>
                  <a:moveTo>
                    <a:pt x="11218" y="24512"/>
                  </a:moveTo>
                  <a:cubicBezTo>
                    <a:pt x="11220" y="24552"/>
                    <a:pt x="11251" y="24588"/>
                    <a:pt x="11294" y="24588"/>
                  </a:cubicBezTo>
                  <a:cubicBezTo>
                    <a:pt x="11336" y="24588"/>
                    <a:pt x="11373" y="24555"/>
                    <a:pt x="11372" y="24512"/>
                  </a:cubicBezTo>
                  <a:cubicBezTo>
                    <a:pt x="11319" y="23107"/>
                    <a:pt x="11189" y="21710"/>
                    <a:pt x="10977" y="20321"/>
                  </a:cubicBezTo>
                  <a:cubicBezTo>
                    <a:pt x="10739" y="18843"/>
                    <a:pt x="10473" y="17364"/>
                    <a:pt x="10036" y="15932"/>
                  </a:cubicBezTo>
                  <a:cubicBezTo>
                    <a:pt x="9931" y="15555"/>
                    <a:pt x="9770" y="15197"/>
                    <a:pt x="9638" y="14829"/>
                  </a:cubicBezTo>
                  <a:cubicBezTo>
                    <a:pt x="9565" y="14628"/>
                    <a:pt x="9489" y="14428"/>
                    <a:pt x="9408" y="14228"/>
                  </a:cubicBezTo>
                  <a:cubicBezTo>
                    <a:pt x="9128" y="13580"/>
                    <a:pt x="8919" y="12905"/>
                    <a:pt x="8649" y="12253"/>
                  </a:cubicBezTo>
                  <a:cubicBezTo>
                    <a:pt x="8258" y="11328"/>
                    <a:pt x="7799" y="10430"/>
                    <a:pt x="7239" y="9596"/>
                  </a:cubicBezTo>
                  <a:cubicBezTo>
                    <a:pt x="6819" y="8953"/>
                    <a:pt x="6323" y="8368"/>
                    <a:pt x="5867" y="7751"/>
                  </a:cubicBezTo>
                  <a:cubicBezTo>
                    <a:pt x="4772" y="6226"/>
                    <a:pt x="3787" y="4600"/>
                    <a:pt x="3018" y="2883"/>
                  </a:cubicBezTo>
                  <a:cubicBezTo>
                    <a:pt x="2638" y="2045"/>
                    <a:pt x="2286" y="1197"/>
                    <a:pt x="1964" y="334"/>
                  </a:cubicBezTo>
                  <a:cubicBezTo>
                    <a:pt x="1928" y="241"/>
                    <a:pt x="1889" y="150"/>
                    <a:pt x="1853" y="58"/>
                  </a:cubicBezTo>
                  <a:cubicBezTo>
                    <a:pt x="1837" y="18"/>
                    <a:pt x="1790" y="1"/>
                    <a:pt x="1753" y="17"/>
                  </a:cubicBezTo>
                  <a:cubicBezTo>
                    <a:pt x="1712" y="33"/>
                    <a:pt x="1696" y="79"/>
                    <a:pt x="1711" y="117"/>
                  </a:cubicBezTo>
                  <a:cubicBezTo>
                    <a:pt x="1912" y="603"/>
                    <a:pt x="2088" y="1099"/>
                    <a:pt x="2286" y="1585"/>
                  </a:cubicBezTo>
                  <a:cubicBezTo>
                    <a:pt x="2696" y="2548"/>
                    <a:pt x="3105" y="3515"/>
                    <a:pt x="3607" y="4432"/>
                  </a:cubicBezTo>
                  <a:cubicBezTo>
                    <a:pt x="4220" y="5563"/>
                    <a:pt x="4897" y="6660"/>
                    <a:pt x="5646" y="7708"/>
                  </a:cubicBezTo>
                  <a:cubicBezTo>
                    <a:pt x="6099" y="8335"/>
                    <a:pt x="6605" y="8924"/>
                    <a:pt x="7036" y="9567"/>
                  </a:cubicBezTo>
                  <a:cubicBezTo>
                    <a:pt x="7605" y="10401"/>
                    <a:pt x="8074" y="11300"/>
                    <a:pt x="8471" y="12227"/>
                  </a:cubicBezTo>
                  <a:cubicBezTo>
                    <a:pt x="8707" y="12770"/>
                    <a:pt x="8885" y="13337"/>
                    <a:pt x="9103" y="13887"/>
                  </a:cubicBezTo>
                  <a:cubicBezTo>
                    <a:pt x="9274" y="14297"/>
                    <a:pt x="9434" y="14710"/>
                    <a:pt x="9588" y="15127"/>
                  </a:cubicBezTo>
                  <a:cubicBezTo>
                    <a:pt x="9743" y="15499"/>
                    <a:pt x="9871" y="15881"/>
                    <a:pt x="9980" y="16268"/>
                  </a:cubicBezTo>
                  <a:cubicBezTo>
                    <a:pt x="10189" y="16958"/>
                    <a:pt x="10324" y="17665"/>
                    <a:pt x="10476" y="18370"/>
                  </a:cubicBezTo>
                  <a:cubicBezTo>
                    <a:pt x="10887" y="20396"/>
                    <a:pt x="11142" y="22444"/>
                    <a:pt x="11218" y="24512"/>
                  </a:cubicBezTo>
                  <a:close/>
                  <a:moveTo>
                    <a:pt x="10709" y="24293"/>
                  </a:moveTo>
                  <a:cubicBezTo>
                    <a:pt x="10744" y="24397"/>
                    <a:pt x="10880" y="24343"/>
                    <a:pt x="10859" y="24253"/>
                  </a:cubicBezTo>
                  <a:cubicBezTo>
                    <a:pt x="10761" y="23873"/>
                    <a:pt x="10659" y="23495"/>
                    <a:pt x="10551" y="23119"/>
                  </a:cubicBezTo>
                  <a:cubicBezTo>
                    <a:pt x="10157" y="21712"/>
                    <a:pt x="9618" y="20354"/>
                    <a:pt x="9000" y="19033"/>
                  </a:cubicBezTo>
                  <a:cubicBezTo>
                    <a:pt x="8602" y="18183"/>
                    <a:pt x="8209" y="17328"/>
                    <a:pt x="7946" y="16426"/>
                  </a:cubicBezTo>
                  <a:cubicBezTo>
                    <a:pt x="7899" y="16262"/>
                    <a:pt x="7842" y="16103"/>
                    <a:pt x="7801" y="15939"/>
                  </a:cubicBezTo>
                  <a:cubicBezTo>
                    <a:pt x="7795" y="15896"/>
                    <a:pt x="7758" y="15863"/>
                    <a:pt x="7713" y="15868"/>
                  </a:cubicBezTo>
                  <a:cubicBezTo>
                    <a:pt x="7597" y="15896"/>
                    <a:pt x="7669" y="16028"/>
                    <a:pt x="7689" y="16106"/>
                  </a:cubicBezTo>
                  <a:cubicBezTo>
                    <a:pt x="7745" y="16297"/>
                    <a:pt x="7802" y="16485"/>
                    <a:pt x="7864" y="16673"/>
                  </a:cubicBezTo>
                  <a:cubicBezTo>
                    <a:pt x="8292" y="18061"/>
                    <a:pt x="9020" y="19326"/>
                    <a:pt x="9550" y="20675"/>
                  </a:cubicBezTo>
                  <a:cubicBezTo>
                    <a:pt x="10033" y="21846"/>
                    <a:pt x="10394" y="23064"/>
                    <a:pt x="10709" y="24293"/>
                  </a:cubicBezTo>
                  <a:close/>
                  <a:moveTo>
                    <a:pt x="7006" y="13702"/>
                  </a:moveTo>
                  <a:cubicBezTo>
                    <a:pt x="7035" y="13798"/>
                    <a:pt x="7178" y="13758"/>
                    <a:pt x="7154" y="13660"/>
                  </a:cubicBezTo>
                  <a:cubicBezTo>
                    <a:pt x="7079" y="13374"/>
                    <a:pt x="6987" y="13097"/>
                    <a:pt x="6892" y="12818"/>
                  </a:cubicBezTo>
                  <a:cubicBezTo>
                    <a:pt x="6866" y="12743"/>
                    <a:pt x="6840" y="12671"/>
                    <a:pt x="6823" y="12596"/>
                  </a:cubicBezTo>
                  <a:cubicBezTo>
                    <a:pt x="6827" y="12547"/>
                    <a:pt x="6797" y="12501"/>
                    <a:pt x="6744" y="12501"/>
                  </a:cubicBezTo>
                  <a:cubicBezTo>
                    <a:pt x="6704" y="12501"/>
                    <a:pt x="6668" y="12534"/>
                    <a:pt x="6668" y="12579"/>
                  </a:cubicBezTo>
                  <a:cubicBezTo>
                    <a:pt x="6701" y="12806"/>
                    <a:pt x="6807" y="13022"/>
                    <a:pt x="6871" y="13245"/>
                  </a:cubicBezTo>
                  <a:cubicBezTo>
                    <a:pt x="6919" y="13396"/>
                    <a:pt x="6963" y="13549"/>
                    <a:pt x="7006" y="13702"/>
                  </a:cubicBezTo>
                  <a:close/>
                  <a:moveTo>
                    <a:pt x="5979" y="11301"/>
                  </a:moveTo>
                  <a:cubicBezTo>
                    <a:pt x="6001" y="11337"/>
                    <a:pt x="6050" y="11350"/>
                    <a:pt x="6086" y="11328"/>
                  </a:cubicBezTo>
                  <a:cubicBezTo>
                    <a:pt x="6122" y="11307"/>
                    <a:pt x="6136" y="11258"/>
                    <a:pt x="6112" y="11222"/>
                  </a:cubicBezTo>
                  <a:cubicBezTo>
                    <a:pt x="6018" y="11069"/>
                    <a:pt x="5929" y="10914"/>
                    <a:pt x="5835" y="10762"/>
                  </a:cubicBezTo>
                  <a:cubicBezTo>
                    <a:pt x="5030" y="9492"/>
                    <a:pt x="4153" y="8270"/>
                    <a:pt x="3426" y="6955"/>
                  </a:cubicBezTo>
                  <a:cubicBezTo>
                    <a:pt x="2927" y="6107"/>
                    <a:pt x="2477" y="5234"/>
                    <a:pt x="2115" y="4315"/>
                  </a:cubicBezTo>
                  <a:cubicBezTo>
                    <a:pt x="1755" y="3378"/>
                    <a:pt x="1445" y="2423"/>
                    <a:pt x="1094" y="1482"/>
                  </a:cubicBezTo>
                  <a:cubicBezTo>
                    <a:pt x="1048" y="1345"/>
                    <a:pt x="999" y="1203"/>
                    <a:pt x="962" y="1056"/>
                  </a:cubicBezTo>
                  <a:cubicBezTo>
                    <a:pt x="950" y="1014"/>
                    <a:pt x="906" y="991"/>
                    <a:pt x="867" y="1002"/>
                  </a:cubicBezTo>
                  <a:cubicBezTo>
                    <a:pt x="825" y="1013"/>
                    <a:pt x="802" y="1056"/>
                    <a:pt x="812" y="1096"/>
                  </a:cubicBezTo>
                  <a:cubicBezTo>
                    <a:pt x="854" y="1255"/>
                    <a:pt x="906" y="1411"/>
                    <a:pt x="962" y="1568"/>
                  </a:cubicBezTo>
                  <a:cubicBezTo>
                    <a:pt x="1524" y="3086"/>
                    <a:pt x="1983" y="4652"/>
                    <a:pt x="2759" y="6082"/>
                  </a:cubicBezTo>
                  <a:cubicBezTo>
                    <a:pt x="3127" y="6758"/>
                    <a:pt x="3509" y="7426"/>
                    <a:pt x="3909" y="8083"/>
                  </a:cubicBezTo>
                  <a:cubicBezTo>
                    <a:pt x="4578" y="9169"/>
                    <a:pt x="5332" y="10201"/>
                    <a:pt x="5979" y="11301"/>
                  </a:cubicBezTo>
                  <a:close/>
                  <a:moveTo>
                    <a:pt x="7979" y="24917"/>
                  </a:moveTo>
                  <a:cubicBezTo>
                    <a:pt x="7993" y="24957"/>
                    <a:pt x="8042" y="24975"/>
                    <a:pt x="8080" y="24959"/>
                  </a:cubicBezTo>
                  <a:cubicBezTo>
                    <a:pt x="8120" y="24943"/>
                    <a:pt x="8136" y="24897"/>
                    <a:pt x="8121" y="24858"/>
                  </a:cubicBezTo>
                  <a:cubicBezTo>
                    <a:pt x="7998" y="24519"/>
                    <a:pt x="7868" y="24181"/>
                    <a:pt x="7735" y="23845"/>
                  </a:cubicBezTo>
                  <a:cubicBezTo>
                    <a:pt x="7372" y="22933"/>
                    <a:pt x="6950" y="22043"/>
                    <a:pt x="6438" y="21206"/>
                  </a:cubicBezTo>
                  <a:cubicBezTo>
                    <a:pt x="5404" y="19546"/>
                    <a:pt x="4297" y="17930"/>
                    <a:pt x="3305" y="16245"/>
                  </a:cubicBezTo>
                  <a:cubicBezTo>
                    <a:pt x="2234" y="14452"/>
                    <a:pt x="1432" y="12517"/>
                    <a:pt x="543" y="10632"/>
                  </a:cubicBezTo>
                  <a:cubicBezTo>
                    <a:pt x="408" y="10342"/>
                    <a:pt x="270" y="10054"/>
                    <a:pt x="157" y="9757"/>
                  </a:cubicBezTo>
                  <a:cubicBezTo>
                    <a:pt x="142" y="9718"/>
                    <a:pt x="93" y="9699"/>
                    <a:pt x="56" y="9715"/>
                  </a:cubicBezTo>
                  <a:cubicBezTo>
                    <a:pt x="16" y="9731"/>
                    <a:pt x="0" y="9777"/>
                    <a:pt x="14" y="9816"/>
                  </a:cubicBezTo>
                  <a:cubicBezTo>
                    <a:pt x="86" y="10006"/>
                    <a:pt x="167" y="10190"/>
                    <a:pt x="253" y="10371"/>
                  </a:cubicBezTo>
                  <a:cubicBezTo>
                    <a:pt x="955" y="11852"/>
                    <a:pt x="1602" y="13358"/>
                    <a:pt x="2345" y="14817"/>
                  </a:cubicBezTo>
                  <a:cubicBezTo>
                    <a:pt x="2798" y="15716"/>
                    <a:pt x="3321" y="16579"/>
                    <a:pt x="3852" y="17434"/>
                  </a:cubicBezTo>
                  <a:cubicBezTo>
                    <a:pt x="4362" y="18262"/>
                    <a:pt x="4890" y="19080"/>
                    <a:pt x="5421" y="19894"/>
                  </a:cubicBezTo>
                  <a:cubicBezTo>
                    <a:pt x="5959" y="20713"/>
                    <a:pt x="6497" y="21537"/>
                    <a:pt x="6934" y="22416"/>
                  </a:cubicBezTo>
                  <a:cubicBezTo>
                    <a:pt x="7334" y="23222"/>
                    <a:pt x="7669" y="24070"/>
                    <a:pt x="7979" y="249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 name="Google Shape;372;p13"/>
          <p:cNvGrpSpPr/>
          <p:nvPr/>
        </p:nvGrpSpPr>
        <p:grpSpPr>
          <a:xfrm rot="9912547">
            <a:off x="10495090" y="87659"/>
            <a:ext cx="1678935" cy="1843108"/>
            <a:chOff x="4758955" y="1331875"/>
            <a:chExt cx="1647687" cy="1809095"/>
          </a:xfrm>
        </p:grpSpPr>
        <p:sp>
          <p:nvSpPr>
            <p:cNvPr id="373" name="Google Shape;373;p13"/>
            <p:cNvSpPr/>
            <p:nvPr/>
          </p:nvSpPr>
          <p:spPr>
            <a:xfrm>
              <a:off x="4758955" y="1331875"/>
              <a:ext cx="1647687" cy="1809095"/>
            </a:xfrm>
            <a:custGeom>
              <a:avLst/>
              <a:gdLst/>
              <a:ahLst/>
              <a:cxnLst/>
              <a:rect l="l" t="t" r="r" b="b"/>
              <a:pathLst>
                <a:path w="46417" h="50964" extrusionOk="0">
                  <a:moveTo>
                    <a:pt x="45349" y="27886"/>
                  </a:moveTo>
                  <a:cubicBezTo>
                    <a:pt x="46417" y="31383"/>
                    <a:pt x="45806" y="32723"/>
                    <a:pt x="42974" y="34813"/>
                  </a:cubicBezTo>
                  <a:cubicBezTo>
                    <a:pt x="41983" y="36829"/>
                    <a:pt x="41159" y="39889"/>
                    <a:pt x="38301" y="39529"/>
                  </a:cubicBezTo>
                  <a:cubicBezTo>
                    <a:pt x="35134" y="39069"/>
                    <a:pt x="35140" y="35089"/>
                    <a:pt x="29940" y="32830"/>
                  </a:cubicBezTo>
                  <a:cubicBezTo>
                    <a:pt x="29044" y="32329"/>
                    <a:pt x="28118" y="31882"/>
                    <a:pt x="27175" y="31481"/>
                  </a:cubicBezTo>
                  <a:cubicBezTo>
                    <a:pt x="27391" y="31932"/>
                    <a:pt x="27542" y="32480"/>
                    <a:pt x="27755" y="32786"/>
                  </a:cubicBezTo>
                  <a:cubicBezTo>
                    <a:pt x="29793" y="37612"/>
                    <a:pt x="32937" y="48944"/>
                    <a:pt x="25390" y="50259"/>
                  </a:cubicBezTo>
                  <a:cubicBezTo>
                    <a:pt x="22864" y="50964"/>
                    <a:pt x="21910" y="48704"/>
                    <a:pt x="20030" y="47824"/>
                  </a:cubicBezTo>
                  <a:cubicBezTo>
                    <a:pt x="18854" y="47549"/>
                    <a:pt x="17356" y="47565"/>
                    <a:pt x="16640" y="46424"/>
                  </a:cubicBezTo>
                  <a:cubicBezTo>
                    <a:pt x="15611" y="43830"/>
                    <a:pt x="16288" y="40785"/>
                    <a:pt x="17109" y="38209"/>
                  </a:cubicBezTo>
                  <a:cubicBezTo>
                    <a:pt x="17835" y="35969"/>
                    <a:pt x="18955" y="33799"/>
                    <a:pt x="19005" y="31399"/>
                  </a:cubicBezTo>
                  <a:cubicBezTo>
                    <a:pt x="18985" y="31314"/>
                    <a:pt x="18968" y="31233"/>
                    <a:pt x="18953" y="31156"/>
                  </a:cubicBezTo>
                  <a:cubicBezTo>
                    <a:pt x="18269" y="31791"/>
                    <a:pt x="16975" y="32447"/>
                    <a:pt x="16669" y="32990"/>
                  </a:cubicBezTo>
                  <a:cubicBezTo>
                    <a:pt x="13756" y="35983"/>
                    <a:pt x="10516" y="41120"/>
                    <a:pt x="6537" y="42489"/>
                  </a:cubicBezTo>
                  <a:cubicBezTo>
                    <a:pt x="3777" y="42842"/>
                    <a:pt x="3567" y="39645"/>
                    <a:pt x="2676" y="37839"/>
                  </a:cubicBezTo>
                  <a:cubicBezTo>
                    <a:pt x="2147" y="37018"/>
                    <a:pt x="1234" y="36558"/>
                    <a:pt x="886" y="35618"/>
                  </a:cubicBezTo>
                  <a:cubicBezTo>
                    <a:pt x="220" y="33611"/>
                    <a:pt x="1149" y="31320"/>
                    <a:pt x="2542" y="29839"/>
                  </a:cubicBezTo>
                  <a:cubicBezTo>
                    <a:pt x="5592" y="26890"/>
                    <a:pt x="9909" y="25448"/>
                    <a:pt x="14177" y="25457"/>
                  </a:cubicBezTo>
                  <a:cubicBezTo>
                    <a:pt x="12619" y="24952"/>
                    <a:pt x="11003" y="24611"/>
                    <a:pt x="9386" y="24422"/>
                  </a:cubicBezTo>
                  <a:cubicBezTo>
                    <a:pt x="6221" y="24360"/>
                    <a:pt x="1825" y="23778"/>
                    <a:pt x="3303" y="19518"/>
                  </a:cubicBezTo>
                  <a:cubicBezTo>
                    <a:pt x="1730" y="18438"/>
                    <a:pt x="0" y="16536"/>
                    <a:pt x="1816" y="14801"/>
                  </a:cubicBezTo>
                  <a:cubicBezTo>
                    <a:pt x="2824" y="13804"/>
                    <a:pt x="4233" y="13487"/>
                    <a:pt x="5422" y="12801"/>
                  </a:cubicBezTo>
                  <a:cubicBezTo>
                    <a:pt x="5863" y="12348"/>
                    <a:pt x="5405" y="11631"/>
                    <a:pt x="5464" y="11071"/>
                  </a:cubicBezTo>
                  <a:cubicBezTo>
                    <a:pt x="5337" y="9269"/>
                    <a:pt x="6992" y="8061"/>
                    <a:pt x="8585" y="7684"/>
                  </a:cubicBezTo>
                  <a:cubicBezTo>
                    <a:pt x="15866" y="5555"/>
                    <a:pt x="19475" y="13610"/>
                    <a:pt x="20818" y="19804"/>
                  </a:cubicBezTo>
                  <a:cubicBezTo>
                    <a:pt x="20845" y="18556"/>
                    <a:pt x="20766" y="17301"/>
                    <a:pt x="20684" y="16050"/>
                  </a:cubicBezTo>
                  <a:cubicBezTo>
                    <a:pt x="20558" y="14019"/>
                    <a:pt x="20782" y="11986"/>
                    <a:pt x="20665" y="9957"/>
                  </a:cubicBezTo>
                  <a:cubicBezTo>
                    <a:pt x="20282" y="7355"/>
                    <a:pt x="18949" y="3049"/>
                    <a:pt x="22797" y="2572"/>
                  </a:cubicBezTo>
                  <a:cubicBezTo>
                    <a:pt x="24008" y="2401"/>
                    <a:pt x="25194" y="2854"/>
                    <a:pt x="26395" y="2917"/>
                  </a:cubicBezTo>
                  <a:cubicBezTo>
                    <a:pt x="28864" y="2704"/>
                    <a:pt x="29682" y="0"/>
                    <a:pt x="32454" y="2395"/>
                  </a:cubicBezTo>
                  <a:cubicBezTo>
                    <a:pt x="33277" y="3207"/>
                    <a:pt x="33817" y="4184"/>
                    <a:pt x="34146" y="5260"/>
                  </a:cubicBezTo>
                  <a:cubicBezTo>
                    <a:pt x="39289" y="9144"/>
                    <a:pt x="34918" y="16816"/>
                    <a:pt x="31638" y="20725"/>
                  </a:cubicBezTo>
                  <a:cubicBezTo>
                    <a:pt x="31487" y="20905"/>
                    <a:pt x="31221" y="21184"/>
                    <a:pt x="30886" y="21509"/>
                  </a:cubicBezTo>
                  <a:cubicBezTo>
                    <a:pt x="32746" y="21309"/>
                    <a:pt x="34650" y="21423"/>
                    <a:pt x="36480" y="21722"/>
                  </a:cubicBezTo>
                  <a:cubicBezTo>
                    <a:pt x="40059" y="22361"/>
                    <a:pt x="44368" y="23989"/>
                    <a:pt x="45349" y="278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3"/>
            <p:cNvSpPr/>
            <p:nvPr/>
          </p:nvSpPr>
          <p:spPr>
            <a:xfrm>
              <a:off x="4803043" y="1431977"/>
              <a:ext cx="1579994" cy="1699975"/>
            </a:xfrm>
            <a:custGeom>
              <a:avLst/>
              <a:gdLst/>
              <a:ahLst/>
              <a:cxnLst/>
              <a:rect l="l" t="t" r="r" b="b"/>
              <a:pathLst>
                <a:path w="44510" h="47890" extrusionOk="0">
                  <a:moveTo>
                    <a:pt x="2118" y="36514"/>
                  </a:moveTo>
                  <a:cubicBezTo>
                    <a:pt x="1445" y="36356"/>
                    <a:pt x="2447" y="35142"/>
                    <a:pt x="2617" y="34809"/>
                  </a:cubicBezTo>
                  <a:cubicBezTo>
                    <a:pt x="3894" y="32827"/>
                    <a:pt x="5720" y="31248"/>
                    <a:pt x="7846" y="30241"/>
                  </a:cubicBezTo>
                  <a:cubicBezTo>
                    <a:pt x="8191" y="30072"/>
                    <a:pt x="8463" y="30575"/>
                    <a:pt x="8121" y="30764"/>
                  </a:cubicBezTo>
                  <a:cubicBezTo>
                    <a:pt x="6239" y="31661"/>
                    <a:pt x="4603" y="32991"/>
                    <a:pt x="3414" y="34696"/>
                  </a:cubicBezTo>
                  <a:cubicBezTo>
                    <a:pt x="3126" y="35107"/>
                    <a:pt x="2844" y="35524"/>
                    <a:pt x="2604" y="35967"/>
                  </a:cubicBezTo>
                  <a:cubicBezTo>
                    <a:pt x="2472" y="36175"/>
                    <a:pt x="2445" y="36572"/>
                    <a:pt x="2118" y="36514"/>
                  </a:cubicBezTo>
                  <a:close/>
                  <a:moveTo>
                    <a:pt x="19347" y="40015"/>
                  </a:moveTo>
                  <a:cubicBezTo>
                    <a:pt x="19198" y="39972"/>
                    <a:pt x="19091" y="39801"/>
                    <a:pt x="19143" y="39649"/>
                  </a:cubicBezTo>
                  <a:cubicBezTo>
                    <a:pt x="19354" y="39043"/>
                    <a:pt x="19501" y="38418"/>
                    <a:pt x="19599" y="37782"/>
                  </a:cubicBezTo>
                  <a:cubicBezTo>
                    <a:pt x="19731" y="36949"/>
                    <a:pt x="19863" y="36113"/>
                    <a:pt x="19964" y="35274"/>
                  </a:cubicBezTo>
                  <a:cubicBezTo>
                    <a:pt x="19983" y="35114"/>
                    <a:pt x="20144" y="35002"/>
                    <a:pt x="20300" y="35026"/>
                  </a:cubicBezTo>
                  <a:cubicBezTo>
                    <a:pt x="20464" y="35051"/>
                    <a:pt x="20569" y="35202"/>
                    <a:pt x="20549" y="35361"/>
                  </a:cubicBezTo>
                  <a:cubicBezTo>
                    <a:pt x="20473" y="36008"/>
                    <a:pt x="20374" y="36654"/>
                    <a:pt x="20275" y="37299"/>
                  </a:cubicBezTo>
                  <a:cubicBezTo>
                    <a:pt x="20144" y="38149"/>
                    <a:pt x="20004" y="39002"/>
                    <a:pt x="19711" y="39811"/>
                  </a:cubicBezTo>
                  <a:cubicBezTo>
                    <a:pt x="19658" y="39966"/>
                    <a:pt x="19501" y="40061"/>
                    <a:pt x="19347" y="40015"/>
                  </a:cubicBezTo>
                  <a:close/>
                  <a:moveTo>
                    <a:pt x="21440" y="43546"/>
                  </a:moveTo>
                  <a:cubicBezTo>
                    <a:pt x="21290" y="43503"/>
                    <a:pt x="21186" y="43333"/>
                    <a:pt x="21238" y="43181"/>
                  </a:cubicBezTo>
                  <a:cubicBezTo>
                    <a:pt x="21340" y="42865"/>
                    <a:pt x="21432" y="42548"/>
                    <a:pt x="21514" y="42226"/>
                  </a:cubicBezTo>
                  <a:lnTo>
                    <a:pt x="21514" y="42229"/>
                  </a:lnTo>
                  <a:cubicBezTo>
                    <a:pt x="21512" y="42239"/>
                    <a:pt x="21508" y="42252"/>
                    <a:pt x="21507" y="42265"/>
                  </a:cubicBezTo>
                  <a:cubicBezTo>
                    <a:pt x="22026" y="39917"/>
                    <a:pt x="22037" y="37501"/>
                    <a:pt x="21909" y="35113"/>
                  </a:cubicBezTo>
                  <a:cubicBezTo>
                    <a:pt x="21878" y="34729"/>
                    <a:pt x="22447" y="34661"/>
                    <a:pt x="22497" y="35048"/>
                  </a:cubicBezTo>
                  <a:cubicBezTo>
                    <a:pt x="22629" y="37473"/>
                    <a:pt x="22619" y="39962"/>
                    <a:pt x="22095" y="42344"/>
                  </a:cubicBezTo>
                  <a:cubicBezTo>
                    <a:pt x="22023" y="42682"/>
                    <a:pt x="21915" y="43016"/>
                    <a:pt x="21807" y="43345"/>
                  </a:cubicBezTo>
                  <a:cubicBezTo>
                    <a:pt x="21755" y="43500"/>
                    <a:pt x="21594" y="43594"/>
                    <a:pt x="21440" y="43546"/>
                  </a:cubicBezTo>
                  <a:close/>
                  <a:moveTo>
                    <a:pt x="23273" y="47809"/>
                  </a:moveTo>
                  <a:cubicBezTo>
                    <a:pt x="23108" y="47708"/>
                    <a:pt x="23101" y="47500"/>
                    <a:pt x="23203" y="47350"/>
                  </a:cubicBezTo>
                  <a:cubicBezTo>
                    <a:pt x="23305" y="47153"/>
                    <a:pt x="23388" y="46948"/>
                    <a:pt x="23459" y="46779"/>
                  </a:cubicBezTo>
                  <a:cubicBezTo>
                    <a:pt x="24089" y="44995"/>
                    <a:pt x="24376" y="43102"/>
                    <a:pt x="24475" y="41216"/>
                  </a:cubicBezTo>
                  <a:cubicBezTo>
                    <a:pt x="24585" y="39463"/>
                    <a:pt x="24426" y="37699"/>
                    <a:pt x="23899" y="36020"/>
                  </a:cubicBezTo>
                  <a:cubicBezTo>
                    <a:pt x="23814" y="35648"/>
                    <a:pt x="24369" y="35502"/>
                    <a:pt x="24474" y="35882"/>
                  </a:cubicBezTo>
                  <a:cubicBezTo>
                    <a:pt x="25347" y="38657"/>
                    <a:pt x="25199" y="41638"/>
                    <a:pt x="24688" y="44468"/>
                  </a:cubicBezTo>
                  <a:cubicBezTo>
                    <a:pt x="24447" y="45572"/>
                    <a:pt x="24215" y="46703"/>
                    <a:pt x="23682" y="47710"/>
                  </a:cubicBezTo>
                  <a:cubicBezTo>
                    <a:pt x="23600" y="47850"/>
                    <a:pt x="23406" y="47889"/>
                    <a:pt x="23273" y="47809"/>
                  </a:cubicBezTo>
                  <a:close/>
                  <a:moveTo>
                    <a:pt x="39791" y="24452"/>
                  </a:moveTo>
                  <a:cubicBezTo>
                    <a:pt x="38304" y="23751"/>
                    <a:pt x="36795" y="22992"/>
                    <a:pt x="35166" y="22694"/>
                  </a:cubicBezTo>
                  <a:cubicBezTo>
                    <a:pt x="34785" y="22628"/>
                    <a:pt x="34868" y="22062"/>
                    <a:pt x="35255" y="22111"/>
                  </a:cubicBezTo>
                  <a:cubicBezTo>
                    <a:pt x="36938" y="22407"/>
                    <a:pt x="38494" y="23187"/>
                    <a:pt x="40028" y="23912"/>
                  </a:cubicBezTo>
                  <a:cubicBezTo>
                    <a:pt x="40376" y="24077"/>
                    <a:pt x="40150" y="24602"/>
                    <a:pt x="39791" y="24452"/>
                  </a:cubicBezTo>
                  <a:close/>
                  <a:moveTo>
                    <a:pt x="43749" y="29330"/>
                  </a:moveTo>
                  <a:cubicBezTo>
                    <a:pt x="43885" y="29415"/>
                    <a:pt x="44071" y="29371"/>
                    <a:pt x="44156" y="29233"/>
                  </a:cubicBezTo>
                  <a:cubicBezTo>
                    <a:pt x="44509" y="28686"/>
                    <a:pt x="42074" y="26846"/>
                    <a:pt x="41604" y="26544"/>
                  </a:cubicBezTo>
                  <a:cubicBezTo>
                    <a:pt x="40291" y="25621"/>
                    <a:pt x="38835" y="24933"/>
                    <a:pt x="37376" y="24276"/>
                  </a:cubicBezTo>
                  <a:cubicBezTo>
                    <a:pt x="37018" y="24125"/>
                    <a:pt x="36789" y="24662"/>
                    <a:pt x="37138" y="24818"/>
                  </a:cubicBezTo>
                  <a:cubicBezTo>
                    <a:pt x="39562" y="25917"/>
                    <a:pt x="42127" y="27161"/>
                    <a:pt x="43749" y="29330"/>
                  </a:cubicBezTo>
                  <a:close/>
                  <a:moveTo>
                    <a:pt x="37516" y="29706"/>
                  </a:moveTo>
                  <a:cubicBezTo>
                    <a:pt x="37400" y="29722"/>
                    <a:pt x="37304" y="29645"/>
                    <a:pt x="37217" y="29581"/>
                  </a:cubicBezTo>
                  <a:cubicBezTo>
                    <a:pt x="36714" y="29226"/>
                    <a:pt x="36197" y="28888"/>
                    <a:pt x="35676" y="28556"/>
                  </a:cubicBezTo>
                  <a:cubicBezTo>
                    <a:pt x="34050" y="27487"/>
                    <a:pt x="32282" y="26595"/>
                    <a:pt x="30422" y="26030"/>
                  </a:cubicBezTo>
                  <a:cubicBezTo>
                    <a:pt x="30055" y="25915"/>
                    <a:pt x="30207" y="25361"/>
                    <a:pt x="30584" y="25462"/>
                  </a:cubicBezTo>
                  <a:cubicBezTo>
                    <a:pt x="32460" y="26034"/>
                    <a:pt x="34236" y="26912"/>
                    <a:pt x="35876" y="27983"/>
                  </a:cubicBezTo>
                  <a:cubicBezTo>
                    <a:pt x="36483" y="28370"/>
                    <a:pt x="37089" y="28761"/>
                    <a:pt x="37672" y="29182"/>
                  </a:cubicBezTo>
                  <a:cubicBezTo>
                    <a:pt x="37876" y="29330"/>
                    <a:pt x="37767" y="29687"/>
                    <a:pt x="37516" y="29706"/>
                  </a:cubicBezTo>
                  <a:close/>
                  <a:moveTo>
                    <a:pt x="36323" y="32130"/>
                  </a:moveTo>
                  <a:cubicBezTo>
                    <a:pt x="36595" y="32411"/>
                    <a:pt x="37009" y="32006"/>
                    <a:pt x="36754" y="31726"/>
                  </a:cubicBezTo>
                  <a:cubicBezTo>
                    <a:pt x="35978" y="30879"/>
                    <a:pt x="35121" y="30115"/>
                    <a:pt x="34277" y="29336"/>
                  </a:cubicBezTo>
                  <a:cubicBezTo>
                    <a:pt x="32611" y="27781"/>
                    <a:pt x="30731" y="26478"/>
                    <a:pt x="28750" y="25358"/>
                  </a:cubicBezTo>
                  <a:cubicBezTo>
                    <a:pt x="26787" y="24238"/>
                    <a:pt x="24695" y="23358"/>
                    <a:pt x="22506" y="22793"/>
                  </a:cubicBezTo>
                  <a:cubicBezTo>
                    <a:pt x="22125" y="22558"/>
                    <a:pt x="21794" y="23094"/>
                    <a:pt x="22187" y="23302"/>
                  </a:cubicBezTo>
                  <a:cubicBezTo>
                    <a:pt x="22375" y="23387"/>
                    <a:pt x="22582" y="23435"/>
                    <a:pt x="22779" y="23491"/>
                  </a:cubicBezTo>
                  <a:cubicBezTo>
                    <a:pt x="25489" y="24192"/>
                    <a:pt x="27989" y="25509"/>
                    <a:pt x="30334" y="27012"/>
                  </a:cubicBezTo>
                  <a:cubicBezTo>
                    <a:pt x="32554" y="28443"/>
                    <a:pt x="34487" y="30238"/>
                    <a:pt x="36323" y="32130"/>
                  </a:cubicBezTo>
                  <a:close/>
                  <a:moveTo>
                    <a:pt x="24930" y="28360"/>
                  </a:moveTo>
                  <a:cubicBezTo>
                    <a:pt x="24497" y="27667"/>
                    <a:pt x="24165" y="26911"/>
                    <a:pt x="23670" y="26252"/>
                  </a:cubicBezTo>
                  <a:cubicBezTo>
                    <a:pt x="22923" y="25209"/>
                    <a:pt x="22033" y="24287"/>
                    <a:pt x="21078" y="23439"/>
                  </a:cubicBezTo>
                  <a:cubicBezTo>
                    <a:pt x="20786" y="23193"/>
                    <a:pt x="21150" y="22737"/>
                    <a:pt x="21452" y="22980"/>
                  </a:cubicBezTo>
                  <a:cubicBezTo>
                    <a:pt x="22440" y="23853"/>
                    <a:pt x="23360" y="24806"/>
                    <a:pt x="24129" y="25877"/>
                  </a:cubicBezTo>
                  <a:cubicBezTo>
                    <a:pt x="24632" y="26544"/>
                    <a:pt x="24980" y="27303"/>
                    <a:pt x="25410" y="28015"/>
                  </a:cubicBezTo>
                  <a:cubicBezTo>
                    <a:pt x="25631" y="28330"/>
                    <a:pt x="25160" y="28672"/>
                    <a:pt x="24930" y="28360"/>
                  </a:cubicBezTo>
                  <a:close/>
                  <a:moveTo>
                    <a:pt x="22440" y="19451"/>
                  </a:moveTo>
                  <a:cubicBezTo>
                    <a:pt x="22326" y="19334"/>
                    <a:pt x="22330" y="19148"/>
                    <a:pt x="22443" y="19032"/>
                  </a:cubicBezTo>
                  <a:cubicBezTo>
                    <a:pt x="22993" y="18482"/>
                    <a:pt x="23512" y="17904"/>
                    <a:pt x="24035" y="17326"/>
                  </a:cubicBezTo>
                  <a:cubicBezTo>
                    <a:pt x="24030" y="17335"/>
                    <a:pt x="24023" y="17342"/>
                    <a:pt x="24017" y="17348"/>
                  </a:cubicBezTo>
                  <a:cubicBezTo>
                    <a:pt x="24596" y="16708"/>
                    <a:pt x="25167" y="16054"/>
                    <a:pt x="25617" y="15313"/>
                  </a:cubicBezTo>
                  <a:cubicBezTo>
                    <a:pt x="25843" y="15062"/>
                    <a:pt x="25897" y="14341"/>
                    <a:pt x="26346" y="14498"/>
                  </a:cubicBezTo>
                  <a:cubicBezTo>
                    <a:pt x="27115" y="14777"/>
                    <a:pt x="24805" y="17371"/>
                    <a:pt x="24475" y="17720"/>
                  </a:cubicBezTo>
                  <a:cubicBezTo>
                    <a:pt x="23948" y="18309"/>
                    <a:pt x="23413" y="18896"/>
                    <a:pt x="22857" y="19455"/>
                  </a:cubicBezTo>
                  <a:cubicBezTo>
                    <a:pt x="22744" y="19567"/>
                    <a:pt x="22552" y="19566"/>
                    <a:pt x="22440" y="19451"/>
                  </a:cubicBezTo>
                  <a:close/>
                  <a:moveTo>
                    <a:pt x="23269" y="20045"/>
                  </a:moveTo>
                  <a:cubicBezTo>
                    <a:pt x="23365" y="20170"/>
                    <a:pt x="23560" y="20203"/>
                    <a:pt x="23683" y="20102"/>
                  </a:cubicBezTo>
                  <a:cubicBezTo>
                    <a:pt x="24649" y="19311"/>
                    <a:pt x="25604" y="18503"/>
                    <a:pt x="26524" y="17660"/>
                  </a:cubicBezTo>
                  <a:cubicBezTo>
                    <a:pt x="29200" y="15203"/>
                    <a:pt x="30673" y="13065"/>
                    <a:pt x="31462" y="9468"/>
                  </a:cubicBezTo>
                  <a:cubicBezTo>
                    <a:pt x="31563" y="9092"/>
                    <a:pt x="30999" y="8937"/>
                    <a:pt x="30895" y="9304"/>
                  </a:cubicBezTo>
                  <a:cubicBezTo>
                    <a:pt x="29996" y="13453"/>
                    <a:pt x="28120" y="15532"/>
                    <a:pt x="24991" y="18233"/>
                  </a:cubicBezTo>
                  <a:cubicBezTo>
                    <a:pt x="24447" y="18698"/>
                    <a:pt x="23895" y="19175"/>
                    <a:pt x="23327" y="19632"/>
                  </a:cubicBezTo>
                  <a:cubicBezTo>
                    <a:pt x="23203" y="19731"/>
                    <a:pt x="23171" y="19912"/>
                    <a:pt x="23269" y="20045"/>
                  </a:cubicBezTo>
                  <a:close/>
                  <a:moveTo>
                    <a:pt x="27861" y="6740"/>
                  </a:moveTo>
                  <a:cubicBezTo>
                    <a:pt x="27707" y="6736"/>
                    <a:pt x="27561" y="6600"/>
                    <a:pt x="27571" y="6440"/>
                  </a:cubicBezTo>
                  <a:cubicBezTo>
                    <a:pt x="27615" y="5769"/>
                    <a:pt x="27624" y="5094"/>
                    <a:pt x="27632" y="4420"/>
                  </a:cubicBezTo>
                  <a:cubicBezTo>
                    <a:pt x="27660" y="3074"/>
                    <a:pt x="27615" y="1726"/>
                    <a:pt x="27427" y="399"/>
                  </a:cubicBezTo>
                  <a:cubicBezTo>
                    <a:pt x="27407" y="238"/>
                    <a:pt x="27525" y="90"/>
                    <a:pt x="27686" y="71"/>
                  </a:cubicBezTo>
                  <a:cubicBezTo>
                    <a:pt x="28159" y="48"/>
                    <a:pt x="28013" y="761"/>
                    <a:pt x="28100" y="1072"/>
                  </a:cubicBezTo>
                  <a:cubicBezTo>
                    <a:pt x="28212" y="1982"/>
                    <a:pt x="28229" y="2898"/>
                    <a:pt x="28228" y="3813"/>
                  </a:cubicBezTo>
                  <a:cubicBezTo>
                    <a:pt x="28225" y="4449"/>
                    <a:pt x="28218" y="5083"/>
                    <a:pt x="28196" y="5718"/>
                  </a:cubicBezTo>
                  <a:cubicBezTo>
                    <a:pt x="28136" y="6036"/>
                    <a:pt x="28325" y="6712"/>
                    <a:pt x="27861" y="6740"/>
                  </a:cubicBezTo>
                  <a:close/>
                  <a:moveTo>
                    <a:pt x="25817" y="9134"/>
                  </a:moveTo>
                  <a:cubicBezTo>
                    <a:pt x="25659" y="9111"/>
                    <a:pt x="25542" y="8956"/>
                    <a:pt x="25568" y="8798"/>
                  </a:cubicBezTo>
                  <a:cubicBezTo>
                    <a:pt x="25653" y="8274"/>
                    <a:pt x="25705" y="7745"/>
                    <a:pt x="25749" y="7257"/>
                  </a:cubicBezTo>
                  <a:cubicBezTo>
                    <a:pt x="25856" y="5887"/>
                    <a:pt x="25979" y="4532"/>
                    <a:pt x="25896" y="3162"/>
                  </a:cubicBezTo>
                  <a:cubicBezTo>
                    <a:pt x="25828" y="2335"/>
                    <a:pt x="25718" y="1502"/>
                    <a:pt x="25440" y="718"/>
                  </a:cubicBezTo>
                  <a:cubicBezTo>
                    <a:pt x="25181" y="410"/>
                    <a:pt x="25624" y="1"/>
                    <a:pt x="25897" y="321"/>
                  </a:cubicBezTo>
                  <a:cubicBezTo>
                    <a:pt x="26789" y="2495"/>
                    <a:pt x="26504" y="4975"/>
                    <a:pt x="26341" y="7265"/>
                  </a:cubicBezTo>
                  <a:cubicBezTo>
                    <a:pt x="26295" y="7806"/>
                    <a:pt x="26241" y="8351"/>
                    <a:pt x="26152" y="8885"/>
                  </a:cubicBezTo>
                  <a:cubicBezTo>
                    <a:pt x="26127" y="9046"/>
                    <a:pt x="25972" y="9157"/>
                    <a:pt x="25817" y="9134"/>
                  </a:cubicBezTo>
                  <a:close/>
                  <a:moveTo>
                    <a:pt x="16423" y="20184"/>
                  </a:moveTo>
                  <a:cubicBezTo>
                    <a:pt x="14593" y="18092"/>
                    <a:pt x="12497" y="16103"/>
                    <a:pt x="9834" y="15158"/>
                  </a:cubicBezTo>
                  <a:cubicBezTo>
                    <a:pt x="9485" y="15003"/>
                    <a:pt x="9712" y="14466"/>
                    <a:pt x="10070" y="14617"/>
                  </a:cubicBezTo>
                  <a:cubicBezTo>
                    <a:pt x="11450" y="15136"/>
                    <a:pt x="12737" y="15893"/>
                    <a:pt x="13881" y="16820"/>
                  </a:cubicBezTo>
                  <a:cubicBezTo>
                    <a:pt x="14475" y="17313"/>
                    <a:pt x="15034" y="17846"/>
                    <a:pt x="15570" y="18400"/>
                  </a:cubicBezTo>
                  <a:cubicBezTo>
                    <a:pt x="15339" y="18134"/>
                    <a:pt x="15106" y="17871"/>
                    <a:pt x="14870" y="17609"/>
                  </a:cubicBezTo>
                  <a:cubicBezTo>
                    <a:pt x="13939" y="16580"/>
                    <a:pt x="13030" y="15523"/>
                    <a:pt x="11984" y="14606"/>
                  </a:cubicBezTo>
                  <a:cubicBezTo>
                    <a:pt x="11163" y="13886"/>
                    <a:pt x="10254" y="13283"/>
                    <a:pt x="9317" y="12736"/>
                  </a:cubicBezTo>
                  <a:cubicBezTo>
                    <a:pt x="8027" y="11991"/>
                    <a:pt x="6717" y="11255"/>
                    <a:pt x="5274" y="10877"/>
                  </a:cubicBezTo>
                  <a:cubicBezTo>
                    <a:pt x="5035" y="10812"/>
                    <a:pt x="4640" y="10867"/>
                    <a:pt x="4641" y="10520"/>
                  </a:cubicBezTo>
                  <a:cubicBezTo>
                    <a:pt x="4644" y="10345"/>
                    <a:pt x="4808" y="10211"/>
                    <a:pt x="4981" y="10234"/>
                  </a:cubicBezTo>
                  <a:cubicBezTo>
                    <a:pt x="6818" y="10542"/>
                    <a:pt x="8450" y="11560"/>
                    <a:pt x="10035" y="12480"/>
                  </a:cubicBezTo>
                  <a:cubicBezTo>
                    <a:pt x="12134" y="13680"/>
                    <a:pt x="13758" y="15447"/>
                    <a:pt x="15333" y="17244"/>
                  </a:cubicBezTo>
                  <a:cubicBezTo>
                    <a:pt x="15763" y="17724"/>
                    <a:pt x="16190" y="18207"/>
                    <a:pt x="16603" y="18703"/>
                  </a:cubicBezTo>
                  <a:cubicBezTo>
                    <a:pt x="16761" y="18899"/>
                    <a:pt x="16562" y="19218"/>
                    <a:pt x="16317" y="19168"/>
                  </a:cubicBezTo>
                  <a:lnTo>
                    <a:pt x="16289" y="19162"/>
                  </a:lnTo>
                  <a:cubicBezTo>
                    <a:pt x="16478" y="19366"/>
                    <a:pt x="16665" y="19573"/>
                    <a:pt x="16850" y="19780"/>
                  </a:cubicBezTo>
                  <a:cubicBezTo>
                    <a:pt x="17109" y="20059"/>
                    <a:pt x="16690" y="20463"/>
                    <a:pt x="16423" y="20184"/>
                  </a:cubicBezTo>
                  <a:close/>
                  <a:moveTo>
                    <a:pt x="15338" y="20040"/>
                  </a:moveTo>
                  <a:cubicBezTo>
                    <a:pt x="15470" y="20132"/>
                    <a:pt x="15661" y="20083"/>
                    <a:pt x="15746" y="19951"/>
                  </a:cubicBezTo>
                  <a:cubicBezTo>
                    <a:pt x="15834" y="19812"/>
                    <a:pt x="15789" y="19632"/>
                    <a:pt x="15655" y="19543"/>
                  </a:cubicBezTo>
                  <a:cubicBezTo>
                    <a:pt x="15279" y="19284"/>
                    <a:pt x="14892" y="19041"/>
                    <a:pt x="14499" y="18804"/>
                  </a:cubicBezTo>
                  <a:cubicBezTo>
                    <a:pt x="12722" y="17711"/>
                    <a:pt x="10859" y="16675"/>
                    <a:pt x="8782" y="16308"/>
                  </a:cubicBezTo>
                  <a:cubicBezTo>
                    <a:pt x="7533" y="16077"/>
                    <a:pt x="6252" y="16062"/>
                    <a:pt x="4982" y="16058"/>
                  </a:cubicBezTo>
                  <a:cubicBezTo>
                    <a:pt x="4086" y="16088"/>
                    <a:pt x="3175" y="16067"/>
                    <a:pt x="2298" y="16275"/>
                  </a:cubicBezTo>
                  <a:cubicBezTo>
                    <a:pt x="2075" y="16301"/>
                    <a:pt x="1877" y="16512"/>
                    <a:pt x="1995" y="16738"/>
                  </a:cubicBezTo>
                  <a:cubicBezTo>
                    <a:pt x="2156" y="17030"/>
                    <a:pt x="2476" y="16811"/>
                    <a:pt x="2722" y="16785"/>
                  </a:cubicBezTo>
                  <a:cubicBezTo>
                    <a:pt x="4858" y="16568"/>
                    <a:pt x="7093" y="16554"/>
                    <a:pt x="9199" y="16998"/>
                  </a:cubicBezTo>
                  <a:cubicBezTo>
                    <a:pt x="11442" y="17539"/>
                    <a:pt x="13421" y="18801"/>
                    <a:pt x="15338" y="20040"/>
                  </a:cubicBezTo>
                  <a:close/>
                  <a:moveTo>
                    <a:pt x="12665" y="26993"/>
                  </a:moveTo>
                  <a:cubicBezTo>
                    <a:pt x="12448" y="26645"/>
                    <a:pt x="12914" y="26464"/>
                    <a:pt x="13174" y="26365"/>
                  </a:cubicBezTo>
                  <a:cubicBezTo>
                    <a:pt x="13966" y="26066"/>
                    <a:pt x="14798" y="25893"/>
                    <a:pt x="15631" y="25746"/>
                  </a:cubicBezTo>
                  <a:cubicBezTo>
                    <a:pt x="16232" y="25637"/>
                    <a:pt x="16834" y="25534"/>
                    <a:pt x="17439" y="25444"/>
                  </a:cubicBezTo>
                  <a:cubicBezTo>
                    <a:pt x="17691" y="25409"/>
                    <a:pt x="17859" y="25745"/>
                    <a:pt x="17690" y="25928"/>
                  </a:cubicBezTo>
                  <a:cubicBezTo>
                    <a:pt x="17629" y="26005"/>
                    <a:pt x="17533" y="26028"/>
                    <a:pt x="17442" y="26040"/>
                  </a:cubicBezTo>
                  <a:cubicBezTo>
                    <a:pt x="16343" y="26221"/>
                    <a:pt x="15233" y="26380"/>
                    <a:pt x="14154" y="26668"/>
                  </a:cubicBezTo>
                  <a:cubicBezTo>
                    <a:pt x="13851" y="26756"/>
                    <a:pt x="13548" y="26848"/>
                    <a:pt x="13256" y="26970"/>
                  </a:cubicBezTo>
                  <a:cubicBezTo>
                    <a:pt x="13072" y="27072"/>
                    <a:pt x="12827" y="27221"/>
                    <a:pt x="12665" y="26993"/>
                  </a:cubicBezTo>
                  <a:close/>
                  <a:moveTo>
                    <a:pt x="7912" y="27040"/>
                  </a:moveTo>
                  <a:cubicBezTo>
                    <a:pt x="8077" y="27221"/>
                    <a:pt x="8296" y="27101"/>
                    <a:pt x="8445" y="26971"/>
                  </a:cubicBezTo>
                  <a:cubicBezTo>
                    <a:pt x="8957" y="26668"/>
                    <a:pt x="9499" y="26416"/>
                    <a:pt x="10047" y="26185"/>
                  </a:cubicBezTo>
                  <a:cubicBezTo>
                    <a:pt x="11210" y="25706"/>
                    <a:pt x="12382" y="25328"/>
                    <a:pt x="13591" y="24977"/>
                  </a:cubicBezTo>
                  <a:cubicBezTo>
                    <a:pt x="14908" y="24609"/>
                    <a:pt x="16281" y="24214"/>
                    <a:pt x="17655" y="24484"/>
                  </a:cubicBezTo>
                  <a:cubicBezTo>
                    <a:pt x="18039" y="24549"/>
                    <a:pt x="18140" y="23975"/>
                    <a:pt x="17763" y="23903"/>
                  </a:cubicBezTo>
                  <a:cubicBezTo>
                    <a:pt x="16148" y="23584"/>
                    <a:pt x="14543" y="24093"/>
                    <a:pt x="13001" y="24536"/>
                  </a:cubicBezTo>
                  <a:cubicBezTo>
                    <a:pt x="11536" y="24970"/>
                    <a:pt x="10067" y="25473"/>
                    <a:pt x="8696" y="26159"/>
                  </a:cubicBezTo>
                  <a:cubicBezTo>
                    <a:pt x="8411" y="26343"/>
                    <a:pt x="7580" y="26590"/>
                    <a:pt x="7912" y="27040"/>
                  </a:cubicBezTo>
                  <a:close/>
                  <a:moveTo>
                    <a:pt x="978" y="34385"/>
                  </a:moveTo>
                  <a:cubicBezTo>
                    <a:pt x="1162" y="34450"/>
                    <a:pt x="1379" y="34311"/>
                    <a:pt x="1385" y="34115"/>
                  </a:cubicBezTo>
                  <a:cubicBezTo>
                    <a:pt x="1805" y="33524"/>
                    <a:pt x="2370" y="33057"/>
                    <a:pt x="2923" y="32593"/>
                  </a:cubicBezTo>
                  <a:cubicBezTo>
                    <a:pt x="3960" y="31799"/>
                    <a:pt x="5008" y="31018"/>
                    <a:pt x="6085" y="30278"/>
                  </a:cubicBezTo>
                  <a:cubicBezTo>
                    <a:pt x="6397" y="30052"/>
                    <a:pt x="6059" y="29579"/>
                    <a:pt x="5743" y="29796"/>
                  </a:cubicBezTo>
                  <a:cubicBezTo>
                    <a:pt x="4930" y="30348"/>
                    <a:pt x="4144" y="30935"/>
                    <a:pt x="3358" y="31521"/>
                  </a:cubicBezTo>
                  <a:cubicBezTo>
                    <a:pt x="2958" y="31829"/>
                    <a:pt x="1" y="33971"/>
                    <a:pt x="978" y="343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3"/>
            <p:cNvSpPr/>
            <p:nvPr/>
          </p:nvSpPr>
          <p:spPr>
            <a:xfrm>
              <a:off x="4885929" y="1605345"/>
              <a:ext cx="1282489" cy="1199106"/>
            </a:xfrm>
            <a:custGeom>
              <a:avLst/>
              <a:gdLst/>
              <a:ahLst/>
              <a:cxnLst/>
              <a:rect l="l" t="t" r="r" b="b"/>
              <a:pathLst>
                <a:path w="36129" h="33780" extrusionOk="0">
                  <a:moveTo>
                    <a:pt x="35368" y="15342"/>
                  </a:moveTo>
                  <a:cubicBezTo>
                    <a:pt x="36129" y="16807"/>
                    <a:pt x="34540" y="17119"/>
                    <a:pt x="33481" y="17455"/>
                  </a:cubicBezTo>
                  <a:cubicBezTo>
                    <a:pt x="33190" y="17536"/>
                    <a:pt x="32874" y="17638"/>
                    <a:pt x="32625" y="17797"/>
                  </a:cubicBezTo>
                  <a:cubicBezTo>
                    <a:pt x="32601" y="17817"/>
                    <a:pt x="32591" y="17843"/>
                    <a:pt x="32591" y="17872"/>
                  </a:cubicBezTo>
                  <a:cubicBezTo>
                    <a:pt x="32773" y="18742"/>
                    <a:pt x="33660" y="19755"/>
                    <a:pt x="32913" y="20583"/>
                  </a:cubicBezTo>
                  <a:cubicBezTo>
                    <a:pt x="32730" y="20753"/>
                    <a:pt x="32471" y="20790"/>
                    <a:pt x="32236" y="20829"/>
                  </a:cubicBezTo>
                  <a:cubicBezTo>
                    <a:pt x="31751" y="20908"/>
                    <a:pt x="31248" y="20914"/>
                    <a:pt x="30762" y="20917"/>
                  </a:cubicBezTo>
                  <a:cubicBezTo>
                    <a:pt x="30493" y="20936"/>
                    <a:pt x="30168" y="20908"/>
                    <a:pt x="29956" y="21102"/>
                  </a:cubicBezTo>
                  <a:cubicBezTo>
                    <a:pt x="29897" y="21160"/>
                    <a:pt x="29871" y="21235"/>
                    <a:pt x="29848" y="21309"/>
                  </a:cubicBezTo>
                  <a:cubicBezTo>
                    <a:pt x="29780" y="21692"/>
                    <a:pt x="29816" y="22077"/>
                    <a:pt x="29838" y="22461"/>
                  </a:cubicBezTo>
                  <a:cubicBezTo>
                    <a:pt x="29947" y="23603"/>
                    <a:pt x="29445" y="24373"/>
                    <a:pt x="28285" y="23689"/>
                  </a:cubicBezTo>
                  <a:cubicBezTo>
                    <a:pt x="27281" y="23029"/>
                    <a:pt x="26473" y="22119"/>
                    <a:pt x="25530" y="21380"/>
                  </a:cubicBezTo>
                  <a:cubicBezTo>
                    <a:pt x="24117" y="20238"/>
                    <a:pt x="22697" y="19085"/>
                    <a:pt x="21006" y="18407"/>
                  </a:cubicBezTo>
                  <a:cubicBezTo>
                    <a:pt x="18907" y="17628"/>
                    <a:pt x="18862" y="17921"/>
                    <a:pt x="19663" y="19895"/>
                  </a:cubicBezTo>
                  <a:cubicBezTo>
                    <a:pt x="20411" y="21613"/>
                    <a:pt x="21065" y="23368"/>
                    <a:pt x="21595" y="25165"/>
                  </a:cubicBezTo>
                  <a:cubicBezTo>
                    <a:pt x="21982" y="26356"/>
                    <a:pt x="22225" y="27595"/>
                    <a:pt x="22207" y="28850"/>
                  </a:cubicBezTo>
                  <a:cubicBezTo>
                    <a:pt x="22179" y="29657"/>
                    <a:pt x="22160" y="30539"/>
                    <a:pt x="21715" y="31238"/>
                  </a:cubicBezTo>
                  <a:cubicBezTo>
                    <a:pt x="21456" y="31689"/>
                    <a:pt x="20831" y="31806"/>
                    <a:pt x="20386" y="31573"/>
                  </a:cubicBezTo>
                  <a:cubicBezTo>
                    <a:pt x="20192" y="31472"/>
                    <a:pt x="20037" y="31317"/>
                    <a:pt x="19870" y="31183"/>
                  </a:cubicBezTo>
                  <a:cubicBezTo>
                    <a:pt x="19807" y="31123"/>
                    <a:pt x="19731" y="31111"/>
                    <a:pt x="19656" y="31157"/>
                  </a:cubicBezTo>
                  <a:cubicBezTo>
                    <a:pt x="19177" y="31511"/>
                    <a:pt x="18893" y="32085"/>
                    <a:pt x="18463" y="32499"/>
                  </a:cubicBezTo>
                  <a:cubicBezTo>
                    <a:pt x="17931" y="32999"/>
                    <a:pt x="17372" y="33658"/>
                    <a:pt x="16608" y="33757"/>
                  </a:cubicBezTo>
                  <a:cubicBezTo>
                    <a:pt x="16326" y="33780"/>
                    <a:pt x="16037" y="33740"/>
                    <a:pt x="15786" y="33606"/>
                  </a:cubicBezTo>
                  <a:cubicBezTo>
                    <a:pt x="15490" y="33488"/>
                    <a:pt x="15333" y="33129"/>
                    <a:pt x="15020" y="33071"/>
                  </a:cubicBezTo>
                  <a:cubicBezTo>
                    <a:pt x="14440" y="33090"/>
                    <a:pt x="13904" y="33494"/>
                    <a:pt x="13306" y="33337"/>
                  </a:cubicBezTo>
                  <a:cubicBezTo>
                    <a:pt x="12902" y="33225"/>
                    <a:pt x="12485" y="33047"/>
                    <a:pt x="12229" y="32697"/>
                  </a:cubicBezTo>
                  <a:cubicBezTo>
                    <a:pt x="11159" y="31249"/>
                    <a:pt x="12054" y="29201"/>
                    <a:pt x="12466" y="27648"/>
                  </a:cubicBezTo>
                  <a:cubicBezTo>
                    <a:pt x="12885" y="26249"/>
                    <a:pt x="13424" y="24896"/>
                    <a:pt x="13999" y="23558"/>
                  </a:cubicBezTo>
                  <a:cubicBezTo>
                    <a:pt x="14276" y="22907"/>
                    <a:pt x="14555" y="22257"/>
                    <a:pt x="14813" y="21609"/>
                  </a:cubicBezTo>
                  <a:cubicBezTo>
                    <a:pt x="15125" y="20719"/>
                    <a:pt x="15541" y="19827"/>
                    <a:pt x="15478" y="18874"/>
                  </a:cubicBezTo>
                  <a:cubicBezTo>
                    <a:pt x="15378" y="18165"/>
                    <a:pt x="14378" y="17631"/>
                    <a:pt x="13785" y="17356"/>
                  </a:cubicBezTo>
                  <a:cubicBezTo>
                    <a:pt x="11809" y="16529"/>
                    <a:pt x="9554" y="16844"/>
                    <a:pt x="7650" y="17701"/>
                  </a:cubicBezTo>
                  <a:cubicBezTo>
                    <a:pt x="6792" y="18096"/>
                    <a:pt x="5994" y="18611"/>
                    <a:pt x="5297" y="19248"/>
                  </a:cubicBezTo>
                  <a:cubicBezTo>
                    <a:pt x="4358" y="20063"/>
                    <a:pt x="3471" y="21033"/>
                    <a:pt x="2288" y="21486"/>
                  </a:cubicBezTo>
                  <a:cubicBezTo>
                    <a:pt x="1868" y="21623"/>
                    <a:pt x="1382" y="21747"/>
                    <a:pt x="965" y="21532"/>
                  </a:cubicBezTo>
                  <a:cubicBezTo>
                    <a:pt x="332" y="21159"/>
                    <a:pt x="0" y="20559"/>
                    <a:pt x="368" y="19857"/>
                  </a:cubicBezTo>
                  <a:cubicBezTo>
                    <a:pt x="689" y="19085"/>
                    <a:pt x="1235" y="18424"/>
                    <a:pt x="1866" y="17882"/>
                  </a:cubicBezTo>
                  <a:cubicBezTo>
                    <a:pt x="2293" y="17490"/>
                    <a:pt x="3206" y="17117"/>
                    <a:pt x="2795" y="16401"/>
                  </a:cubicBezTo>
                  <a:cubicBezTo>
                    <a:pt x="2603" y="16017"/>
                    <a:pt x="2319" y="15672"/>
                    <a:pt x="2233" y="15241"/>
                  </a:cubicBezTo>
                  <a:cubicBezTo>
                    <a:pt x="2040" y="14573"/>
                    <a:pt x="2237" y="13752"/>
                    <a:pt x="2867" y="13388"/>
                  </a:cubicBezTo>
                  <a:cubicBezTo>
                    <a:pt x="3876" y="12776"/>
                    <a:pt x="5123" y="12965"/>
                    <a:pt x="6181" y="12508"/>
                  </a:cubicBezTo>
                  <a:cubicBezTo>
                    <a:pt x="8028" y="11610"/>
                    <a:pt x="10293" y="11940"/>
                    <a:pt x="12025" y="12957"/>
                  </a:cubicBezTo>
                  <a:cubicBezTo>
                    <a:pt x="12954" y="13494"/>
                    <a:pt x="13767" y="14200"/>
                    <a:pt x="14570" y="14912"/>
                  </a:cubicBezTo>
                  <a:cubicBezTo>
                    <a:pt x="15388" y="15608"/>
                    <a:pt x="16150" y="16370"/>
                    <a:pt x="16879" y="17156"/>
                  </a:cubicBezTo>
                  <a:cubicBezTo>
                    <a:pt x="16804" y="16457"/>
                    <a:pt x="16590" y="15783"/>
                    <a:pt x="16311" y="15140"/>
                  </a:cubicBezTo>
                  <a:cubicBezTo>
                    <a:pt x="16273" y="15028"/>
                    <a:pt x="16164" y="14910"/>
                    <a:pt x="16219" y="14790"/>
                  </a:cubicBezTo>
                  <a:cubicBezTo>
                    <a:pt x="15787" y="13569"/>
                    <a:pt x="15222" y="12400"/>
                    <a:pt x="14475" y="11341"/>
                  </a:cubicBezTo>
                  <a:cubicBezTo>
                    <a:pt x="13437" y="9907"/>
                    <a:pt x="12147" y="8677"/>
                    <a:pt x="11333" y="7097"/>
                  </a:cubicBezTo>
                  <a:cubicBezTo>
                    <a:pt x="10754" y="6053"/>
                    <a:pt x="10602" y="4138"/>
                    <a:pt x="11654" y="3350"/>
                  </a:cubicBezTo>
                  <a:cubicBezTo>
                    <a:pt x="12156" y="3077"/>
                    <a:pt x="12767" y="3027"/>
                    <a:pt x="13327" y="3106"/>
                  </a:cubicBezTo>
                  <a:cubicBezTo>
                    <a:pt x="13572" y="3136"/>
                    <a:pt x="13835" y="3221"/>
                    <a:pt x="14077" y="3178"/>
                  </a:cubicBezTo>
                  <a:cubicBezTo>
                    <a:pt x="14281" y="3125"/>
                    <a:pt x="14455" y="2948"/>
                    <a:pt x="14575" y="2792"/>
                  </a:cubicBezTo>
                  <a:cubicBezTo>
                    <a:pt x="14889" y="2352"/>
                    <a:pt x="15162" y="1884"/>
                    <a:pt x="15467" y="1435"/>
                  </a:cubicBezTo>
                  <a:cubicBezTo>
                    <a:pt x="15931" y="647"/>
                    <a:pt x="16858" y="0"/>
                    <a:pt x="17718" y="642"/>
                  </a:cubicBezTo>
                  <a:cubicBezTo>
                    <a:pt x="18253" y="992"/>
                    <a:pt x="18694" y="1514"/>
                    <a:pt x="19338" y="1664"/>
                  </a:cubicBezTo>
                  <a:cubicBezTo>
                    <a:pt x="19941" y="1858"/>
                    <a:pt x="20575" y="1644"/>
                    <a:pt x="21183" y="1790"/>
                  </a:cubicBezTo>
                  <a:cubicBezTo>
                    <a:pt x="22090" y="2025"/>
                    <a:pt x="22350" y="3087"/>
                    <a:pt x="22418" y="3911"/>
                  </a:cubicBezTo>
                  <a:cubicBezTo>
                    <a:pt x="22507" y="5806"/>
                    <a:pt x="21636" y="7553"/>
                    <a:pt x="20865" y="9232"/>
                  </a:cubicBezTo>
                  <a:cubicBezTo>
                    <a:pt x="19877" y="11339"/>
                    <a:pt x="18926" y="13476"/>
                    <a:pt x="18259" y="15710"/>
                  </a:cubicBezTo>
                  <a:cubicBezTo>
                    <a:pt x="19264" y="15063"/>
                    <a:pt x="20218" y="14328"/>
                    <a:pt x="21334" y="13871"/>
                  </a:cubicBezTo>
                  <a:cubicBezTo>
                    <a:pt x="23740" y="12843"/>
                    <a:pt x="26344" y="12295"/>
                    <a:pt x="28959" y="12223"/>
                  </a:cubicBezTo>
                  <a:cubicBezTo>
                    <a:pt x="31853" y="12100"/>
                    <a:pt x="33935" y="12583"/>
                    <a:pt x="35368" y="153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3"/>
            <p:cNvSpPr/>
            <p:nvPr/>
          </p:nvSpPr>
          <p:spPr>
            <a:xfrm>
              <a:off x="5085919" y="1883216"/>
              <a:ext cx="917930" cy="892088"/>
            </a:xfrm>
            <a:custGeom>
              <a:avLst/>
              <a:gdLst/>
              <a:ahLst/>
              <a:cxnLst/>
              <a:rect l="l" t="t" r="r" b="b"/>
              <a:pathLst>
                <a:path w="25859" h="25131" extrusionOk="0">
                  <a:moveTo>
                    <a:pt x="10037" y="9584"/>
                  </a:moveTo>
                  <a:cubicBezTo>
                    <a:pt x="8706" y="8685"/>
                    <a:pt x="7383" y="8218"/>
                    <a:pt x="5780" y="8166"/>
                  </a:cubicBezTo>
                  <a:cubicBezTo>
                    <a:pt x="4046" y="8066"/>
                    <a:pt x="2258" y="8340"/>
                    <a:pt x="696" y="9120"/>
                  </a:cubicBezTo>
                  <a:cubicBezTo>
                    <a:pt x="589" y="9176"/>
                    <a:pt x="485" y="9240"/>
                    <a:pt x="386" y="9312"/>
                  </a:cubicBezTo>
                  <a:cubicBezTo>
                    <a:pt x="218" y="9449"/>
                    <a:pt x="1" y="9194"/>
                    <a:pt x="170" y="9052"/>
                  </a:cubicBezTo>
                  <a:cubicBezTo>
                    <a:pt x="269" y="8976"/>
                    <a:pt x="376" y="8908"/>
                    <a:pt x="481" y="8852"/>
                  </a:cubicBezTo>
                  <a:cubicBezTo>
                    <a:pt x="2105" y="8018"/>
                    <a:pt x="3990" y="7724"/>
                    <a:pt x="5800" y="7829"/>
                  </a:cubicBezTo>
                  <a:cubicBezTo>
                    <a:pt x="6681" y="7882"/>
                    <a:pt x="7570" y="8001"/>
                    <a:pt x="8397" y="8322"/>
                  </a:cubicBezTo>
                  <a:cubicBezTo>
                    <a:pt x="9043" y="8583"/>
                    <a:pt x="9643" y="8944"/>
                    <a:pt x="10234" y="9309"/>
                  </a:cubicBezTo>
                  <a:cubicBezTo>
                    <a:pt x="10409" y="9439"/>
                    <a:pt x="10222" y="9709"/>
                    <a:pt x="10037" y="9584"/>
                  </a:cubicBezTo>
                  <a:close/>
                  <a:moveTo>
                    <a:pt x="25607" y="8286"/>
                  </a:moveTo>
                  <a:cubicBezTo>
                    <a:pt x="24527" y="7869"/>
                    <a:pt x="23308" y="7724"/>
                    <a:pt x="22179" y="8004"/>
                  </a:cubicBezTo>
                  <a:cubicBezTo>
                    <a:pt x="21935" y="8110"/>
                    <a:pt x="21787" y="7757"/>
                    <a:pt x="22053" y="7686"/>
                  </a:cubicBezTo>
                  <a:cubicBezTo>
                    <a:pt x="22780" y="7501"/>
                    <a:pt x="23539" y="7481"/>
                    <a:pt x="24283" y="7587"/>
                  </a:cubicBezTo>
                  <a:cubicBezTo>
                    <a:pt x="24796" y="7663"/>
                    <a:pt x="25256" y="7794"/>
                    <a:pt x="25729" y="7969"/>
                  </a:cubicBezTo>
                  <a:cubicBezTo>
                    <a:pt x="25815" y="8003"/>
                    <a:pt x="25858" y="8103"/>
                    <a:pt x="25827" y="8189"/>
                  </a:cubicBezTo>
                  <a:cubicBezTo>
                    <a:pt x="25792" y="8276"/>
                    <a:pt x="25692" y="8319"/>
                    <a:pt x="25607" y="8286"/>
                  </a:cubicBezTo>
                  <a:close/>
                  <a:moveTo>
                    <a:pt x="23636" y="9417"/>
                  </a:moveTo>
                  <a:cubicBezTo>
                    <a:pt x="23722" y="9447"/>
                    <a:pt x="23818" y="9407"/>
                    <a:pt x="23854" y="9319"/>
                  </a:cubicBezTo>
                  <a:cubicBezTo>
                    <a:pt x="23923" y="9115"/>
                    <a:pt x="23675" y="9074"/>
                    <a:pt x="23534" y="9025"/>
                  </a:cubicBezTo>
                  <a:cubicBezTo>
                    <a:pt x="22570" y="8730"/>
                    <a:pt x="21576" y="8534"/>
                    <a:pt x="20579" y="8404"/>
                  </a:cubicBezTo>
                  <a:cubicBezTo>
                    <a:pt x="19167" y="8247"/>
                    <a:pt x="17734" y="8231"/>
                    <a:pt x="16327" y="8437"/>
                  </a:cubicBezTo>
                  <a:cubicBezTo>
                    <a:pt x="16018" y="8455"/>
                    <a:pt x="13868" y="8990"/>
                    <a:pt x="13211" y="9483"/>
                  </a:cubicBezTo>
                  <a:cubicBezTo>
                    <a:pt x="12904" y="9538"/>
                    <a:pt x="12597" y="9600"/>
                    <a:pt x="12294" y="9664"/>
                  </a:cubicBezTo>
                  <a:cubicBezTo>
                    <a:pt x="12073" y="9702"/>
                    <a:pt x="12136" y="10031"/>
                    <a:pt x="12349" y="9997"/>
                  </a:cubicBezTo>
                  <a:cubicBezTo>
                    <a:pt x="12586" y="9951"/>
                    <a:pt x="12823" y="9900"/>
                    <a:pt x="13060" y="9851"/>
                  </a:cubicBezTo>
                  <a:cubicBezTo>
                    <a:pt x="13063" y="9854"/>
                    <a:pt x="13065" y="9859"/>
                    <a:pt x="13069" y="9861"/>
                  </a:cubicBezTo>
                  <a:cubicBezTo>
                    <a:pt x="13172" y="9952"/>
                    <a:pt x="13387" y="9918"/>
                    <a:pt x="13427" y="9780"/>
                  </a:cubicBezTo>
                  <a:cubicBezTo>
                    <a:pt x="13628" y="9742"/>
                    <a:pt x="13827" y="9708"/>
                    <a:pt x="14031" y="9680"/>
                  </a:cubicBezTo>
                  <a:cubicBezTo>
                    <a:pt x="18949" y="9028"/>
                    <a:pt x="19991" y="9587"/>
                    <a:pt x="23814" y="12544"/>
                  </a:cubicBezTo>
                  <a:cubicBezTo>
                    <a:pt x="23997" y="12674"/>
                    <a:pt x="24183" y="12397"/>
                    <a:pt x="24011" y="12271"/>
                  </a:cubicBezTo>
                  <a:cubicBezTo>
                    <a:pt x="23298" y="11725"/>
                    <a:pt x="22570" y="11196"/>
                    <a:pt x="21839" y="10672"/>
                  </a:cubicBezTo>
                  <a:cubicBezTo>
                    <a:pt x="20832" y="9949"/>
                    <a:pt x="19689" y="9370"/>
                    <a:pt x="18444" y="9209"/>
                  </a:cubicBezTo>
                  <a:cubicBezTo>
                    <a:pt x="17126" y="9041"/>
                    <a:pt x="15793" y="9102"/>
                    <a:pt x="14476" y="9281"/>
                  </a:cubicBezTo>
                  <a:cubicBezTo>
                    <a:pt x="17347" y="8204"/>
                    <a:pt x="20770" y="8537"/>
                    <a:pt x="23636" y="9417"/>
                  </a:cubicBezTo>
                  <a:close/>
                  <a:moveTo>
                    <a:pt x="9330" y="25081"/>
                  </a:moveTo>
                  <a:cubicBezTo>
                    <a:pt x="9143" y="25001"/>
                    <a:pt x="9240" y="24763"/>
                    <a:pt x="9286" y="24622"/>
                  </a:cubicBezTo>
                  <a:cubicBezTo>
                    <a:pt x="9374" y="24356"/>
                    <a:pt x="9469" y="24074"/>
                    <a:pt x="9551" y="23807"/>
                  </a:cubicBezTo>
                  <a:cubicBezTo>
                    <a:pt x="10066" y="22217"/>
                    <a:pt x="10080" y="20526"/>
                    <a:pt x="10041" y="18873"/>
                  </a:cubicBezTo>
                  <a:cubicBezTo>
                    <a:pt x="10037" y="18656"/>
                    <a:pt x="10372" y="18643"/>
                    <a:pt x="10378" y="18864"/>
                  </a:cubicBezTo>
                  <a:cubicBezTo>
                    <a:pt x="10426" y="20625"/>
                    <a:pt x="10388" y="22418"/>
                    <a:pt x="9813" y="24100"/>
                  </a:cubicBezTo>
                  <a:cubicBezTo>
                    <a:pt x="9731" y="24367"/>
                    <a:pt x="9629" y="24629"/>
                    <a:pt x="9557" y="24898"/>
                  </a:cubicBezTo>
                  <a:cubicBezTo>
                    <a:pt x="9578" y="25019"/>
                    <a:pt x="9442" y="25131"/>
                    <a:pt x="9330" y="25081"/>
                  </a:cubicBezTo>
                  <a:close/>
                  <a:moveTo>
                    <a:pt x="12648" y="21127"/>
                  </a:moveTo>
                  <a:cubicBezTo>
                    <a:pt x="12444" y="21103"/>
                    <a:pt x="12508" y="20842"/>
                    <a:pt x="12511" y="20713"/>
                  </a:cubicBezTo>
                  <a:cubicBezTo>
                    <a:pt x="12544" y="19629"/>
                    <a:pt x="12543" y="18533"/>
                    <a:pt x="12479" y="17454"/>
                  </a:cubicBezTo>
                  <a:cubicBezTo>
                    <a:pt x="12346" y="15819"/>
                    <a:pt x="11914" y="14219"/>
                    <a:pt x="11532" y="12633"/>
                  </a:cubicBezTo>
                  <a:cubicBezTo>
                    <a:pt x="11498" y="12419"/>
                    <a:pt x="11825" y="12360"/>
                    <a:pt x="11864" y="12580"/>
                  </a:cubicBezTo>
                  <a:cubicBezTo>
                    <a:pt x="12231" y="14087"/>
                    <a:pt x="12630" y="15592"/>
                    <a:pt x="12786" y="17135"/>
                  </a:cubicBezTo>
                  <a:cubicBezTo>
                    <a:pt x="12872" y="17980"/>
                    <a:pt x="12860" y="18844"/>
                    <a:pt x="12868" y="19699"/>
                  </a:cubicBezTo>
                  <a:cubicBezTo>
                    <a:pt x="12868" y="20125"/>
                    <a:pt x="12858" y="20552"/>
                    <a:pt x="12833" y="20977"/>
                  </a:cubicBezTo>
                  <a:cubicBezTo>
                    <a:pt x="12830" y="21069"/>
                    <a:pt x="12737" y="21136"/>
                    <a:pt x="12648" y="21127"/>
                  </a:cubicBezTo>
                  <a:close/>
                  <a:moveTo>
                    <a:pt x="13949" y="18880"/>
                  </a:moveTo>
                  <a:cubicBezTo>
                    <a:pt x="13855" y="18871"/>
                    <a:pt x="13792" y="18786"/>
                    <a:pt x="13801" y="18694"/>
                  </a:cubicBezTo>
                  <a:cubicBezTo>
                    <a:pt x="13854" y="17886"/>
                    <a:pt x="13788" y="17081"/>
                    <a:pt x="13719" y="16279"/>
                  </a:cubicBezTo>
                  <a:cubicBezTo>
                    <a:pt x="13532" y="14185"/>
                    <a:pt x="12694" y="12178"/>
                    <a:pt x="11531" y="10441"/>
                  </a:cubicBezTo>
                  <a:cubicBezTo>
                    <a:pt x="11395" y="10270"/>
                    <a:pt x="11649" y="10054"/>
                    <a:pt x="11791" y="10225"/>
                  </a:cubicBezTo>
                  <a:cubicBezTo>
                    <a:pt x="13141" y="12202"/>
                    <a:pt x="14012" y="14522"/>
                    <a:pt x="14111" y="16923"/>
                  </a:cubicBezTo>
                  <a:cubicBezTo>
                    <a:pt x="14154" y="17526"/>
                    <a:pt x="14176" y="18129"/>
                    <a:pt x="14136" y="18730"/>
                  </a:cubicBezTo>
                  <a:cubicBezTo>
                    <a:pt x="14128" y="18822"/>
                    <a:pt x="14039" y="18891"/>
                    <a:pt x="13949" y="18880"/>
                  </a:cubicBezTo>
                  <a:close/>
                  <a:moveTo>
                    <a:pt x="12070" y="8407"/>
                  </a:moveTo>
                  <a:cubicBezTo>
                    <a:pt x="11982" y="8408"/>
                    <a:pt x="11894" y="8333"/>
                    <a:pt x="11897" y="8241"/>
                  </a:cubicBezTo>
                  <a:cubicBezTo>
                    <a:pt x="11913" y="7479"/>
                    <a:pt x="11879" y="6716"/>
                    <a:pt x="11843" y="5954"/>
                  </a:cubicBezTo>
                  <a:cubicBezTo>
                    <a:pt x="11807" y="4738"/>
                    <a:pt x="11610" y="3527"/>
                    <a:pt x="11247" y="2368"/>
                  </a:cubicBezTo>
                  <a:cubicBezTo>
                    <a:pt x="11187" y="2158"/>
                    <a:pt x="11505" y="2059"/>
                    <a:pt x="11571" y="2269"/>
                  </a:cubicBezTo>
                  <a:cubicBezTo>
                    <a:pt x="11858" y="3221"/>
                    <a:pt x="12063" y="4187"/>
                    <a:pt x="12134" y="5176"/>
                  </a:cubicBezTo>
                  <a:cubicBezTo>
                    <a:pt x="12196" y="6098"/>
                    <a:pt x="12238" y="7024"/>
                    <a:pt x="12238" y="7946"/>
                  </a:cubicBezTo>
                  <a:cubicBezTo>
                    <a:pt x="12224" y="8106"/>
                    <a:pt x="12298" y="8386"/>
                    <a:pt x="12070" y="8407"/>
                  </a:cubicBezTo>
                  <a:close/>
                  <a:moveTo>
                    <a:pt x="11558" y="9190"/>
                  </a:moveTo>
                  <a:cubicBezTo>
                    <a:pt x="11646" y="9189"/>
                    <a:pt x="11730" y="9110"/>
                    <a:pt x="11723" y="9018"/>
                  </a:cubicBezTo>
                  <a:cubicBezTo>
                    <a:pt x="11644" y="8171"/>
                    <a:pt x="11498" y="7334"/>
                    <a:pt x="11352" y="6496"/>
                  </a:cubicBezTo>
                  <a:cubicBezTo>
                    <a:pt x="10987" y="4302"/>
                    <a:pt x="10247" y="2183"/>
                    <a:pt x="9222" y="212"/>
                  </a:cubicBezTo>
                  <a:cubicBezTo>
                    <a:pt x="9151" y="1"/>
                    <a:pt x="8835" y="103"/>
                    <a:pt x="8898" y="311"/>
                  </a:cubicBezTo>
                  <a:cubicBezTo>
                    <a:pt x="9744" y="1977"/>
                    <a:pt x="10441" y="3714"/>
                    <a:pt x="10820" y="5550"/>
                  </a:cubicBezTo>
                  <a:cubicBezTo>
                    <a:pt x="11056" y="6668"/>
                    <a:pt x="11253" y="7800"/>
                    <a:pt x="11378" y="8937"/>
                  </a:cubicBezTo>
                  <a:cubicBezTo>
                    <a:pt x="11374" y="9053"/>
                    <a:pt x="11414" y="9194"/>
                    <a:pt x="11558" y="9190"/>
                  </a:cubicBezTo>
                  <a:close/>
                  <a:moveTo>
                    <a:pt x="10891" y="9705"/>
                  </a:moveTo>
                  <a:cubicBezTo>
                    <a:pt x="10957" y="9769"/>
                    <a:pt x="11068" y="9762"/>
                    <a:pt x="11130" y="9698"/>
                  </a:cubicBezTo>
                  <a:cubicBezTo>
                    <a:pt x="11194" y="9629"/>
                    <a:pt x="11187" y="9522"/>
                    <a:pt x="11122" y="9457"/>
                  </a:cubicBezTo>
                  <a:cubicBezTo>
                    <a:pt x="10754" y="9098"/>
                    <a:pt x="10349" y="8780"/>
                    <a:pt x="9925" y="8481"/>
                  </a:cubicBezTo>
                  <a:cubicBezTo>
                    <a:pt x="9252" y="7988"/>
                    <a:pt x="8497" y="7614"/>
                    <a:pt x="7714" y="7323"/>
                  </a:cubicBezTo>
                  <a:cubicBezTo>
                    <a:pt x="7006" y="7068"/>
                    <a:pt x="6286" y="6848"/>
                    <a:pt x="5553" y="6681"/>
                  </a:cubicBezTo>
                  <a:cubicBezTo>
                    <a:pt x="5372" y="6668"/>
                    <a:pt x="5063" y="6486"/>
                    <a:pt x="4976" y="6730"/>
                  </a:cubicBezTo>
                  <a:cubicBezTo>
                    <a:pt x="4939" y="7001"/>
                    <a:pt x="5301" y="6943"/>
                    <a:pt x="5474" y="7011"/>
                  </a:cubicBezTo>
                  <a:cubicBezTo>
                    <a:pt x="5882" y="7104"/>
                    <a:pt x="6286" y="7215"/>
                    <a:pt x="6687" y="7335"/>
                  </a:cubicBezTo>
                  <a:cubicBezTo>
                    <a:pt x="6686" y="7335"/>
                    <a:pt x="6683" y="7334"/>
                    <a:pt x="6680" y="7334"/>
                  </a:cubicBezTo>
                  <a:cubicBezTo>
                    <a:pt x="6679" y="7334"/>
                    <a:pt x="6676" y="7331"/>
                    <a:pt x="6674" y="7331"/>
                  </a:cubicBezTo>
                  <a:cubicBezTo>
                    <a:pt x="8244" y="7778"/>
                    <a:pt x="9715" y="8559"/>
                    <a:pt x="10891" y="9705"/>
                  </a:cubicBezTo>
                  <a:close/>
                </a:path>
              </a:pathLst>
            </a:custGeom>
            <a:solidFill>
              <a:srgbClr val="E97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3"/>
            <p:cNvSpPr/>
            <p:nvPr/>
          </p:nvSpPr>
          <p:spPr>
            <a:xfrm>
              <a:off x="5453101" y="1807998"/>
              <a:ext cx="411203" cy="464449"/>
            </a:xfrm>
            <a:custGeom>
              <a:avLst/>
              <a:gdLst/>
              <a:ahLst/>
              <a:cxnLst/>
              <a:rect l="l" t="t" r="r" b="b"/>
              <a:pathLst>
                <a:path w="11584" h="13084" extrusionOk="0">
                  <a:moveTo>
                    <a:pt x="752" y="12597"/>
                  </a:moveTo>
                  <a:cubicBezTo>
                    <a:pt x="541" y="12784"/>
                    <a:pt x="141" y="12748"/>
                    <a:pt x="54" y="12382"/>
                  </a:cubicBezTo>
                  <a:cubicBezTo>
                    <a:pt x="1" y="11947"/>
                    <a:pt x="123" y="11505"/>
                    <a:pt x="177" y="11073"/>
                  </a:cubicBezTo>
                  <a:cubicBezTo>
                    <a:pt x="410" y="9725"/>
                    <a:pt x="719" y="8386"/>
                    <a:pt x="1054" y="7059"/>
                  </a:cubicBezTo>
                  <a:cubicBezTo>
                    <a:pt x="1499" y="5315"/>
                    <a:pt x="1950" y="3592"/>
                    <a:pt x="2354" y="1844"/>
                  </a:cubicBezTo>
                  <a:cubicBezTo>
                    <a:pt x="2363" y="1805"/>
                    <a:pt x="2374" y="1770"/>
                    <a:pt x="2390" y="1737"/>
                  </a:cubicBezTo>
                  <a:cubicBezTo>
                    <a:pt x="1985" y="1381"/>
                    <a:pt x="1852" y="726"/>
                    <a:pt x="2272" y="311"/>
                  </a:cubicBezTo>
                  <a:cubicBezTo>
                    <a:pt x="2626" y="36"/>
                    <a:pt x="3166" y="0"/>
                    <a:pt x="3569" y="205"/>
                  </a:cubicBezTo>
                  <a:cubicBezTo>
                    <a:pt x="4548" y="715"/>
                    <a:pt x="4045" y="1944"/>
                    <a:pt x="3182" y="2009"/>
                  </a:cubicBezTo>
                  <a:cubicBezTo>
                    <a:pt x="2620" y="4486"/>
                    <a:pt x="1916" y="6916"/>
                    <a:pt x="1369" y="9390"/>
                  </a:cubicBezTo>
                  <a:cubicBezTo>
                    <a:pt x="1299" y="9731"/>
                    <a:pt x="1225" y="10074"/>
                    <a:pt x="1155" y="10418"/>
                  </a:cubicBezTo>
                  <a:cubicBezTo>
                    <a:pt x="1244" y="10216"/>
                    <a:pt x="1333" y="10014"/>
                    <a:pt x="1424" y="9812"/>
                  </a:cubicBezTo>
                  <a:cubicBezTo>
                    <a:pt x="2574" y="7174"/>
                    <a:pt x="3812" y="4474"/>
                    <a:pt x="5674" y="2268"/>
                  </a:cubicBezTo>
                  <a:cubicBezTo>
                    <a:pt x="5712" y="2223"/>
                    <a:pt x="5756" y="2189"/>
                    <a:pt x="5802" y="2164"/>
                  </a:cubicBezTo>
                  <a:cubicBezTo>
                    <a:pt x="5697" y="1838"/>
                    <a:pt x="5763" y="1445"/>
                    <a:pt x="6026" y="1195"/>
                  </a:cubicBezTo>
                  <a:cubicBezTo>
                    <a:pt x="6141" y="1130"/>
                    <a:pt x="6211" y="1017"/>
                    <a:pt x="6313" y="932"/>
                  </a:cubicBezTo>
                  <a:cubicBezTo>
                    <a:pt x="6641" y="642"/>
                    <a:pt x="7232" y="550"/>
                    <a:pt x="7527" y="936"/>
                  </a:cubicBezTo>
                  <a:cubicBezTo>
                    <a:pt x="7807" y="1267"/>
                    <a:pt x="7791" y="1813"/>
                    <a:pt x="7495" y="2128"/>
                  </a:cubicBezTo>
                  <a:cubicBezTo>
                    <a:pt x="7371" y="2539"/>
                    <a:pt x="6927" y="2741"/>
                    <a:pt x="6523" y="2728"/>
                  </a:cubicBezTo>
                  <a:cubicBezTo>
                    <a:pt x="6474" y="2726"/>
                    <a:pt x="6428" y="2720"/>
                    <a:pt x="6384" y="2712"/>
                  </a:cubicBezTo>
                  <a:cubicBezTo>
                    <a:pt x="6367" y="2743"/>
                    <a:pt x="6348" y="2777"/>
                    <a:pt x="6322" y="2808"/>
                  </a:cubicBezTo>
                  <a:cubicBezTo>
                    <a:pt x="4574" y="4896"/>
                    <a:pt x="3419" y="7364"/>
                    <a:pt x="2332" y="9838"/>
                  </a:cubicBezTo>
                  <a:cubicBezTo>
                    <a:pt x="3027" y="8780"/>
                    <a:pt x="3746" y="7728"/>
                    <a:pt x="4611" y="6802"/>
                  </a:cubicBezTo>
                  <a:cubicBezTo>
                    <a:pt x="6118" y="5278"/>
                    <a:pt x="7781" y="3855"/>
                    <a:pt x="9690" y="2863"/>
                  </a:cubicBezTo>
                  <a:cubicBezTo>
                    <a:pt x="9785" y="2815"/>
                    <a:pt x="9874" y="2805"/>
                    <a:pt x="9958" y="2820"/>
                  </a:cubicBezTo>
                  <a:cubicBezTo>
                    <a:pt x="10186" y="2288"/>
                    <a:pt x="10826" y="1953"/>
                    <a:pt x="11305" y="2505"/>
                  </a:cubicBezTo>
                  <a:cubicBezTo>
                    <a:pt x="11496" y="2719"/>
                    <a:pt x="11584" y="3015"/>
                    <a:pt x="11510" y="3297"/>
                  </a:cubicBezTo>
                  <a:cubicBezTo>
                    <a:pt x="11546" y="3618"/>
                    <a:pt x="11344" y="3934"/>
                    <a:pt x="11049" y="4055"/>
                  </a:cubicBezTo>
                  <a:cubicBezTo>
                    <a:pt x="10658" y="4229"/>
                    <a:pt x="10153" y="4059"/>
                    <a:pt x="9978" y="3662"/>
                  </a:cubicBezTo>
                  <a:cubicBezTo>
                    <a:pt x="8667" y="4339"/>
                    <a:pt x="7512" y="5278"/>
                    <a:pt x="6407" y="6248"/>
                  </a:cubicBezTo>
                  <a:cubicBezTo>
                    <a:pt x="5560" y="6992"/>
                    <a:pt x="4775" y="7807"/>
                    <a:pt x="4121" y="8727"/>
                  </a:cubicBezTo>
                  <a:cubicBezTo>
                    <a:pt x="3697" y="9318"/>
                    <a:pt x="3281" y="9916"/>
                    <a:pt x="2886" y="10527"/>
                  </a:cubicBezTo>
                  <a:cubicBezTo>
                    <a:pt x="3458" y="10088"/>
                    <a:pt x="4043" y="9683"/>
                    <a:pt x="4677" y="9304"/>
                  </a:cubicBezTo>
                  <a:cubicBezTo>
                    <a:pt x="6042" y="8527"/>
                    <a:pt x="7521" y="7929"/>
                    <a:pt x="9033" y="7509"/>
                  </a:cubicBezTo>
                  <a:cubicBezTo>
                    <a:pt x="9115" y="7488"/>
                    <a:pt x="9197" y="7498"/>
                    <a:pt x="9271" y="7527"/>
                  </a:cubicBezTo>
                  <a:cubicBezTo>
                    <a:pt x="9282" y="7498"/>
                    <a:pt x="9296" y="7469"/>
                    <a:pt x="9311" y="7440"/>
                  </a:cubicBezTo>
                  <a:cubicBezTo>
                    <a:pt x="9551" y="7127"/>
                    <a:pt x="9932" y="6867"/>
                    <a:pt x="10342" y="6918"/>
                  </a:cubicBezTo>
                  <a:cubicBezTo>
                    <a:pt x="11381" y="7088"/>
                    <a:pt x="11204" y="8931"/>
                    <a:pt x="10165" y="8928"/>
                  </a:cubicBezTo>
                  <a:cubicBezTo>
                    <a:pt x="9780" y="8911"/>
                    <a:pt x="9457" y="8635"/>
                    <a:pt x="9305" y="8290"/>
                  </a:cubicBezTo>
                  <a:cubicBezTo>
                    <a:pt x="9170" y="8360"/>
                    <a:pt x="9002" y="8398"/>
                    <a:pt x="8858" y="8432"/>
                  </a:cubicBezTo>
                  <a:cubicBezTo>
                    <a:pt x="7544" y="8858"/>
                    <a:pt x="6227" y="9374"/>
                    <a:pt x="5035" y="10071"/>
                  </a:cubicBezTo>
                  <a:cubicBezTo>
                    <a:pt x="4245" y="10541"/>
                    <a:pt x="3467" y="11122"/>
                    <a:pt x="2775" y="11691"/>
                  </a:cubicBezTo>
                  <a:cubicBezTo>
                    <a:pt x="2403" y="11993"/>
                    <a:pt x="2032" y="12307"/>
                    <a:pt x="1694" y="12646"/>
                  </a:cubicBezTo>
                  <a:cubicBezTo>
                    <a:pt x="1664" y="12699"/>
                    <a:pt x="1627" y="12747"/>
                    <a:pt x="1576" y="12784"/>
                  </a:cubicBezTo>
                  <a:cubicBezTo>
                    <a:pt x="1338" y="13072"/>
                    <a:pt x="879" y="13083"/>
                    <a:pt x="763" y="12663"/>
                  </a:cubicBezTo>
                  <a:cubicBezTo>
                    <a:pt x="757" y="12643"/>
                    <a:pt x="752" y="12619"/>
                    <a:pt x="752" y="1259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8" name="Google Shape;378;p13"/>
          <p:cNvSpPr txBox="1">
            <a:spLocks noGrp="1"/>
          </p:cNvSpPr>
          <p:nvPr>
            <p:ph type="title"/>
          </p:nvPr>
        </p:nvSpPr>
        <p:spPr>
          <a:xfrm>
            <a:off x="950967" y="487680"/>
            <a:ext cx="10290000" cy="8536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9" name="Google Shape;379;p13"/>
          <p:cNvSpPr txBox="1">
            <a:spLocks noGrp="1"/>
          </p:cNvSpPr>
          <p:nvPr>
            <p:ph type="title" idx="2" hasCustomPrompt="1"/>
          </p:nvPr>
        </p:nvSpPr>
        <p:spPr>
          <a:xfrm>
            <a:off x="4520047" y="1546991"/>
            <a:ext cx="853600" cy="853600"/>
          </a:xfrm>
          <a:prstGeom prst="rect">
            <a:avLst/>
          </a:prstGeom>
          <a:solidFill>
            <a:schemeClr val="accent2"/>
          </a:solidFill>
          <a:ln>
            <a:noFill/>
          </a:ln>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Font typeface="Pangolin"/>
              <a:buNone/>
              <a:defRPr sz="3467">
                <a:solidFill>
                  <a:schemeClr val="accent4"/>
                </a:solidFill>
              </a:defRPr>
            </a:lvl1pPr>
            <a:lvl2pPr lvl="1" rtl="0">
              <a:spcBef>
                <a:spcPts val="0"/>
              </a:spcBef>
              <a:spcAft>
                <a:spcPts val="0"/>
              </a:spcAft>
              <a:buClr>
                <a:schemeClr val="accent1"/>
              </a:buClr>
              <a:buSzPts val="12000"/>
              <a:buNone/>
              <a:defRPr sz="16000">
                <a:solidFill>
                  <a:schemeClr val="accent1"/>
                </a:solidFill>
              </a:defRPr>
            </a:lvl2pPr>
            <a:lvl3pPr lvl="2" rtl="0">
              <a:spcBef>
                <a:spcPts val="0"/>
              </a:spcBef>
              <a:spcAft>
                <a:spcPts val="0"/>
              </a:spcAft>
              <a:buClr>
                <a:schemeClr val="accent1"/>
              </a:buClr>
              <a:buSzPts val="12000"/>
              <a:buNone/>
              <a:defRPr sz="16000">
                <a:solidFill>
                  <a:schemeClr val="accent1"/>
                </a:solidFill>
              </a:defRPr>
            </a:lvl3pPr>
            <a:lvl4pPr lvl="3" rtl="0">
              <a:spcBef>
                <a:spcPts val="0"/>
              </a:spcBef>
              <a:spcAft>
                <a:spcPts val="0"/>
              </a:spcAft>
              <a:buClr>
                <a:schemeClr val="accent1"/>
              </a:buClr>
              <a:buSzPts val="12000"/>
              <a:buNone/>
              <a:defRPr sz="16000">
                <a:solidFill>
                  <a:schemeClr val="accent1"/>
                </a:solidFill>
              </a:defRPr>
            </a:lvl4pPr>
            <a:lvl5pPr lvl="4" rtl="0">
              <a:spcBef>
                <a:spcPts val="0"/>
              </a:spcBef>
              <a:spcAft>
                <a:spcPts val="0"/>
              </a:spcAft>
              <a:buClr>
                <a:schemeClr val="accent1"/>
              </a:buClr>
              <a:buSzPts val="12000"/>
              <a:buNone/>
              <a:defRPr sz="16000">
                <a:solidFill>
                  <a:schemeClr val="accent1"/>
                </a:solidFill>
              </a:defRPr>
            </a:lvl5pPr>
            <a:lvl6pPr lvl="5" rtl="0">
              <a:spcBef>
                <a:spcPts val="0"/>
              </a:spcBef>
              <a:spcAft>
                <a:spcPts val="0"/>
              </a:spcAft>
              <a:buClr>
                <a:schemeClr val="accent1"/>
              </a:buClr>
              <a:buSzPts val="12000"/>
              <a:buNone/>
              <a:defRPr sz="16000">
                <a:solidFill>
                  <a:schemeClr val="accent1"/>
                </a:solidFill>
              </a:defRPr>
            </a:lvl6pPr>
            <a:lvl7pPr lvl="6" rtl="0">
              <a:spcBef>
                <a:spcPts val="0"/>
              </a:spcBef>
              <a:spcAft>
                <a:spcPts val="0"/>
              </a:spcAft>
              <a:buClr>
                <a:schemeClr val="accent1"/>
              </a:buClr>
              <a:buSzPts val="12000"/>
              <a:buNone/>
              <a:defRPr sz="16000">
                <a:solidFill>
                  <a:schemeClr val="accent1"/>
                </a:solidFill>
              </a:defRPr>
            </a:lvl7pPr>
            <a:lvl8pPr lvl="7" rtl="0">
              <a:spcBef>
                <a:spcPts val="0"/>
              </a:spcBef>
              <a:spcAft>
                <a:spcPts val="0"/>
              </a:spcAft>
              <a:buClr>
                <a:schemeClr val="accent1"/>
              </a:buClr>
              <a:buSzPts val="12000"/>
              <a:buNone/>
              <a:defRPr sz="16000">
                <a:solidFill>
                  <a:schemeClr val="accent1"/>
                </a:solidFill>
              </a:defRPr>
            </a:lvl8pPr>
            <a:lvl9pPr lvl="8" rtl="0">
              <a:spcBef>
                <a:spcPts val="0"/>
              </a:spcBef>
              <a:spcAft>
                <a:spcPts val="0"/>
              </a:spcAft>
              <a:buClr>
                <a:schemeClr val="accent1"/>
              </a:buClr>
              <a:buSzPts val="12000"/>
              <a:buNone/>
              <a:defRPr sz="16000">
                <a:solidFill>
                  <a:schemeClr val="accent1"/>
                </a:solidFill>
              </a:defRPr>
            </a:lvl9pPr>
          </a:lstStyle>
          <a:p>
            <a:r>
              <a:t>xx%</a:t>
            </a:r>
          </a:p>
        </p:txBody>
      </p:sp>
      <p:sp>
        <p:nvSpPr>
          <p:cNvPr id="380" name="Google Shape;380;p13"/>
          <p:cNvSpPr txBox="1">
            <a:spLocks noGrp="1"/>
          </p:cNvSpPr>
          <p:nvPr>
            <p:ph type="subTitle" idx="1"/>
          </p:nvPr>
        </p:nvSpPr>
        <p:spPr>
          <a:xfrm>
            <a:off x="4369405" y="2610597"/>
            <a:ext cx="3039200" cy="487600"/>
          </a:xfrm>
          <a:prstGeom prst="rect">
            <a:avLst/>
          </a:prstGeom>
          <a:ln>
            <a:noFill/>
          </a:ln>
        </p:spPr>
        <p:txBody>
          <a:bodyPr spcFirstLastPara="1" wrap="square" lIns="91425" tIns="91425" rIns="91425" bIns="91425" anchor="b" anchorCtr="0">
            <a:noAutofit/>
          </a:bodyPr>
          <a:lstStyle>
            <a:lvl1pPr lvl="0">
              <a:lnSpc>
                <a:spcPct val="100000"/>
              </a:lnSpc>
              <a:spcBef>
                <a:spcPts val="0"/>
              </a:spcBef>
              <a:spcAft>
                <a:spcPts val="0"/>
              </a:spcAft>
              <a:buClr>
                <a:schemeClr val="accent2"/>
              </a:buClr>
              <a:buSzPts val="3000"/>
              <a:buNone/>
              <a:defRPr sz="3200" i="0">
                <a:latin typeface="Hammersmith One"/>
                <a:ea typeface="Hammersmith One"/>
                <a:cs typeface="Hammersmith One"/>
                <a:sym typeface="Hammersmith One"/>
              </a:defRPr>
            </a:lvl1pPr>
            <a:lvl2pPr lvl="1">
              <a:spcBef>
                <a:spcPts val="0"/>
              </a:spcBef>
              <a:spcAft>
                <a:spcPts val="0"/>
              </a:spcAft>
              <a:buClr>
                <a:schemeClr val="accent2"/>
              </a:buClr>
              <a:buSzPts val="1600"/>
              <a:buNone/>
              <a:defRPr>
                <a:solidFill>
                  <a:schemeClr val="accent2"/>
                </a:solidFill>
              </a:defRPr>
            </a:lvl2pPr>
            <a:lvl3pPr lvl="2">
              <a:spcBef>
                <a:spcPts val="0"/>
              </a:spcBef>
              <a:spcAft>
                <a:spcPts val="0"/>
              </a:spcAft>
              <a:buClr>
                <a:schemeClr val="accent2"/>
              </a:buClr>
              <a:buSzPts val="1600"/>
              <a:buNone/>
              <a:defRPr>
                <a:solidFill>
                  <a:schemeClr val="accent2"/>
                </a:solidFill>
              </a:defRPr>
            </a:lvl3pPr>
            <a:lvl4pPr lvl="3">
              <a:spcBef>
                <a:spcPts val="0"/>
              </a:spcBef>
              <a:spcAft>
                <a:spcPts val="0"/>
              </a:spcAft>
              <a:buClr>
                <a:schemeClr val="accent2"/>
              </a:buClr>
              <a:buSzPts val="1600"/>
              <a:buNone/>
              <a:defRPr>
                <a:solidFill>
                  <a:schemeClr val="accent2"/>
                </a:solidFill>
              </a:defRPr>
            </a:lvl4pPr>
            <a:lvl5pPr lvl="4">
              <a:spcBef>
                <a:spcPts val="0"/>
              </a:spcBef>
              <a:spcAft>
                <a:spcPts val="0"/>
              </a:spcAft>
              <a:buClr>
                <a:schemeClr val="accent2"/>
              </a:buClr>
              <a:buSzPts val="1600"/>
              <a:buNone/>
              <a:defRPr>
                <a:solidFill>
                  <a:schemeClr val="accent2"/>
                </a:solidFill>
              </a:defRPr>
            </a:lvl5pPr>
            <a:lvl6pPr lvl="5">
              <a:spcBef>
                <a:spcPts val="0"/>
              </a:spcBef>
              <a:spcAft>
                <a:spcPts val="0"/>
              </a:spcAft>
              <a:buClr>
                <a:schemeClr val="accent2"/>
              </a:buClr>
              <a:buSzPts val="1600"/>
              <a:buNone/>
              <a:defRPr>
                <a:solidFill>
                  <a:schemeClr val="accent2"/>
                </a:solidFill>
              </a:defRPr>
            </a:lvl6pPr>
            <a:lvl7pPr lvl="6">
              <a:spcBef>
                <a:spcPts val="0"/>
              </a:spcBef>
              <a:spcAft>
                <a:spcPts val="0"/>
              </a:spcAft>
              <a:buClr>
                <a:schemeClr val="accent2"/>
              </a:buClr>
              <a:buSzPts val="1600"/>
              <a:buNone/>
              <a:defRPr>
                <a:solidFill>
                  <a:schemeClr val="accent2"/>
                </a:solidFill>
              </a:defRPr>
            </a:lvl7pPr>
            <a:lvl8pPr lvl="7">
              <a:spcBef>
                <a:spcPts val="0"/>
              </a:spcBef>
              <a:spcAft>
                <a:spcPts val="0"/>
              </a:spcAft>
              <a:buClr>
                <a:schemeClr val="accent2"/>
              </a:buClr>
              <a:buSzPts val="1600"/>
              <a:buNone/>
              <a:defRPr>
                <a:solidFill>
                  <a:schemeClr val="accent2"/>
                </a:solidFill>
              </a:defRPr>
            </a:lvl8pPr>
            <a:lvl9pPr lvl="8">
              <a:spcBef>
                <a:spcPts val="0"/>
              </a:spcBef>
              <a:spcAft>
                <a:spcPts val="0"/>
              </a:spcAft>
              <a:buClr>
                <a:schemeClr val="accent2"/>
              </a:buClr>
              <a:buSzPts val="1600"/>
              <a:buNone/>
              <a:defRPr>
                <a:solidFill>
                  <a:schemeClr val="accent2"/>
                </a:solidFill>
              </a:defRPr>
            </a:lvl9pPr>
          </a:lstStyle>
          <a:p>
            <a:endParaRPr/>
          </a:p>
        </p:txBody>
      </p:sp>
      <p:sp>
        <p:nvSpPr>
          <p:cNvPr id="381" name="Google Shape;381;p13"/>
          <p:cNvSpPr txBox="1">
            <a:spLocks noGrp="1"/>
          </p:cNvSpPr>
          <p:nvPr>
            <p:ph type="subTitle" idx="3"/>
          </p:nvPr>
        </p:nvSpPr>
        <p:spPr>
          <a:xfrm>
            <a:off x="4369405" y="2889471"/>
            <a:ext cx="3039200" cy="731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600"/>
              <a:buNone/>
              <a:defRPr sz="2133" i="0"/>
            </a:lvl1pPr>
            <a:lvl2pPr lvl="1" rtl="0">
              <a:spcBef>
                <a:spcPts val="0"/>
              </a:spcBef>
              <a:spcAft>
                <a:spcPts val="0"/>
              </a:spcAft>
              <a:buClr>
                <a:schemeClr val="accent1"/>
              </a:buClr>
              <a:buSzPts val="1600"/>
              <a:buNone/>
              <a:defRPr>
                <a:solidFill>
                  <a:schemeClr val="accent1"/>
                </a:solidFill>
              </a:defRPr>
            </a:lvl2pPr>
            <a:lvl3pPr lvl="2" rtl="0">
              <a:spcBef>
                <a:spcPts val="0"/>
              </a:spcBef>
              <a:spcAft>
                <a:spcPts val="0"/>
              </a:spcAft>
              <a:buClr>
                <a:schemeClr val="accent1"/>
              </a:buClr>
              <a:buSzPts val="1600"/>
              <a:buNone/>
              <a:defRPr>
                <a:solidFill>
                  <a:schemeClr val="accent1"/>
                </a:solidFill>
              </a:defRPr>
            </a:lvl3pPr>
            <a:lvl4pPr lvl="3" rtl="0">
              <a:spcBef>
                <a:spcPts val="0"/>
              </a:spcBef>
              <a:spcAft>
                <a:spcPts val="0"/>
              </a:spcAft>
              <a:buClr>
                <a:schemeClr val="accent1"/>
              </a:buClr>
              <a:buSzPts val="1600"/>
              <a:buNone/>
              <a:defRPr>
                <a:solidFill>
                  <a:schemeClr val="accent1"/>
                </a:solidFill>
              </a:defRPr>
            </a:lvl4pPr>
            <a:lvl5pPr lvl="4" rtl="0">
              <a:spcBef>
                <a:spcPts val="0"/>
              </a:spcBef>
              <a:spcAft>
                <a:spcPts val="0"/>
              </a:spcAft>
              <a:buClr>
                <a:schemeClr val="accent1"/>
              </a:buClr>
              <a:buSzPts val="1600"/>
              <a:buNone/>
              <a:defRPr>
                <a:solidFill>
                  <a:schemeClr val="accent1"/>
                </a:solidFill>
              </a:defRPr>
            </a:lvl5pPr>
            <a:lvl6pPr lvl="5" rtl="0">
              <a:spcBef>
                <a:spcPts val="0"/>
              </a:spcBef>
              <a:spcAft>
                <a:spcPts val="0"/>
              </a:spcAft>
              <a:buClr>
                <a:schemeClr val="accent1"/>
              </a:buClr>
              <a:buSzPts val="1600"/>
              <a:buNone/>
              <a:defRPr>
                <a:solidFill>
                  <a:schemeClr val="accent1"/>
                </a:solidFill>
              </a:defRPr>
            </a:lvl6pPr>
            <a:lvl7pPr lvl="6" rtl="0">
              <a:spcBef>
                <a:spcPts val="0"/>
              </a:spcBef>
              <a:spcAft>
                <a:spcPts val="0"/>
              </a:spcAft>
              <a:buClr>
                <a:schemeClr val="accent1"/>
              </a:buClr>
              <a:buSzPts val="1600"/>
              <a:buNone/>
              <a:defRPr>
                <a:solidFill>
                  <a:schemeClr val="accent1"/>
                </a:solidFill>
              </a:defRPr>
            </a:lvl7pPr>
            <a:lvl8pPr lvl="7" rtl="0">
              <a:spcBef>
                <a:spcPts val="0"/>
              </a:spcBef>
              <a:spcAft>
                <a:spcPts val="0"/>
              </a:spcAft>
              <a:buClr>
                <a:schemeClr val="accent1"/>
              </a:buClr>
              <a:buSzPts val="1600"/>
              <a:buNone/>
              <a:defRPr>
                <a:solidFill>
                  <a:schemeClr val="accent1"/>
                </a:solidFill>
              </a:defRPr>
            </a:lvl8pPr>
            <a:lvl9pPr lvl="8" rtl="0">
              <a:spcBef>
                <a:spcPts val="0"/>
              </a:spcBef>
              <a:spcAft>
                <a:spcPts val="0"/>
              </a:spcAft>
              <a:buClr>
                <a:schemeClr val="accent1"/>
              </a:buClr>
              <a:buSzPts val="1600"/>
              <a:buNone/>
              <a:defRPr>
                <a:solidFill>
                  <a:schemeClr val="accent1"/>
                </a:solidFill>
              </a:defRPr>
            </a:lvl9pPr>
          </a:lstStyle>
          <a:p>
            <a:endParaRPr/>
          </a:p>
        </p:txBody>
      </p:sp>
      <p:sp>
        <p:nvSpPr>
          <p:cNvPr id="382" name="Google Shape;382;p13"/>
          <p:cNvSpPr txBox="1">
            <a:spLocks noGrp="1"/>
          </p:cNvSpPr>
          <p:nvPr>
            <p:ph type="title" idx="4" hasCustomPrompt="1"/>
          </p:nvPr>
        </p:nvSpPr>
        <p:spPr>
          <a:xfrm>
            <a:off x="8239824" y="1553148"/>
            <a:ext cx="853600" cy="8536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Font typeface="Pangolin"/>
              <a:buNone/>
              <a:defRPr sz="3467">
                <a:solidFill>
                  <a:schemeClr val="accent4"/>
                </a:solidFill>
              </a:defRPr>
            </a:lvl1pPr>
            <a:lvl2pPr lvl="1" rtl="0">
              <a:spcBef>
                <a:spcPts val="0"/>
              </a:spcBef>
              <a:spcAft>
                <a:spcPts val="0"/>
              </a:spcAft>
              <a:buClr>
                <a:schemeClr val="accent1"/>
              </a:buClr>
              <a:buSzPts val="12000"/>
              <a:buNone/>
              <a:defRPr sz="16000">
                <a:solidFill>
                  <a:schemeClr val="accent1"/>
                </a:solidFill>
              </a:defRPr>
            </a:lvl2pPr>
            <a:lvl3pPr lvl="2" rtl="0">
              <a:spcBef>
                <a:spcPts val="0"/>
              </a:spcBef>
              <a:spcAft>
                <a:spcPts val="0"/>
              </a:spcAft>
              <a:buClr>
                <a:schemeClr val="accent1"/>
              </a:buClr>
              <a:buSzPts val="12000"/>
              <a:buNone/>
              <a:defRPr sz="16000">
                <a:solidFill>
                  <a:schemeClr val="accent1"/>
                </a:solidFill>
              </a:defRPr>
            </a:lvl3pPr>
            <a:lvl4pPr lvl="3" rtl="0">
              <a:spcBef>
                <a:spcPts val="0"/>
              </a:spcBef>
              <a:spcAft>
                <a:spcPts val="0"/>
              </a:spcAft>
              <a:buClr>
                <a:schemeClr val="accent1"/>
              </a:buClr>
              <a:buSzPts val="12000"/>
              <a:buNone/>
              <a:defRPr sz="16000">
                <a:solidFill>
                  <a:schemeClr val="accent1"/>
                </a:solidFill>
              </a:defRPr>
            </a:lvl4pPr>
            <a:lvl5pPr lvl="4" rtl="0">
              <a:spcBef>
                <a:spcPts val="0"/>
              </a:spcBef>
              <a:spcAft>
                <a:spcPts val="0"/>
              </a:spcAft>
              <a:buClr>
                <a:schemeClr val="accent1"/>
              </a:buClr>
              <a:buSzPts val="12000"/>
              <a:buNone/>
              <a:defRPr sz="16000">
                <a:solidFill>
                  <a:schemeClr val="accent1"/>
                </a:solidFill>
              </a:defRPr>
            </a:lvl5pPr>
            <a:lvl6pPr lvl="5" rtl="0">
              <a:spcBef>
                <a:spcPts val="0"/>
              </a:spcBef>
              <a:spcAft>
                <a:spcPts val="0"/>
              </a:spcAft>
              <a:buClr>
                <a:schemeClr val="accent1"/>
              </a:buClr>
              <a:buSzPts val="12000"/>
              <a:buNone/>
              <a:defRPr sz="16000">
                <a:solidFill>
                  <a:schemeClr val="accent1"/>
                </a:solidFill>
              </a:defRPr>
            </a:lvl6pPr>
            <a:lvl7pPr lvl="6" rtl="0">
              <a:spcBef>
                <a:spcPts val="0"/>
              </a:spcBef>
              <a:spcAft>
                <a:spcPts val="0"/>
              </a:spcAft>
              <a:buClr>
                <a:schemeClr val="accent1"/>
              </a:buClr>
              <a:buSzPts val="12000"/>
              <a:buNone/>
              <a:defRPr sz="16000">
                <a:solidFill>
                  <a:schemeClr val="accent1"/>
                </a:solidFill>
              </a:defRPr>
            </a:lvl7pPr>
            <a:lvl8pPr lvl="7" rtl="0">
              <a:spcBef>
                <a:spcPts val="0"/>
              </a:spcBef>
              <a:spcAft>
                <a:spcPts val="0"/>
              </a:spcAft>
              <a:buClr>
                <a:schemeClr val="accent1"/>
              </a:buClr>
              <a:buSzPts val="12000"/>
              <a:buNone/>
              <a:defRPr sz="16000">
                <a:solidFill>
                  <a:schemeClr val="accent1"/>
                </a:solidFill>
              </a:defRPr>
            </a:lvl8pPr>
            <a:lvl9pPr lvl="8" rtl="0">
              <a:spcBef>
                <a:spcPts val="0"/>
              </a:spcBef>
              <a:spcAft>
                <a:spcPts val="0"/>
              </a:spcAft>
              <a:buClr>
                <a:schemeClr val="accent1"/>
              </a:buClr>
              <a:buSzPts val="12000"/>
              <a:buNone/>
              <a:defRPr sz="16000">
                <a:solidFill>
                  <a:schemeClr val="accent1"/>
                </a:solidFill>
              </a:defRPr>
            </a:lvl9pPr>
          </a:lstStyle>
          <a:p>
            <a:r>
              <a:t>xx%</a:t>
            </a:r>
          </a:p>
        </p:txBody>
      </p:sp>
      <p:sp>
        <p:nvSpPr>
          <p:cNvPr id="383" name="Google Shape;383;p13"/>
          <p:cNvSpPr txBox="1">
            <a:spLocks noGrp="1"/>
          </p:cNvSpPr>
          <p:nvPr>
            <p:ph type="subTitle" idx="5"/>
          </p:nvPr>
        </p:nvSpPr>
        <p:spPr>
          <a:xfrm>
            <a:off x="8089195" y="2610597"/>
            <a:ext cx="3039200" cy="487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3000"/>
              <a:buNone/>
              <a:defRPr sz="3200" i="0">
                <a:latin typeface="Hammersmith One"/>
                <a:ea typeface="Hammersmith One"/>
                <a:cs typeface="Hammersmith One"/>
                <a:sym typeface="Hammersmith 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384" name="Google Shape;384;p13"/>
          <p:cNvSpPr txBox="1">
            <a:spLocks noGrp="1"/>
          </p:cNvSpPr>
          <p:nvPr>
            <p:ph type="subTitle" idx="6"/>
          </p:nvPr>
        </p:nvSpPr>
        <p:spPr>
          <a:xfrm>
            <a:off x="8089195" y="2889471"/>
            <a:ext cx="3039200" cy="731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600"/>
              <a:buNone/>
              <a:defRPr sz="2133" i="0"/>
            </a:lvl1pPr>
            <a:lvl2pPr lvl="1" rtl="0">
              <a:spcBef>
                <a:spcPts val="0"/>
              </a:spcBef>
              <a:spcAft>
                <a:spcPts val="0"/>
              </a:spcAft>
              <a:buClr>
                <a:schemeClr val="accent1"/>
              </a:buClr>
              <a:buSzPts val="1600"/>
              <a:buNone/>
              <a:defRPr>
                <a:solidFill>
                  <a:schemeClr val="accent1"/>
                </a:solidFill>
              </a:defRPr>
            </a:lvl2pPr>
            <a:lvl3pPr lvl="2" rtl="0">
              <a:spcBef>
                <a:spcPts val="0"/>
              </a:spcBef>
              <a:spcAft>
                <a:spcPts val="0"/>
              </a:spcAft>
              <a:buClr>
                <a:schemeClr val="accent1"/>
              </a:buClr>
              <a:buSzPts val="1600"/>
              <a:buNone/>
              <a:defRPr>
                <a:solidFill>
                  <a:schemeClr val="accent1"/>
                </a:solidFill>
              </a:defRPr>
            </a:lvl3pPr>
            <a:lvl4pPr lvl="3" rtl="0">
              <a:spcBef>
                <a:spcPts val="0"/>
              </a:spcBef>
              <a:spcAft>
                <a:spcPts val="0"/>
              </a:spcAft>
              <a:buClr>
                <a:schemeClr val="accent1"/>
              </a:buClr>
              <a:buSzPts val="1600"/>
              <a:buNone/>
              <a:defRPr>
                <a:solidFill>
                  <a:schemeClr val="accent1"/>
                </a:solidFill>
              </a:defRPr>
            </a:lvl4pPr>
            <a:lvl5pPr lvl="4" rtl="0">
              <a:spcBef>
                <a:spcPts val="0"/>
              </a:spcBef>
              <a:spcAft>
                <a:spcPts val="0"/>
              </a:spcAft>
              <a:buClr>
                <a:schemeClr val="accent1"/>
              </a:buClr>
              <a:buSzPts val="1600"/>
              <a:buNone/>
              <a:defRPr>
                <a:solidFill>
                  <a:schemeClr val="accent1"/>
                </a:solidFill>
              </a:defRPr>
            </a:lvl5pPr>
            <a:lvl6pPr lvl="5" rtl="0">
              <a:spcBef>
                <a:spcPts val="0"/>
              </a:spcBef>
              <a:spcAft>
                <a:spcPts val="0"/>
              </a:spcAft>
              <a:buClr>
                <a:schemeClr val="accent1"/>
              </a:buClr>
              <a:buSzPts val="1600"/>
              <a:buNone/>
              <a:defRPr>
                <a:solidFill>
                  <a:schemeClr val="accent1"/>
                </a:solidFill>
              </a:defRPr>
            </a:lvl6pPr>
            <a:lvl7pPr lvl="6" rtl="0">
              <a:spcBef>
                <a:spcPts val="0"/>
              </a:spcBef>
              <a:spcAft>
                <a:spcPts val="0"/>
              </a:spcAft>
              <a:buClr>
                <a:schemeClr val="accent1"/>
              </a:buClr>
              <a:buSzPts val="1600"/>
              <a:buNone/>
              <a:defRPr>
                <a:solidFill>
                  <a:schemeClr val="accent1"/>
                </a:solidFill>
              </a:defRPr>
            </a:lvl7pPr>
            <a:lvl8pPr lvl="7" rtl="0">
              <a:spcBef>
                <a:spcPts val="0"/>
              </a:spcBef>
              <a:spcAft>
                <a:spcPts val="0"/>
              </a:spcAft>
              <a:buClr>
                <a:schemeClr val="accent1"/>
              </a:buClr>
              <a:buSzPts val="1600"/>
              <a:buNone/>
              <a:defRPr>
                <a:solidFill>
                  <a:schemeClr val="accent1"/>
                </a:solidFill>
              </a:defRPr>
            </a:lvl8pPr>
            <a:lvl9pPr lvl="8" rtl="0">
              <a:spcBef>
                <a:spcPts val="0"/>
              </a:spcBef>
              <a:spcAft>
                <a:spcPts val="0"/>
              </a:spcAft>
              <a:buClr>
                <a:schemeClr val="accent1"/>
              </a:buClr>
              <a:buSzPts val="1600"/>
              <a:buNone/>
              <a:defRPr>
                <a:solidFill>
                  <a:schemeClr val="accent1"/>
                </a:solidFill>
              </a:defRPr>
            </a:lvl9pPr>
          </a:lstStyle>
          <a:p>
            <a:endParaRPr/>
          </a:p>
        </p:txBody>
      </p:sp>
      <p:sp>
        <p:nvSpPr>
          <p:cNvPr id="385" name="Google Shape;385;p13"/>
          <p:cNvSpPr txBox="1">
            <a:spLocks noGrp="1"/>
          </p:cNvSpPr>
          <p:nvPr>
            <p:ph type="title" idx="7" hasCustomPrompt="1"/>
          </p:nvPr>
        </p:nvSpPr>
        <p:spPr>
          <a:xfrm>
            <a:off x="4520852" y="3970651"/>
            <a:ext cx="853600" cy="853600"/>
          </a:xfrm>
          <a:prstGeom prst="rect">
            <a:avLst/>
          </a:prstGeom>
          <a:solidFill>
            <a:schemeClr val="accent2"/>
          </a:solidFill>
          <a:ln>
            <a:noFill/>
          </a:ln>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Font typeface="Pangolin"/>
              <a:buNone/>
              <a:defRPr sz="3467">
                <a:solidFill>
                  <a:schemeClr val="accent4"/>
                </a:solidFill>
              </a:defRPr>
            </a:lvl1pPr>
            <a:lvl2pPr lvl="1" rtl="0">
              <a:spcBef>
                <a:spcPts val="0"/>
              </a:spcBef>
              <a:spcAft>
                <a:spcPts val="0"/>
              </a:spcAft>
              <a:buClr>
                <a:schemeClr val="accent1"/>
              </a:buClr>
              <a:buSzPts val="12000"/>
              <a:buNone/>
              <a:defRPr sz="16000">
                <a:solidFill>
                  <a:schemeClr val="accent1"/>
                </a:solidFill>
              </a:defRPr>
            </a:lvl2pPr>
            <a:lvl3pPr lvl="2" rtl="0">
              <a:spcBef>
                <a:spcPts val="0"/>
              </a:spcBef>
              <a:spcAft>
                <a:spcPts val="0"/>
              </a:spcAft>
              <a:buClr>
                <a:schemeClr val="accent1"/>
              </a:buClr>
              <a:buSzPts val="12000"/>
              <a:buNone/>
              <a:defRPr sz="16000">
                <a:solidFill>
                  <a:schemeClr val="accent1"/>
                </a:solidFill>
              </a:defRPr>
            </a:lvl3pPr>
            <a:lvl4pPr lvl="3" rtl="0">
              <a:spcBef>
                <a:spcPts val="0"/>
              </a:spcBef>
              <a:spcAft>
                <a:spcPts val="0"/>
              </a:spcAft>
              <a:buClr>
                <a:schemeClr val="accent1"/>
              </a:buClr>
              <a:buSzPts val="12000"/>
              <a:buNone/>
              <a:defRPr sz="16000">
                <a:solidFill>
                  <a:schemeClr val="accent1"/>
                </a:solidFill>
              </a:defRPr>
            </a:lvl4pPr>
            <a:lvl5pPr lvl="4" rtl="0">
              <a:spcBef>
                <a:spcPts val="0"/>
              </a:spcBef>
              <a:spcAft>
                <a:spcPts val="0"/>
              </a:spcAft>
              <a:buClr>
                <a:schemeClr val="accent1"/>
              </a:buClr>
              <a:buSzPts val="12000"/>
              <a:buNone/>
              <a:defRPr sz="16000">
                <a:solidFill>
                  <a:schemeClr val="accent1"/>
                </a:solidFill>
              </a:defRPr>
            </a:lvl5pPr>
            <a:lvl6pPr lvl="5" rtl="0">
              <a:spcBef>
                <a:spcPts val="0"/>
              </a:spcBef>
              <a:spcAft>
                <a:spcPts val="0"/>
              </a:spcAft>
              <a:buClr>
                <a:schemeClr val="accent1"/>
              </a:buClr>
              <a:buSzPts val="12000"/>
              <a:buNone/>
              <a:defRPr sz="16000">
                <a:solidFill>
                  <a:schemeClr val="accent1"/>
                </a:solidFill>
              </a:defRPr>
            </a:lvl6pPr>
            <a:lvl7pPr lvl="6" rtl="0">
              <a:spcBef>
                <a:spcPts val="0"/>
              </a:spcBef>
              <a:spcAft>
                <a:spcPts val="0"/>
              </a:spcAft>
              <a:buClr>
                <a:schemeClr val="accent1"/>
              </a:buClr>
              <a:buSzPts val="12000"/>
              <a:buNone/>
              <a:defRPr sz="16000">
                <a:solidFill>
                  <a:schemeClr val="accent1"/>
                </a:solidFill>
              </a:defRPr>
            </a:lvl7pPr>
            <a:lvl8pPr lvl="7" rtl="0">
              <a:spcBef>
                <a:spcPts val="0"/>
              </a:spcBef>
              <a:spcAft>
                <a:spcPts val="0"/>
              </a:spcAft>
              <a:buClr>
                <a:schemeClr val="accent1"/>
              </a:buClr>
              <a:buSzPts val="12000"/>
              <a:buNone/>
              <a:defRPr sz="16000">
                <a:solidFill>
                  <a:schemeClr val="accent1"/>
                </a:solidFill>
              </a:defRPr>
            </a:lvl8pPr>
            <a:lvl9pPr lvl="8" rtl="0">
              <a:spcBef>
                <a:spcPts val="0"/>
              </a:spcBef>
              <a:spcAft>
                <a:spcPts val="0"/>
              </a:spcAft>
              <a:buClr>
                <a:schemeClr val="accent1"/>
              </a:buClr>
              <a:buSzPts val="12000"/>
              <a:buNone/>
              <a:defRPr sz="16000">
                <a:solidFill>
                  <a:schemeClr val="accent1"/>
                </a:solidFill>
              </a:defRPr>
            </a:lvl9pPr>
          </a:lstStyle>
          <a:p>
            <a:r>
              <a:t>xx%</a:t>
            </a:r>
          </a:p>
        </p:txBody>
      </p:sp>
      <p:sp>
        <p:nvSpPr>
          <p:cNvPr id="386" name="Google Shape;386;p13"/>
          <p:cNvSpPr txBox="1">
            <a:spLocks noGrp="1"/>
          </p:cNvSpPr>
          <p:nvPr>
            <p:ph type="subTitle" idx="8"/>
          </p:nvPr>
        </p:nvSpPr>
        <p:spPr>
          <a:xfrm>
            <a:off x="4370224" y="5025343"/>
            <a:ext cx="3039200" cy="487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3000"/>
              <a:buNone/>
              <a:defRPr sz="3200" i="0">
                <a:latin typeface="Hammersmith One"/>
                <a:ea typeface="Hammersmith One"/>
                <a:cs typeface="Hammersmith One"/>
                <a:sym typeface="Hammersmith 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387" name="Google Shape;387;p13"/>
          <p:cNvSpPr txBox="1">
            <a:spLocks noGrp="1"/>
          </p:cNvSpPr>
          <p:nvPr>
            <p:ph type="subTitle" idx="9"/>
          </p:nvPr>
        </p:nvSpPr>
        <p:spPr>
          <a:xfrm>
            <a:off x="4370224" y="5304216"/>
            <a:ext cx="3039200" cy="731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600"/>
              <a:buNone/>
              <a:defRPr sz="2133" i="0"/>
            </a:lvl1pPr>
            <a:lvl2pPr lvl="1" rtl="0">
              <a:spcBef>
                <a:spcPts val="0"/>
              </a:spcBef>
              <a:spcAft>
                <a:spcPts val="0"/>
              </a:spcAft>
              <a:buClr>
                <a:schemeClr val="accent1"/>
              </a:buClr>
              <a:buSzPts val="1600"/>
              <a:buNone/>
              <a:defRPr>
                <a:solidFill>
                  <a:schemeClr val="accent1"/>
                </a:solidFill>
              </a:defRPr>
            </a:lvl2pPr>
            <a:lvl3pPr lvl="2" rtl="0">
              <a:spcBef>
                <a:spcPts val="0"/>
              </a:spcBef>
              <a:spcAft>
                <a:spcPts val="0"/>
              </a:spcAft>
              <a:buClr>
                <a:schemeClr val="accent1"/>
              </a:buClr>
              <a:buSzPts val="1600"/>
              <a:buNone/>
              <a:defRPr>
                <a:solidFill>
                  <a:schemeClr val="accent1"/>
                </a:solidFill>
              </a:defRPr>
            </a:lvl3pPr>
            <a:lvl4pPr lvl="3" rtl="0">
              <a:spcBef>
                <a:spcPts val="0"/>
              </a:spcBef>
              <a:spcAft>
                <a:spcPts val="0"/>
              </a:spcAft>
              <a:buClr>
                <a:schemeClr val="accent1"/>
              </a:buClr>
              <a:buSzPts val="1600"/>
              <a:buNone/>
              <a:defRPr>
                <a:solidFill>
                  <a:schemeClr val="accent1"/>
                </a:solidFill>
              </a:defRPr>
            </a:lvl4pPr>
            <a:lvl5pPr lvl="4" rtl="0">
              <a:spcBef>
                <a:spcPts val="0"/>
              </a:spcBef>
              <a:spcAft>
                <a:spcPts val="0"/>
              </a:spcAft>
              <a:buClr>
                <a:schemeClr val="accent1"/>
              </a:buClr>
              <a:buSzPts val="1600"/>
              <a:buNone/>
              <a:defRPr>
                <a:solidFill>
                  <a:schemeClr val="accent1"/>
                </a:solidFill>
              </a:defRPr>
            </a:lvl5pPr>
            <a:lvl6pPr lvl="5" rtl="0">
              <a:spcBef>
                <a:spcPts val="0"/>
              </a:spcBef>
              <a:spcAft>
                <a:spcPts val="0"/>
              </a:spcAft>
              <a:buClr>
                <a:schemeClr val="accent1"/>
              </a:buClr>
              <a:buSzPts val="1600"/>
              <a:buNone/>
              <a:defRPr>
                <a:solidFill>
                  <a:schemeClr val="accent1"/>
                </a:solidFill>
              </a:defRPr>
            </a:lvl6pPr>
            <a:lvl7pPr lvl="6" rtl="0">
              <a:spcBef>
                <a:spcPts val="0"/>
              </a:spcBef>
              <a:spcAft>
                <a:spcPts val="0"/>
              </a:spcAft>
              <a:buClr>
                <a:schemeClr val="accent1"/>
              </a:buClr>
              <a:buSzPts val="1600"/>
              <a:buNone/>
              <a:defRPr>
                <a:solidFill>
                  <a:schemeClr val="accent1"/>
                </a:solidFill>
              </a:defRPr>
            </a:lvl7pPr>
            <a:lvl8pPr lvl="7" rtl="0">
              <a:spcBef>
                <a:spcPts val="0"/>
              </a:spcBef>
              <a:spcAft>
                <a:spcPts val="0"/>
              </a:spcAft>
              <a:buClr>
                <a:schemeClr val="accent1"/>
              </a:buClr>
              <a:buSzPts val="1600"/>
              <a:buNone/>
              <a:defRPr>
                <a:solidFill>
                  <a:schemeClr val="accent1"/>
                </a:solidFill>
              </a:defRPr>
            </a:lvl8pPr>
            <a:lvl9pPr lvl="8" rtl="0">
              <a:spcBef>
                <a:spcPts val="0"/>
              </a:spcBef>
              <a:spcAft>
                <a:spcPts val="0"/>
              </a:spcAft>
              <a:buClr>
                <a:schemeClr val="accent1"/>
              </a:buClr>
              <a:buSzPts val="1600"/>
              <a:buNone/>
              <a:defRPr>
                <a:solidFill>
                  <a:schemeClr val="accent1"/>
                </a:solidFill>
              </a:defRPr>
            </a:lvl9pPr>
          </a:lstStyle>
          <a:p>
            <a:endParaRPr/>
          </a:p>
        </p:txBody>
      </p:sp>
      <p:sp>
        <p:nvSpPr>
          <p:cNvPr id="388" name="Google Shape;388;p13"/>
          <p:cNvSpPr txBox="1">
            <a:spLocks noGrp="1"/>
          </p:cNvSpPr>
          <p:nvPr>
            <p:ph type="title" idx="13" hasCustomPrompt="1"/>
          </p:nvPr>
        </p:nvSpPr>
        <p:spPr>
          <a:xfrm>
            <a:off x="8240641" y="3970651"/>
            <a:ext cx="853600" cy="853600"/>
          </a:xfrm>
          <a:prstGeom prst="rect">
            <a:avLst/>
          </a:prstGeom>
          <a:solidFill>
            <a:schemeClr val="lt1"/>
          </a:solidFill>
          <a:ln>
            <a:noFill/>
          </a:ln>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Font typeface="Pangolin"/>
              <a:buNone/>
              <a:defRPr sz="3467">
                <a:solidFill>
                  <a:schemeClr val="accent4"/>
                </a:solidFill>
              </a:defRPr>
            </a:lvl1pPr>
            <a:lvl2pPr lvl="1" rtl="0">
              <a:spcBef>
                <a:spcPts val="0"/>
              </a:spcBef>
              <a:spcAft>
                <a:spcPts val="0"/>
              </a:spcAft>
              <a:buClr>
                <a:schemeClr val="accent1"/>
              </a:buClr>
              <a:buSzPts val="12000"/>
              <a:buNone/>
              <a:defRPr sz="16000">
                <a:solidFill>
                  <a:schemeClr val="accent1"/>
                </a:solidFill>
              </a:defRPr>
            </a:lvl2pPr>
            <a:lvl3pPr lvl="2" rtl="0">
              <a:spcBef>
                <a:spcPts val="0"/>
              </a:spcBef>
              <a:spcAft>
                <a:spcPts val="0"/>
              </a:spcAft>
              <a:buClr>
                <a:schemeClr val="accent1"/>
              </a:buClr>
              <a:buSzPts val="12000"/>
              <a:buNone/>
              <a:defRPr sz="16000">
                <a:solidFill>
                  <a:schemeClr val="accent1"/>
                </a:solidFill>
              </a:defRPr>
            </a:lvl3pPr>
            <a:lvl4pPr lvl="3" rtl="0">
              <a:spcBef>
                <a:spcPts val="0"/>
              </a:spcBef>
              <a:spcAft>
                <a:spcPts val="0"/>
              </a:spcAft>
              <a:buClr>
                <a:schemeClr val="accent1"/>
              </a:buClr>
              <a:buSzPts val="12000"/>
              <a:buNone/>
              <a:defRPr sz="16000">
                <a:solidFill>
                  <a:schemeClr val="accent1"/>
                </a:solidFill>
              </a:defRPr>
            </a:lvl4pPr>
            <a:lvl5pPr lvl="4" rtl="0">
              <a:spcBef>
                <a:spcPts val="0"/>
              </a:spcBef>
              <a:spcAft>
                <a:spcPts val="0"/>
              </a:spcAft>
              <a:buClr>
                <a:schemeClr val="accent1"/>
              </a:buClr>
              <a:buSzPts val="12000"/>
              <a:buNone/>
              <a:defRPr sz="16000">
                <a:solidFill>
                  <a:schemeClr val="accent1"/>
                </a:solidFill>
              </a:defRPr>
            </a:lvl5pPr>
            <a:lvl6pPr lvl="5" rtl="0">
              <a:spcBef>
                <a:spcPts val="0"/>
              </a:spcBef>
              <a:spcAft>
                <a:spcPts val="0"/>
              </a:spcAft>
              <a:buClr>
                <a:schemeClr val="accent1"/>
              </a:buClr>
              <a:buSzPts val="12000"/>
              <a:buNone/>
              <a:defRPr sz="16000">
                <a:solidFill>
                  <a:schemeClr val="accent1"/>
                </a:solidFill>
              </a:defRPr>
            </a:lvl6pPr>
            <a:lvl7pPr lvl="6" rtl="0">
              <a:spcBef>
                <a:spcPts val="0"/>
              </a:spcBef>
              <a:spcAft>
                <a:spcPts val="0"/>
              </a:spcAft>
              <a:buClr>
                <a:schemeClr val="accent1"/>
              </a:buClr>
              <a:buSzPts val="12000"/>
              <a:buNone/>
              <a:defRPr sz="16000">
                <a:solidFill>
                  <a:schemeClr val="accent1"/>
                </a:solidFill>
              </a:defRPr>
            </a:lvl7pPr>
            <a:lvl8pPr lvl="7" rtl="0">
              <a:spcBef>
                <a:spcPts val="0"/>
              </a:spcBef>
              <a:spcAft>
                <a:spcPts val="0"/>
              </a:spcAft>
              <a:buClr>
                <a:schemeClr val="accent1"/>
              </a:buClr>
              <a:buSzPts val="12000"/>
              <a:buNone/>
              <a:defRPr sz="16000">
                <a:solidFill>
                  <a:schemeClr val="accent1"/>
                </a:solidFill>
              </a:defRPr>
            </a:lvl8pPr>
            <a:lvl9pPr lvl="8" rtl="0">
              <a:spcBef>
                <a:spcPts val="0"/>
              </a:spcBef>
              <a:spcAft>
                <a:spcPts val="0"/>
              </a:spcAft>
              <a:buClr>
                <a:schemeClr val="accent1"/>
              </a:buClr>
              <a:buSzPts val="12000"/>
              <a:buNone/>
              <a:defRPr sz="16000">
                <a:solidFill>
                  <a:schemeClr val="accent1"/>
                </a:solidFill>
              </a:defRPr>
            </a:lvl9pPr>
          </a:lstStyle>
          <a:p>
            <a:r>
              <a:t>xx%</a:t>
            </a:r>
          </a:p>
        </p:txBody>
      </p:sp>
      <p:sp>
        <p:nvSpPr>
          <p:cNvPr id="389" name="Google Shape;389;p13"/>
          <p:cNvSpPr txBox="1">
            <a:spLocks noGrp="1"/>
          </p:cNvSpPr>
          <p:nvPr>
            <p:ph type="subTitle" idx="14"/>
          </p:nvPr>
        </p:nvSpPr>
        <p:spPr>
          <a:xfrm>
            <a:off x="8090012" y="5025340"/>
            <a:ext cx="3039200" cy="4876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3000"/>
              <a:buNone/>
              <a:defRPr sz="3200" i="0">
                <a:latin typeface="Hammersmith One"/>
                <a:ea typeface="Hammersmith One"/>
                <a:cs typeface="Hammersmith One"/>
                <a:sym typeface="Hammersmith One"/>
              </a:defRPr>
            </a:lvl1pPr>
            <a:lvl2pPr lvl="1" rtl="0">
              <a:spcBef>
                <a:spcPts val="0"/>
              </a:spcBef>
              <a:spcAft>
                <a:spcPts val="0"/>
              </a:spcAft>
              <a:buClr>
                <a:schemeClr val="accent2"/>
              </a:buClr>
              <a:buSzPts val="1600"/>
              <a:buNone/>
              <a:defRPr>
                <a:solidFill>
                  <a:schemeClr val="accent2"/>
                </a:solidFill>
              </a:defRPr>
            </a:lvl2pPr>
            <a:lvl3pPr lvl="2" rtl="0">
              <a:spcBef>
                <a:spcPts val="0"/>
              </a:spcBef>
              <a:spcAft>
                <a:spcPts val="0"/>
              </a:spcAft>
              <a:buClr>
                <a:schemeClr val="accent2"/>
              </a:buClr>
              <a:buSzPts val="1600"/>
              <a:buNone/>
              <a:defRPr>
                <a:solidFill>
                  <a:schemeClr val="accent2"/>
                </a:solidFill>
              </a:defRPr>
            </a:lvl3pPr>
            <a:lvl4pPr lvl="3" rtl="0">
              <a:spcBef>
                <a:spcPts val="0"/>
              </a:spcBef>
              <a:spcAft>
                <a:spcPts val="0"/>
              </a:spcAft>
              <a:buClr>
                <a:schemeClr val="accent2"/>
              </a:buClr>
              <a:buSzPts val="1600"/>
              <a:buNone/>
              <a:defRPr>
                <a:solidFill>
                  <a:schemeClr val="accent2"/>
                </a:solidFill>
              </a:defRPr>
            </a:lvl4pPr>
            <a:lvl5pPr lvl="4" rtl="0">
              <a:spcBef>
                <a:spcPts val="0"/>
              </a:spcBef>
              <a:spcAft>
                <a:spcPts val="0"/>
              </a:spcAft>
              <a:buClr>
                <a:schemeClr val="accent2"/>
              </a:buClr>
              <a:buSzPts val="1600"/>
              <a:buNone/>
              <a:defRPr>
                <a:solidFill>
                  <a:schemeClr val="accent2"/>
                </a:solidFill>
              </a:defRPr>
            </a:lvl5pPr>
            <a:lvl6pPr lvl="5" rtl="0">
              <a:spcBef>
                <a:spcPts val="0"/>
              </a:spcBef>
              <a:spcAft>
                <a:spcPts val="0"/>
              </a:spcAft>
              <a:buClr>
                <a:schemeClr val="accent2"/>
              </a:buClr>
              <a:buSzPts val="1600"/>
              <a:buNone/>
              <a:defRPr>
                <a:solidFill>
                  <a:schemeClr val="accent2"/>
                </a:solidFill>
              </a:defRPr>
            </a:lvl6pPr>
            <a:lvl7pPr lvl="6" rtl="0">
              <a:spcBef>
                <a:spcPts val="0"/>
              </a:spcBef>
              <a:spcAft>
                <a:spcPts val="0"/>
              </a:spcAft>
              <a:buClr>
                <a:schemeClr val="accent2"/>
              </a:buClr>
              <a:buSzPts val="1600"/>
              <a:buNone/>
              <a:defRPr>
                <a:solidFill>
                  <a:schemeClr val="accent2"/>
                </a:solidFill>
              </a:defRPr>
            </a:lvl7pPr>
            <a:lvl8pPr lvl="7" rtl="0">
              <a:spcBef>
                <a:spcPts val="0"/>
              </a:spcBef>
              <a:spcAft>
                <a:spcPts val="0"/>
              </a:spcAft>
              <a:buClr>
                <a:schemeClr val="accent2"/>
              </a:buClr>
              <a:buSzPts val="1600"/>
              <a:buNone/>
              <a:defRPr>
                <a:solidFill>
                  <a:schemeClr val="accent2"/>
                </a:solidFill>
              </a:defRPr>
            </a:lvl8pPr>
            <a:lvl9pPr lvl="8" rtl="0">
              <a:spcBef>
                <a:spcPts val="0"/>
              </a:spcBef>
              <a:spcAft>
                <a:spcPts val="0"/>
              </a:spcAft>
              <a:buClr>
                <a:schemeClr val="accent2"/>
              </a:buClr>
              <a:buSzPts val="1600"/>
              <a:buNone/>
              <a:defRPr>
                <a:solidFill>
                  <a:schemeClr val="accent2"/>
                </a:solidFill>
              </a:defRPr>
            </a:lvl9pPr>
          </a:lstStyle>
          <a:p>
            <a:endParaRPr/>
          </a:p>
        </p:txBody>
      </p:sp>
      <p:sp>
        <p:nvSpPr>
          <p:cNvPr id="390" name="Google Shape;390;p13"/>
          <p:cNvSpPr txBox="1">
            <a:spLocks noGrp="1"/>
          </p:cNvSpPr>
          <p:nvPr>
            <p:ph type="subTitle" idx="15"/>
          </p:nvPr>
        </p:nvSpPr>
        <p:spPr>
          <a:xfrm>
            <a:off x="8090012" y="5304213"/>
            <a:ext cx="3039200" cy="7316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1600"/>
              <a:buNone/>
              <a:defRPr sz="2133" i="0"/>
            </a:lvl1pPr>
            <a:lvl2pPr lvl="1" rtl="0">
              <a:spcBef>
                <a:spcPts val="0"/>
              </a:spcBef>
              <a:spcAft>
                <a:spcPts val="0"/>
              </a:spcAft>
              <a:buClr>
                <a:schemeClr val="accent1"/>
              </a:buClr>
              <a:buSzPts val="1600"/>
              <a:buNone/>
              <a:defRPr>
                <a:solidFill>
                  <a:schemeClr val="accent1"/>
                </a:solidFill>
              </a:defRPr>
            </a:lvl2pPr>
            <a:lvl3pPr lvl="2" rtl="0">
              <a:spcBef>
                <a:spcPts val="0"/>
              </a:spcBef>
              <a:spcAft>
                <a:spcPts val="0"/>
              </a:spcAft>
              <a:buClr>
                <a:schemeClr val="accent1"/>
              </a:buClr>
              <a:buSzPts val="1600"/>
              <a:buNone/>
              <a:defRPr>
                <a:solidFill>
                  <a:schemeClr val="accent1"/>
                </a:solidFill>
              </a:defRPr>
            </a:lvl3pPr>
            <a:lvl4pPr lvl="3" rtl="0">
              <a:spcBef>
                <a:spcPts val="0"/>
              </a:spcBef>
              <a:spcAft>
                <a:spcPts val="0"/>
              </a:spcAft>
              <a:buClr>
                <a:schemeClr val="accent1"/>
              </a:buClr>
              <a:buSzPts val="1600"/>
              <a:buNone/>
              <a:defRPr>
                <a:solidFill>
                  <a:schemeClr val="accent1"/>
                </a:solidFill>
              </a:defRPr>
            </a:lvl4pPr>
            <a:lvl5pPr lvl="4" rtl="0">
              <a:spcBef>
                <a:spcPts val="0"/>
              </a:spcBef>
              <a:spcAft>
                <a:spcPts val="0"/>
              </a:spcAft>
              <a:buClr>
                <a:schemeClr val="accent1"/>
              </a:buClr>
              <a:buSzPts val="1600"/>
              <a:buNone/>
              <a:defRPr>
                <a:solidFill>
                  <a:schemeClr val="accent1"/>
                </a:solidFill>
              </a:defRPr>
            </a:lvl5pPr>
            <a:lvl6pPr lvl="5" rtl="0">
              <a:spcBef>
                <a:spcPts val="0"/>
              </a:spcBef>
              <a:spcAft>
                <a:spcPts val="0"/>
              </a:spcAft>
              <a:buClr>
                <a:schemeClr val="accent1"/>
              </a:buClr>
              <a:buSzPts val="1600"/>
              <a:buNone/>
              <a:defRPr>
                <a:solidFill>
                  <a:schemeClr val="accent1"/>
                </a:solidFill>
              </a:defRPr>
            </a:lvl6pPr>
            <a:lvl7pPr lvl="6" rtl="0">
              <a:spcBef>
                <a:spcPts val="0"/>
              </a:spcBef>
              <a:spcAft>
                <a:spcPts val="0"/>
              </a:spcAft>
              <a:buClr>
                <a:schemeClr val="accent1"/>
              </a:buClr>
              <a:buSzPts val="1600"/>
              <a:buNone/>
              <a:defRPr>
                <a:solidFill>
                  <a:schemeClr val="accent1"/>
                </a:solidFill>
              </a:defRPr>
            </a:lvl7pPr>
            <a:lvl8pPr lvl="7" rtl="0">
              <a:spcBef>
                <a:spcPts val="0"/>
              </a:spcBef>
              <a:spcAft>
                <a:spcPts val="0"/>
              </a:spcAft>
              <a:buClr>
                <a:schemeClr val="accent1"/>
              </a:buClr>
              <a:buSzPts val="1600"/>
              <a:buNone/>
              <a:defRPr>
                <a:solidFill>
                  <a:schemeClr val="accent1"/>
                </a:solidFill>
              </a:defRPr>
            </a:lvl8pPr>
            <a:lvl9pPr lvl="8" rtl="0">
              <a:spcBef>
                <a:spcPts val="0"/>
              </a:spcBef>
              <a:spcAft>
                <a:spcPts val="0"/>
              </a:spcAft>
              <a:buClr>
                <a:schemeClr val="accent1"/>
              </a:buClr>
              <a:buSzPts val="1600"/>
              <a:buNone/>
              <a:defRPr>
                <a:solidFill>
                  <a:schemeClr val="accent1"/>
                </a:solidFill>
              </a:defRPr>
            </a:lvl9pPr>
          </a:lstStyle>
          <a:p>
            <a:endParaRPr/>
          </a:p>
        </p:txBody>
      </p:sp>
    </p:spTree>
    <p:extLst>
      <p:ext uri="{BB962C8B-B14F-4D97-AF65-F5344CB8AC3E}">
        <p14:creationId xmlns:p14="http://schemas.microsoft.com/office/powerpoint/2010/main" val="1865721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60"/>
        <p:cNvGrpSpPr/>
        <p:nvPr/>
      </p:nvGrpSpPr>
      <p:grpSpPr>
        <a:xfrm>
          <a:off x="0" y="0"/>
          <a:ext cx="0" cy="0"/>
          <a:chOff x="0" y="0"/>
          <a:chExt cx="0" cy="0"/>
        </a:xfrm>
      </p:grpSpPr>
      <p:sp>
        <p:nvSpPr>
          <p:cNvPr id="461" name="Google Shape;461;p17"/>
          <p:cNvSpPr/>
          <p:nvPr/>
        </p:nvSpPr>
        <p:spPr>
          <a:xfrm rot="899977">
            <a:off x="11536395" y="3652123"/>
            <a:ext cx="1201063" cy="1900117"/>
          </a:xfrm>
          <a:custGeom>
            <a:avLst/>
            <a:gdLst/>
            <a:ahLst/>
            <a:cxnLst/>
            <a:rect l="l" t="t" r="r" b="b"/>
            <a:pathLst>
              <a:path w="14257" h="22555" extrusionOk="0">
                <a:moveTo>
                  <a:pt x="3264" y="21471"/>
                </a:moveTo>
                <a:cubicBezTo>
                  <a:pt x="3001" y="21584"/>
                  <a:pt x="2575" y="21120"/>
                  <a:pt x="2223" y="20666"/>
                </a:cubicBezTo>
                <a:cubicBezTo>
                  <a:pt x="1994" y="20372"/>
                  <a:pt x="1799" y="20083"/>
                  <a:pt x="1700" y="19957"/>
                </a:cubicBezTo>
                <a:cubicBezTo>
                  <a:pt x="649" y="18447"/>
                  <a:pt x="85" y="16616"/>
                  <a:pt x="13" y="14783"/>
                </a:cubicBezTo>
                <a:cubicBezTo>
                  <a:pt x="0" y="14298"/>
                  <a:pt x="72" y="13403"/>
                  <a:pt x="751" y="13505"/>
                </a:cubicBezTo>
                <a:cubicBezTo>
                  <a:pt x="1300" y="13519"/>
                  <a:pt x="1958" y="14699"/>
                  <a:pt x="2364" y="14544"/>
                </a:cubicBezTo>
                <a:cubicBezTo>
                  <a:pt x="2358" y="13227"/>
                  <a:pt x="892" y="11949"/>
                  <a:pt x="583" y="10602"/>
                </a:cubicBezTo>
                <a:cubicBezTo>
                  <a:pt x="265" y="9683"/>
                  <a:pt x="319" y="7896"/>
                  <a:pt x="1727" y="8719"/>
                </a:cubicBezTo>
                <a:cubicBezTo>
                  <a:pt x="1983" y="8837"/>
                  <a:pt x="2216" y="9126"/>
                  <a:pt x="2510" y="9101"/>
                </a:cubicBezTo>
                <a:cubicBezTo>
                  <a:pt x="2680" y="8536"/>
                  <a:pt x="2293" y="7922"/>
                  <a:pt x="2191" y="7360"/>
                </a:cubicBezTo>
                <a:cubicBezTo>
                  <a:pt x="1970" y="6526"/>
                  <a:pt x="1807" y="5671"/>
                  <a:pt x="1764" y="4808"/>
                </a:cubicBezTo>
                <a:cubicBezTo>
                  <a:pt x="1764" y="3615"/>
                  <a:pt x="1731" y="1"/>
                  <a:pt x="3748" y="1161"/>
                </a:cubicBezTo>
                <a:cubicBezTo>
                  <a:pt x="5028" y="2163"/>
                  <a:pt x="5768" y="3717"/>
                  <a:pt x="6257" y="5234"/>
                </a:cubicBezTo>
                <a:cubicBezTo>
                  <a:pt x="6494" y="5760"/>
                  <a:pt x="6473" y="7027"/>
                  <a:pt x="6892" y="7314"/>
                </a:cubicBezTo>
                <a:cubicBezTo>
                  <a:pt x="7519" y="7418"/>
                  <a:pt x="7787" y="5966"/>
                  <a:pt x="8211" y="5596"/>
                </a:cubicBezTo>
                <a:cubicBezTo>
                  <a:pt x="9449" y="4557"/>
                  <a:pt x="9877" y="6428"/>
                  <a:pt x="9779" y="7374"/>
                </a:cubicBezTo>
                <a:cubicBezTo>
                  <a:pt x="9765" y="8415"/>
                  <a:pt x="9315" y="9383"/>
                  <a:pt x="9229" y="10415"/>
                </a:cubicBezTo>
                <a:cubicBezTo>
                  <a:pt x="9217" y="10639"/>
                  <a:pt x="9152" y="10927"/>
                  <a:pt x="9370" y="11074"/>
                </a:cubicBezTo>
                <a:cubicBezTo>
                  <a:pt x="9868" y="11361"/>
                  <a:pt x="10422" y="10381"/>
                  <a:pt x="10753" y="10087"/>
                </a:cubicBezTo>
                <a:cubicBezTo>
                  <a:pt x="11159" y="9692"/>
                  <a:pt x="11612" y="9011"/>
                  <a:pt x="12256" y="9137"/>
                </a:cubicBezTo>
                <a:cubicBezTo>
                  <a:pt x="12935" y="9452"/>
                  <a:pt x="13026" y="10372"/>
                  <a:pt x="12903" y="11028"/>
                </a:cubicBezTo>
                <a:cubicBezTo>
                  <a:pt x="12737" y="12099"/>
                  <a:pt x="12120" y="13012"/>
                  <a:pt x="11735" y="14006"/>
                </a:cubicBezTo>
                <a:cubicBezTo>
                  <a:pt x="11661" y="14257"/>
                  <a:pt x="11517" y="14538"/>
                  <a:pt x="11611" y="14797"/>
                </a:cubicBezTo>
                <a:cubicBezTo>
                  <a:pt x="11625" y="14817"/>
                  <a:pt x="11641" y="14836"/>
                  <a:pt x="11661" y="14846"/>
                </a:cubicBezTo>
                <a:lnTo>
                  <a:pt x="11660" y="14845"/>
                </a:lnTo>
                <a:cubicBezTo>
                  <a:pt x="11696" y="14868"/>
                  <a:pt x="11768" y="14875"/>
                  <a:pt x="11798" y="14873"/>
                </a:cubicBezTo>
                <a:cubicBezTo>
                  <a:pt x="12084" y="14850"/>
                  <a:pt x="12328" y="14702"/>
                  <a:pt x="12574" y="14553"/>
                </a:cubicBezTo>
                <a:cubicBezTo>
                  <a:pt x="12840" y="14392"/>
                  <a:pt x="13106" y="14229"/>
                  <a:pt x="13419" y="14232"/>
                </a:cubicBezTo>
                <a:cubicBezTo>
                  <a:pt x="14199" y="14361"/>
                  <a:pt x="14207" y="15385"/>
                  <a:pt x="14239" y="16009"/>
                </a:cubicBezTo>
                <a:cubicBezTo>
                  <a:pt x="14256" y="17145"/>
                  <a:pt x="13793" y="18229"/>
                  <a:pt x="13293" y="19228"/>
                </a:cubicBezTo>
                <a:cubicBezTo>
                  <a:pt x="13235" y="19331"/>
                  <a:pt x="13175" y="19434"/>
                  <a:pt x="13110" y="19534"/>
                </a:cubicBezTo>
                <a:cubicBezTo>
                  <a:pt x="11934" y="21334"/>
                  <a:pt x="9463" y="22269"/>
                  <a:pt x="7347" y="22487"/>
                </a:cubicBezTo>
                <a:cubicBezTo>
                  <a:pt x="7170" y="22506"/>
                  <a:pt x="6997" y="22520"/>
                  <a:pt x="6829" y="22527"/>
                </a:cubicBezTo>
                <a:cubicBezTo>
                  <a:pt x="6641" y="22543"/>
                  <a:pt x="6450" y="22552"/>
                  <a:pt x="6261" y="22552"/>
                </a:cubicBezTo>
                <a:cubicBezTo>
                  <a:pt x="5160" y="22555"/>
                  <a:pt x="4079" y="22267"/>
                  <a:pt x="3264" y="21471"/>
                </a:cubicBezTo>
                <a:close/>
                <a:moveTo>
                  <a:pt x="2243" y="16151"/>
                </a:moveTo>
                <a:cubicBezTo>
                  <a:pt x="2171" y="16157"/>
                  <a:pt x="2109" y="16176"/>
                  <a:pt x="2045" y="16209"/>
                </a:cubicBezTo>
                <a:cubicBezTo>
                  <a:pt x="1979" y="16241"/>
                  <a:pt x="1921" y="16304"/>
                  <a:pt x="1884" y="16367"/>
                </a:cubicBezTo>
                <a:cubicBezTo>
                  <a:pt x="1848" y="16426"/>
                  <a:pt x="1819" y="16499"/>
                  <a:pt x="1810" y="16570"/>
                </a:cubicBezTo>
                <a:cubicBezTo>
                  <a:pt x="1753" y="17005"/>
                  <a:pt x="1944" y="17419"/>
                  <a:pt x="2167" y="17782"/>
                </a:cubicBezTo>
                <a:cubicBezTo>
                  <a:pt x="2224" y="17875"/>
                  <a:pt x="2286" y="17966"/>
                  <a:pt x="2354" y="18052"/>
                </a:cubicBezTo>
                <a:cubicBezTo>
                  <a:pt x="2495" y="18232"/>
                  <a:pt x="2633" y="18424"/>
                  <a:pt x="2840" y="18532"/>
                </a:cubicBezTo>
                <a:cubicBezTo>
                  <a:pt x="2913" y="18570"/>
                  <a:pt x="2994" y="18603"/>
                  <a:pt x="3078" y="18613"/>
                </a:cubicBezTo>
                <a:cubicBezTo>
                  <a:pt x="3109" y="18640"/>
                  <a:pt x="3139" y="18666"/>
                  <a:pt x="3172" y="18692"/>
                </a:cubicBezTo>
                <a:cubicBezTo>
                  <a:pt x="3280" y="18778"/>
                  <a:pt x="3405" y="18848"/>
                  <a:pt x="3546" y="18848"/>
                </a:cubicBezTo>
                <a:cubicBezTo>
                  <a:pt x="3559" y="18848"/>
                  <a:pt x="3573" y="18848"/>
                  <a:pt x="3584" y="18847"/>
                </a:cubicBezTo>
                <a:cubicBezTo>
                  <a:pt x="3655" y="18840"/>
                  <a:pt x="3724" y="18814"/>
                  <a:pt x="3781" y="18775"/>
                </a:cubicBezTo>
                <a:cubicBezTo>
                  <a:pt x="3839" y="18738"/>
                  <a:pt x="3882" y="18687"/>
                  <a:pt x="3918" y="18627"/>
                </a:cubicBezTo>
                <a:cubicBezTo>
                  <a:pt x="3997" y="18502"/>
                  <a:pt x="4001" y="18338"/>
                  <a:pt x="3980" y="18196"/>
                </a:cubicBezTo>
                <a:cubicBezTo>
                  <a:pt x="3958" y="18052"/>
                  <a:pt x="3906" y="17914"/>
                  <a:pt x="3849" y="17782"/>
                </a:cubicBezTo>
                <a:cubicBezTo>
                  <a:pt x="3793" y="17657"/>
                  <a:pt x="3735" y="17534"/>
                  <a:pt x="3674" y="17415"/>
                </a:cubicBezTo>
                <a:cubicBezTo>
                  <a:pt x="3623" y="17319"/>
                  <a:pt x="3567" y="17228"/>
                  <a:pt x="3511" y="17138"/>
                </a:cubicBezTo>
                <a:cubicBezTo>
                  <a:pt x="3443" y="17027"/>
                  <a:pt x="3366" y="16923"/>
                  <a:pt x="3281" y="16823"/>
                </a:cubicBezTo>
                <a:cubicBezTo>
                  <a:pt x="3137" y="16650"/>
                  <a:pt x="2976" y="16492"/>
                  <a:pt x="2791" y="16366"/>
                </a:cubicBezTo>
                <a:cubicBezTo>
                  <a:pt x="2686" y="16291"/>
                  <a:pt x="2574" y="16229"/>
                  <a:pt x="2453" y="16186"/>
                </a:cubicBezTo>
                <a:cubicBezTo>
                  <a:pt x="2397" y="16166"/>
                  <a:pt x="2338" y="16153"/>
                  <a:pt x="2279" y="16153"/>
                </a:cubicBezTo>
                <a:cubicBezTo>
                  <a:pt x="2266" y="16151"/>
                  <a:pt x="2256" y="16151"/>
                  <a:pt x="2243" y="16151"/>
                </a:cubicBezTo>
                <a:close/>
                <a:moveTo>
                  <a:pt x="9240" y="13864"/>
                </a:moveTo>
                <a:cubicBezTo>
                  <a:pt x="9131" y="13972"/>
                  <a:pt x="9043" y="14098"/>
                  <a:pt x="8964" y="14231"/>
                </a:cubicBezTo>
                <a:cubicBezTo>
                  <a:pt x="8891" y="14354"/>
                  <a:pt x="8820" y="14482"/>
                  <a:pt x="8761" y="14615"/>
                </a:cubicBezTo>
                <a:cubicBezTo>
                  <a:pt x="8707" y="14731"/>
                  <a:pt x="8655" y="14850"/>
                  <a:pt x="8615" y="14972"/>
                </a:cubicBezTo>
                <a:cubicBezTo>
                  <a:pt x="8593" y="15037"/>
                  <a:pt x="8572" y="15102"/>
                  <a:pt x="8553" y="15167"/>
                </a:cubicBezTo>
                <a:cubicBezTo>
                  <a:pt x="8514" y="15283"/>
                  <a:pt x="8484" y="15402"/>
                  <a:pt x="8451" y="15520"/>
                </a:cubicBezTo>
                <a:cubicBezTo>
                  <a:pt x="8422" y="15627"/>
                  <a:pt x="8405" y="15736"/>
                  <a:pt x="8382" y="15845"/>
                </a:cubicBezTo>
                <a:cubicBezTo>
                  <a:pt x="8359" y="15960"/>
                  <a:pt x="8346" y="16079"/>
                  <a:pt x="8330" y="16195"/>
                </a:cubicBezTo>
                <a:cubicBezTo>
                  <a:pt x="8323" y="16245"/>
                  <a:pt x="8319" y="16297"/>
                  <a:pt x="8316" y="16347"/>
                </a:cubicBezTo>
                <a:cubicBezTo>
                  <a:pt x="8311" y="16391"/>
                  <a:pt x="8304" y="16437"/>
                  <a:pt x="8303" y="16482"/>
                </a:cubicBezTo>
                <a:cubicBezTo>
                  <a:pt x="8297" y="16603"/>
                  <a:pt x="8290" y="16722"/>
                  <a:pt x="8290" y="16843"/>
                </a:cubicBezTo>
                <a:cubicBezTo>
                  <a:pt x="8291" y="16929"/>
                  <a:pt x="8291" y="17015"/>
                  <a:pt x="8301" y="17102"/>
                </a:cubicBezTo>
                <a:cubicBezTo>
                  <a:pt x="8316" y="17245"/>
                  <a:pt x="8333" y="17394"/>
                  <a:pt x="8385" y="17530"/>
                </a:cubicBezTo>
                <a:cubicBezTo>
                  <a:pt x="8412" y="17602"/>
                  <a:pt x="8442" y="17675"/>
                  <a:pt x="8488" y="17740"/>
                </a:cubicBezTo>
                <a:cubicBezTo>
                  <a:pt x="8493" y="17749"/>
                  <a:pt x="8500" y="17757"/>
                  <a:pt x="8506" y="17764"/>
                </a:cubicBezTo>
                <a:cubicBezTo>
                  <a:pt x="8529" y="17829"/>
                  <a:pt x="8556" y="17891"/>
                  <a:pt x="8590" y="17950"/>
                </a:cubicBezTo>
                <a:cubicBezTo>
                  <a:pt x="8656" y="18063"/>
                  <a:pt x="8754" y="18173"/>
                  <a:pt x="8874" y="18230"/>
                </a:cubicBezTo>
                <a:cubicBezTo>
                  <a:pt x="8955" y="18268"/>
                  <a:pt x="9035" y="18289"/>
                  <a:pt x="9122" y="18299"/>
                </a:cubicBezTo>
                <a:cubicBezTo>
                  <a:pt x="9132" y="18301"/>
                  <a:pt x="9144" y="18301"/>
                  <a:pt x="9154" y="18301"/>
                </a:cubicBezTo>
                <a:cubicBezTo>
                  <a:pt x="9217" y="18301"/>
                  <a:pt x="9283" y="18286"/>
                  <a:pt x="9341" y="18266"/>
                </a:cubicBezTo>
                <a:cubicBezTo>
                  <a:pt x="9482" y="18217"/>
                  <a:pt x="9597" y="18134"/>
                  <a:pt x="9700" y="18028"/>
                </a:cubicBezTo>
                <a:cubicBezTo>
                  <a:pt x="9811" y="17915"/>
                  <a:pt x="9901" y="17783"/>
                  <a:pt x="9981" y="17649"/>
                </a:cubicBezTo>
                <a:cubicBezTo>
                  <a:pt x="10027" y="17575"/>
                  <a:pt x="10070" y="17498"/>
                  <a:pt x="10109" y="17422"/>
                </a:cubicBezTo>
                <a:cubicBezTo>
                  <a:pt x="10165" y="17314"/>
                  <a:pt x="10218" y="17208"/>
                  <a:pt x="10268" y="17099"/>
                </a:cubicBezTo>
                <a:cubicBezTo>
                  <a:pt x="10321" y="16985"/>
                  <a:pt x="10364" y="16869"/>
                  <a:pt x="10408" y="16751"/>
                </a:cubicBezTo>
                <a:cubicBezTo>
                  <a:pt x="10445" y="16649"/>
                  <a:pt x="10475" y="16545"/>
                  <a:pt x="10508" y="16440"/>
                </a:cubicBezTo>
                <a:cubicBezTo>
                  <a:pt x="10524" y="16390"/>
                  <a:pt x="10537" y="16337"/>
                  <a:pt x="10548" y="16287"/>
                </a:cubicBezTo>
                <a:cubicBezTo>
                  <a:pt x="10563" y="16233"/>
                  <a:pt x="10580" y="16183"/>
                  <a:pt x="10590" y="16131"/>
                </a:cubicBezTo>
                <a:cubicBezTo>
                  <a:pt x="10613" y="16023"/>
                  <a:pt x="10639" y="15916"/>
                  <a:pt x="10659" y="15806"/>
                </a:cubicBezTo>
                <a:cubicBezTo>
                  <a:pt x="10698" y="15582"/>
                  <a:pt x="10728" y="15353"/>
                  <a:pt x="10750" y="15126"/>
                </a:cubicBezTo>
                <a:cubicBezTo>
                  <a:pt x="10774" y="14882"/>
                  <a:pt x="10770" y="14638"/>
                  <a:pt x="10704" y="14399"/>
                </a:cubicBezTo>
                <a:cubicBezTo>
                  <a:pt x="10663" y="14255"/>
                  <a:pt x="10603" y="14116"/>
                  <a:pt x="10531" y="13983"/>
                </a:cubicBezTo>
                <a:cubicBezTo>
                  <a:pt x="10488" y="13907"/>
                  <a:pt x="10438" y="13824"/>
                  <a:pt x="10374" y="13763"/>
                </a:cubicBezTo>
                <a:cubicBezTo>
                  <a:pt x="10324" y="13713"/>
                  <a:pt x="10272" y="13664"/>
                  <a:pt x="10208" y="13631"/>
                </a:cubicBezTo>
                <a:cubicBezTo>
                  <a:pt x="10152" y="13605"/>
                  <a:pt x="10094" y="13587"/>
                  <a:pt x="10034" y="13574"/>
                </a:cubicBezTo>
                <a:cubicBezTo>
                  <a:pt x="9988" y="13565"/>
                  <a:pt x="9943" y="13559"/>
                  <a:pt x="9899" y="13559"/>
                </a:cubicBezTo>
                <a:cubicBezTo>
                  <a:pt x="9650" y="13555"/>
                  <a:pt x="9416" y="13689"/>
                  <a:pt x="9240" y="13864"/>
                </a:cubicBezTo>
                <a:close/>
                <a:moveTo>
                  <a:pt x="12292" y="14911"/>
                </a:moveTo>
                <a:cubicBezTo>
                  <a:pt x="12164" y="14931"/>
                  <a:pt x="12046" y="15007"/>
                  <a:pt x="11962" y="15103"/>
                </a:cubicBezTo>
                <a:cubicBezTo>
                  <a:pt x="11954" y="15112"/>
                  <a:pt x="11946" y="15122"/>
                  <a:pt x="11939" y="15131"/>
                </a:cubicBezTo>
                <a:cubicBezTo>
                  <a:pt x="11924" y="15142"/>
                  <a:pt x="11911" y="15155"/>
                  <a:pt x="11898" y="15169"/>
                </a:cubicBezTo>
                <a:cubicBezTo>
                  <a:pt x="11842" y="15231"/>
                  <a:pt x="11799" y="15302"/>
                  <a:pt x="11768" y="15376"/>
                </a:cubicBezTo>
                <a:cubicBezTo>
                  <a:pt x="11755" y="15405"/>
                  <a:pt x="11745" y="15435"/>
                  <a:pt x="11737" y="15466"/>
                </a:cubicBezTo>
                <a:cubicBezTo>
                  <a:pt x="11696" y="15559"/>
                  <a:pt x="11663" y="15658"/>
                  <a:pt x="11640" y="15757"/>
                </a:cubicBezTo>
                <a:cubicBezTo>
                  <a:pt x="11611" y="15875"/>
                  <a:pt x="11582" y="15995"/>
                  <a:pt x="11566" y="16117"/>
                </a:cubicBezTo>
                <a:cubicBezTo>
                  <a:pt x="11529" y="16400"/>
                  <a:pt x="11543" y="16729"/>
                  <a:pt x="11776" y="16931"/>
                </a:cubicBezTo>
                <a:cubicBezTo>
                  <a:pt x="11854" y="16997"/>
                  <a:pt x="11950" y="17030"/>
                  <a:pt x="12049" y="17030"/>
                </a:cubicBezTo>
                <a:cubicBezTo>
                  <a:pt x="12105" y="17030"/>
                  <a:pt x="12161" y="17020"/>
                  <a:pt x="12213" y="17000"/>
                </a:cubicBezTo>
                <a:cubicBezTo>
                  <a:pt x="12344" y="16949"/>
                  <a:pt x="12439" y="16843"/>
                  <a:pt x="12514" y="16726"/>
                </a:cubicBezTo>
                <a:cubicBezTo>
                  <a:pt x="12610" y="16571"/>
                  <a:pt x="12662" y="16397"/>
                  <a:pt x="12705" y="16222"/>
                </a:cubicBezTo>
                <a:cubicBezTo>
                  <a:pt x="12722" y="16174"/>
                  <a:pt x="12738" y="16128"/>
                  <a:pt x="12751" y="16079"/>
                </a:cubicBezTo>
                <a:cubicBezTo>
                  <a:pt x="12780" y="15972"/>
                  <a:pt x="12813" y="15862"/>
                  <a:pt x="12831" y="15752"/>
                </a:cubicBezTo>
                <a:cubicBezTo>
                  <a:pt x="12853" y="15621"/>
                  <a:pt x="12869" y="15481"/>
                  <a:pt x="12840" y="15348"/>
                </a:cubicBezTo>
                <a:cubicBezTo>
                  <a:pt x="12816" y="15231"/>
                  <a:pt x="12767" y="15102"/>
                  <a:pt x="12669" y="15023"/>
                </a:cubicBezTo>
                <a:cubicBezTo>
                  <a:pt x="12610" y="14974"/>
                  <a:pt x="12544" y="14929"/>
                  <a:pt x="12468" y="14915"/>
                </a:cubicBezTo>
                <a:cubicBezTo>
                  <a:pt x="12435" y="14909"/>
                  <a:pt x="12400" y="14906"/>
                  <a:pt x="12367" y="14906"/>
                </a:cubicBezTo>
                <a:cubicBezTo>
                  <a:pt x="12341" y="14906"/>
                  <a:pt x="12315" y="14908"/>
                  <a:pt x="12292" y="14911"/>
                </a:cubicBezTo>
                <a:close/>
                <a:moveTo>
                  <a:pt x="4280" y="15384"/>
                </a:moveTo>
                <a:cubicBezTo>
                  <a:pt x="4263" y="15389"/>
                  <a:pt x="4244" y="15395"/>
                  <a:pt x="4228" y="15402"/>
                </a:cubicBezTo>
                <a:cubicBezTo>
                  <a:pt x="4164" y="15431"/>
                  <a:pt x="4111" y="15463"/>
                  <a:pt x="4065" y="15517"/>
                </a:cubicBezTo>
                <a:cubicBezTo>
                  <a:pt x="4021" y="15568"/>
                  <a:pt x="3997" y="15625"/>
                  <a:pt x="3977" y="15687"/>
                </a:cubicBezTo>
                <a:cubicBezTo>
                  <a:pt x="3954" y="15765"/>
                  <a:pt x="3952" y="15858"/>
                  <a:pt x="3962" y="15936"/>
                </a:cubicBezTo>
                <a:cubicBezTo>
                  <a:pt x="3970" y="15996"/>
                  <a:pt x="3983" y="16054"/>
                  <a:pt x="4000" y="16114"/>
                </a:cubicBezTo>
                <a:cubicBezTo>
                  <a:pt x="4024" y="16193"/>
                  <a:pt x="4055" y="16274"/>
                  <a:pt x="4093" y="16347"/>
                </a:cubicBezTo>
                <a:cubicBezTo>
                  <a:pt x="4147" y="16448"/>
                  <a:pt x="4204" y="16547"/>
                  <a:pt x="4293" y="16619"/>
                </a:cubicBezTo>
                <a:cubicBezTo>
                  <a:pt x="4312" y="16633"/>
                  <a:pt x="4329" y="16643"/>
                  <a:pt x="4348" y="16655"/>
                </a:cubicBezTo>
                <a:cubicBezTo>
                  <a:pt x="4412" y="16711"/>
                  <a:pt x="4480" y="16757"/>
                  <a:pt x="4563" y="16784"/>
                </a:cubicBezTo>
                <a:cubicBezTo>
                  <a:pt x="4607" y="16798"/>
                  <a:pt x="4653" y="16806"/>
                  <a:pt x="4697" y="16806"/>
                </a:cubicBezTo>
                <a:cubicBezTo>
                  <a:pt x="4783" y="16806"/>
                  <a:pt x="4868" y="16780"/>
                  <a:pt x="4939" y="16728"/>
                </a:cubicBezTo>
                <a:cubicBezTo>
                  <a:pt x="5055" y="16642"/>
                  <a:pt x="5098" y="16506"/>
                  <a:pt x="5098" y="16368"/>
                </a:cubicBezTo>
                <a:cubicBezTo>
                  <a:pt x="5098" y="16245"/>
                  <a:pt x="5054" y="16123"/>
                  <a:pt x="5009" y="16008"/>
                </a:cubicBezTo>
                <a:cubicBezTo>
                  <a:pt x="4990" y="15959"/>
                  <a:pt x="4970" y="15913"/>
                  <a:pt x="4949" y="15865"/>
                </a:cubicBezTo>
                <a:cubicBezTo>
                  <a:pt x="4920" y="15805"/>
                  <a:pt x="4891" y="15743"/>
                  <a:pt x="4860" y="15684"/>
                </a:cubicBezTo>
                <a:cubicBezTo>
                  <a:pt x="4801" y="15578"/>
                  <a:pt x="4729" y="15490"/>
                  <a:pt x="4624" y="15428"/>
                </a:cubicBezTo>
                <a:cubicBezTo>
                  <a:pt x="4608" y="15420"/>
                  <a:pt x="4591" y="15411"/>
                  <a:pt x="4573" y="15404"/>
                </a:cubicBezTo>
                <a:cubicBezTo>
                  <a:pt x="4526" y="15374"/>
                  <a:pt x="4473" y="15355"/>
                  <a:pt x="4414" y="15355"/>
                </a:cubicBezTo>
                <a:lnTo>
                  <a:pt x="4407" y="15355"/>
                </a:lnTo>
                <a:cubicBezTo>
                  <a:pt x="4365" y="15356"/>
                  <a:pt x="4322" y="15366"/>
                  <a:pt x="4280" y="15384"/>
                </a:cubicBezTo>
                <a:close/>
                <a:moveTo>
                  <a:pt x="5057" y="12199"/>
                </a:moveTo>
                <a:cubicBezTo>
                  <a:pt x="5023" y="12205"/>
                  <a:pt x="4990" y="12218"/>
                  <a:pt x="4959" y="12229"/>
                </a:cubicBezTo>
                <a:cubicBezTo>
                  <a:pt x="4890" y="12257"/>
                  <a:pt x="4839" y="12314"/>
                  <a:pt x="4796" y="12370"/>
                </a:cubicBezTo>
                <a:cubicBezTo>
                  <a:pt x="4758" y="12422"/>
                  <a:pt x="4736" y="12493"/>
                  <a:pt x="4722" y="12556"/>
                </a:cubicBezTo>
                <a:cubicBezTo>
                  <a:pt x="4707" y="12620"/>
                  <a:pt x="4704" y="12688"/>
                  <a:pt x="4710" y="12754"/>
                </a:cubicBezTo>
                <a:cubicBezTo>
                  <a:pt x="4724" y="12968"/>
                  <a:pt x="4824" y="13170"/>
                  <a:pt x="4927" y="13354"/>
                </a:cubicBezTo>
                <a:cubicBezTo>
                  <a:pt x="5009" y="13497"/>
                  <a:pt x="5113" y="13630"/>
                  <a:pt x="5249" y="13725"/>
                </a:cubicBezTo>
                <a:cubicBezTo>
                  <a:pt x="5301" y="13761"/>
                  <a:pt x="5363" y="13779"/>
                  <a:pt x="5422" y="13779"/>
                </a:cubicBezTo>
                <a:cubicBezTo>
                  <a:pt x="5517" y="13779"/>
                  <a:pt x="5613" y="13735"/>
                  <a:pt x="5672" y="13651"/>
                </a:cubicBezTo>
                <a:cubicBezTo>
                  <a:pt x="5686" y="13630"/>
                  <a:pt x="5699" y="13608"/>
                  <a:pt x="5705" y="13587"/>
                </a:cubicBezTo>
                <a:cubicBezTo>
                  <a:pt x="5747" y="13559"/>
                  <a:pt x="5783" y="13522"/>
                  <a:pt x="5811" y="13479"/>
                </a:cubicBezTo>
                <a:cubicBezTo>
                  <a:pt x="5889" y="13357"/>
                  <a:pt x="5889" y="13207"/>
                  <a:pt x="5869" y="13068"/>
                </a:cubicBezTo>
                <a:cubicBezTo>
                  <a:pt x="5852" y="12948"/>
                  <a:pt x="5830" y="12825"/>
                  <a:pt x="5777" y="12715"/>
                </a:cubicBezTo>
                <a:cubicBezTo>
                  <a:pt x="5719" y="12592"/>
                  <a:pt x="5647" y="12465"/>
                  <a:pt x="5544" y="12373"/>
                </a:cubicBezTo>
                <a:cubicBezTo>
                  <a:pt x="5442" y="12284"/>
                  <a:pt x="5315" y="12212"/>
                  <a:pt x="5179" y="12198"/>
                </a:cubicBezTo>
                <a:cubicBezTo>
                  <a:pt x="5159" y="12196"/>
                  <a:pt x="5140" y="12193"/>
                  <a:pt x="5120" y="12193"/>
                </a:cubicBezTo>
                <a:cubicBezTo>
                  <a:pt x="5100" y="12193"/>
                  <a:pt x="5078" y="12196"/>
                  <a:pt x="5057" y="12199"/>
                </a:cubicBezTo>
                <a:close/>
                <a:moveTo>
                  <a:pt x="2720" y="10575"/>
                </a:moveTo>
                <a:cubicBezTo>
                  <a:pt x="2627" y="10601"/>
                  <a:pt x="2545" y="10657"/>
                  <a:pt x="2487" y="10734"/>
                </a:cubicBezTo>
                <a:cubicBezTo>
                  <a:pt x="2430" y="10812"/>
                  <a:pt x="2390" y="10908"/>
                  <a:pt x="2374" y="11005"/>
                </a:cubicBezTo>
                <a:cubicBezTo>
                  <a:pt x="2359" y="11101"/>
                  <a:pt x="2367" y="11196"/>
                  <a:pt x="2383" y="11292"/>
                </a:cubicBezTo>
                <a:cubicBezTo>
                  <a:pt x="2416" y="11479"/>
                  <a:pt x="2483" y="11653"/>
                  <a:pt x="2575" y="11818"/>
                </a:cubicBezTo>
                <a:cubicBezTo>
                  <a:pt x="2664" y="11982"/>
                  <a:pt x="2766" y="12140"/>
                  <a:pt x="2922" y="12248"/>
                </a:cubicBezTo>
                <a:cubicBezTo>
                  <a:pt x="2924" y="12250"/>
                  <a:pt x="2926" y="12250"/>
                  <a:pt x="2927" y="12251"/>
                </a:cubicBezTo>
                <a:cubicBezTo>
                  <a:pt x="2969" y="12300"/>
                  <a:pt x="3011" y="12350"/>
                  <a:pt x="3057" y="12395"/>
                </a:cubicBezTo>
                <a:cubicBezTo>
                  <a:pt x="3096" y="12434"/>
                  <a:pt x="3136" y="12470"/>
                  <a:pt x="3179" y="12501"/>
                </a:cubicBezTo>
                <a:cubicBezTo>
                  <a:pt x="3213" y="12528"/>
                  <a:pt x="3251" y="12556"/>
                  <a:pt x="3293" y="12570"/>
                </a:cubicBezTo>
                <a:cubicBezTo>
                  <a:pt x="3353" y="12592"/>
                  <a:pt x="3416" y="12606"/>
                  <a:pt x="3479" y="12606"/>
                </a:cubicBezTo>
                <a:cubicBezTo>
                  <a:pt x="3515" y="12606"/>
                  <a:pt x="3548" y="12602"/>
                  <a:pt x="3584" y="12592"/>
                </a:cubicBezTo>
                <a:cubicBezTo>
                  <a:pt x="3674" y="12567"/>
                  <a:pt x="3767" y="12513"/>
                  <a:pt x="3820" y="12436"/>
                </a:cubicBezTo>
                <a:cubicBezTo>
                  <a:pt x="3855" y="12388"/>
                  <a:pt x="3886" y="12337"/>
                  <a:pt x="3899" y="12280"/>
                </a:cubicBezTo>
                <a:cubicBezTo>
                  <a:pt x="3908" y="12241"/>
                  <a:pt x="3915" y="12201"/>
                  <a:pt x="3919" y="12160"/>
                </a:cubicBezTo>
                <a:cubicBezTo>
                  <a:pt x="3928" y="12076"/>
                  <a:pt x="3925" y="11988"/>
                  <a:pt x="3911" y="11903"/>
                </a:cubicBezTo>
                <a:cubicBezTo>
                  <a:pt x="3895" y="11798"/>
                  <a:pt x="3869" y="11697"/>
                  <a:pt x="3827" y="11601"/>
                </a:cubicBezTo>
                <a:cubicBezTo>
                  <a:pt x="3806" y="11549"/>
                  <a:pt x="3781" y="11501"/>
                  <a:pt x="3755" y="11450"/>
                </a:cubicBezTo>
                <a:cubicBezTo>
                  <a:pt x="3761" y="11463"/>
                  <a:pt x="3768" y="11475"/>
                  <a:pt x="3774" y="11486"/>
                </a:cubicBezTo>
                <a:cubicBezTo>
                  <a:pt x="3738" y="11414"/>
                  <a:pt x="3698" y="11344"/>
                  <a:pt x="3655" y="11278"/>
                </a:cubicBezTo>
                <a:cubicBezTo>
                  <a:pt x="3617" y="11199"/>
                  <a:pt x="3576" y="11121"/>
                  <a:pt x="3531" y="11046"/>
                </a:cubicBezTo>
                <a:cubicBezTo>
                  <a:pt x="3439" y="10898"/>
                  <a:pt x="3343" y="10739"/>
                  <a:pt x="3193" y="10645"/>
                </a:cubicBezTo>
                <a:cubicBezTo>
                  <a:pt x="3103" y="10589"/>
                  <a:pt x="2998" y="10560"/>
                  <a:pt x="2894" y="10572"/>
                </a:cubicBezTo>
                <a:cubicBezTo>
                  <a:pt x="2864" y="10565"/>
                  <a:pt x="2834" y="10560"/>
                  <a:pt x="2804" y="10560"/>
                </a:cubicBezTo>
                <a:cubicBezTo>
                  <a:pt x="2778" y="10565"/>
                  <a:pt x="2749" y="10567"/>
                  <a:pt x="2720" y="10575"/>
                </a:cubicBezTo>
                <a:close/>
                <a:moveTo>
                  <a:pt x="7318" y="9074"/>
                </a:moveTo>
                <a:cubicBezTo>
                  <a:pt x="7220" y="9187"/>
                  <a:pt x="7151" y="9310"/>
                  <a:pt x="7097" y="9448"/>
                </a:cubicBezTo>
                <a:cubicBezTo>
                  <a:pt x="7045" y="9584"/>
                  <a:pt x="7002" y="9725"/>
                  <a:pt x="6973" y="9869"/>
                </a:cubicBezTo>
                <a:cubicBezTo>
                  <a:pt x="6938" y="10040"/>
                  <a:pt x="6921" y="10215"/>
                  <a:pt x="6914" y="10388"/>
                </a:cubicBezTo>
                <a:cubicBezTo>
                  <a:pt x="6908" y="10504"/>
                  <a:pt x="6904" y="10619"/>
                  <a:pt x="6904" y="10734"/>
                </a:cubicBezTo>
                <a:cubicBezTo>
                  <a:pt x="6907" y="11005"/>
                  <a:pt x="6972" y="11321"/>
                  <a:pt x="7212" y="11480"/>
                </a:cubicBezTo>
                <a:cubicBezTo>
                  <a:pt x="7283" y="11529"/>
                  <a:pt x="7364" y="11554"/>
                  <a:pt x="7453" y="11558"/>
                </a:cubicBezTo>
                <a:lnTo>
                  <a:pt x="7478" y="11558"/>
                </a:lnTo>
                <a:cubicBezTo>
                  <a:pt x="7541" y="11558"/>
                  <a:pt x="7607" y="11547"/>
                  <a:pt x="7663" y="11521"/>
                </a:cubicBezTo>
                <a:cubicBezTo>
                  <a:pt x="7729" y="11486"/>
                  <a:pt x="7791" y="11450"/>
                  <a:pt x="7844" y="11398"/>
                </a:cubicBezTo>
                <a:lnTo>
                  <a:pt x="7850" y="11393"/>
                </a:lnTo>
                <a:cubicBezTo>
                  <a:pt x="7892" y="11364"/>
                  <a:pt x="7928" y="11321"/>
                  <a:pt x="7956" y="11281"/>
                </a:cubicBezTo>
                <a:cubicBezTo>
                  <a:pt x="7982" y="11245"/>
                  <a:pt x="8007" y="11202"/>
                  <a:pt x="8022" y="11161"/>
                </a:cubicBezTo>
                <a:cubicBezTo>
                  <a:pt x="8040" y="11120"/>
                  <a:pt x="8054" y="11076"/>
                  <a:pt x="8068" y="11033"/>
                </a:cubicBezTo>
                <a:cubicBezTo>
                  <a:pt x="8096" y="10963"/>
                  <a:pt x="8117" y="10892"/>
                  <a:pt x="8136" y="10821"/>
                </a:cubicBezTo>
                <a:cubicBezTo>
                  <a:pt x="8165" y="10703"/>
                  <a:pt x="8188" y="10580"/>
                  <a:pt x="8201" y="10458"/>
                </a:cubicBezTo>
                <a:cubicBezTo>
                  <a:pt x="8212" y="10337"/>
                  <a:pt x="8224" y="10215"/>
                  <a:pt x="8231" y="10093"/>
                </a:cubicBezTo>
                <a:cubicBezTo>
                  <a:pt x="8237" y="9985"/>
                  <a:pt x="8244" y="9879"/>
                  <a:pt x="8245" y="9771"/>
                </a:cubicBezTo>
                <a:cubicBezTo>
                  <a:pt x="8248" y="9574"/>
                  <a:pt x="8248" y="9364"/>
                  <a:pt x="8152" y="9187"/>
                </a:cubicBezTo>
                <a:cubicBezTo>
                  <a:pt x="8117" y="9124"/>
                  <a:pt x="8071" y="9069"/>
                  <a:pt x="8015" y="9026"/>
                </a:cubicBezTo>
                <a:cubicBezTo>
                  <a:pt x="7932" y="8934"/>
                  <a:pt x="7820" y="8862"/>
                  <a:pt x="7695" y="8862"/>
                </a:cubicBezTo>
                <a:lnTo>
                  <a:pt x="7693" y="8862"/>
                </a:lnTo>
                <a:cubicBezTo>
                  <a:pt x="7541" y="8867"/>
                  <a:pt x="7413" y="8965"/>
                  <a:pt x="7318" y="9074"/>
                </a:cubicBezTo>
                <a:close/>
                <a:moveTo>
                  <a:pt x="2827" y="4965"/>
                </a:moveTo>
                <a:cubicBezTo>
                  <a:pt x="2761" y="5001"/>
                  <a:pt x="2697" y="5040"/>
                  <a:pt x="2648" y="5099"/>
                </a:cubicBezTo>
                <a:cubicBezTo>
                  <a:pt x="2615" y="5140"/>
                  <a:pt x="2582" y="5183"/>
                  <a:pt x="2554" y="5228"/>
                </a:cubicBezTo>
                <a:cubicBezTo>
                  <a:pt x="2414" y="5458"/>
                  <a:pt x="2397" y="5746"/>
                  <a:pt x="2424" y="6009"/>
                </a:cubicBezTo>
                <a:cubicBezTo>
                  <a:pt x="2454" y="6313"/>
                  <a:pt x="2531" y="6615"/>
                  <a:pt x="2651" y="6900"/>
                </a:cubicBezTo>
                <a:cubicBezTo>
                  <a:pt x="2696" y="7004"/>
                  <a:pt x="2742" y="7106"/>
                  <a:pt x="2798" y="7205"/>
                </a:cubicBezTo>
                <a:cubicBezTo>
                  <a:pt x="2860" y="7313"/>
                  <a:pt x="2920" y="7422"/>
                  <a:pt x="2996" y="7520"/>
                </a:cubicBezTo>
                <a:cubicBezTo>
                  <a:pt x="3057" y="7597"/>
                  <a:pt x="3120" y="7681"/>
                  <a:pt x="3206" y="7734"/>
                </a:cubicBezTo>
                <a:cubicBezTo>
                  <a:pt x="3271" y="7771"/>
                  <a:pt x="3334" y="7799"/>
                  <a:pt x="3408" y="7811"/>
                </a:cubicBezTo>
                <a:cubicBezTo>
                  <a:pt x="3428" y="7814"/>
                  <a:pt x="3446" y="7816"/>
                  <a:pt x="3466" y="7816"/>
                </a:cubicBezTo>
                <a:cubicBezTo>
                  <a:pt x="3524" y="7816"/>
                  <a:pt x="3582" y="7801"/>
                  <a:pt x="3636" y="7784"/>
                </a:cubicBezTo>
                <a:cubicBezTo>
                  <a:pt x="3709" y="7758"/>
                  <a:pt x="3774" y="7707"/>
                  <a:pt x="3827" y="7653"/>
                </a:cubicBezTo>
                <a:cubicBezTo>
                  <a:pt x="3882" y="7599"/>
                  <a:pt x="3921" y="7534"/>
                  <a:pt x="3948" y="7464"/>
                </a:cubicBezTo>
                <a:cubicBezTo>
                  <a:pt x="3996" y="7337"/>
                  <a:pt x="4000" y="7193"/>
                  <a:pt x="3985" y="7060"/>
                </a:cubicBezTo>
                <a:cubicBezTo>
                  <a:pt x="3970" y="6922"/>
                  <a:pt x="3941" y="6781"/>
                  <a:pt x="3902" y="6647"/>
                </a:cubicBezTo>
                <a:cubicBezTo>
                  <a:pt x="3881" y="6515"/>
                  <a:pt x="3856" y="6384"/>
                  <a:pt x="3830" y="6255"/>
                </a:cubicBezTo>
                <a:cubicBezTo>
                  <a:pt x="3832" y="6267"/>
                  <a:pt x="3835" y="6282"/>
                  <a:pt x="3839" y="6293"/>
                </a:cubicBezTo>
                <a:cubicBezTo>
                  <a:pt x="3799" y="6099"/>
                  <a:pt x="3745" y="5905"/>
                  <a:pt x="3686" y="5715"/>
                </a:cubicBezTo>
                <a:cubicBezTo>
                  <a:pt x="3659" y="5629"/>
                  <a:pt x="3629" y="5543"/>
                  <a:pt x="3596" y="5458"/>
                </a:cubicBezTo>
                <a:cubicBezTo>
                  <a:pt x="3567" y="5383"/>
                  <a:pt x="3536" y="5309"/>
                  <a:pt x="3497" y="5240"/>
                </a:cubicBezTo>
                <a:cubicBezTo>
                  <a:pt x="3465" y="5178"/>
                  <a:pt x="3425" y="5120"/>
                  <a:pt x="3377" y="5071"/>
                </a:cubicBezTo>
                <a:cubicBezTo>
                  <a:pt x="3337" y="5032"/>
                  <a:pt x="3288" y="4991"/>
                  <a:pt x="3236" y="4969"/>
                </a:cubicBezTo>
                <a:cubicBezTo>
                  <a:pt x="3172" y="4942"/>
                  <a:pt x="3113" y="4925"/>
                  <a:pt x="3042" y="4923"/>
                </a:cubicBezTo>
                <a:lnTo>
                  <a:pt x="3027" y="4923"/>
                </a:lnTo>
                <a:cubicBezTo>
                  <a:pt x="2960" y="4917"/>
                  <a:pt x="2886" y="4932"/>
                  <a:pt x="2827" y="4965"/>
                </a:cubicBezTo>
                <a:close/>
                <a:moveTo>
                  <a:pt x="3015" y="2957"/>
                </a:moveTo>
                <a:cubicBezTo>
                  <a:pt x="2904" y="2988"/>
                  <a:pt x="2812" y="3079"/>
                  <a:pt x="2771" y="3187"/>
                </a:cubicBezTo>
                <a:cubicBezTo>
                  <a:pt x="2716" y="3330"/>
                  <a:pt x="2705" y="3484"/>
                  <a:pt x="2740" y="3635"/>
                </a:cubicBezTo>
                <a:cubicBezTo>
                  <a:pt x="2761" y="3723"/>
                  <a:pt x="2797" y="3808"/>
                  <a:pt x="2855" y="3874"/>
                </a:cubicBezTo>
                <a:cubicBezTo>
                  <a:pt x="2899" y="3923"/>
                  <a:pt x="2948" y="3954"/>
                  <a:pt x="3006" y="3980"/>
                </a:cubicBezTo>
                <a:cubicBezTo>
                  <a:pt x="3042" y="3995"/>
                  <a:pt x="3078" y="3999"/>
                  <a:pt x="3114" y="3999"/>
                </a:cubicBezTo>
                <a:cubicBezTo>
                  <a:pt x="3136" y="4003"/>
                  <a:pt x="3157" y="4005"/>
                  <a:pt x="3179" y="4005"/>
                </a:cubicBezTo>
                <a:cubicBezTo>
                  <a:pt x="3238" y="4005"/>
                  <a:pt x="3298" y="3990"/>
                  <a:pt x="3347" y="3960"/>
                </a:cubicBezTo>
                <a:cubicBezTo>
                  <a:pt x="3452" y="3897"/>
                  <a:pt x="3518" y="3783"/>
                  <a:pt x="3537" y="3665"/>
                </a:cubicBezTo>
                <a:cubicBezTo>
                  <a:pt x="3547" y="3592"/>
                  <a:pt x="3544" y="3517"/>
                  <a:pt x="3537" y="3444"/>
                </a:cubicBezTo>
                <a:cubicBezTo>
                  <a:pt x="3524" y="3302"/>
                  <a:pt x="3474" y="3168"/>
                  <a:pt x="3369" y="3067"/>
                </a:cubicBezTo>
                <a:cubicBezTo>
                  <a:pt x="3295" y="2995"/>
                  <a:pt x="3199" y="2946"/>
                  <a:pt x="3096" y="2946"/>
                </a:cubicBezTo>
                <a:cubicBezTo>
                  <a:pt x="3073" y="2946"/>
                  <a:pt x="3044" y="2949"/>
                  <a:pt x="3015" y="2957"/>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17"/>
          <p:cNvSpPr/>
          <p:nvPr/>
        </p:nvSpPr>
        <p:spPr>
          <a:xfrm>
            <a:off x="8294807" y="5044734"/>
            <a:ext cx="3101800" cy="853604"/>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17"/>
          <p:cNvSpPr/>
          <p:nvPr/>
        </p:nvSpPr>
        <p:spPr>
          <a:xfrm rot="-5400000">
            <a:off x="10410869" y="5175037"/>
            <a:ext cx="1934443" cy="1926479"/>
          </a:xfrm>
          <a:custGeom>
            <a:avLst/>
            <a:gdLst/>
            <a:ahLst/>
            <a:cxnLst/>
            <a:rect l="l" t="t" r="r" b="b"/>
            <a:pathLst>
              <a:path w="30119" h="29995" extrusionOk="0">
                <a:moveTo>
                  <a:pt x="14169" y="29969"/>
                </a:moveTo>
                <a:cubicBezTo>
                  <a:pt x="13326" y="29932"/>
                  <a:pt x="12488" y="29945"/>
                  <a:pt x="11651" y="29955"/>
                </a:cubicBezTo>
                <a:cubicBezTo>
                  <a:pt x="10624" y="29969"/>
                  <a:pt x="9597" y="29983"/>
                  <a:pt x="8569" y="29906"/>
                </a:cubicBezTo>
                <a:cubicBezTo>
                  <a:pt x="6694" y="29716"/>
                  <a:pt x="4833" y="29359"/>
                  <a:pt x="3050" y="28747"/>
                </a:cubicBezTo>
                <a:cubicBezTo>
                  <a:pt x="843" y="28163"/>
                  <a:pt x="1095" y="25484"/>
                  <a:pt x="892" y="23678"/>
                </a:cubicBezTo>
                <a:cubicBezTo>
                  <a:pt x="761" y="20874"/>
                  <a:pt x="822" y="18068"/>
                  <a:pt x="780" y="15263"/>
                </a:cubicBezTo>
                <a:cubicBezTo>
                  <a:pt x="768" y="14680"/>
                  <a:pt x="776" y="14096"/>
                  <a:pt x="741" y="13514"/>
                </a:cubicBezTo>
                <a:cubicBezTo>
                  <a:pt x="740" y="13476"/>
                  <a:pt x="734" y="13435"/>
                  <a:pt x="728" y="13390"/>
                </a:cubicBezTo>
                <a:cubicBezTo>
                  <a:pt x="661" y="13577"/>
                  <a:pt x="561" y="13703"/>
                  <a:pt x="402" y="13660"/>
                </a:cubicBezTo>
                <a:cubicBezTo>
                  <a:pt x="1" y="13587"/>
                  <a:pt x="718" y="12040"/>
                  <a:pt x="765" y="11724"/>
                </a:cubicBezTo>
                <a:cubicBezTo>
                  <a:pt x="1086" y="10732"/>
                  <a:pt x="1786" y="9940"/>
                  <a:pt x="2563" y="9264"/>
                </a:cubicBezTo>
                <a:cubicBezTo>
                  <a:pt x="2675" y="9166"/>
                  <a:pt x="2790" y="9071"/>
                  <a:pt x="2903" y="8978"/>
                </a:cubicBezTo>
                <a:cubicBezTo>
                  <a:pt x="3928" y="8117"/>
                  <a:pt x="4647" y="6913"/>
                  <a:pt x="5909" y="6348"/>
                </a:cubicBezTo>
                <a:cubicBezTo>
                  <a:pt x="7095" y="5772"/>
                  <a:pt x="8227" y="4672"/>
                  <a:pt x="9634" y="4847"/>
                </a:cubicBezTo>
                <a:cubicBezTo>
                  <a:pt x="10951" y="5317"/>
                  <a:pt x="9928" y="7751"/>
                  <a:pt x="9844" y="8758"/>
                </a:cubicBezTo>
                <a:cubicBezTo>
                  <a:pt x="9804" y="9764"/>
                  <a:pt x="9439" y="12825"/>
                  <a:pt x="10064" y="13485"/>
                </a:cubicBezTo>
                <a:cubicBezTo>
                  <a:pt x="10806" y="13135"/>
                  <a:pt x="10966" y="11544"/>
                  <a:pt x="11101" y="10792"/>
                </a:cubicBezTo>
                <a:cubicBezTo>
                  <a:pt x="11601" y="8257"/>
                  <a:pt x="11086" y="4839"/>
                  <a:pt x="13694" y="3362"/>
                </a:cubicBezTo>
                <a:cubicBezTo>
                  <a:pt x="14269" y="3057"/>
                  <a:pt x="14902" y="2904"/>
                  <a:pt x="15527" y="2741"/>
                </a:cubicBezTo>
                <a:cubicBezTo>
                  <a:pt x="16403" y="2495"/>
                  <a:pt x="17290" y="2054"/>
                  <a:pt x="18219" y="2284"/>
                </a:cubicBezTo>
                <a:cubicBezTo>
                  <a:pt x="18818" y="2449"/>
                  <a:pt x="19073" y="3249"/>
                  <a:pt x="19748" y="3234"/>
                </a:cubicBezTo>
                <a:cubicBezTo>
                  <a:pt x="20223" y="2935"/>
                  <a:pt x="20308" y="2271"/>
                  <a:pt x="20696" y="1876"/>
                </a:cubicBezTo>
                <a:cubicBezTo>
                  <a:pt x="21650" y="592"/>
                  <a:pt x="23686" y="1094"/>
                  <a:pt x="25104" y="858"/>
                </a:cubicBezTo>
                <a:cubicBezTo>
                  <a:pt x="26061" y="734"/>
                  <a:pt x="26978" y="418"/>
                  <a:pt x="27877" y="73"/>
                </a:cubicBezTo>
                <a:cubicBezTo>
                  <a:pt x="28009" y="1"/>
                  <a:pt x="28129" y="50"/>
                  <a:pt x="28192" y="136"/>
                </a:cubicBezTo>
                <a:lnTo>
                  <a:pt x="28199" y="136"/>
                </a:lnTo>
                <a:cubicBezTo>
                  <a:pt x="28509" y="225"/>
                  <a:pt x="28292" y="609"/>
                  <a:pt x="28321" y="839"/>
                </a:cubicBezTo>
                <a:cubicBezTo>
                  <a:pt x="28287" y="1253"/>
                  <a:pt x="28297" y="1669"/>
                  <a:pt x="28338" y="2083"/>
                </a:cubicBezTo>
                <a:cubicBezTo>
                  <a:pt x="28695" y="4521"/>
                  <a:pt x="28120" y="4169"/>
                  <a:pt x="26794" y="5734"/>
                </a:cubicBezTo>
                <a:cubicBezTo>
                  <a:pt x="26894" y="6055"/>
                  <a:pt x="27180" y="5916"/>
                  <a:pt x="27467" y="5775"/>
                </a:cubicBezTo>
                <a:cubicBezTo>
                  <a:pt x="27650" y="5686"/>
                  <a:pt x="27835" y="5598"/>
                  <a:pt x="27973" y="5627"/>
                </a:cubicBezTo>
                <a:cubicBezTo>
                  <a:pt x="29178" y="5713"/>
                  <a:pt x="28688" y="8437"/>
                  <a:pt x="28855" y="9321"/>
                </a:cubicBezTo>
                <a:cubicBezTo>
                  <a:pt x="29151" y="11790"/>
                  <a:pt x="27193" y="11982"/>
                  <a:pt x="25795" y="13413"/>
                </a:cubicBezTo>
                <a:cubicBezTo>
                  <a:pt x="24155" y="14825"/>
                  <a:pt x="25824" y="14629"/>
                  <a:pt x="26938" y="14332"/>
                </a:cubicBezTo>
                <a:cubicBezTo>
                  <a:pt x="27453" y="14149"/>
                  <a:pt x="27927" y="13649"/>
                  <a:pt x="28509" y="13828"/>
                </a:cubicBezTo>
                <a:cubicBezTo>
                  <a:pt x="29891" y="14609"/>
                  <a:pt x="29582" y="16541"/>
                  <a:pt x="29661" y="17893"/>
                </a:cubicBezTo>
                <a:cubicBezTo>
                  <a:pt x="29780" y="19372"/>
                  <a:pt x="30118" y="21392"/>
                  <a:pt x="28489" y="22174"/>
                </a:cubicBezTo>
                <a:cubicBezTo>
                  <a:pt x="27203" y="22774"/>
                  <a:pt x="22750" y="23147"/>
                  <a:pt x="22374" y="24707"/>
                </a:cubicBezTo>
                <a:cubicBezTo>
                  <a:pt x="22711" y="25545"/>
                  <a:pt x="24355" y="25107"/>
                  <a:pt x="25065" y="25031"/>
                </a:cubicBezTo>
                <a:cubicBezTo>
                  <a:pt x="26267" y="24924"/>
                  <a:pt x="28008" y="24009"/>
                  <a:pt x="28788" y="25376"/>
                </a:cubicBezTo>
                <a:cubicBezTo>
                  <a:pt x="28918" y="25712"/>
                  <a:pt x="29016" y="26120"/>
                  <a:pt x="29016" y="26516"/>
                </a:cubicBezTo>
                <a:cubicBezTo>
                  <a:pt x="29016" y="26986"/>
                  <a:pt x="28876" y="27437"/>
                  <a:pt x="28486" y="27723"/>
                </a:cubicBezTo>
                <a:cubicBezTo>
                  <a:pt x="27339" y="28539"/>
                  <a:pt x="25880" y="28738"/>
                  <a:pt x="24540" y="29058"/>
                </a:cubicBezTo>
                <a:cubicBezTo>
                  <a:pt x="21547" y="29607"/>
                  <a:pt x="18512" y="29992"/>
                  <a:pt x="15468" y="29992"/>
                </a:cubicBezTo>
                <a:cubicBezTo>
                  <a:pt x="15034" y="29995"/>
                  <a:pt x="14602" y="29985"/>
                  <a:pt x="14169" y="29969"/>
                </a:cubicBezTo>
                <a:close/>
                <a:moveTo>
                  <a:pt x="20490" y="21035"/>
                </a:moveTo>
                <a:cubicBezTo>
                  <a:pt x="20401" y="21038"/>
                  <a:pt x="20313" y="21051"/>
                  <a:pt x="20227" y="21084"/>
                </a:cubicBezTo>
                <a:cubicBezTo>
                  <a:pt x="20144" y="21117"/>
                  <a:pt x="20066" y="21158"/>
                  <a:pt x="19993" y="21207"/>
                </a:cubicBezTo>
                <a:cubicBezTo>
                  <a:pt x="19922" y="21254"/>
                  <a:pt x="19849" y="21299"/>
                  <a:pt x="19783" y="21352"/>
                </a:cubicBezTo>
                <a:cubicBezTo>
                  <a:pt x="19666" y="21449"/>
                  <a:pt x="19559" y="21559"/>
                  <a:pt x="19484" y="21694"/>
                </a:cubicBezTo>
                <a:cubicBezTo>
                  <a:pt x="19429" y="21795"/>
                  <a:pt x="19383" y="21895"/>
                  <a:pt x="19359" y="22009"/>
                </a:cubicBezTo>
                <a:cubicBezTo>
                  <a:pt x="19344" y="22073"/>
                  <a:pt x="19337" y="22135"/>
                  <a:pt x="19340" y="22200"/>
                </a:cubicBezTo>
                <a:cubicBezTo>
                  <a:pt x="19330" y="22253"/>
                  <a:pt x="19326" y="22306"/>
                  <a:pt x="19333" y="22362"/>
                </a:cubicBezTo>
                <a:cubicBezTo>
                  <a:pt x="19347" y="22480"/>
                  <a:pt x="19398" y="22620"/>
                  <a:pt x="19495" y="22694"/>
                </a:cubicBezTo>
                <a:cubicBezTo>
                  <a:pt x="19530" y="22720"/>
                  <a:pt x="19561" y="22746"/>
                  <a:pt x="19602" y="22763"/>
                </a:cubicBezTo>
                <a:cubicBezTo>
                  <a:pt x="19623" y="22772"/>
                  <a:pt x="19646" y="22779"/>
                  <a:pt x="19668" y="22785"/>
                </a:cubicBezTo>
                <a:cubicBezTo>
                  <a:pt x="19704" y="22795"/>
                  <a:pt x="19747" y="22801"/>
                  <a:pt x="19786" y="22801"/>
                </a:cubicBezTo>
                <a:lnTo>
                  <a:pt x="19807" y="22801"/>
                </a:lnTo>
                <a:cubicBezTo>
                  <a:pt x="20016" y="22788"/>
                  <a:pt x="20206" y="22710"/>
                  <a:pt x="20378" y="22592"/>
                </a:cubicBezTo>
                <a:cubicBezTo>
                  <a:pt x="20551" y="22473"/>
                  <a:pt x="20697" y="22321"/>
                  <a:pt x="20809" y="22142"/>
                </a:cubicBezTo>
                <a:cubicBezTo>
                  <a:pt x="20850" y="22076"/>
                  <a:pt x="20891" y="22006"/>
                  <a:pt x="20920" y="21934"/>
                </a:cubicBezTo>
                <a:cubicBezTo>
                  <a:pt x="20953" y="21856"/>
                  <a:pt x="20985" y="21774"/>
                  <a:pt x="20996" y="21690"/>
                </a:cubicBezTo>
                <a:cubicBezTo>
                  <a:pt x="21019" y="21523"/>
                  <a:pt x="20992" y="21332"/>
                  <a:pt x="20873" y="21202"/>
                </a:cubicBezTo>
                <a:cubicBezTo>
                  <a:pt x="20821" y="21145"/>
                  <a:pt x="20768" y="21107"/>
                  <a:pt x="20697" y="21077"/>
                </a:cubicBezTo>
                <a:cubicBezTo>
                  <a:pt x="20638" y="21050"/>
                  <a:pt x="20562" y="21034"/>
                  <a:pt x="20497" y="21034"/>
                </a:cubicBezTo>
                <a:cubicBezTo>
                  <a:pt x="20497" y="21035"/>
                  <a:pt x="20495" y="21035"/>
                  <a:pt x="20490" y="21035"/>
                </a:cubicBezTo>
                <a:close/>
                <a:moveTo>
                  <a:pt x="25186" y="17904"/>
                </a:moveTo>
                <a:cubicBezTo>
                  <a:pt x="25118" y="17906"/>
                  <a:pt x="25049" y="17913"/>
                  <a:pt x="24983" y="17927"/>
                </a:cubicBezTo>
                <a:cubicBezTo>
                  <a:pt x="24825" y="17929"/>
                  <a:pt x="24667" y="17955"/>
                  <a:pt x="24514" y="17998"/>
                </a:cubicBezTo>
                <a:cubicBezTo>
                  <a:pt x="24402" y="18029"/>
                  <a:pt x="24294" y="18080"/>
                  <a:pt x="24192" y="18136"/>
                </a:cubicBezTo>
                <a:cubicBezTo>
                  <a:pt x="24120" y="18174"/>
                  <a:pt x="24048" y="18213"/>
                  <a:pt x="23979" y="18258"/>
                </a:cubicBezTo>
                <a:cubicBezTo>
                  <a:pt x="23745" y="18407"/>
                  <a:pt x="23524" y="18580"/>
                  <a:pt x="23311" y="18757"/>
                </a:cubicBezTo>
                <a:cubicBezTo>
                  <a:pt x="23285" y="18778"/>
                  <a:pt x="23258" y="18800"/>
                  <a:pt x="23233" y="18821"/>
                </a:cubicBezTo>
                <a:cubicBezTo>
                  <a:pt x="23082" y="18926"/>
                  <a:pt x="22940" y="19041"/>
                  <a:pt x="22813" y="19178"/>
                </a:cubicBezTo>
                <a:cubicBezTo>
                  <a:pt x="22717" y="19284"/>
                  <a:pt x="22632" y="19396"/>
                  <a:pt x="22552" y="19516"/>
                </a:cubicBezTo>
                <a:cubicBezTo>
                  <a:pt x="22536" y="19540"/>
                  <a:pt x="22522" y="19566"/>
                  <a:pt x="22507" y="19591"/>
                </a:cubicBezTo>
                <a:cubicBezTo>
                  <a:pt x="22487" y="19624"/>
                  <a:pt x="22467" y="19655"/>
                  <a:pt x="22450" y="19690"/>
                </a:cubicBezTo>
                <a:cubicBezTo>
                  <a:pt x="22362" y="19854"/>
                  <a:pt x="22290" y="20035"/>
                  <a:pt x="22280" y="20223"/>
                </a:cubicBezTo>
                <a:cubicBezTo>
                  <a:pt x="22271" y="20403"/>
                  <a:pt x="22305" y="20581"/>
                  <a:pt x="22428" y="20719"/>
                </a:cubicBezTo>
                <a:cubicBezTo>
                  <a:pt x="22481" y="20780"/>
                  <a:pt x="22545" y="20833"/>
                  <a:pt x="22615" y="20870"/>
                </a:cubicBezTo>
                <a:cubicBezTo>
                  <a:pt x="22690" y="20912"/>
                  <a:pt x="22767" y="20955"/>
                  <a:pt x="22849" y="20975"/>
                </a:cubicBezTo>
                <a:cubicBezTo>
                  <a:pt x="22951" y="20998"/>
                  <a:pt x="23054" y="21011"/>
                  <a:pt x="23154" y="21011"/>
                </a:cubicBezTo>
                <a:cubicBezTo>
                  <a:pt x="23199" y="21020"/>
                  <a:pt x="23242" y="21027"/>
                  <a:pt x="23286" y="21031"/>
                </a:cubicBezTo>
                <a:cubicBezTo>
                  <a:pt x="23314" y="21034"/>
                  <a:pt x="23341" y="21035"/>
                  <a:pt x="23366" y="21035"/>
                </a:cubicBezTo>
                <a:lnTo>
                  <a:pt x="23409" y="21035"/>
                </a:lnTo>
                <a:cubicBezTo>
                  <a:pt x="23772" y="21035"/>
                  <a:pt x="24126" y="20906"/>
                  <a:pt x="24445" y="20744"/>
                </a:cubicBezTo>
                <a:cubicBezTo>
                  <a:pt x="24496" y="20718"/>
                  <a:pt x="24544" y="20690"/>
                  <a:pt x="24593" y="20666"/>
                </a:cubicBezTo>
                <a:cubicBezTo>
                  <a:pt x="24690" y="20616"/>
                  <a:pt x="24786" y="20561"/>
                  <a:pt x="24879" y="20502"/>
                </a:cubicBezTo>
                <a:cubicBezTo>
                  <a:pt x="24923" y="20478"/>
                  <a:pt x="24963" y="20452"/>
                  <a:pt x="25006" y="20427"/>
                </a:cubicBezTo>
                <a:cubicBezTo>
                  <a:pt x="25164" y="20341"/>
                  <a:pt x="25315" y="20243"/>
                  <a:pt x="25459" y="20134"/>
                </a:cubicBezTo>
                <a:cubicBezTo>
                  <a:pt x="25559" y="20056"/>
                  <a:pt x="25656" y="19964"/>
                  <a:pt x="25736" y="19867"/>
                </a:cubicBezTo>
                <a:cubicBezTo>
                  <a:pt x="25759" y="19841"/>
                  <a:pt x="25782" y="19813"/>
                  <a:pt x="25807" y="19788"/>
                </a:cubicBezTo>
                <a:cubicBezTo>
                  <a:pt x="25847" y="19746"/>
                  <a:pt x="25887" y="19701"/>
                  <a:pt x="25925" y="19658"/>
                </a:cubicBezTo>
                <a:cubicBezTo>
                  <a:pt x="25976" y="19598"/>
                  <a:pt x="26022" y="19532"/>
                  <a:pt x="26067" y="19467"/>
                </a:cubicBezTo>
                <a:cubicBezTo>
                  <a:pt x="26099" y="19418"/>
                  <a:pt x="26132" y="19368"/>
                  <a:pt x="26159" y="19317"/>
                </a:cubicBezTo>
                <a:cubicBezTo>
                  <a:pt x="26195" y="19248"/>
                  <a:pt x="26235" y="19178"/>
                  <a:pt x="26252" y="19100"/>
                </a:cubicBezTo>
                <a:cubicBezTo>
                  <a:pt x="26271" y="19008"/>
                  <a:pt x="26288" y="18919"/>
                  <a:pt x="26281" y="18826"/>
                </a:cubicBezTo>
                <a:lnTo>
                  <a:pt x="26275" y="18777"/>
                </a:lnTo>
                <a:cubicBezTo>
                  <a:pt x="26285" y="18709"/>
                  <a:pt x="26290" y="18637"/>
                  <a:pt x="26281" y="18567"/>
                </a:cubicBezTo>
                <a:cubicBezTo>
                  <a:pt x="26262" y="18419"/>
                  <a:pt x="26166" y="18288"/>
                  <a:pt x="26065" y="18182"/>
                </a:cubicBezTo>
                <a:cubicBezTo>
                  <a:pt x="25986" y="18100"/>
                  <a:pt x="25880" y="18042"/>
                  <a:pt x="25775" y="17999"/>
                </a:cubicBezTo>
                <a:cubicBezTo>
                  <a:pt x="25651" y="17949"/>
                  <a:pt x="25523" y="17914"/>
                  <a:pt x="25391" y="17909"/>
                </a:cubicBezTo>
                <a:cubicBezTo>
                  <a:pt x="25347" y="17907"/>
                  <a:pt x="25301" y="17906"/>
                  <a:pt x="25255" y="17906"/>
                </a:cubicBezTo>
                <a:cubicBezTo>
                  <a:pt x="25234" y="17904"/>
                  <a:pt x="25211" y="17904"/>
                  <a:pt x="25186" y="17904"/>
                </a:cubicBezTo>
                <a:close/>
                <a:moveTo>
                  <a:pt x="13572" y="10285"/>
                </a:moveTo>
                <a:cubicBezTo>
                  <a:pt x="13509" y="10321"/>
                  <a:pt x="13453" y="10372"/>
                  <a:pt x="13408" y="10430"/>
                </a:cubicBezTo>
                <a:cubicBezTo>
                  <a:pt x="13351" y="10503"/>
                  <a:pt x="13299" y="10581"/>
                  <a:pt x="13256" y="10661"/>
                </a:cubicBezTo>
                <a:cubicBezTo>
                  <a:pt x="13185" y="10796"/>
                  <a:pt x="13142" y="10949"/>
                  <a:pt x="13137" y="11101"/>
                </a:cubicBezTo>
                <a:cubicBezTo>
                  <a:pt x="13134" y="11170"/>
                  <a:pt x="13134" y="11238"/>
                  <a:pt x="13135" y="11307"/>
                </a:cubicBezTo>
                <a:cubicBezTo>
                  <a:pt x="13137" y="11359"/>
                  <a:pt x="13141" y="11413"/>
                  <a:pt x="13148" y="11465"/>
                </a:cubicBezTo>
                <a:cubicBezTo>
                  <a:pt x="13158" y="11543"/>
                  <a:pt x="13187" y="11614"/>
                  <a:pt x="13217" y="11686"/>
                </a:cubicBezTo>
                <a:cubicBezTo>
                  <a:pt x="13259" y="11784"/>
                  <a:pt x="13336" y="11863"/>
                  <a:pt x="13431" y="11906"/>
                </a:cubicBezTo>
                <a:cubicBezTo>
                  <a:pt x="13473" y="11945"/>
                  <a:pt x="13523" y="11974"/>
                  <a:pt x="13575" y="11990"/>
                </a:cubicBezTo>
                <a:cubicBezTo>
                  <a:pt x="13605" y="11998"/>
                  <a:pt x="13640" y="12004"/>
                  <a:pt x="13674" y="12004"/>
                </a:cubicBezTo>
                <a:cubicBezTo>
                  <a:pt x="13720" y="12004"/>
                  <a:pt x="13768" y="11995"/>
                  <a:pt x="13806" y="11978"/>
                </a:cubicBezTo>
                <a:cubicBezTo>
                  <a:pt x="13877" y="11949"/>
                  <a:pt x="13934" y="11898"/>
                  <a:pt x="13983" y="11842"/>
                </a:cubicBezTo>
                <a:cubicBezTo>
                  <a:pt x="14041" y="11774"/>
                  <a:pt x="14072" y="11681"/>
                  <a:pt x="14101" y="11597"/>
                </a:cubicBezTo>
                <a:cubicBezTo>
                  <a:pt x="14114" y="11558"/>
                  <a:pt x="14130" y="11517"/>
                  <a:pt x="14141" y="11475"/>
                </a:cubicBezTo>
                <a:cubicBezTo>
                  <a:pt x="14159" y="11409"/>
                  <a:pt x="14177" y="11341"/>
                  <a:pt x="14190" y="11272"/>
                </a:cubicBezTo>
                <a:cubicBezTo>
                  <a:pt x="14216" y="11136"/>
                  <a:pt x="14238" y="10992"/>
                  <a:pt x="14233" y="10852"/>
                </a:cubicBezTo>
                <a:cubicBezTo>
                  <a:pt x="14229" y="10745"/>
                  <a:pt x="14221" y="10633"/>
                  <a:pt x="14179" y="10532"/>
                </a:cubicBezTo>
                <a:cubicBezTo>
                  <a:pt x="14123" y="10394"/>
                  <a:pt x="13999" y="10264"/>
                  <a:pt x="13847" y="10241"/>
                </a:cubicBezTo>
                <a:cubicBezTo>
                  <a:pt x="13821" y="10237"/>
                  <a:pt x="13795" y="10236"/>
                  <a:pt x="13769" y="10236"/>
                </a:cubicBezTo>
                <a:cubicBezTo>
                  <a:pt x="13702" y="10234"/>
                  <a:pt x="13635" y="10249"/>
                  <a:pt x="13572" y="10285"/>
                </a:cubicBezTo>
                <a:close/>
                <a:moveTo>
                  <a:pt x="14372" y="5570"/>
                </a:moveTo>
                <a:cubicBezTo>
                  <a:pt x="14327" y="5573"/>
                  <a:pt x="14282" y="5586"/>
                  <a:pt x="14241" y="5602"/>
                </a:cubicBezTo>
                <a:cubicBezTo>
                  <a:pt x="14199" y="5609"/>
                  <a:pt x="14160" y="5621"/>
                  <a:pt x="14120" y="5635"/>
                </a:cubicBezTo>
                <a:cubicBezTo>
                  <a:pt x="14090" y="5644"/>
                  <a:pt x="14062" y="5660"/>
                  <a:pt x="14038" y="5677"/>
                </a:cubicBezTo>
                <a:cubicBezTo>
                  <a:pt x="13980" y="5709"/>
                  <a:pt x="13927" y="5757"/>
                  <a:pt x="13883" y="5802"/>
                </a:cubicBezTo>
                <a:cubicBezTo>
                  <a:pt x="13766" y="5921"/>
                  <a:pt x="13668" y="6059"/>
                  <a:pt x="13598" y="6210"/>
                </a:cubicBezTo>
                <a:cubicBezTo>
                  <a:pt x="13589" y="6232"/>
                  <a:pt x="13581" y="6252"/>
                  <a:pt x="13572" y="6274"/>
                </a:cubicBezTo>
                <a:cubicBezTo>
                  <a:pt x="13541" y="6334"/>
                  <a:pt x="13515" y="6397"/>
                  <a:pt x="13493" y="6462"/>
                </a:cubicBezTo>
                <a:cubicBezTo>
                  <a:pt x="13459" y="6564"/>
                  <a:pt x="13430" y="6670"/>
                  <a:pt x="13405" y="6777"/>
                </a:cubicBezTo>
                <a:cubicBezTo>
                  <a:pt x="13384" y="6853"/>
                  <a:pt x="13364" y="6932"/>
                  <a:pt x="13348" y="7011"/>
                </a:cubicBezTo>
                <a:cubicBezTo>
                  <a:pt x="13331" y="7093"/>
                  <a:pt x="13321" y="7173"/>
                  <a:pt x="13309" y="7254"/>
                </a:cubicBezTo>
                <a:cubicBezTo>
                  <a:pt x="13289" y="7402"/>
                  <a:pt x="13299" y="7550"/>
                  <a:pt x="13308" y="7698"/>
                </a:cubicBezTo>
                <a:cubicBezTo>
                  <a:pt x="13313" y="7779"/>
                  <a:pt x="13323" y="7859"/>
                  <a:pt x="13338" y="7941"/>
                </a:cubicBezTo>
                <a:cubicBezTo>
                  <a:pt x="13359" y="8081"/>
                  <a:pt x="13408" y="8211"/>
                  <a:pt x="13474" y="8337"/>
                </a:cubicBezTo>
                <a:cubicBezTo>
                  <a:pt x="13505" y="8394"/>
                  <a:pt x="13538" y="8449"/>
                  <a:pt x="13575" y="8503"/>
                </a:cubicBezTo>
                <a:cubicBezTo>
                  <a:pt x="13617" y="8562"/>
                  <a:pt x="13667" y="8610"/>
                  <a:pt x="13726" y="8653"/>
                </a:cubicBezTo>
                <a:cubicBezTo>
                  <a:pt x="13781" y="8692"/>
                  <a:pt x="13854" y="8725"/>
                  <a:pt x="13919" y="8736"/>
                </a:cubicBezTo>
                <a:cubicBezTo>
                  <a:pt x="13955" y="8743"/>
                  <a:pt x="13989" y="8748"/>
                  <a:pt x="14025" y="8748"/>
                </a:cubicBezTo>
                <a:cubicBezTo>
                  <a:pt x="14061" y="8748"/>
                  <a:pt x="14094" y="8743"/>
                  <a:pt x="14130" y="8736"/>
                </a:cubicBezTo>
                <a:cubicBezTo>
                  <a:pt x="14176" y="8739"/>
                  <a:pt x="14222" y="8733"/>
                  <a:pt x="14264" y="8718"/>
                </a:cubicBezTo>
                <a:cubicBezTo>
                  <a:pt x="14334" y="8689"/>
                  <a:pt x="14393" y="8654"/>
                  <a:pt x="14451" y="8604"/>
                </a:cubicBezTo>
                <a:cubicBezTo>
                  <a:pt x="14453" y="8600"/>
                  <a:pt x="14459" y="8597"/>
                  <a:pt x="14464" y="8591"/>
                </a:cubicBezTo>
                <a:cubicBezTo>
                  <a:pt x="14492" y="8571"/>
                  <a:pt x="14521" y="8549"/>
                  <a:pt x="14545" y="8525"/>
                </a:cubicBezTo>
                <a:cubicBezTo>
                  <a:pt x="14660" y="8411"/>
                  <a:pt x="14737" y="8260"/>
                  <a:pt x="14790" y="8111"/>
                </a:cubicBezTo>
                <a:cubicBezTo>
                  <a:pt x="14895" y="7816"/>
                  <a:pt x="14977" y="7511"/>
                  <a:pt x="15017" y="7201"/>
                </a:cubicBezTo>
                <a:cubicBezTo>
                  <a:pt x="15034" y="7057"/>
                  <a:pt x="15049" y="6913"/>
                  <a:pt x="15053" y="6767"/>
                </a:cubicBezTo>
                <a:cubicBezTo>
                  <a:pt x="15056" y="6614"/>
                  <a:pt x="15046" y="6463"/>
                  <a:pt x="15021" y="6312"/>
                </a:cubicBezTo>
                <a:cubicBezTo>
                  <a:pt x="14998" y="6166"/>
                  <a:pt x="14949" y="6026"/>
                  <a:pt x="14876" y="5897"/>
                </a:cubicBezTo>
                <a:cubicBezTo>
                  <a:pt x="14869" y="5885"/>
                  <a:pt x="14860" y="5871"/>
                  <a:pt x="14852" y="5858"/>
                </a:cubicBezTo>
                <a:cubicBezTo>
                  <a:pt x="14827" y="5815"/>
                  <a:pt x="14801" y="5773"/>
                  <a:pt x="14770" y="5736"/>
                </a:cubicBezTo>
                <a:cubicBezTo>
                  <a:pt x="14683" y="5629"/>
                  <a:pt x="14550" y="5566"/>
                  <a:pt x="14415" y="5566"/>
                </a:cubicBezTo>
                <a:cubicBezTo>
                  <a:pt x="14399" y="5569"/>
                  <a:pt x="14386" y="5569"/>
                  <a:pt x="14372" y="557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17"/>
          <p:cNvSpPr/>
          <p:nvPr/>
        </p:nvSpPr>
        <p:spPr>
          <a:xfrm rot="-5400000">
            <a:off x="10478050" y="5155255"/>
            <a:ext cx="1835020" cy="1929947"/>
          </a:xfrm>
          <a:custGeom>
            <a:avLst/>
            <a:gdLst/>
            <a:ahLst/>
            <a:cxnLst/>
            <a:rect l="l" t="t" r="r" b="b"/>
            <a:pathLst>
              <a:path w="28571" h="30049" extrusionOk="0">
                <a:moveTo>
                  <a:pt x="2150" y="29018"/>
                </a:moveTo>
                <a:cubicBezTo>
                  <a:pt x="2087" y="28976"/>
                  <a:pt x="2074" y="28895"/>
                  <a:pt x="2111" y="28831"/>
                </a:cubicBezTo>
                <a:cubicBezTo>
                  <a:pt x="2261" y="28587"/>
                  <a:pt x="2419" y="28348"/>
                  <a:pt x="2581" y="28111"/>
                </a:cubicBezTo>
                <a:cubicBezTo>
                  <a:pt x="2830" y="27747"/>
                  <a:pt x="3080" y="27385"/>
                  <a:pt x="3332" y="27023"/>
                </a:cubicBezTo>
                <a:cubicBezTo>
                  <a:pt x="3309" y="26997"/>
                  <a:pt x="3296" y="26961"/>
                  <a:pt x="3300" y="26925"/>
                </a:cubicBezTo>
                <a:cubicBezTo>
                  <a:pt x="3310" y="26724"/>
                  <a:pt x="3309" y="26522"/>
                  <a:pt x="3318" y="26321"/>
                </a:cubicBezTo>
                <a:cubicBezTo>
                  <a:pt x="3352" y="25526"/>
                  <a:pt x="3341" y="24734"/>
                  <a:pt x="3307" y="23939"/>
                </a:cubicBezTo>
                <a:cubicBezTo>
                  <a:pt x="3246" y="22730"/>
                  <a:pt x="3167" y="21514"/>
                  <a:pt x="2892" y="20330"/>
                </a:cubicBezTo>
                <a:cubicBezTo>
                  <a:pt x="2662" y="19466"/>
                  <a:pt x="2360" y="18617"/>
                  <a:pt x="1963" y="17813"/>
                </a:cubicBezTo>
                <a:cubicBezTo>
                  <a:pt x="1561" y="17037"/>
                  <a:pt x="1161" y="16259"/>
                  <a:pt x="777" y="15473"/>
                </a:cubicBezTo>
                <a:cubicBezTo>
                  <a:pt x="562" y="15061"/>
                  <a:pt x="329" y="14673"/>
                  <a:pt x="90" y="14276"/>
                </a:cubicBezTo>
                <a:cubicBezTo>
                  <a:pt x="1" y="14133"/>
                  <a:pt x="212" y="13977"/>
                  <a:pt x="317" y="14131"/>
                </a:cubicBezTo>
                <a:cubicBezTo>
                  <a:pt x="615" y="14624"/>
                  <a:pt x="908" y="15125"/>
                  <a:pt x="1162" y="15642"/>
                </a:cubicBezTo>
                <a:cubicBezTo>
                  <a:pt x="1533" y="16429"/>
                  <a:pt x="1960" y="17188"/>
                  <a:pt x="2339" y="17971"/>
                </a:cubicBezTo>
                <a:cubicBezTo>
                  <a:pt x="2814" y="19031"/>
                  <a:pt x="3190" y="20145"/>
                  <a:pt x="3348" y="21301"/>
                </a:cubicBezTo>
                <a:cubicBezTo>
                  <a:pt x="3533" y="22628"/>
                  <a:pt x="3596" y="23969"/>
                  <a:pt x="3607" y="25306"/>
                </a:cubicBezTo>
                <a:cubicBezTo>
                  <a:pt x="3609" y="25730"/>
                  <a:pt x="3589" y="26154"/>
                  <a:pt x="3576" y="26578"/>
                </a:cubicBezTo>
                <a:cubicBezTo>
                  <a:pt x="3575" y="26610"/>
                  <a:pt x="3575" y="26642"/>
                  <a:pt x="3573" y="26672"/>
                </a:cubicBezTo>
                <a:cubicBezTo>
                  <a:pt x="4098" y="25916"/>
                  <a:pt x="4627" y="25162"/>
                  <a:pt x="5159" y="24410"/>
                </a:cubicBezTo>
                <a:lnTo>
                  <a:pt x="5194" y="24364"/>
                </a:lnTo>
                <a:cubicBezTo>
                  <a:pt x="5181" y="24334"/>
                  <a:pt x="5179" y="24300"/>
                  <a:pt x="5194" y="24270"/>
                </a:cubicBezTo>
                <a:cubicBezTo>
                  <a:pt x="5293" y="24037"/>
                  <a:pt x="5373" y="23794"/>
                  <a:pt x="5445" y="23551"/>
                </a:cubicBezTo>
                <a:cubicBezTo>
                  <a:pt x="5888" y="22005"/>
                  <a:pt x="5897" y="20385"/>
                  <a:pt x="5848" y="18799"/>
                </a:cubicBezTo>
                <a:cubicBezTo>
                  <a:pt x="5821" y="17797"/>
                  <a:pt x="5708" y="16799"/>
                  <a:pt x="5586" y="15806"/>
                </a:cubicBezTo>
                <a:cubicBezTo>
                  <a:pt x="5575" y="15800"/>
                  <a:pt x="5566" y="15793"/>
                  <a:pt x="5557" y="15786"/>
                </a:cubicBezTo>
                <a:cubicBezTo>
                  <a:pt x="5461" y="15678"/>
                  <a:pt x="5404" y="15521"/>
                  <a:pt x="5335" y="15405"/>
                </a:cubicBezTo>
                <a:cubicBezTo>
                  <a:pt x="5194" y="15156"/>
                  <a:pt x="5036" y="14918"/>
                  <a:pt x="4885" y="14675"/>
                </a:cubicBezTo>
                <a:cubicBezTo>
                  <a:pt x="4417" y="13947"/>
                  <a:pt x="3979" y="13200"/>
                  <a:pt x="3614" y="12416"/>
                </a:cubicBezTo>
                <a:cubicBezTo>
                  <a:pt x="3374" y="11886"/>
                  <a:pt x="3188" y="11332"/>
                  <a:pt x="3044" y="10768"/>
                </a:cubicBezTo>
                <a:cubicBezTo>
                  <a:pt x="2857" y="10022"/>
                  <a:pt x="2671" y="9269"/>
                  <a:pt x="2639" y="8498"/>
                </a:cubicBezTo>
                <a:cubicBezTo>
                  <a:pt x="2632" y="8310"/>
                  <a:pt x="2640" y="8122"/>
                  <a:pt x="2658" y="7932"/>
                </a:cubicBezTo>
                <a:cubicBezTo>
                  <a:pt x="2665" y="7859"/>
                  <a:pt x="2730" y="7803"/>
                  <a:pt x="2804" y="7810"/>
                </a:cubicBezTo>
                <a:cubicBezTo>
                  <a:pt x="2876" y="7816"/>
                  <a:pt x="2934" y="7885"/>
                  <a:pt x="2927" y="7956"/>
                </a:cubicBezTo>
                <a:cubicBezTo>
                  <a:pt x="2915" y="8061"/>
                  <a:pt x="2908" y="8168"/>
                  <a:pt x="2905" y="8276"/>
                </a:cubicBezTo>
                <a:cubicBezTo>
                  <a:pt x="2901" y="8504"/>
                  <a:pt x="2919" y="8733"/>
                  <a:pt x="2944" y="8958"/>
                </a:cubicBezTo>
                <a:cubicBezTo>
                  <a:pt x="3113" y="10088"/>
                  <a:pt x="3384" y="11223"/>
                  <a:pt x="3841" y="12265"/>
                </a:cubicBezTo>
                <a:cubicBezTo>
                  <a:pt x="4301" y="13286"/>
                  <a:pt x="4921" y="14217"/>
                  <a:pt x="5504" y="15168"/>
                </a:cubicBezTo>
                <a:cubicBezTo>
                  <a:pt x="5417" y="14383"/>
                  <a:pt x="5356" y="13592"/>
                  <a:pt x="5281" y="12804"/>
                </a:cubicBezTo>
                <a:cubicBezTo>
                  <a:pt x="5159" y="11604"/>
                  <a:pt x="5066" y="10396"/>
                  <a:pt x="5123" y="9188"/>
                </a:cubicBezTo>
                <a:cubicBezTo>
                  <a:pt x="5164" y="8389"/>
                  <a:pt x="5257" y="7596"/>
                  <a:pt x="5359" y="6802"/>
                </a:cubicBezTo>
                <a:cubicBezTo>
                  <a:pt x="5408" y="6573"/>
                  <a:pt x="5487" y="5458"/>
                  <a:pt x="5809" y="5666"/>
                </a:cubicBezTo>
                <a:cubicBezTo>
                  <a:pt x="5867" y="5708"/>
                  <a:pt x="5885" y="5798"/>
                  <a:pt x="5841" y="5855"/>
                </a:cubicBezTo>
                <a:cubicBezTo>
                  <a:pt x="5813" y="5898"/>
                  <a:pt x="5799" y="5948"/>
                  <a:pt x="5783" y="5997"/>
                </a:cubicBezTo>
                <a:cubicBezTo>
                  <a:pt x="5632" y="6585"/>
                  <a:pt x="5582" y="7192"/>
                  <a:pt x="5510" y="7793"/>
                </a:cubicBezTo>
                <a:cubicBezTo>
                  <a:pt x="5415" y="8599"/>
                  <a:pt x="5366" y="9413"/>
                  <a:pt x="5378" y="10225"/>
                </a:cubicBezTo>
                <a:cubicBezTo>
                  <a:pt x="5435" y="10149"/>
                  <a:pt x="5490" y="10071"/>
                  <a:pt x="5546" y="9992"/>
                </a:cubicBezTo>
                <a:cubicBezTo>
                  <a:pt x="5849" y="9555"/>
                  <a:pt x="6111" y="9132"/>
                  <a:pt x="6357" y="8671"/>
                </a:cubicBezTo>
                <a:cubicBezTo>
                  <a:pt x="6995" y="7498"/>
                  <a:pt x="7301" y="6191"/>
                  <a:pt x="7405" y="4867"/>
                </a:cubicBezTo>
                <a:cubicBezTo>
                  <a:pt x="7422" y="4694"/>
                  <a:pt x="7685" y="4710"/>
                  <a:pt x="7674" y="4890"/>
                </a:cubicBezTo>
                <a:cubicBezTo>
                  <a:pt x="7599" y="5821"/>
                  <a:pt x="7431" y="6749"/>
                  <a:pt x="7124" y="7630"/>
                </a:cubicBezTo>
                <a:cubicBezTo>
                  <a:pt x="6861" y="8303"/>
                  <a:pt x="6539" y="8951"/>
                  <a:pt x="6154" y="9561"/>
                </a:cubicBezTo>
                <a:cubicBezTo>
                  <a:pt x="5943" y="9913"/>
                  <a:pt x="5698" y="10244"/>
                  <a:pt x="5457" y="10574"/>
                </a:cubicBezTo>
                <a:cubicBezTo>
                  <a:pt x="5444" y="10606"/>
                  <a:pt x="5418" y="10635"/>
                  <a:pt x="5388" y="10652"/>
                </a:cubicBezTo>
                <a:cubicBezTo>
                  <a:pt x="5392" y="10763"/>
                  <a:pt x="5396" y="10875"/>
                  <a:pt x="5404" y="10986"/>
                </a:cubicBezTo>
                <a:cubicBezTo>
                  <a:pt x="5445" y="11776"/>
                  <a:pt x="5532" y="12566"/>
                  <a:pt x="5602" y="13355"/>
                </a:cubicBezTo>
                <a:cubicBezTo>
                  <a:pt x="5701" y="14757"/>
                  <a:pt x="5920" y="16145"/>
                  <a:pt x="6043" y="17546"/>
                </a:cubicBezTo>
                <a:cubicBezTo>
                  <a:pt x="6137" y="18736"/>
                  <a:pt x="6170" y="19935"/>
                  <a:pt x="6099" y="21128"/>
                </a:cubicBezTo>
                <a:cubicBezTo>
                  <a:pt x="6062" y="21889"/>
                  <a:pt x="5963" y="22645"/>
                  <a:pt x="5773" y="23383"/>
                </a:cubicBezTo>
                <a:cubicBezTo>
                  <a:pt x="5744" y="23492"/>
                  <a:pt x="5713" y="23602"/>
                  <a:pt x="5681" y="23713"/>
                </a:cubicBezTo>
                <a:cubicBezTo>
                  <a:pt x="5895" y="23429"/>
                  <a:pt x="6111" y="23145"/>
                  <a:pt x="6327" y="22862"/>
                </a:cubicBezTo>
                <a:cubicBezTo>
                  <a:pt x="6319" y="22829"/>
                  <a:pt x="6324" y="22790"/>
                  <a:pt x="6345" y="22760"/>
                </a:cubicBezTo>
                <a:cubicBezTo>
                  <a:pt x="6371" y="22721"/>
                  <a:pt x="6413" y="22704"/>
                  <a:pt x="6457" y="22694"/>
                </a:cubicBezTo>
                <a:cubicBezTo>
                  <a:pt x="7110" y="21847"/>
                  <a:pt x="7774" y="21008"/>
                  <a:pt x="8440" y="20172"/>
                </a:cubicBezTo>
                <a:cubicBezTo>
                  <a:pt x="8436" y="20105"/>
                  <a:pt x="8480" y="20021"/>
                  <a:pt x="8506" y="19958"/>
                </a:cubicBezTo>
                <a:cubicBezTo>
                  <a:pt x="8779" y="19274"/>
                  <a:pt x="8936" y="18548"/>
                  <a:pt x="9055" y="17822"/>
                </a:cubicBezTo>
                <a:cubicBezTo>
                  <a:pt x="9267" y="16465"/>
                  <a:pt x="9146" y="15089"/>
                  <a:pt x="9032" y="13729"/>
                </a:cubicBezTo>
                <a:cubicBezTo>
                  <a:pt x="9022" y="13586"/>
                  <a:pt x="9011" y="13445"/>
                  <a:pt x="9004" y="13305"/>
                </a:cubicBezTo>
                <a:cubicBezTo>
                  <a:pt x="9002" y="13251"/>
                  <a:pt x="9004" y="13201"/>
                  <a:pt x="9032" y="13156"/>
                </a:cubicBezTo>
                <a:cubicBezTo>
                  <a:pt x="9073" y="13096"/>
                  <a:pt x="9159" y="13077"/>
                  <a:pt x="9219" y="13119"/>
                </a:cubicBezTo>
                <a:cubicBezTo>
                  <a:pt x="9278" y="13156"/>
                  <a:pt x="9285" y="13225"/>
                  <a:pt x="9271" y="13287"/>
                </a:cubicBezTo>
                <a:cubicBezTo>
                  <a:pt x="9277" y="13428"/>
                  <a:pt x="9290" y="13568"/>
                  <a:pt x="9300" y="13707"/>
                </a:cubicBezTo>
                <a:cubicBezTo>
                  <a:pt x="9382" y="14728"/>
                  <a:pt x="9478" y="15749"/>
                  <a:pt x="9428" y="16772"/>
                </a:cubicBezTo>
                <a:cubicBezTo>
                  <a:pt x="9396" y="17482"/>
                  <a:pt x="9288" y="18187"/>
                  <a:pt x="9120" y="18877"/>
                </a:cubicBezTo>
                <a:cubicBezTo>
                  <a:pt x="9068" y="19107"/>
                  <a:pt x="9008" y="19336"/>
                  <a:pt x="8936" y="19560"/>
                </a:cubicBezTo>
                <a:cubicBezTo>
                  <a:pt x="9144" y="19307"/>
                  <a:pt x="9353" y="19055"/>
                  <a:pt x="9561" y="18804"/>
                </a:cubicBezTo>
                <a:cubicBezTo>
                  <a:pt x="9554" y="18768"/>
                  <a:pt x="9563" y="18729"/>
                  <a:pt x="9593" y="18696"/>
                </a:cubicBezTo>
                <a:cubicBezTo>
                  <a:pt x="9622" y="18667"/>
                  <a:pt x="9658" y="18653"/>
                  <a:pt x="9695" y="18641"/>
                </a:cubicBezTo>
                <a:cubicBezTo>
                  <a:pt x="11301" y="16719"/>
                  <a:pt x="12957" y="14839"/>
                  <a:pt x="14654" y="12997"/>
                </a:cubicBezTo>
                <a:cubicBezTo>
                  <a:pt x="14784" y="12856"/>
                  <a:pt x="14918" y="12717"/>
                  <a:pt x="15049" y="12579"/>
                </a:cubicBezTo>
                <a:cubicBezTo>
                  <a:pt x="15033" y="12517"/>
                  <a:pt x="15070" y="12452"/>
                  <a:pt x="15096" y="12393"/>
                </a:cubicBezTo>
                <a:cubicBezTo>
                  <a:pt x="15168" y="12216"/>
                  <a:pt x="15234" y="12042"/>
                  <a:pt x="15298" y="11864"/>
                </a:cubicBezTo>
                <a:cubicBezTo>
                  <a:pt x="15391" y="11582"/>
                  <a:pt x="15472" y="11295"/>
                  <a:pt x="15532" y="11006"/>
                </a:cubicBezTo>
                <a:cubicBezTo>
                  <a:pt x="15482" y="11013"/>
                  <a:pt x="15431" y="10990"/>
                  <a:pt x="15400" y="10947"/>
                </a:cubicBezTo>
                <a:cubicBezTo>
                  <a:pt x="15049" y="10469"/>
                  <a:pt x="14641" y="10044"/>
                  <a:pt x="14278" y="9577"/>
                </a:cubicBezTo>
                <a:cubicBezTo>
                  <a:pt x="14057" y="9302"/>
                  <a:pt x="13825" y="9035"/>
                  <a:pt x="13639" y="8734"/>
                </a:cubicBezTo>
                <a:cubicBezTo>
                  <a:pt x="13581" y="8639"/>
                  <a:pt x="13515" y="8534"/>
                  <a:pt x="13516" y="8419"/>
                </a:cubicBezTo>
                <a:cubicBezTo>
                  <a:pt x="13529" y="8247"/>
                  <a:pt x="13785" y="8255"/>
                  <a:pt x="13785" y="8428"/>
                </a:cubicBezTo>
                <a:cubicBezTo>
                  <a:pt x="13920" y="8736"/>
                  <a:pt x="14145" y="8971"/>
                  <a:pt x="14343" y="9226"/>
                </a:cubicBezTo>
                <a:cubicBezTo>
                  <a:pt x="14597" y="9548"/>
                  <a:pt x="14859" y="9864"/>
                  <a:pt x="15127" y="10175"/>
                </a:cubicBezTo>
                <a:cubicBezTo>
                  <a:pt x="15269" y="10343"/>
                  <a:pt x="15408" y="10511"/>
                  <a:pt x="15531" y="10671"/>
                </a:cubicBezTo>
                <a:cubicBezTo>
                  <a:pt x="15546" y="10692"/>
                  <a:pt x="15565" y="10714"/>
                  <a:pt x="15582" y="10738"/>
                </a:cubicBezTo>
                <a:cubicBezTo>
                  <a:pt x="15602" y="10619"/>
                  <a:pt x="15621" y="10501"/>
                  <a:pt x="15635" y="10380"/>
                </a:cubicBezTo>
                <a:cubicBezTo>
                  <a:pt x="15901" y="8191"/>
                  <a:pt x="15328" y="5990"/>
                  <a:pt x="15607" y="3799"/>
                </a:cubicBezTo>
                <a:cubicBezTo>
                  <a:pt x="15669" y="3307"/>
                  <a:pt x="15745" y="2814"/>
                  <a:pt x="15873" y="2335"/>
                </a:cubicBezTo>
                <a:cubicBezTo>
                  <a:pt x="15891" y="2263"/>
                  <a:pt x="15975" y="2227"/>
                  <a:pt x="16042" y="2249"/>
                </a:cubicBezTo>
                <a:cubicBezTo>
                  <a:pt x="16142" y="2281"/>
                  <a:pt x="16149" y="2388"/>
                  <a:pt x="16114" y="2473"/>
                </a:cubicBezTo>
                <a:cubicBezTo>
                  <a:pt x="16003" y="2922"/>
                  <a:pt x="15932" y="3379"/>
                  <a:pt x="15874" y="3838"/>
                </a:cubicBezTo>
                <a:cubicBezTo>
                  <a:pt x="15556" y="6382"/>
                  <a:pt x="16390" y="8996"/>
                  <a:pt x="15686" y="11503"/>
                </a:cubicBezTo>
                <a:cubicBezTo>
                  <a:pt x="15631" y="11706"/>
                  <a:pt x="15566" y="11906"/>
                  <a:pt x="15495" y="12104"/>
                </a:cubicBezTo>
                <a:cubicBezTo>
                  <a:pt x="16817" y="10705"/>
                  <a:pt x="18146" y="9311"/>
                  <a:pt x="19471" y="7916"/>
                </a:cubicBezTo>
                <a:cubicBezTo>
                  <a:pt x="19468" y="7882"/>
                  <a:pt x="19475" y="7849"/>
                  <a:pt x="19496" y="7817"/>
                </a:cubicBezTo>
                <a:cubicBezTo>
                  <a:pt x="19730" y="7403"/>
                  <a:pt x="19920" y="6979"/>
                  <a:pt x="20039" y="6520"/>
                </a:cubicBezTo>
                <a:cubicBezTo>
                  <a:pt x="20476" y="4896"/>
                  <a:pt x="20078" y="3186"/>
                  <a:pt x="20456" y="1556"/>
                </a:cubicBezTo>
                <a:cubicBezTo>
                  <a:pt x="20511" y="1389"/>
                  <a:pt x="20590" y="768"/>
                  <a:pt x="20848" y="913"/>
                </a:cubicBezTo>
                <a:cubicBezTo>
                  <a:pt x="20920" y="959"/>
                  <a:pt x="20923" y="1057"/>
                  <a:pt x="20873" y="1122"/>
                </a:cubicBezTo>
                <a:cubicBezTo>
                  <a:pt x="20820" y="1228"/>
                  <a:pt x="20792" y="1345"/>
                  <a:pt x="20758" y="1460"/>
                </a:cubicBezTo>
                <a:cubicBezTo>
                  <a:pt x="20578" y="2138"/>
                  <a:pt x="20547" y="2835"/>
                  <a:pt x="20542" y="3536"/>
                </a:cubicBezTo>
                <a:cubicBezTo>
                  <a:pt x="20674" y="3382"/>
                  <a:pt x="20805" y="3229"/>
                  <a:pt x="20929" y="3070"/>
                </a:cubicBezTo>
                <a:cubicBezTo>
                  <a:pt x="21053" y="2906"/>
                  <a:pt x="21165" y="2735"/>
                  <a:pt x="21265" y="2559"/>
                </a:cubicBezTo>
                <a:cubicBezTo>
                  <a:pt x="21574" y="2012"/>
                  <a:pt x="21812" y="1425"/>
                  <a:pt x="22055" y="844"/>
                </a:cubicBezTo>
                <a:cubicBezTo>
                  <a:pt x="22086" y="772"/>
                  <a:pt x="22128" y="690"/>
                  <a:pt x="22216" y="683"/>
                </a:cubicBezTo>
                <a:cubicBezTo>
                  <a:pt x="22289" y="676"/>
                  <a:pt x="22354" y="735"/>
                  <a:pt x="22359" y="808"/>
                </a:cubicBezTo>
                <a:cubicBezTo>
                  <a:pt x="22364" y="849"/>
                  <a:pt x="22346" y="886"/>
                  <a:pt x="22322" y="913"/>
                </a:cubicBezTo>
                <a:cubicBezTo>
                  <a:pt x="22200" y="1172"/>
                  <a:pt x="22105" y="1441"/>
                  <a:pt x="21986" y="1703"/>
                </a:cubicBezTo>
                <a:cubicBezTo>
                  <a:pt x="21757" y="2210"/>
                  <a:pt x="21523" y="2725"/>
                  <a:pt x="21188" y="3176"/>
                </a:cubicBezTo>
                <a:cubicBezTo>
                  <a:pt x="21030" y="3388"/>
                  <a:pt x="20854" y="3587"/>
                  <a:pt x="20683" y="3789"/>
                </a:cubicBezTo>
                <a:cubicBezTo>
                  <a:pt x="20641" y="3839"/>
                  <a:pt x="20597" y="3904"/>
                  <a:pt x="20542" y="3931"/>
                </a:cubicBezTo>
                <a:cubicBezTo>
                  <a:pt x="20542" y="4216"/>
                  <a:pt x="20545" y="4502"/>
                  <a:pt x="20539" y="4786"/>
                </a:cubicBezTo>
                <a:cubicBezTo>
                  <a:pt x="20502" y="5629"/>
                  <a:pt x="20404" y="6486"/>
                  <a:pt x="20072" y="7268"/>
                </a:cubicBezTo>
                <a:lnTo>
                  <a:pt x="20056" y="7305"/>
                </a:lnTo>
                <a:lnTo>
                  <a:pt x="21037" y="6270"/>
                </a:lnTo>
                <a:cubicBezTo>
                  <a:pt x="22322" y="4966"/>
                  <a:pt x="23547" y="3609"/>
                  <a:pt x="24790" y="2266"/>
                </a:cubicBezTo>
                <a:cubicBezTo>
                  <a:pt x="25430" y="1589"/>
                  <a:pt x="26048" y="890"/>
                  <a:pt x="26636" y="167"/>
                </a:cubicBezTo>
                <a:lnTo>
                  <a:pt x="26636" y="167"/>
                </a:lnTo>
                <a:cubicBezTo>
                  <a:pt x="26622" y="90"/>
                  <a:pt x="26680" y="12"/>
                  <a:pt x="26760" y="6"/>
                </a:cubicBezTo>
                <a:cubicBezTo>
                  <a:pt x="26832" y="0"/>
                  <a:pt x="26900" y="56"/>
                  <a:pt x="26904" y="128"/>
                </a:cubicBezTo>
                <a:cubicBezTo>
                  <a:pt x="26935" y="308"/>
                  <a:pt x="26763" y="432"/>
                  <a:pt x="26667" y="563"/>
                </a:cubicBezTo>
                <a:cubicBezTo>
                  <a:pt x="26475" y="785"/>
                  <a:pt x="26283" y="1008"/>
                  <a:pt x="26090" y="1234"/>
                </a:cubicBezTo>
                <a:cubicBezTo>
                  <a:pt x="25715" y="1681"/>
                  <a:pt x="25314" y="2105"/>
                  <a:pt x="24913" y="2531"/>
                </a:cubicBezTo>
                <a:cubicBezTo>
                  <a:pt x="22692" y="4956"/>
                  <a:pt x="20413" y="7328"/>
                  <a:pt x="18144" y="9710"/>
                </a:cubicBezTo>
                <a:lnTo>
                  <a:pt x="18197" y="9686"/>
                </a:lnTo>
                <a:cubicBezTo>
                  <a:pt x="19808" y="8934"/>
                  <a:pt x="21596" y="8754"/>
                  <a:pt x="23310" y="8337"/>
                </a:cubicBezTo>
                <a:cubicBezTo>
                  <a:pt x="23604" y="7887"/>
                  <a:pt x="23925" y="7455"/>
                  <a:pt x="24273" y="7045"/>
                </a:cubicBezTo>
                <a:cubicBezTo>
                  <a:pt x="24690" y="6553"/>
                  <a:pt x="25184" y="6133"/>
                  <a:pt x="25649" y="5686"/>
                </a:cubicBezTo>
                <a:cubicBezTo>
                  <a:pt x="25735" y="5501"/>
                  <a:pt x="25997" y="5617"/>
                  <a:pt x="25897" y="5801"/>
                </a:cubicBezTo>
                <a:cubicBezTo>
                  <a:pt x="25781" y="5970"/>
                  <a:pt x="25609" y="6090"/>
                  <a:pt x="25463" y="6233"/>
                </a:cubicBezTo>
                <a:cubicBezTo>
                  <a:pt x="24966" y="6686"/>
                  <a:pt x="24473" y="7189"/>
                  <a:pt x="24075" y="7726"/>
                </a:cubicBezTo>
                <a:cubicBezTo>
                  <a:pt x="23947" y="7893"/>
                  <a:pt x="23824" y="8064"/>
                  <a:pt x="23705" y="8238"/>
                </a:cubicBezTo>
                <a:cubicBezTo>
                  <a:pt x="23990" y="8161"/>
                  <a:pt x="24271" y="8076"/>
                  <a:pt x="24550" y="7979"/>
                </a:cubicBezTo>
                <a:cubicBezTo>
                  <a:pt x="25271" y="7728"/>
                  <a:pt x="25987" y="7456"/>
                  <a:pt x="26648" y="7075"/>
                </a:cubicBezTo>
                <a:cubicBezTo>
                  <a:pt x="26908" y="6923"/>
                  <a:pt x="27166" y="6757"/>
                  <a:pt x="27385" y="6549"/>
                </a:cubicBezTo>
                <a:cubicBezTo>
                  <a:pt x="27515" y="6435"/>
                  <a:pt x="27697" y="6629"/>
                  <a:pt x="27564" y="6752"/>
                </a:cubicBezTo>
                <a:cubicBezTo>
                  <a:pt x="26464" y="7726"/>
                  <a:pt x="24392" y="8366"/>
                  <a:pt x="22962" y="8698"/>
                </a:cubicBezTo>
                <a:cubicBezTo>
                  <a:pt x="21973" y="8931"/>
                  <a:pt x="20935" y="9082"/>
                  <a:pt x="19959" y="9344"/>
                </a:cubicBezTo>
                <a:cubicBezTo>
                  <a:pt x="19169" y="9559"/>
                  <a:pt x="18396" y="9856"/>
                  <a:pt x="17677" y="10247"/>
                </a:cubicBezTo>
                <a:cubicBezTo>
                  <a:pt x="17688" y="10238"/>
                  <a:pt x="17700" y="10228"/>
                  <a:pt x="17709" y="10215"/>
                </a:cubicBezTo>
                <a:cubicBezTo>
                  <a:pt x="17686" y="10247"/>
                  <a:pt x="17650" y="10268"/>
                  <a:pt x="17612" y="10274"/>
                </a:cubicBezTo>
                <a:cubicBezTo>
                  <a:pt x="16665" y="11267"/>
                  <a:pt x="15722" y="12264"/>
                  <a:pt x="14783" y="13264"/>
                </a:cubicBezTo>
                <a:cubicBezTo>
                  <a:pt x="14589" y="13474"/>
                  <a:pt x="14395" y="13687"/>
                  <a:pt x="14202" y="13898"/>
                </a:cubicBezTo>
                <a:cubicBezTo>
                  <a:pt x="14458" y="13868"/>
                  <a:pt x="14737" y="13870"/>
                  <a:pt x="14825" y="13855"/>
                </a:cubicBezTo>
                <a:cubicBezTo>
                  <a:pt x="15712" y="13808"/>
                  <a:pt x="16603" y="13732"/>
                  <a:pt x="17491" y="13811"/>
                </a:cubicBezTo>
                <a:cubicBezTo>
                  <a:pt x="18061" y="13845"/>
                  <a:pt x="18630" y="13901"/>
                  <a:pt x="19201" y="13959"/>
                </a:cubicBezTo>
                <a:cubicBezTo>
                  <a:pt x="19227" y="13861"/>
                  <a:pt x="19352" y="13767"/>
                  <a:pt x="19431" y="13716"/>
                </a:cubicBezTo>
                <a:cubicBezTo>
                  <a:pt x="19734" y="13503"/>
                  <a:pt x="20058" y="13309"/>
                  <a:pt x="20377" y="13128"/>
                </a:cubicBezTo>
                <a:cubicBezTo>
                  <a:pt x="21395" y="12553"/>
                  <a:pt x="22469" y="12068"/>
                  <a:pt x="23586" y="11725"/>
                </a:cubicBezTo>
                <a:cubicBezTo>
                  <a:pt x="24517" y="11453"/>
                  <a:pt x="25471" y="11208"/>
                  <a:pt x="26444" y="11151"/>
                </a:cubicBezTo>
                <a:cubicBezTo>
                  <a:pt x="26662" y="11137"/>
                  <a:pt x="26878" y="11119"/>
                  <a:pt x="27095" y="11109"/>
                </a:cubicBezTo>
                <a:cubicBezTo>
                  <a:pt x="27168" y="11108"/>
                  <a:pt x="27233" y="11158"/>
                  <a:pt x="27239" y="11236"/>
                </a:cubicBezTo>
                <a:cubicBezTo>
                  <a:pt x="27245" y="11306"/>
                  <a:pt x="27187" y="11378"/>
                  <a:pt x="27112" y="11379"/>
                </a:cubicBezTo>
                <a:cubicBezTo>
                  <a:pt x="26901" y="11388"/>
                  <a:pt x="26688" y="11407"/>
                  <a:pt x="26478" y="11418"/>
                </a:cubicBezTo>
                <a:cubicBezTo>
                  <a:pt x="25711" y="11460"/>
                  <a:pt x="24941" y="11631"/>
                  <a:pt x="24208" y="11825"/>
                </a:cubicBezTo>
                <a:cubicBezTo>
                  <a:pt x="23071" y="12116"/>
                  <a:pt x="21990" y="12581"/>
                  <a:pt x="20948" y="13115"/>
                </a:cubicBezTo>
                <a:cubicBezTo>
                  <a:pt x="20459" y="13394"/>
                  <a:pt x="19960" y="13642"/>
                  <a:pt x="19521" y="13989"/>
                </a:cubicBezTo>
                <a:cubicBezTo>
                  <a:pt x="20519" y="14088"/>
                  <a:pt x="21517" y="14173"/>
                  <a:pt x="22519" y="14125"/>
                </a:cubicBezTo>
                <a:cubicBezTo>
                  <a:pt x="22965" y="14094"/>
                  <a:pt x="23423" y="14033"/>
                  <a:pt x="23839" y="13882"/>
                </a:cubicBezTo>
                <a:cubicBezTo>
                  <a:pt x="24003" y="13829"/>
                  <a:pt x="24096" y="14074"/>
                  <a:pt x="23926" y="14138"/>
                </a:cubicBezTo>
                <a:cubicBezTo>
                  <a:pt x="22860" y="14504"/>
                  <a:pt x="21705" y="14419"/>
                  <a:pt x="20598" y="14353"/>
                </a:cubicBezTo>
                <a:cubicBezTo>
                  <a:pt x="19440" y="14265"/>
                  <a:pt x="18285" y="14117"/>
                  <a:pt x="17125" y="14054"/>
                </a:cubicBezTo>
                <a:cubicBezTo>
                  <a:pt x="16290" y="14016"/>
                  <a:pt x="15451" y="14092"/>
                  <a:pt x="14616" y="14137"/>
                </a:cubicBezTo>
                <a:cubicBezTo>
                  <a:pt x="14422" y="14148"/>
                  <a:pt x="14227" y="14153"/>
                  <a:pt x="14037" y="14202"/>
                </a:cubicBezTo>
                <a:cubicBezTo>
                  <a:pt x="13979" y="14212"/>
                  <a:pt x="13923" y="14249"/>
                  <a:pt x="13871" y="14262"/>
                </a:cubicBezTo>
                <a:cubicBezTo>
                  <a:pt x="12598" y="15669"/>
                  <a:pt x="11351" y="17100"/>
                  <a:pt x="10134" y="18553"/>
                </a:cubicBezTo>
                <a:cubicBezTo>
                  <a:pt x="10231" y="18536"/>
                  <a:pt x="10326" y="18519"/>
                  <a:pt x="10424" y="18505"/>
                </a:cubicBezTo>
                <a:cubicBezTo>
                  <a:pt x="11010" y="18414"/>
                  <a:pt x="11606" y="18365"/>
                  <a:pt x="12198" y="18331"/>
                </a:cubicBezTo>
                <a:cubicBezTo>
                  <a:pt x="13124" y="18275"/>
                  <a:pt x="14034" y="18295"/>
                  <a:pt x="14954" y="18346"/>
                </a:cubicBezTo>
                <a:cubicBezTo>
                  <a:pt x="15834" y="18415"/>
                  <a:pt x="16717" y="18490"/>
                  <a:pt x="17589" y="18622"/>
                </a:cubicBezTo>
                <a:cubicBezTo>
                  <a:pt x="17904" y="18676"/>
                  <a:pt x="18220" y="18733"/>
                  <a:pt x="18534" y="18795"/>
                </a:cubicBezTo>
                <a:cubicBezTo>
                  <a:pt x="18620" y="18697"/>
                  <a:pt x="18755" y="18658"/>
                  <a:pt x="18860" y="18588"/>
                </a:cubicBezTo>
                <a:cubicBezTo>
                  <a:pt x="19238" y="18381"/>
                  <a:pt x="19609" y="18165"/>
                  <a:pt x="19993" y="17968"/>
                </a:cubicBezTo>
                <a:cubicBezTo>
                  <a:pt x="21031" y="17419"/>
                  <a:pt x="22154" y="17060"/>
                  <a:pt x="23290" y="16778"/>
                </a:cubicBezTo>
                <a:cubicBezTo>
                  <a:pt x="24131" y="16554"/>
                  <a:pt x="24990" y="16408"/>
                  <a:pt x="25856" y="16319"/>
                </a:cubicBezTo>
                <a:cubicBezTo>
                  <a:pt x="26412" y="16262"/>
                  <a:pt x="26969" y="16203"/>
                  <a:pt x="27529" y="16204"/>
                </a:cubicBezTo>
                <a:cubicBezTo>
                  <a:pt x="27791" y="16207"/>
                  <a:pt x="28053" y="16211"/>
                  <a:pt x="28313" y="16224"/>
                </a:cubicBezTo>
                <a:cubicBezTo>
                  <a:pt x="28409" y="16217"/>
                  <a:pt x="28520" y="16257"/>
                  <a:pt x="28513" y="16372"/>
                </a:cubicBezTo>
                <a:cubicBezTo>
                  <a:pt x="28510" y="16446"/>
                  <a:pt x="28445" y="16503"/>
                  <a:pt x="28370" y="16499"/>
                </a:cubicBezTo>
                <a:cubicBezTo>
                  <a:pt x="28054" y="16483"/>
                  <a:pt x="27705" y="16477"/>
                  <a:pt x="27397" y="16476"/>
                </a:cubicBezTo>
                <a:cubicBezTo>
                  <a:pt x="26370" y="16516"/>
                  <a:pt x="25337" y="16627"/>
                  <a:pt x="24329" y="16815"/>
                </a:cubicBezTo>
                <a:cubicBezTo>
                  <a:pt x="23192" y="17063"/>
                  <a:pt x="22066" y="17353"/>
                  <a:pt x="20992" y="17797"/>
                </a:cubicBezTo>
                <a:cubicBezTo>
                  <a:pt x="20453" y="18023"/>
                  <a:pt x="19938" y="18299"/>
                  <a:pt x="19428" y="18582"/>
                </a:cubicBezTo>
                <a:cubicBezTo>
                  <a:pt x="19255" y="18677"/>
                  <a:pt x="19082" y="18773"/>
                  <a:pt x="18909" y="18870"/>
                </a:cubicBezTo>
                <a:cubicBezTo>
                  <a:pt x="19028" y="18893"/>
                  <a:pt x="19148" y="18919"/>
                  <a:pt x="19267" y="18943"/>
                </a:cubicBezTo>
                <a:cubicBezTo>
                  <a:pt x="19943" y="19094"/>
                  <a:pt x="20618" y="19255"/>
                  <a:pt x="21294" y="19409"/>
                </a:cubicBezTo>
                <a:cubicBezTo>
                  <a:pt x="21461" y="19446"/>
                  <a:pt x="21426" y="19702"/>
                  <a:pt x="21244" y="19675"/>
                </a:cubicBezTo>
                <a:cubicBezTo>
                  <a:pt x="19992" y="19384"/>
                  <a:pt x="18741" y="19085"/>
                  <a:pt x="17471" y="18878"/>
                </a:cubicBezTo>
                <a:cubicBezTo>
                  <a:pt x="16423" y="18735"/>
                  <a:pt x="15377" y="18632"/>
                  <a:pt x="14320" y="18589"/>
                </a:cubicBezTo>
                <a:cubicBezTo>
                  <a:pt x="13611" y="18562"/>
                  <a:pt x="12901" y="18559"/>
                  <a:pt x="12195" y="18604"/>
                </a:cubicBezTo>
                <a:cubicBezTo>
                  <a:pt x="11409" y="18654"/>
                  <a:pt x="10615" y="18710"/>
                  <a:pt x="9850" y="18893"/>
                </a:cubicBezTo>
                <a:cubicBezTo>
                  <a:pt x="8824" y="20128"/>
                  <a:pt x="7819" y="21378"/>
                  <a:pt x="6838" y="22648"/>
                </a:cubicBezTo>
                <a:cubicBezTo>
                  <a:pt x="7291" y="22599"/>
                  <a:pt x="7747" y="22605"/>
                  <a:pt x="8203" y="22598"/>
                </a:cubicBezTo>
                <a:cubicBezTo>
                  <a:pt x="9162" y="22586"/>
                  <a:pt x="10116" y="22701"/>
                  <a:pt x="11059" y="22865"/>
                </a:cubicBezTo>
                <a:cubicBezTo>
                  <a:pt x="11657" y="22957"/>
                  <a:pt x="12254" y="23065"/>
                  <a:pt x="12851" y="23181"/>
                </a:cubicBezTo>
                <a:lnTo>
                  <a:pt x="12851" y="23180"/>
                </a:lnTo>
                <a:cubicBezTo>
                  <a:pt x="12844" y="23082"/>
                  <a:pt x="12928" y="23033"/>
                  <a:pt x="13013" y="23025"/>
                </a:cubicBezTo>
                <a:cubicBezTo>
                  <a:pt x="13289" y="22944"/>
                  <a:pt x="13554" y="22830"/>
                  <a:pt x="13821" y="22727"/>
                </a:cubicBezTo>
                <a:cubicBezTo>
                  <a:pt x="14623" y="22392"/>
                  <a:pt x="15466" y="22171"/>
                  <a:pt x="16315" y="22001"/>
                </a:cubicBezTo>
                <a:cubicBezTo>
                  <a:pt x="16915" y="21880"/>
                  <a:pt x="17486" y="21778"/>
                  <a:pt x="18084" y="21732"/>
                </a:cubicBezTo>
                <a:cubicBezTo>
                  <a:pt x="18159" y="21728"/>
                  <a:pt x="18223" y="21782"/>
                  <a:pt x="18228" y="21859"/>
                </a:cubicBezTo>
                <a:cubicBezTo>
                  <a:pt x="18233" y="21932"/>
                  <a:pt x="18176" y="21998"/>
                  <a:pt x="18102" y="22002"/>
                </a:cubicBezTo>
                <a:cubicBezTo>
                  <a:pt x="17904" y="22015"/>
                  <a:pt x="17707" y="22040"/>
                  <a:pt x="17509" y="22066"/>
                </a:cubicBezTo>
                <a:cubicBezTo>
                  <a:pt x="16948" y="22142"/>
                  <a:pt x="16393" y="22254"/>
                  <a:pt x="15840" y="22378"/>
                </a:cubicBezTo>
                <a:cubicBezTo>
                  <a:pt x="15367" y="22484"/>
                  <a:pt x="14902" y="22613"/>
                  <a:pt x="14447" y="22773"/>
                </a:cubicBezTo>
                <a:cubicBezTo>
                  <a:pt x="14055" y="22911"/>
                  <a:pt x="13676" y="23079"/>
                  <a:pt x="13285" y="23219"/>
                </a:cubicBezTo>
                <a:cubicBezTo>
                  <a:pt x="13259" y="23226"/>
                  <a:pt x="13230" y="23237"/>
                  <a:pt x="13200" y="23247"/>
                </a:cubicBezTo>
                <a:cubicBezTo>
                  <a:pt x="14993" y="23605"/>
                  <a:pt x="16780" y="24021"/>
                  <a:pt x="18590" y="24252"/>
                </a:cubicBezTo>
                <a:cubicBezTo>
                  <a:pt x="19366" y="24344"/>
                  <a:pt x="20153" y="24409"/>
                  <a:pt x="20927" y="24297"/>
                </a:cubicBezTo>
                <a:cubicBezTo>
                  <a:pt x="21058" y="24291"/>
                  <a:pt x="21264" y="24188"/>
                  <a:pt x="21314" y="24367"/>
                </a:cubicBezTo>
                <a:cubicBezTo>
                  <a:pt x="21329" y="24436"/>
                  <a:pt x="21281" y="24514"/>
                  <a:pt x="21208" y="24527"/>
                </a:cubicBezTo>
                <a:cubicBezTo>
                  <a:pt x="20318" y="24691"/>
                  <a:pt x="19441" y="24626"/>
                  <a:pt x="18555" y="24520"/>
                </a:cubicBezTo>
                <a:lnTo>
                  <a:pt x="18558" y="24520"/>
                </a:lnTo>
                <a:cubicBezTo>
                  <a:pt x="16038" y="24201"/>
                  <a:pt x="13580" y="23525"/>
                  <a:pt x="11068" y="23138"/>
                </a:cubicBezTo>
                <a:cubicBezTo>
                  <a:pt x="9633" y="22879"/>
                  <a:pt x="8178" y="22784"/>
                  <a:pt x="6726" y="22928"/>
                </a:cubicBezTo>
                <a:cubicBezTo>
                  <a:pt x="6686" y="22933"/>
                  <a:pt x="6643" y="22940"/>
                  <a:pt x="6601" y="22947"/>
                </a:cubicBezTo>
                <a:cubicBezTo>
                  <a:pt x="6259" y="23393"/>
                  <a:pt x="5920" y="23841"/>
                  <a:pt x="5582" y="24291"/>
                </a:cubicBezTo>
                <a:cubicBezTo>
                  <a:pt x="5041" y="25039"/>
                  <a:pt x="4515" y="25796"/>
                  <a:pt x="3988" y="26554"/>
                </a:cubicBezTo>
                <a:cubicBezTo>
                  <a:pt x="4115" y="26531"/>
                  <a:pt x="4245" y="26517"/>
                  <a:pt x="4374" y="26501"/>
                </a:cubicBezTo>
                <a:cubicBezTo>
                  <a:pt x="5381" y="26390"/>
                  <a:pt x="6391" y="26472"/>
                  <a:pt x="7385" y="26647"/>
                </a:cubicBezTo>
                <a:cubicBezTo>
                  <a:pt x="9455" y="27026"/>
                  <a:pt x="11531" y="27392"/>
                  <a:pt x="13559" y="27963"/>
                </a:cubicBezTo>
                <a:cubicBezTo>
                  <a:pt x="13896" y="28056"/>
                  <a:pt x="14234" y="28148"/>
                  <a:pt x="14569" y="28242"/>
                </a:cubicBezTo>
                <a:cubicBezTo>
                  <a:pt x="14576" y="28197"/>
                  <a:pt x="14605" y="28157"/>
                  <a:pt x="14651" y="28137"/>
                </a:cubicBezTo>
                <a:cubicBezTo>
                  <a:pt x="14715" y="28111"/>
                  <a:pt x="14784" y="28094"/>
                  <a:pt x="14853" y="28072"/>
                </a:cubicBezTo>
                <a:cubicBezTo>
                  <a:pt x="15272" y="27947"/>
                  <a:pt x="15693" y="27828"/>
                  <a:pt x="16119" y="27731"/>
                </a:cubicBezTo>
                <a:cubicBezTo>
                  <a:pt x="18425" y="27195"/>
                  <a:pt x="20797" y="27152"/>
                  <a:pt x="23147" y="26971"/>
                </a:cubicBezTo>
                <a:cubicBezTo>
                  <a:pt x="24006" y="26919"/>
                  <a:pt x="24862" y="26862"/>
                  <a:pt x="25716" y="26761"/>
                </a:cubicBezTo>
                <a:cubicBezTo>
                  <a:pt x="26159" y="26704"/>
                  <a:pt x="26599" y="26675"/>
                  <a:pt x="27015" y="26566"/>
                </a:cubicBezTo>
                <a:cubicBezTo>
                  <a:pt x="27281" y="26494"/>
                  <a:pt x="27532" y="26400"/>
                  <a:pt x="27787" y="26294"/>
                </a:cubicBezTo>
                <a:cubicBezTo>
                  <a:pt x="27856" y="26266"/>
                  <a:pt x="27936" y="26311"/>
                  <a:pt x="27958" y="26377"/>
                </a:cubicBezTo>
                <a:cubicBezTo>
                  <a:pt x="27981" y="26448"/>
                  <a:pt x="27943" y="26525"/>
                  <a:pt x="27873" y="26548"/>
                </a:cubicBezTo>
                <a:cubicBezTo>
                  <a:pt x="27496" y="26705"/>
                  <a:pt x="27138" y="26829"/>
                  <a:pt x="26749" y="26899"/>
                </a:cubicBezTo>
                <a:cubicBezTo>
                  <a:pt x="25169" y="27142"/>
                  <a:pt x="23568" y="27204"/>
                  <a:pt x="21977" y="27323"/>
                </a:cubicBezTo>
                <a:cubicBezTo>
                  <a:pt x="20725" y="27425"/>
                  <a:pt x="19464" y="27458"/>
                  <a:pt x="18219" y="27631"/>
                </a:cubicBezTo>
                <a:cubicBezTo>
                  <a:pt x="17364" y="27759"/>
                  <a:pt x="16481" y="27904"/>
                  <a:pt x="15651" y="28125"/>
                </a:cubicBezTo>
                <a:cubicBezTo>
                  <a:pt x="15423" y="28186"/>
                  <a:pt x="15197" y="28250"/>
                  <a:pt x="14971" y="28319"/>
                </a:cubicBezTo>
                <a:cubicBezTo>
                  <a:pt x="14953" y="28324"/>
                  <a:pt x="14931" y="28331"/>
                  <a:pt x="14909" y="28337"/>
                </a:cubicBezTo>
                <a:cubicBezTo>
                  <a:pt x="16429" y="28759"/>
                  <a:pt x="17944" y="29196"/>
                  <a:pt x="19447" y="29678"/>
                </a:cubicBezTo>
                <a:lnTo>
                  <a:pt x="19727" y="29769"/>
                </a:lnTo>
                <a:cubicBezTo>
                  <a:pt x="19797" y="29793"/>
                  <a:pt x="19836" y="29869"/>
                  <a:pt x="19813" y="29940"/>
                </a:cubicBezTo>
                <a:cubicBezTo>
                  <a:pt x="19790" y="30010"/>
                  <a:pt x="19711" y="30049"/>
                  <a:pt x="19642" y="30026"/>
                </a:cubicBezTo>
                <a:cubicBezTo>
                  <a:pt x="18019" y="29495"/>
                  <a:pt x="16379" y="29024"/>
                  <a:pt x="14734" y="28571"/>
                </a:cubicBezTo>
                <a:cubicBezTo>
                  <a:pt x="12648" y="27953"/>
                  <a:pt x="10525" y="27481"/>
                  <a:pt x="8380" y="27105"/>
                </a:cubicBezTo>
                <a:cubicBezTo>
                  <a:pt x="7176" y="26875"/>
                  <a:pt x="5953" y="26647"/>
                  <a:pt x="4721" y="26742"/>
                </a:cubicBezTo>
                <a:cubicBezTo>
                  <a:pt x="4422" y="26764"/>
                  <a:pt x="4120" y="26796"/>
                  <a:pt x="3826" y="26867"/>
                </a:cubicBezTo>
                <a:cubicBezTo>
                  <a:pt x="3801" y="26872"/>
                  <a:pt x="3775" y="26885"/>
                  <a:pt x="3749" y="26893"/>
                </a:cubicBezTo>
                <a:cubicBezTo>
                  <a:pt x="3546" y="27187"/>
                  <a:pt x="3343" y="27478"/>
                  <a:pt x="3139" y="27769"/>
                </a:cubicBezTo>
                <a:cubicBezTo>
                  <a:pt x="2862" y="28173"/>
                  <a:pt x="2581" y="28574"/>
                  <a:pt x="2326" y="28992"/>
                </a:cubicBezTo>
                <a:cubicBezTo>
                  <a:pt x="2298" y="29043"/>
                  <a:pt x="2209" y="29057"/>
                  <a:pt x="2150" y="29018"/>
                </a:cubicBezTo>
                <a:close/>
                <a:moveTo>
                  <a:pt x="23166" y="22953"/>
                </a:moveTo>
                <a:cubicBezTo>
                  <a:pt x="23328" y="23026"/>
                  <a:pt x="23442" y="22789"/>
                  <a:pt x="23284" y="22708"/>
                </a:cubicBezTo>
                <a:cubicBezTo>
                  <a:pt x="22507" y="22357"/>
                  <a:pt x="21697" y="22084"/>
                  <a:pt x="20871" y="21876"/>
                </a:cubicBezTo>
                <a:cubicBezTo>
                  <a:pt x="20562" y="21808"/>
                  <a:pt x="20212" y="21693"/>
                  <a:pt x="19881" y="21693"/>
                </a:cubicBezTo>
                <a:cubicBezTo>
                  <a:pt x="19764" y="21711"/>
                  <a:pt x="19730" y="21880"/>
                  <a:pt x="19831" y="21941"/>
                </a:cubicBezTo>
                <a:cubicBezTo>
                  <a:pt x="19879" y="21975"/>
                  <a:pt x="19931" y="21955"/>
                  <a:pt x="19983" y="21965"/>
                </a:cubicBezTo>
                <a:cubicBezTo>
                  <a:pt x="21080" y="22152"/>
                  <a:pt x="22150" y="22507"/>
                  <a:pt x="23166" y="22953"/>
                </a:cubicBezTo>
                <a:close/>
                <a:moveTo>
                  <a:pt x="24949" y="19400"/>
                </a:moveTo>
                <a:cubicBezTo>
                  <a:pt x="25897" y="19389"/>
                  <a:pt x="26862" y="19298"/>
                  <a:pt x="27765" y="18976"/>
                </a:cubicBezTo>
                <a:cubicBezTo>
                  <a:pt x="28005" y="18896"/>
                  <a:pt x="28248" y="18817"/>
                  <a:pt x="28477" y="18706"/>
                </a:cubicBezTo>
                <a:cubicBezTo>
                  <a:pt x="28543" y="18674"/>
                  <a:pt x="28570" y="18591"/>
                  <a:pt x="28537" y="18526"/>
                </a:cubicBezTo>
                <a:cubicBezTo>
                  <a:pt x="28461" y="18381"/>
                  <a:pt x="28316" y="18489"/>
                  <a:pt x="28208" y="18532"/>
                </a:cubicBezTo>
                <a:cubicBezTo>
                  <a:pt x="27627" y="18753"/>
                  <a:pt x="27027" y="18947"/>
                  <a:pt x="26411" y="19029"/>
                </a:cubicBezTo>
                <a:cubicBezTo>
                  <a:pt x="26047" y="19077"/>
                  <a:pt x="25685" y="19100"/>
                  <a:pt x="25320" y="19120"/>
                </a:cubicBezTo>
                <a:cubicBezTo>
                  <a:pt x="25213" y="19126"/>
                  <a:pt x="25110" y="19133"/>
                  <a:pt x="25003" y="19137"/>
                </a:cubicBezTo>
                <a:cubicBezTo>
                  <a:pt x="24941" y="19133"/>
                  <a:pt x="24881" y="19172"/>
                  <a:pt x="24862" y="19231"/>
                </a:cubicBezTo>
                <a:cubicBezTo>
                  <a:pt x="24839" y="19301"/>
                  <a:pt x="24881" y="19374"/>
                  <a:pt x="24949" y="19400"/>
                </a:cubicBezTo>
                <a:close/>
                <a:moveTo>
                  <a:pt x="13094" y="5290"/>
                </a:moveTo>
                <a:cubicBezTo>
                  <a:pt x="13135" y="5464"/>
                  <a:pt x="13390" y="5407"/>
                  <a:pt x="13358" y="5235"/>
                </a:cubicBezTo>
                <a:cubicBezTo>
                  <a:pt x="13329" y="5118"/>
                  <a:pt x="13308" y="5002"/>
                  <a:pt x="13289" y="4883"/>
                </a:cubicBezTo>
                <a:cubicBezTo>
                  <a:pt x="13222" y="4385"/>
                  <a:pt x="13258" y="3879"/>
                  <a:pt x="13312" y="3380"/>
                </a:cubicBezTo>
                <a:cubicBezTo>
                  <a:pt x="13324" y="3301"/>
                  <a:pt x="13334" y="3222"/>
                  <a:pt x="13365" y="3149"/>
                </a:cubicBezTo>
                <a:cubicBezTo>
                  <a:pt x="13410" y="3090"/>
                  <a:pt x="13391" y="2998"/>
                  <a:pt x="13329" y="2956"/>
                </a:cubicBezTo>
                <a:cubicBezTo>
                  <a:pt x="13266" y="2916"/>
                  <a:pt x="13183" y="2935"/>
                  <a:pt x="13143" y="2995"/>
                </a:cubicBezTo>
                <a:cubicBezTo>
                  <a:pt x="13036" y="3185"/>
                  <a:pt x="13042" y="3416"/>
                  <a:pt x="13015" y="3629"/>
                </a:cubicBezTo>
                <a:cubicBezTo>
                  <a:pt x="12970" y="4184"/>
                  <a:pt x="12957" y="4749"/>
                  <a:pt x="13094" y="529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17"/>
          <p:cNvSpPr txBox="1">
            <a:spLocks noGrp="1"/>
          </p:cNvSpPr>
          <p:nvPr>
            <p:ph type="body" idx="1"/>
          </p:nvPr>
        </p:nvSpPr>
        <p:spPr>
          <a:xfrm>
            <a:off x="6275967" y="2272833"/>
            <a:ext cx="4965200" cy="3698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i="0"/>
            </a:lvl1pPr>
            <a:lvl2pPr marL="1219170" lvl="1" indent="-440256" rtl="0">
              <a:lnSpc>
                <a:spcPct val="100000"/>
              </a:lnSpc>
              <a:spcBef>
                <a:spcPts val="0"/>
              </a:spcBef>
              <a:spcAft>
                <a:spcPts val="0"/>
              </a:spcAft>
              <a:buSzPts val="1600"/>
              <a:buChar char="○"/>
              <a:defRPr/>
            </a:lvl2pPr>
            <a:lvl3pPr marL="1828754" lvl="2" indent="-440256" rtl="0">
              <a:lnSpc>
                <a:spcPct val="100000"/>
              </a:lnSpc>
              <a:spcBef>
                <a:spcPts val="0"/>
              </a:spcBef>
              <a:spcAft>
                <a:spcPts val="0"/>
              </a:spcAft>
              <a:buSzPts val="1600"/>
              <a:buChar char="■"/>
              <a:defRPr/>
            </a:lvl3pPr>
            <a:lvl4pPr marL="2438339" lvl="3" indent="-440256" rtl="0">
              <a:lnSpc>
                <a:spcPct val="100000"/>
              </a:lnSpc>
              <a:spcBef>
                <a:spcPts val="0"/>
              </a:spcBef>
              <a:spcAft>
                <a:spcPts val="0"/>
              </a:spcAft>
              <a:buSzPts val="1600"/>
              <a:buChar char="●"/>
              <a:defRPr/>
            </a:lvl4pPr>
            <a:lvl5pPr marL="3047924" lvl="4" indent="-440256" rtl="0">
              <a:lnSpc>
                <a:spcPct val="100000"/>
              </a:lnSpc>
              <a:spcBef>
                <a:spcPts val="0"/>
              </a:spcBef>
              <a:spcAft>
                <a:spcPts val="0"/>
              </a:spcAft>
              <a:buSzPts val="1600"/>
              <a:buChar char="○"/>
              <a:defRPr/>
            </a:lvl5pPr>
            <a:lvl6pPr marL="3657509" lvl="5" indent="-440256" rtl="0">
              <a:lnSpc>
                <a:spcPct val="100000"/>
              </a:lnSpc>
              <a:spcBef>
                <a:spcPts val="0"/>
              </a:spcBef>
              <a:spcAft>
                <a:spcPts val="0"/>
              </a:spcAft>
              <a:buSzPts val="1600"/>
              <a:buChar char="■"/>
              <a:defRPr/>
            </a:lvl6pPr>
            <a:lvl7pPr marL="4267093" lvl="6" indent="-440256" rtl="0">
              <a:lnSpc>
                <a:spcPct val="100000"/>
              </a:lnSpc>
              <a:spcBef>
                <a:spcPts val="0"/>
              </a:spcBef>
              <a:spcAft>
                <a:spcPts val="0"/>
              </a:spcAft>
              <a:buSzPts val="1600"/>
              <a:buChar char="●"/>
              <a:defRPr/>
            </a:lvl7pPr>
            <a:lvl8pPr marL="4876678" lvl="7" indent="-440256" rtl="0">
              <a:lnSpc>
                <a:spcPct val="100000"/>
              </a:lnSpc>
              <a:spcBef>
                <a:spcPts val="0"/>
              </a:spcBef>
              <a:spcAft>
                <a:spcPts val="0"/>
              </a:spcAft>
              <a:buSzPts val="1600"/>
              <a:buChar char="○"/>
              <a:defRPr/>
            </a:lvl8pPr>
            <a:lvl9pPr marL="5486263" lvl="8" indent="-440256" rtl="0">
              <a:lnSpc>
                <a:spcPct val="100000"/>
              </a:lnSpc>
              <a:spcBef>
                <a:spcPts val="0"/>
              </a:spcBef>
              <a:spcAft>
                <a:spcPts val="0"/>
              </a:spcAft>
              <a:buSzPts val="1600"/>
              <a:buChar char="■"/>
              <a:defRPr/>
            </a:lvl9pPr>
          </a:lstStyle>
          <a:p>
            <a:endParaRPr/>
          </a:p>
        </p:txBody>
      </p:sp>
      <p:sp>
        <p:nvSpPr>
          <p:cNvPr id="466" name="Google Shape;466;p17"/>
          <p:cNvSpPr txBox="1">
            <a:spLocks noGrp="1"/>
          </p:cNvSpPr>
          <p:nvPr>
            <p:ph type="title"/>
          </p:nvPr>
        </p:nvSpPr>
        <p:spPr>
          <a:xfrm>
            <a:off x="950967" y="487680"/>
            <a:ext cx="10290000" cy="85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None/>
              <a:defRPr/>
            </a:lvl1pPr>
            <a:lvl2pPr lvl="1" rtl="0">
              <a:spcBef>
                <a:spcPts val="0"/>
              </a:spcBef>
              <a:spcAft>
                <a:spcPts val="0"/>
              </a:spcAft>
              <a:buClr>
                <a:schemeClr val="dk2"/>
              </a:buClr>
              <a:buSzPts val="3000"/>
              <a:buNone/>
              <a:defRPr sz="4000">
                <a:solidFill>
                  <a:schemeClr val="dk2"/>
                </a:solidFill>
              </a:defRPr>
            </a:lvl2pPr>
            <a:lvl3pPr lvl="2" rtl="0">
              <a:spcBef>
                <a:spcPts val="0"/>
              </a:spcBef>
              <a:spcAft>
                <a:spcPts val="0"/>
              </a:spcAft>
              <a:buClr>
                <a:schemeClr val="dk2"/>
              </a:buClr>
              <a:buSzPts val="3000"/>
              <a:buNone/>
              <a:defRPr sz="4000">
                <a:solidFill>
                  <a:schemeClr val="dk2"/>
                </a:solidFill>
              </a:defRPr>
            </a:lvl3pPr>
            <a:lvl4pPr lvl="3" rtl="0">
              <a:spcBef>
                <a:spcPts val="0"/>
              </a:spcBef>
              <a:spcAft>
                <a:spcPts val="0"/>
              </a:spcAft>
              <a:buClr>
                <a:schemeClr val="dk2"/>
              </a:buClr>
              <a:buSzPts val="3000"/>
              <a:buNone/>
              <a:defRPr sz="4000">
                <a:solidFill>
                  <a:schemeClr val="dk2"/>
                </a:solidFill>
              </a:defRPr>
            </a:lvl4pPr>
            <a:lvl5pPr lvl="4" rtl="0">
              <a:spcBef>
                <a:spcPts val="0"/>
              </a:spcBef>
              <a:spcAft>
                <a:spcPts val="0"/>
              </a:spcAft>
              <a:buClr>
                <a:schemeClr val="dk2"/>
              </a:buClr>
              <a:buSzPts val="3000"/>
              <a:buNone/>
              <a:defRPr sz="4000">
                <a:solidFill>
                  <a:schemeClr val="dk2"/>
                </a:solidFill>
              </a:defRPr>
            </a:lvl5pPr>
            <a:lvl6pPr lvl="5" rtl="0">
              <a:spcBef>
                <a:spcPts val="0"/>
              </a:spcBef>
              <a:spcAft>
                <a:spcPts val="0"/>
              </a:spcAft>
              <a:buClr>
                <a:schemeClr val="dk2"/>
              </a:buClr>
              <a:buSzPts val="3000"/>
              <a:buNone/>
              <a:defRPr sz="4000">
                <a:solidFill>
                  <a:schemeClr val="dk2"/>
                </a:solidFill>
              </a:defRPr>
            </a:lvl6pPr>
            <a:lvl7pPr lvl="6" rtl="0">
              <a:spcBef>
                <a:spcPts val="0"/>
              </a:spcBef>
              <a:spcAft>
                <a:spcPts val="0"/>
              </a:spcAft>
              <a:buClr>
                <a:schemeClr val="dk2"/>
              </a:buClr>
              <a:buSzPts val="3000"/>
              <a:buNone/>
              <a:defRPr sz="4000">
                <a:solidFill>
                  <a:schemeClr val="dk2"/>
                </a:solidFill>
              </a:defRPr>
            </a:lvl7pPr>
            <a:lvl8pPr lvl="7" rtl="0">
              <a:spcBef>
                <a:spcPts val="0"/>
              </a:spcBef>
              <a:spcAft>
                <a:spcPts val="0"/>
              </a:spcAft>
              <a:buClr>
                <a:schemeClr val="dk2"/>
              </a:buClr>
              <a:buSzPts val="3000"/>
              <a:buNone/>
              <a:defRPr sz="4000">
                <a:solidFill>
                  <a:schemeClr val="dk2"/>
                </a:solidFill>
              </a:defRPr>
            </a:lvl8pPr>
            <a:lvl9pPr lvl="8" rtl="0">
              <a:spcBef>
                <a:spcPts val="0"/>
              </a:spcBef>
              <a:spcAft>
                <a:spcPts val="0"/>
              </a:spcAft>
              <a:buClr>
                <a:schemeClr val="dk2"/>
              </a:buClr>
              <a:buSzPts val="3000"/>
              <a:buNone/>
              <a:defRPr sz="4000">
                <a:solidFill>
                  <a:schemeClr val="dk2"/>
                </a:solidFill>
              </a:defRPr>
            </a:lvl9pPr>
          </a:lstStyle>
          <a:p>
            <a:endParaRPr/>
          </a:p>
        </p:txBody>
      </p:sp>
      <p:sp>
        <p:nvSpPr>
          <p:cNvPr id="467" name="Google Shape;467;p17"/>
          <p:cNvSpPr txBox="1">
            <a:spLocks noGrp="1"/>
          </p:cNvSpPr>
          <p:nvPr>
            <p:ph type="body" idx="2"/>
          </p:nvPr>
        </p:nvSpPr>
        <p:spPr>
          <a:xfrm>
            <a:off x="952900" y="2272867"/>
            <a:ext cx="5199200" cy="36980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i="0"/>
            </a:lvl1pPr>
            <a:lvl2pPr marL="1219170" lvl="1" indent="-440256" rtl="0">
              <a:lnSpc>
                <a:spcPct val="100000"/>
              </a:lnSpc>
              <a:spcBef>
                <a:spcPts val="0"/>
              </a:spcBef>
              <a:spcAft>
                <a:spcPts val="0"/>
              </a:spcAft>
              <a:buSzPts val="1600"/>
              <a:buChar char="○"/>
              <a:defRPr/>
            </a:lvl2pPr>
            <a:lvl3pPr marL="1828754" lvl="2" indent="-440256" rtl="0">
              <a:lnSpc>
                <a:spcPct val="100000"/>
              </a:lnSpc>
              <a:spcBef>
                <a:spcPts val="0"/>
              </a:spcBef>
              <a:spcAft>
                <a:spcPts val="0"/>
              </a:spcAft>
              <a:buSzPts val="1600"/>
              <a:buChar char="■"/>
              <a:defRPr/>
            </a:lvl3pPr>
            <a:lvl4pPr marL="2438339" lvl="3" indent="-440256" rtl="0">
              <a:lnSpc>
                <a:spcPct val="100000"/>
              </a:lnSpc>
              <a:spcBef>
                <a:spcPts val="0"/>
              </a:spcBef>
              <a:spcAft>
                <a:spcPts val="0"/>
              </a:spcAft>
              <a:buSzPts val="1600"/>
              <a:buChar char="●"/>
              <a:defRPr/>
            </a:lvl4pPr>
            <a:lvl5pPr marL="3047924" lvl="4" indent="-440256" rtl="0">
              <a:lnSpc>
                <a:spcPct val="100000"/>
              </a:lnSpc>
              <a:spcBef>
                <a:spcPts val="0"/>
              </a:spcBef>
              <a:spcAft>
                <a:spcPts val="0"/>
              </a:spcAft>
              <a:buSzPts val="1600"/>
              <a:buChar char="○"/>
              <a:defRPr/>
            </a:lvl5pPr>
            <a:lvl6pPr marL="3657509" lvl="5" indent="-440256" rtl="0">
              <a:lnSpc>
                <a:spcPct val="100000"/>
              </a:lnSpc>
              <a:spcBef>
                <a:spcPts val="0"/>
              </a:spcBef>
              <a:spcAft>
                <a:spcPts val="0"/>
              </a:spcAft>
              <a:buSzPts val="1600"/>
              <a:buChar char="■"/>
              <a:defRPr/>
            </a:lvl6pPr>
            <a:lvl7pPr marL="4267093" lvl="6" indent="-440256" rtl="0">
              <a:lnSpc>
                <a:spcPct val="100000"/>
              </a:lnSpc>
              <a:spcBef>
                <a:spcPts val="0"/>
              </a:spcBef>
              <a:spcAft>
                <a:spcPts val="0"/>
              </a:spcAft>
              <a:buSzPts val="1600"/>
              <a:buChar char="●"/>
              <a:defRPr/>
            </a:lvl7pPr>
            <a:lvl8pPr marL="4876678" lvl="7" indent="-440256" rtl="0">
              <a:lnSpc>
                <a:spcPct val="100000"/>
              </a:lnSpc>
              <a:spcBef>
                <a:spcPts val="0"/>
              </a:spcBef>
              <a:spcAft>
                <a:spcPts val="0"/>
              </a:spcAft>
              <a:buSzPts val="1600"/>
              <a:buChar char="○"/>
              <a:defRPr/>
            </a:lvl8pPr>
            <a:lvl9pPr marL="5486263" lvl="8" indent="-440256" rtl="0">
              <a:lnSpc>
                <a:spcPct val="100000"/>
              </a:lnSpc>
              <a:spcBef>
                <a:spcPts val="0"/>
              </a:spcBef>
              <a:spcAft>
                <a:spcPts val="0"/>
              </a:spcAft>
              <a:buSzPts val="1600"/>
              <a:buChar char="■"/>
              <a:defRPr/>
            </a:lvl9pPr>
          </a:lstStyle>
          <a:p>
            <a:endParaRPr/>
          </a:p>
        </p:txBody>
      </p:sp>
      <p:sp>
        <p:nvSpPr>
          <p:cNvPr id="468" name="Google Shape;468;p17"/>
          <p:cNvSpPr txBox="1">
            <a:spLocks noGrp="1"/>
          </p:cNvSpPr>
          <p:nvPr>
            <p:ph type="subTitle" idx="3"/>
          </p:nvPr>
        </p:nvSpPr>
        <p:spPr>
          <a:xfrm>
            <a:off x="952900" y="1514200"/>
            <a:ext cx="10290000" cy="6264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469" name="Google Shape;469;p17"/>
          <p:cNvGrpSpPr/>
          <p:nvPr/>
        </p:nvGrpSpPr>
        <p:grpSpPr>
          <a:xfrm rot="-1896945">
            <a:off x="9462913" y="5621460"/>
            <a:ext cx="1797865" cy="1973779"/>
            <a:chOff x="4758955" y="1331875"/>
            <a:chExt cx="1647687" cy="1809095"/>
          </a:xfrm>
        </p:grpSpPr>
        <p:sp>
          <p:nvSpPr>
            <p:cNvPr id="470" name="Google Shape;470;p17"/>
            <p:cNvSpPr/>
            <p:nvPr/>
          </p:nvSpPr>
          <p:spPr>
            <a:xfrm>
              <a:off x="4758955" y="1331875"/>
              <a:ext cx="1647687" cy="1809095"/>
            </a:xfrm>
            <a:custGeom>
              <a:avLst/>
              <a:gdLst/>
              <a:ahLst/>
              <a:cxnLst/>
              <a:rect l="l" t="t" r="r" b="b"/>
              <a:pathLst>
                <a:path w="46417" h="50964" extrusionOk="0">
                  <a:moveTo>
                    <a:pt x="45349" y="27886"/>
                  </a:moveTo>
                  <a:cubicBezTo>
                    <a:pt x="46417" y="31383"/>
                    <a:pt x="45806" y="32723"/>
                    <a:pt x="42974" y="34813"/>
                  </a:cubicBezTo>
                  <a:cubicBezTo>
                    <a:pt x="41983" y="36829"/>
                    <a:pt x="41159" y="39889"/>
                    <a:pt x="38301" y="39529"/>
                  </a:cubicBezTo>
                  <a:cubicBezTo>
                    <a:pt x="35134" y="39069"/>
                    <a:pt x="35140" y="35089"/>
                    <a:pt x="29940" y="32830"/>
                  </a:cubicBezTo>
                  <a:cubicBezTo>
                    <a:pt x="29044" y="32329"/>
                    <a:pt x="28118" y="31882"/>
                    <a:pt x="27175" y="31481"/>
                  </a:cubicBezTo>
                  <a:cubicBezTo>
                    <a:pt x="27391" y="31932"/>
                    <a:pt x="27542" y="32480"/>
                    <a:pt x="27755" y="32786"/>
                  </a:cubicBezTo>
                  <a:cubicBezTo>
                    <a:pt x="29793" y="37612"/>
                    <a:pt x="32937" y="48944"/>
                    <a:pt x="25390" y="50259"/>
                  </a:cubicBezTo>
                  <a:cubicBezTo>
                    <a:pt x="22864" y="50964"/>
                    <a:pt x="21910" y="48704"/>
                    <a:pt x="20030" y="47824"/>
                  </a:cubicBezTo>
                  <a:cubicBezTo>
                    <a:pt x="18854" y="47549"/>
                    <a:pt x="17356" y="47565"/>
                    <a:pt x="16640" y="46424"/>
                  </a:cubicBezTo>
                  <a:cubicBezTo>
                    <a:pt x="15611" y="43830"/>
                    <a:pt x="16288" y="40785"/>
                    <a:pt x="17109" y="38209"/>
                  </a:cubicBezTo>
                  <a:cubicBezTo>
                    <a:pt x="17835" y="35969"/>
                    <a:pt x="18955" y="33799"/>
                    <a:pt x="19005" y="31399"/>
                  </a:cubicBezTo>
                  <a:cubicBezTo>
                    <a:pt x="18985" y="31314"/>
                    <a:pt x="18968" y="31233"/>
                    <a:pt x="18953" y="31156"/>
                  </a:cubicBezTo>
                  <a:cubicBezTo>
                    <a:pt x="18269" y="31791"/>
                    <a:pt x="16975" y="32447"/>
                    <a:pt x="16669" y="32990"/>
                  </a:cubicBezTo>
                  <a:cubicBezTo>
                    <a:pt x="13756" y="35983"/>
                    <a:pt x="10516" y="41120"/>
                    <a:pt x="6537" y="42489"/>
                  </a:cubicBezTo>
                  <a:cubicBezTo>
                    <a:pt x="3777" y="42842"/>
                    <a:pt x="3567" y="39645"/>
                    <a:pt x="2676" y="37839"/>
                  </a:cubicBezTo>
                  <a:cubicBezTo>
                    <a:pt x="2147" y="37018"/>
                    <a:pt x="1234" y="36558"/>
                    <a:pt x="886" y="35618"/>
                  </a:cubicBezTo>
                  <a:cubicBezTo>
                    <a:pt x="220" y="33611"/>
                    <a:pt x="1149" y="31320"/>
                    <a:pt x="2542" y="29839"/>
                  </a:cubicBezTo>
                  <a:cubicBezTo>
                    <a:pt x="5592" y="26890"/>
                    <a:pt x="9909" y="25448"/>
                    <a:pt x="14177" y="25457"/>
                  </a:cubicBezTo>
                  <a:cubicBezTo>
                    <a:pt x="12619" y="24952"/>
                    <a:pt x="11003" y="24611"/>
                    <a:pt x="9386" y="24422"/>
                  </a:cubicBezTo>
                  <a:cubicBezTo>
                    <a:pt x="6221" y="24360"/>
                    <a:pt x="1825" y="23778"/>
                    <a:pt x="3303" y="19518"/>
                  </a:cubicBezTo>
                  <a:cubicBezTo>
                    <a:pt x="1730" y="18438"/>
                    <a:pt x="0" y="16536"/>
                    <a:pt x="1816" y="14801"/>
                  </a:cubicBezTo>
                  <a:cubicBezTo>
                    <a:pt x="2824" y="13804"/>
                    <a:pt x="4233" y="13487"/>
                    <a:pt x="5422" y="12801"/>
                  </a:cubicBezTo>
                  <a:cubicBezTo>
                    <a:pt x="5863" y="12348"/>
                    <a:pt x="5405" y="11631"/>
                    <a:pt x="5464" y="11071"/>
                  </a:cubicBezTo>
                  <a:cubicBezTo>
                    <a:pt x="5337" y="9269"/>
                    <a:pt x="6992" y="8061"/>
                    <a:pt x="8585" y="7684"/>
                  </a:cubicBezTo>
                  <a:cubicBezTo>
                    <a:pt x="15866" y="5555"/>
                    <a:pt x="19475" y="13610"/>
                    <a:pt x="20818" y="19804"/>
                  </a:cubicBezTo>
                  <a:cubicBezTo>
                    <a:pt x="20845" y="18556"/>
                    <a:pt x="20766" y="17301"/>
                    <a:pt x="20684" y="16050"/>
                  </a:cubicBezTo>
                  <a:cubicBezTo>
                    <a:pt x="20558" y="14019"/>
                    <a:pt x="20782" y="11986"/>
                    <a:pt x="20665" y="9957"/>
                  </a:cubicBezTo>
                  <a:cubicBezTo>
                    <a:pt x="20282" y="7355"/>
                    <a:pt x="18949" y="3049"/>
                    <a:pt x="22797" y="2572"/>
                  </a:cubicBezTo>
                  <a:cubicBezTo>
                    <a:pt x="24008" y="2401"/>
                    <a:pt x="25194" y="2854"/>
                    <a:pt x="26395" y="2917"/>
                  </a:cubicBezTo>
                  <a:cubicBezTo>
                    <a:pt x="28864" y="2704"/>
                    <a:pt x="29682" y="0"/>
                    <a:pt x="32454" y="2395"/>
                  </a:cubicBezTo>
                  <a:cubicBezTo>
                    <a:pt x="33277" y="3207"/>
                    <a:pt x="33817" y="4184"/>
                    <a:pt x="34146" y="5260"/>
                  </a:cubicBezTo>
                  <a:cubicBezTo>
                    <a:pt x="39289" y="9144"/>
                    <a:pt x="34918" y="16816"/>
                    <a:pt x="31638" y="20725"/>
                  </a:cubicBezTo>
                  <a:cubicBezTo>
                    <a:pt x="31487" y="20905"/>
                    <a:pt x="31221" y="21184"/>
                    <a:pt x="30886" y="21509"/>
                  </a:cubicBezTo>
                  <a:cubicBezTo>
                    <a:pt x="32746" y="21309"/>
                    <a:pt x="34650" y="21423"/>
                    <a:pt x="36480" y="21722"/>
                  </a:cubicBezTo>
                  <a:cubicBezTo>
                    <a:pt x="40059" y="22361"/>
                    <a:pt x="44368" y="23989"/>
                    <a:pt x="45349" y="278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7"/>
            <p:cNvSpPr/>
            <p:nvPr/>
          </p:nvSpPr>
          <p:spPr>
            <a:xfrm>
              <a:off x="4803043" y="1431977"/>
              <a:ext cx="1579994" cy="1699975"/>
            </a:xfrm>
            <a:custGeom>
              <a:avLst/>
              <a:gdLst/>
              <a:ahLst/>
              <a:cxnLst/>
              <a:rect l="l" t="t" r="r" b="b"/>
              <a:pathLst>
                <a:path w="44510" h="47890" extrusionOk="0">
                  <a:moveTo>
                    <a:pt x="2118" y="36514"/>
                  </a:moveTo>
                  <a:cubicBezTo>
                    <a:pt x="1445" y="36356"/>
                    <a:pt x="2447" y="35142"/>
                    <a:pt x="2617" y="34809"/>
                  </a:cubicBezTo>
                  <a:cubicBezTo>
                    <a:pt x="3894" y="32827"/>
                    <a:pt x="5720" y="31248"/>
                    <a:pt x="7846" y="30241"/>
                  </a:cubicBezTo>
                  <a:cubicBezTo>
                    <a:pt x="8191" y="30072"/>
                    <a:pt x="8463" y="30575"/>
                    <a:pt x="8121" y="30764"/>
                  </a:cubicBezTo>
                  <a:cubicBezTo>
                    <a:pt x="6239" y="31661"/>
                    <a:pt x="4603" y="32991"/>
                    <a:pt x="3414" y="34696"/>
                  </a:cubicBezTo>
                  <a:cubicBezTo>
                    <a:pt x="3126" y="35107"/>
                    <a:pt x="2844" y="35524"/>
                    <a:pt x="2604" y="35967"/>
                  </a:cubicBezTo>
                  <a:cubicBezTo>
                    <a:pt x="2472" y="36175"/>
                    <a:pt x="2445" y="36572"/>
                    <a:pt x="2118" y="36514"/>
                  </a:cubicBezTo>
                  <a:close/>
                  <a:moveTo>
                    <a:pt x="19347" y="40015"/>
                  </a:moveTo>
                  <a:cubicBezTo>
                    <a:pt x="19198" y="39972"/>
                    <a:pt x="19091" y="39801"/>
                    <a:pt x="19143" y="39649"/>
                  </a:cubicBezTo>
                  <a:cubicBezTo>
                    <a:pt x="19354" y="39043"/>
                    <a:pt x="19501" y="38418"/>
                    <a:pt x="19599" y="37782"/>
                  </a:cubicBezTo>
                  <a:cubicBezTo>
                    <a:pt x="19731" y="36949"/>
                    <a:pt x="19863" y="36113"/>
                    <a:pt x="19964" y="35274"/>
                  </a:cubicBezTo>
                  <a:cubicBezTo>
                    <a:pt x="19983" y="35114"/>
                    <a:pt x="20144" y="35002"/>
                    <a:pt x="20300" y="35026"/>
                  </a:cubicBezTo>
                  <a:cubicBezTo>
                    <a:pt x="20464" y="35051"/>
                    <a:pt x="20569" y="35202"/>
                    <a:pt x="20549" y="35361"/>
                  </a:cubicBezTo>
                  <a:cubicBezTo>
                    <a:pt x="20473" y="36008"/>
                    <a:pt x="20374" y="36654"/>
                    <a:pt x="20275" y="37299"/>
                  </a:cubicBezTo>
                  <a:cubicBezTo>
                    <a:pt x="20144" y="38149"/>
                    <a:pt x="20004" y="39002"/>
                    <a:pt x="19711" y="39811"/>
                  </a:cubicBezTo>
                  <a:cubicBezTo>
                    <a:pt x="19658" y="39966"/>
                    <a:pt x="19501" y="40061"/>
                    <a:pt x="19347" y="40015"/>
                  </a:cubicBezTo>
                  <a:close/>
                  <a:moveTo>
                    <a:pt x="21440" y="43546"/>
                  </a:moveTo>
                  <a:cubicBezTo>
                    <a:pt x="21290" y="43503"/>
                    <a:pt x="21186" y="43333"/>
                    <a:pt x="21238" y="43181"/>
                  </a:cubicBezTo>
                  <a:cubicBezTo>
                    <a:pt x="21340" y="42865"/>
                    <a:pt x="21432" y="42548"/>
                    <a:pt x="21514" y="42226"/>
                  </a:cubicBezTo>
                  <a:lnTo>
                    <a:pt x="21514" y="42229"/>
                  </a:lnTo>
                  <a:cubicBezTo>
                    <a:pt x="21512" y="42239"/>
                    <a:pt x="21508" y="42252"/>
                    <a:pt x="21507" y="42265"/>
                  </a:cubicBezTo>
                  <a:cubicBezTo>
                    <a:pt x="22026" y="39917"/>
                    <a:pt x="22037" y="37501"/>
                    <a:pt x="21909" y="35113"/>
                  </a:cubicBezTo>
                  <a:cubicBezTo>
                    <a:pt x="21878" y="34729"/>
                    <a:pt x="22447" y="34661"/>
                    <a:pt x="22497" y="35048"/>
                  </a:cubicBezTo>
                  <a:cubicBezTo>
                    <a:pt x="22629" y="37473"/>
                    <a:pt x="22619" y="39962"/>
                    <a:pt x="22095" y="42344"/>
                  </a:cubicBezTo>
                  <a:cubicBezTo>
                    <a:pt x="22023" y="42682"/>
                    <a:pt x="21915" y="43016"/>
                    <a:pt x="21807" y="43345"/>
                  </a:cubicBezTo>
                  <a:cubicBezTo>
                    <a:pt x="21755" y="43500"/>
                    <a:pt x="21594" y="43594"/>
                    <a:pt x="21440" y="43546"/>
                  </a:cubicBezTo>
                  <a:close/>
                  <a:moveTo>
                    <a:pt x="23273" y="47809"/>
                  </a:moveTo>
                  <a:cubicBezTo>
                    <a:pt x="23108" y="47708"/>
                    <a:pt x="23101" y="47500"/>
                    <a:pt x="23203" y="47350"/>
                  </a:cubicBezTo>
                  <a:cubicBezTo>
                    <a:pt x="23305" y="47153"/>
                    <a:pt x="23388" y="46948"/>
                    <a:pt x="23459" y="46779"/>
                  </a:cubicBezTo>
                  <a:cubicBezTo>
                    <a:pt x="24089" y="44995"/>
                    <a:pt x="24376" y="43102"/>
                    <a:pt x="24475" y="41216"/>
                  </a:cubicBezTo>
                  <a:cubicBezTo>
                    <a:pt x="24585" y="39463"/>
                    <a:pt x="24426" y="37699"/>
                    <a:pt x="23899" y="36020"/>
                  </a:cubicBezTo>
                  <a:cubicBezTo>
                    <a:pt x="23814" y="35648"/>
                    <a:pt x="24369" y="35502"/>
                    <a:pt x="24474" y="35882"/>
                  </a:cubicBezTo>
                  <a:cubicBezTo>
                    <a:pt x="25347" y="38657"/>
                    <a:pt x="25199" y="41638"/>
                    <a:pt x="24688" y="44468"/>
                  </a:cubicBezTo>
                  <a:cubicBezTo>
                    <a:pt x="24447" y="45572"/>
                    <a:pt x="24215" y="46703"/>
                    <a:pt x="23682" y="47710"/>
                  </a:cubicBezTo>
                  <a:cubicBezTo>
                    <a:pt x="23600" y="47850"/>
                    <a:pt x="23406" y="47889"/>
                    <a:pt x="23273" y="47809"/>
                  </a:cubicBezTo>
                  <a:close/>
                  <a:moveTo>
                    <a:pt x="39791" y="24452"/>
                  </a:moveTo>
                  <a:cubicBezTo>
                    <a:pt x="38304" y="23751"/>
                    <a:pt x="36795" y="22992"/>
                    <a:pt x="35166" y="22694"/>
                  </a:cubicBezTo>
                  <a:cubicBezTo>
                    <a:pt x="34785" y="22628"/>
                    <a:pt x="34868" y="22062"/>
                    <a:pt x="35255" y="22111"/>
                  </a:cubicBezTo>
                  <a:cubicBezTo>
                    <a:pt x="36938" y="22407"/>
                    <a:pt x="38494" y="23187"/>
                    <a:pt x="40028" y="23912"/>
                  </a:cubicBezTo>
                  <a:cubicBezTo>
                    <a:pt x="40376" y="24077"/>
                    <a:pt x="40150" y="24602"/>
                    <a:pt x="39791" y="24452"/>
                  </a:cubicBezTo>
                  <a:close/>
                  <a:moveTo>
                    <a:pt x="43749" y="29330"/>
                  </a:moveTo>
                  <a:cubicBezTo>
                    <a:pt x="43885" y="29415"/>
                    <a:pt x="44071" y="29371"/>
                    <a:pt x="44156" y="29233"/>
                  </a:cubicBezTo>
                  <a:cubicBezTo>
                    <a:pt x="44509" y="28686"/>
                    <a:pt x="42074" y="26846"/>
                    <a:pt x="41604" y="26544"/>
                  </a:cubicBezTo>
                  <a:cubicBezTo>
                    <a:pt x="40291" y="25621"/>
                    <a:pt x="38835" y="24933"/>
                    <a:pt x="37376" y="24276"/>
                  </a:cubicBezTo>
                  <a:cubicBezTo>
                    <a:pt x="37018" y="24125"/>
                    <a:pt x="36789" y="24662"/>
                    <a:pt x="37138" y="24818"/>
                  </a:cubicBezTo>
                  <a:cubicBezTo>
                    <a:pt x="39562" y="25917"/>
                    <a:pt x="42127" y="27161"/>
                    <a:pt x="43749" y="29330"/>
                  </a:cubicBezTo>
                  <a:close/>
                  <a:moveTo>
                    <a:pt x="37516" y="29706"/>
                  </a:moveTo>
                  <a:cubicBezTo>
                    <a:pt x="37400" y="29722"/>
                    <a:pt x="37304" y="29645"/>
                    <a:pt x="37217" y="29581"/>
                  </a:cubicBezTo>
                  <a:cubicBezTo>
                    <a:pt x="36714" y="29226"/>
                    <a:pt x="36197" y="28888"/>
                    <a:pt x="35676" y="28556"/>
                  </a:cubicBezTo>
                  <a:cubicBezTo>
                    <a:pt x="34050" y="27487"/>
                    <a:pt x="32282" y="26595"/>
                    <a:pt x="30422" y="26030"/>
                  </a:cubicBezTo>
                  <a:cubicBezTo>
                    <a:pt x="30055" y="25915"/>
                    <a:pt x="30207" y="25361"/>
                    <a:pt x="30584" y="25462"/>
                  </a:cubicBezTo>
                  <a:cubicBezTo>
                    <a:pt x="32460" y="26034"/>
                    <a:pt x="34236" y="26912"/>
                    <a:pt x="35876" y="27983"/>
                  </a:cubicBezTo>
                  <a:cubicBezTo>
                    <a:pt x="36483" y="28370"/>
                    <a:pt x="37089" y="28761"/>
                    <a:pt x="37672" y="29182"/>
                  </a:cubicBezTo>
                  <a:cubicBezTo>
                    <a:pt x="37876" y="29330"/>
                    <a:pt x="37767" y="29687"/>
                    <a:pt x="37516" y="29706"/>
                  </a:cubicBezTo>
                  <a:close/>
                  <a:moveTo>
                    <a:pt x="36323" y="32130"/>
                  </a:moveTo>
                  <a:cubicBezTo>
                    <a:pt x="36595" y="32411"/>
                    <a:pt x="37009" y="32006"/>
                    <a:pt x="36754" y="31726"/>
                  </a:cubicBezTo>
                  <a:cubicBezTo>
                    <a:pt x="35978" y="30879"/>
                    <a:pt x="35121" y="30115"/>
                    <a:pt x="34277" y="29336"/>
                  </a:cubicBezTo>
                  <a:cubicBezTo>
                    <a:pt x="32611" y="27781"/>
                    <a:pt x="30731" y="26478"/>
                    <a:pt x="28750" y="25358"/>
                  </a:cubicBezTo>
                  <a:cubicBezTo>
                    <a:pt x="26787" y="24238"/>
                    <a:pt x="24695" y="23358"/>
                    <a:pt x="22506" y="22793"/>
                  </a:cubicBezTo>
                  <a:cubicBezTo>
                    <a:pt x="22125" y="22558"/>
                    <a:pt x="21794" y="23094"/>
                    <a:pt x="22187" y="23302"/>
                  </a:cubicBezTo>
                  <a:cubicBezTo>
                    <a:pt x="22375" y="23387"/>
                    <a:pt x="22582" y="23435"/>
                    <a:pt x="22779" y="23491"/>
                  </a:cubicBezTo>
                  <a:cubicBezTo>
                    <a:pt x="25489" y="24192"/>
                    <a:pt x="27989" y="25509"/>
                    <a:pt x="30334" y="27012"/>
                  </a:cubicBezTo>
                  <a:cubicBezTo>
                    <a:pt x="32554" y="28443"/>
                    <a:pt x="34487" y="30238"/>
                    <a:pt x="36323" y="32130"/>
                  </a:cubicBezTo>
                  <a:close/>
                  <a:moveTo>
                    <a:pt x="24930" y="28360"/>
                  </a:moveTo>
                  <a:cubicBezTo>
                    <a:pt x="24497" y="27667"/>
                    <a:pt x="24165" y="26911"/>
                    <a:pt x="23670" y="26252"/>
                  </a:cubicBezTo>
                  <a:cubicBezTo>
                    <a:pt x="22923" y="25209"/>
                    <a:pt x="22033" y="24287"/>
                    <a:pt x="21078" y="23439"/>
                  </a:cubicBezTo>
                  <a:cubicBezTo>
                    <a:pt x="20786" y="23193"/>
                    <a:pt x="21150" y="22737"/>
                    <a:pt x="21452" y="22980"/>
                  </a:cubicBezTo>
                  <a:cubicBezTo>
                    <a:pt x="22440" y="23853"/>
                    <a:pt x="23360" y="24806"/>
                    <a:pt x="24129" y="25877"/>
                  </a:cubicBezTo>
                  <a:cubicBezTo>
                    <a:pt x="24632" y="26544"/>
                    <a:pt x="24980" y="27303"/>
                    <a:pt x="25410" y="28015"/>
                  </a:cubicBezTo>
                  <a:cubicBezTo>
                    <a:pt x="25631" y="28330"/>
                    <a:pt x="25160" y="28672"/>
                    <a:pt x="24930" y="28360"/>
                  </a:cubicBezTo>
                  <a:close/>
                  <a:moveTo>
                    <a:pt x="22440" y="19451"/>
                  </a:moveTo>
                  <a:cubicBezTo>
                    <a:pt x="22326" y="19334"/>
                    <a:pt x="22330" y="19148"/>
                    <a:pt x="22443" y="19032"/>
                  </a:cubicBezTo>
                  <a:cubicBezTo>
                    <a:pt x="22993" y="18482"/>
                    <a:pt x="23512" y="17904"/>
                    <a:pt x="24035" y="17326"/>
                  </a:cubicBezTo>
                  <a:cubicBezTo>
                    <a:pt x="24030" y="17335"/>
                    <a:pt x="24023" y="17342"/>
                    <a:pt x="24017" y="17348"/>
                  </a:cubicBezTo>
                  <a:cubicBezTo>
                    <a:pt x="24596" y="16708"/>
                    <a:pt x="25167" y="16054"/>
                    <a:pt x="25617" y="15313"/>
                  </a:cubicBezTo>
                  <a:cubicBezTo>
                    <a:pt x="25843" y="15062"/>
                    <a:pt x="25897" y="14341"/>
                    <a:pt x="26346" y="14498"/>
                  </a:cubicBezTo>
                  <a:cubicBezTo>
                    <a:pt x="27115" y="14777"/>
                    <a:pt x="24805" y="17371"/>
                    <a:pt x="24475" y="17720"/>
                  </a:cubicBezTo>
                  <a:cubicBezTo>
                    <a:pt x="23948" y="18309"/>
                    <a:pt x="23413" y="18896"/>
                    <a:pt x="22857" y="19455"/>
                  </a:cubicBezTo>
                  <a:cubicBezTo>
                    <a:pt x="22744" y="19567"/>
                    <a:pt x="22552" y="19566"/>
                    <a:pt x="22440" y="19451"/>
                  </a:cubicBezTo>
                  <a:close/>
                  <a:moveTo>
                    <a:pt x="23269" y="20045"/>
                  </a:moveTo>
                  <a:cubicBezTo>
                    <a:pt x="23365" y="20170"/>
                    <a:pt x="23560" y="20203"/>
                    <a:pt x="23683" y="20102"/>
                  </a:cubicBezTo>
                  <a:cubicBezTo>
                    <a:pt x="24649" y="19311"/>
                    <a:pt x="25604" y="18503"/>
                    <a:pt x="26524" y="17660"/>
                  </a:cubicBezTo>
                  <a:cubicBezTo>
                    <a:pt x="29200" y="15203"/>
                    <a:pt x="30673" y="13065"/>
                    <a:pt x="31462" y="9468"/>
                  </a:cubicBezTo>
                  <a:cubicBezTo>
                    <a:pt x="31563" y="9092"/>
                    <a:pt x="30999" y="8937"/>
                    <a:pt x="30895" y="9304"/>
                  </a:cubicBezTo>
                  <a:cubicBezTo>
                    <a:pt x="29996" y="13453"/>
                    <a:pt x="28120" y="15532"/>
                    <a:pt x="24991" y="18233"/>
                  </a:cubicBezTo>
                  <a:cubicBezTo>
                    <a:pt x="24447" y="18698"/>
                    <a:pt x="23895" y="19175"/>
                    <a:pt x="23327" y="19632"/>
                  </a:cubicBezTo>
                  <a:cubicBezTo>
                    <a:pt x="23203" y="19731"/>
                    <a:pt x="23171" y="19912"/>
                    <a:pt x="23269" y="20045"/>
                  </a:cubicBezTo>
                  <a:close/>
                  <a:moveTo>
                    <a:pt x="27861" y="6740"/>
                  </a:moveTo>
                  <a:cubicBezTo>
                    <a:pt x="27707" y="6736"/>
                    <a:pt x="27561" y="6600"/>
                    <a:pt x="27571" y="6440"/>
                  </a:cubicBezTo>
                  <a:cubicBezTo>
                    <a:pt x="27615" y="5769"/>
                    <a:pt x="27624" y="5094"/>
                    <a:pt x="27632" y="4420"/>
                  </a:cubicBezTo>
                  <a:cubicBezTo>
                    <a:pt x="27660" y="3074"/>
                    <a:pt x="27615" y="1726"/>
                    <a:pt x="27427" y="399"/>
                  </a:cubicBezTo>
                  <a:cubicBezTo>
                    <a:pt x="27407" y="238"/>
                    <a:pt x="27525" y="90"/>
                    <a:pt x="27686" y="71"/>
                  </a:cubicBezTo>
                  <a:cubicBezTo>
                    <a:pt x="28159" y="48"/>
                    <a:pt x="28013" y="761"/>
                    <a:pt x="28100" y="1072"/>
                  </a:cubicBezTo>
                  <a:cubicBezTo>
                    <a:pt x="28212" y="1982"/>
                    <a:pt x="28229" y="2898"/>
                    <a:pt x="28228" y="3813"/>
                  </a:cubicBezTo>
                  <a:cubicBezTo>
                    <a:pt x="28225" y="4449"/>
                    <a:pt x="28218" y="5083"/>
                    <a:pt x="28196" y="5718"/>
                  </a:cubicBezTo>
                  <a:cubicBezTo>
                    <a:pt x="28136" y="6036"/>
                    <a:pt x="28325" y="6712"/>
                    <a:pt x="27861" y="6740"/>
                  </a:cubicBezTo>
                  <a:close/>
                  <a:moveTo>
                    <a:pt x="25817" y="9134"/>
                  </a:moveTo>
                  <a:cubicBezTo>
                    <a:pt x="25659" y="9111"/>
                    <a:pt x="25542" y="8956"/>
                    <a:pt x="25568" y="8798"/>
                  </a:cubicBezTo>
                  <a:cubicBezTo>
                    <a:pt x="25653" y="8274"/>
                    <a:pt x="25705" y="7745"/>
                    <a:pt x="25749" y="7257"/>
                  </a:cubicBezTo>
                  <a:cubicBezTo>
                    <a:pt x="25856" y="5887"/>
                    <a:pt x="25979" y="4532"/>
                    <a:pt x="25896" y="3162"/>
                  </a:cubicBezTo>
                  <a:cubicBezTo>
                    <a:pt x="25828" y="2335"/>
                    <a:pt x="25718" y="1502"/>
                    <a:pt x="25440" y="718"/>
                  </a:cubicBezTo>
                  <a:cubicBezTo>
                    <a:pt x="25181" y="410"/>
                    <a:pt x="25624" y="1"/>
                    <a:pt x="25897" y="321"/>
                  </a:cubicBezTo>
                  <a:cubicBezTo>
                    <a:pt x="26789" y="2495"/>
                    <a:pt x="26504" y="4975"/>
                    <a:pt x="26341" y="7265"/>
                  </a:cubicBezTo>
                  <a:cubicBezTo>
                    <a:pt x="26295" y="7806"/>
                    <a:pt x="26241" y="8351"/>
                    <a:pt x="26152" y="8885"/>
                  </a:cubicBezTo>
                  <a:cubicBezTo>
                    <a:pt x="26127" y="9046"/>
                    <a:pt x="25972" y="9157"/>
                    <a:pt x="25817" y="9134"/>
                  </a:cubicBezTo>
                  <a:close/>
                  <a:moveTo>
                    <a:pt x="16423" y="20184"/>
                  </a:moveTo>
                  <a:cubicBezTo>
                    <a:pt x="14593" y="18092"/>
                    <a:pt x="12497" y="16103"/>
                    <a:pt x="9834" y="15158"/>
                  </a:cubicBezTo>
                  <a:cubicBezTo>
                    <a:pt x="9485" y="15003"/>
                    <a:pt x="9712" y="14466"/>
                    <a:pt x="10070" y="14617"/>
                  </a:cubicBezTo>
                  <a:cubicBezTo>
                    <a:pt x="11450" y="15136"/>
                    <a:pt x="12737" y="15893"/>
                    <a:pt x="13881" y="16820"/>
                  </a:cubicBezTo>
                  <a:cubicBezTo>
                    <a:pt x="14475" y="17313"/>
                    <a:pt x="15034" y="17846"/>
                    <a:pt x="15570" y="18400"/>
                  </a:cubicBezTo>
                  <a:cubicBezTo>
                    <a:pt x="15339" y="18134"/>
                    <a:pt x="15106" y="17871"/>
                    <a:pt x="14870" y="17609"/>
                  </a:cubicBezTo>
                  <a:cubicBezTo>
                    <a:pt x="13939" y="16580"/>
                    <a:pt x="13030" y="15523"/>
                    <a:pt x="11984" y="14606"/>
                  </a:cubicBezTo>
                  <a:cubicBezTo>
                    <a:pt x="11163" y="13886"/>
                    <a:pt x="10254" y="13283"/>
                    <a:pt x="9317" y="12736"/>
                  </a:cubicBezTo>
                  <a:cubicBezTo>
                    <a:pt x="8027" y="11991"/>
                    <a:pt x="6717" y="11255"/>
                    <a:pt x="5274" y="10877"/>
                  </a:cubicBezTo>
                  <a:cubicBezTo>
                    <a:pt x="5035" y="10812"/>
                    <a:pt x="4640" y="10867"/>
                    <a:pt x="4641" y="10520"/>
                  </a:cubicBezTo>
                  <a:cubicBezTo>
                    <a:pt x="4644" y="10345"/>
                    <a:pt x="4808" y="10211"/>
                    <a:pt x="4981" y="10234"/>
                  </a:cubicBezTo>
                  <a:cubicBezTo>
                    <a:pt x="6818" y="10542"/>
                    <a:pt x="8450" y="11560"/>
                    <a:pt x="10035" y="12480"/>
                  </a:cubicBezTo>
                  <a:cubicBezTo>
                    <a:pt x="12134" y="13680"/>
                    <a:pt x="13758" y="15447"/>
                    <a:pt x="15333" y="17244"/>
                  </a:cubicBezTo>
                  <a:cubicBezTo>
                    <a:pt x="15763" y="17724"/>
                    <a:pt x="16190" y="18207"/>
                    <a:pt x="16603" y="18703"/>
                  </a:cubicBezTo>
                  <a:cubicBezTo>
                    <a:pt x="16761" y="18899"/>
                    <a:pt x="16562" y="19218"/>
                    <a:pt x="16317" y="19168"/>
                  </a:cubicBezTo>
                  <a:lnTo>
                    <a:pt x="16289" y="19162"/>
                  </a:lnTo>
                  <a:cubicBezTo>
                    <a:pt x="16478" y="19366"/>
                    <a:pt x="16665" y="19573"/>
                    <a:pt x="16850" y="19780"/>
                  </a:cubicBezTo>
                  <a:cubicBezTo>
                    <a:pt x="17109" y="20059"/>
                    <a:pt x="16690" y="20463"/>
                    <a:pt x="16423" y="20184"/>
                  </a:cubicBezTo>
                  <a:close/>
                  <a:moveTo>
                    <a:pt x="15338" y="20040"/>
                  </a:moveTo>
                  <a:cubicBezTo>
                    <a:pt x="15470" y="20132"/>
                    <a:pt x="15661" y="20083"/>
                    <a:pt x="15746" y="19951"/>
                  </a:cubicBezTo>
                  <a:cubicBezTo>
                    <a:pt x="15834" y="19812"/>
                    <a:pt x="15789" y="19632"/>
                    <a:pt x="15655" y="19543"/>
                  </a:cubicBezTo>
                  <a:cubicBezTo>
                    <a:pt x="15279" y="19284"/>
                    <a:pt x="14892" y="19041"/>
                    <a:pt x="14499" y="18804"/>
                  </a:cubicBezTo>
                  <a:cubicBezTo>
                    <a:pt x="12722" y="17711"/>
                    <a:pt x="10859" y="16675"/>
                    <a:pt x="8782" y="16308"/>
                  </a:cubicBezTo>
                  <a:cubicBezTo>
                    <a:pt x="7533" y="16077"/>
                    <a:pt x="6252" y="16062"/>
                    <a:pt x="4982" y="16058"/>
                  </a:cubicBezTo>
                  <a:cubicBezTo>
                    <a:pt x="4086" y="16088"/>
                    <a:pt x="3175" y="16067"/>
                    <a:pt x="2298" y="16275"/>
                  </a:cubicBezTo>
                  <a:cubicBezTo>
                    <a:pt x="2075" y="16301"/>
                    <a:pt x="1877" y="16512"/>
                    <a:pt x="1995" y="16738"/>
                  </a:cubicBezTo>
                  <a:cubicBezTo>
                    <a:pt x="2156" y="17030"/>
                    <a:pt x="2476" y="16811"/>
                    <a:pt x="2722" y="16785"/>
                  </a:cubicBezTo>
                  <a:cubicBezTo>
                    <a:pt x="4858" y="16568"/>
                    <a:pt x="7093" y="16554"/>
                    <a:pt x="9199" y="16998"/>
                  </a:cubicBezTo>
                  <a:cubicBezTo>
                    <a:pt x="11442" y="17539"/>
                    <a:pt x="13421" y="18801"/>
                    <a:pt x="15338" y="20040"/>
                  </a:cubicBezTo>
                  <a:close/>
                  <a:moveTo>
                    <a:pt x="12665" y="26993"/>
                  </a:moveTo>
                  <a:cubicBezTo>
                    <a:pt x="12448" y="26645"/>
                    <a:pt x="12914" y="26464"/>
                    <a:pt x="13174" y="26365"/>
                  </a:cubicBezTo>
                  <a:cubicBezTo>
                    <a:pt x="13966" y="26066"/>
                    <a:pt x="14798" y="25893"/>
                    <a:pt x="15631" y="25746"/>
                  </a:cubicBezTo>
                  <a:cubicBezTo>
                    <a:pt x="16232" y="25637"/>
                    <a:pt x="16834" y="25534"/>
                    <a:pt x="17439" y="25444"/>
                  </a:cubicBezTo>
                  <a:cubicBezTo>
                    <a:pt x="17691" y="25409"/>
                    <a:pt x="17859" y="25745"/>
                    <a:pt x="17690" y="25928"/>
                  </a:cubicBezTo>
                  <a:cubicBezTo>
                    <a:pt x="17629" y="26005"/>
                    <a:pt x="17533" y="26028"/>
                    <a:pt x="17442" y="26040"/>
                  </a:cubicBezTo>
                  <a:cubicBezTo>
                    <a:pt x="16343" y="26221"/>
                    <a:pt x="15233" y="26380"/>
                    <a:pt x="14154" y="26668"/>
                  </a:cubicBezTo>
                  <a:cubicBezTo>
                    <a:pt x="13851" y="26756"/>
                    <a:pt x="13548" y="26848"/>
                    <a:pt x="13256" y="26970"/>
                  </a:cubicBezTo>
                  <a:cubicBezTo>
                    <a:pt x="13072" y="27072"/>
                    <a:pt x="12827" y="27221"/>
                    <a:pt x="12665" y="26993"/>
                  </a:cubicBezTo>
                  <a:close/>
                  <a:moveTo>
                    <a:pt x="7912" y="27040"/>
                  </a:moveTo>
                  <a:cubicBezTo>
                    <a:pt x="8077" y="27221"/>
                    <a:pt x="8296" y="27101"/>
                    <a:pt x="8445" y="26971"/>
                  </a:cubicBezTo>
                  <a:cubicBezTo>
                    <a:pt x="8957" y="26668"/>
                    <a:pt x="9499" y="26416"/>
                    <a:pt x="10047" y="26185"/>
                  </a:cubicBezTo>
                  <a:cubicBezTo>
                    <a:pt x="11210" y="25706"/>
                    <a:pt x="12382" y="25328"/>
                    <a:pt x="13591" y="24977"/>
                  </a:cubicBezTo>
                  <a:cubicBezTo>
                    <a:pt x="14908" y="24609"/>
                    <a:pt x="16281" y="24214"/>
                    <a:pt x="17655" y="24484"/>
                  </a:cubicBezTo>
                  <a:cubicBezTo>
                    <a:pt x="18039" y="24549"/>
                    <a:pt x="18140" y="23975"/>
                    <a:pt x="17763" y="23903"/>
                  </a:cubicBezTo>
                  <a:cubicBezTo>
                    <a:pt x="16148" y="23584"/>
                    <a:pt x="14543" y="24093"/>
                    <a:pt x="13001" y="24536"/>
                  </a:cubicBezTo>
                  <a:cubicBezTo>
                    <a:pt x="11536" y="24970"/>
                    <a:pt x="10067" y="25473"/>
                    <a:pt x="8696" y="26159"/>
                  </a:cubicBezTo>
                  <a:cubicBezTo>
                    <a:pt x="8411" y="26343"/>
                    <a:pt x="7580" y="26590"/>
                    <a:pt x="7912" y="27040"/>
                  </a:cubicBezTo>
                  <a:close/>
                  <a:moveTo>
                    <a:pt x="978" y="34385"/>
                  </a:moveTo>
                  <a:cubicBezTo>
                    <a:pt x="1162" y="34450"/>
                    <a:pt x="1379" y="34311"/>
                    <a:pt x="1385" y="34115"/>
                  </a:cubicBezTo>
                  <a:cubicBezTo>
                    <a:pt x="1805" y="33524"/>
                    <a:pt x="2370" y="33057"/>
                    <a:pt x="2923" y="32593"/>
                  </a:cubicBezTo>
                  <a:cubicBezTo>
                    <a:pt x="3960" y="31799"/>
                    <a:pt x="5008" y="31018"/>
                    <a:pt x="6085" y="30278"/>
                  </a:cubicBezTo>
                  <a:cubicBezTo>
                    <a:pt x="6397" y="30052"/>
                    <a:pt x="6059" y="29579"/>
                    <a:pt x="5743" y="29796"/>
                  </a:cubicBezTo>
                  <a:cubicBezTo>
                    <a:pt x="4930" y="30348"/>
                    <a:pt x="4144" y="30935"/>
                    <a:pt x="3358" y="31521"/>
                  </a:cubicBezTo>
                  <a:cubicBezTo>
                    <a:pt x="2958" y="31829"/>
                    <a:pt x="1" y="33971"/>
                    <a:pt x="978" y="343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7"/>
            <p:cNvSpPr/>
            <p:nvPr/>
          </p:nvSpPr>
          <p:spPr>
            <a:xfrm>
              <a:off x="4885929" y="1605345"/>
              <a:ext cx="1282489" cy="1199106"/>
            </a:xfrm>
            <a:custGeom>
              <a:avLst/>
              <a:gdLst/>
              <a:ahLst/>
              <a:cxnLst/>
              <a:rect l="l" t="t" r="r" b="b"/>
              <a:pathLst>
                <a:path w="36129" h="33780" extrusionOk="0">
                  <a:moveTo>
                    <a:pt x="35368" y="15342"/>
                  </a:moveTo>
                  <a:cubicBezTo>
                    <a:pt x="36129" y="16807"/>
                    <a:pt x="34540" y="17119"/>
                    <a:pt x="33481" y="17455"/>
                  </a:cubicBezTo>
                  <a:cubicBezTo>
                    <a:pt x="33190" y="17536"/>
                    <a:pt x="32874" y="17638"/>
                    <a:pt x="32625" y="17797"/>
                  </a:cubicBezTo>
                  <a:cubicBezTo>
                    <a:pt x="32601" y="17817"/>
                    <a:pt x="32591" y="17843"/>
                    <a:pt x="32591" y="17872"/>
                  </a:cubicBezTo>
                  <a:cubicBezTo>
                    <a:pt x="32773" y="18742"/>
                    <a:pt x="33660" y="19755"/>
                    <a:pt x="32913" y="20583"/>
                  </a:cubicBezTo>
                  <a:cubicBezTo>
                    <a:pt x="32730" y="20753"/>
                    <a:pt x="32471" y="20790"/>
                    <a:pt x="32236" y="20829"/>
                  </a:cubicBezTo>
                  <a:cubicBezTo>
                    <a:pt x="31751" y="20908"/>
                    <a:pt x="31248" y="20914"/>
                    <a:pt x="30762" y="20917"/>
                  </a:cubicBezTo>
                  <a:cubicBezTo>
                    <a:pt x="30493" y="20936"/>
                    <a:pt x="30168" y="20908"/>
                    <a:pt x="29956" y="21102"/>
                  </a:cubicBezTo>
                  <a:cubicBezTo>
                    <a:pt x="29897" y="21160"/>
                    <a:pt x="29871" y="21235"/>
                    <a:pt x="29848" y="21309"/>
                  </a:cubicBezTo>
                  <a:cubicBezTo>
                    <a:pt x="29780" y="21692"/>
                    <a:pt x="29816" y="22077"/>
                    <a:pt x="29838" y="22461"/>
                  </a:cubicBezTo>
                  <a:cubicBezTo>
                    <a:pt x="29947" y="23603"/>
                    <a:pt x="29445" y="24373"/>
                    <a:pt x="28285" y="23689"/>
                  </a:cubicBezTo>
                  <a:cubicBezTo>
                    <a:pt x="27281" y="23029"/>
                    <a:pt x="26473" y="22119"/>
                    <a:pt x="25530" y="21380"/>
                  </a:cubicBezTo>
                  <a:cubicBezTo>
                    <a:pt x="24117" y="20238"/>
                    <a:pt x="22697" y="19085"/>
                    <a:pt x="21006" y="18407"/>
                  </a:cubicBezTo>
                  <a:cubicBezTo>
                    <a:pt x="18907" y="17628"/>
                    <a:pt x="18862" y="17921"/>
                    <a:pt x="19663" y="19895"/>
                  </a:cubicBezTo>
                  <a:cubicBezTo>
                    <a:pt x="20411" y="21613"/>
                    <a:pt x="21065" y="23368"/>
                    <a:pt x="21595" y="25165"/>
                  </a:cubicBezTo>
                  <a:cubicBezTo>
                    <a:pt x="21982" y="26356"/>
                    <a:pt x="22225" y="27595"/>
                    <a:pt x="22207" y="28850"/>
                  </a:cubicBezTo>
                  <a:cubicBezTo>
                    <a:pt x="22179" y="29657"/>
                    <a:pt x="22160" y="30539"/>
                    <a:pt x="21715" y="31238"/>
                  </a:cubicBezTo>
                  <a:cubicBezTo>
                    <a:pt x="21456" y="31689"/>
                    <a:pt x="20831" y="31806"/>
                    <a:pt x="20386" y="31573"/>
                  </a:cubicBezTo>
                  <a:cubicBezTo>
                    <a:pt x="20192" y="31472"/>
                    <a:pt x="20037" y="31317"/>
                    <a:pt x="19870" y="31183"/>
                  </a:cubicBezTo>
                  <a:cubicBezTo>
                    <a:pt x="19807" y="31123"/>
                    <a:pt x="19731" y="31111"/>
                    <a:pt x="19656" y="31157"/>
                  </a:cubicBezTo>
                  <a:cubicBezTo>
                    <a:pt x="19177" y="31511"/>
                    <a:pt x="18893" y="32085"/>
                    <a:pt x="18463" y="32499"/>
                  </a:cubicBezTo>
                  <a:cubicBezTo>
                    <a:pt x="17931" y="32999"/>
                    <a:pt x="17372" y="33658"/>
                    <a:pt x="16608" y="33757"/>
                  </a:cubicBezTo>
                  <a:cubicBezTo>
                    <a:pt x="16326" y="33780"/>
                    <a:pt x="16037" y="33740"/>
                    <a:pt x="15786" y="33606"/>
                  </a:cubicBezTo>
                  <a:cubicBezTo>
                    <a:pt x="15490" y="33488"/>
                    <a:pt x="15333" y="33129"/>
                    <a:pt x="15020" y="33071"/>
                  </a:cubicBezTo>
                  <a:cubicBezTo>
                    <a:pt x="14440" y="33090"/>
                    <a:pt x="13904" y="33494"/>
                    <a:pt x="13306" y="33337"/>
                  </a:cubicBezTo>
                  <a:cubicBezTo>
                    <a:pt x="12902" y="33225"/>
                    <a:pt x="12485" y="33047"/>
                    <a:pt x="12229" y="32697"/>
                  </a:cubicBezTo>
                  <a:cubicBezTo>
                    <a:pt x="11159" y="31249"/>
                    <a:pt x="12054" y="29201"/>
                    <a:pt x="12466" y="27648"/>
                  </a:cubicBezTo>
                  <a:cubicBezTo>
                    <a:pt x="12885" y="26249"/>
                    <a:pt x="13424" y="24896"/>
                    <a:pt x="13999" y="23558"/>
                  </a:cubicBezTo>
                  <a:cubicBezTo>
                    <a:pt x="14276" y="22907"/>
                    <a:pt x="14555" y="22257"/>
                    <a:pt x="14813" y="21609"/>
                  </a:cubicBezTo>
                  <a:cubicBezTo>
                    <a:pt x="15125" y="20719"/>
                    <a:pt x="15541" y="19827"/>
                    <a:pt x="15478" y="18874"/>
                  </a:cubicBezTo>
                  <a:cubicBezTo>
                    <a:pt x="15378" y="18165"/>
                    <a:pt x="14378" y="17631"/>
                    <a:pt x="13785" y="17356"/>
                  </a:cubicBezTo>
                  <a:cubicBezTo>
                    <a:pt x="11809" y="16529"/>
                    <a:pt x="9554" y="16844"/>
                    <a:pt x="7650" y="17701"/>
                  </a:cubicBezTo>
                  <a:cubicBezTo>
                    <a:pt x="6792" y="18096"/>
                    <a:pt x="5994" y="18611"/>
                    <a:pt x="5297" y="19248"/>
                  </a:cubicBezTo>
                  <a:cubicBezTo>
                    <a:pt x="4358" y="20063"/>
                    <a:pt x="3471" y="21033"/>
                    <a:pt x="2288" y="21486"/>
                  </a:cubicBezTo>
                  <a:cubicBezTo>
                    <a:pt x="1868" y="21623"/>
                    <a:pt x="1382" y="21747"/>
                    <a:pt x="965" y="21532"/>
                  </a:cubicBezTo>
                  <a:cubicBezTo>
                    <a:pt x="332" y="21159"/>
                    <a:pt x="0" y="20559"/>
                    <a:pt x="368" y="19857"/>
                  </a:cubicBezTo>
                  <a:cubicBezTo>
                    <a:pt x="689" y="19085"/>
                    <a:pt x="1235" y="18424"/>
                    <a:pt x="1866" y="17882"/>
                  </a:cubicBezTo>
                  <a:cubicBezTo>
                    <a:pt x="2293" y="17490"/>
                    <a:pt x="3206" y="17117"/>
                    <a:pt x="2795" y="16401"/>
                  </a:cubicBezTo>
                  <a:cubicBezTo>
                    <a:pt x="2603" y="16017"/>
                    <a:pt x="2319" y="15672"/>
                    <a:pt x="2233" y="15241"/>
                  </a:cubicBezTo>
                  <a:cubicBezTo>
                    <a:pt x="2040" y="14573"/>
                    <a:pt x="2237" y="13752"/>
                    <a:pt x="2867" y="13388"/>
                  </a:cubicBezTo>
                  <a:cubicBezTo>
                    <a:pt x="3876" y="12776"/>
                    <a:pt x="5123" y="12965"/>
                    <a:pt x="6181" y="12508"/>
                  </a:cubicBezTo>
                  <a:cubicBezTo>
                    <a:pt x="8028" y="11610"/>
                    <a:pt x="10293" y="11940"/>
                    <a:pt x="12025" y="12957"/>
                  </a:cubicBezTo>
                  <a:cubicBezTo>
                    <a:pt x="12954" y="13494"/>
                    <a:pt x="13767" y="14200"/>
                    <a:pt x="14570" y="14912"/>
                  </a:cubicBezTo>
                  <a:cubicBezTo>
                    <a:pt x="15388" y="15608"/>
                    <a:pt x="16150" y="16370"/>
                    <a:pt x="16879" y="17156"/>
                  </a:cubicBezTo>
                  <a:cubicBezTo>
                    <a:pt x="16804" y="16457"/>
                    <a:pt x="16590" y="15783"/>
                    <a:pt x="16311" y="15140"/>
                  </a:cubicBezTo>
                  <a:cubicBezTo>
                    <a:pt x="16273" y="15028"/>
                    <a:pt x="16164" y="14910"/>
                    <a:pt x="16219" y="14790"/>
                  </a:cubicBezTo>
                  <a:cubicBezTo>
                    <a:pt x="15787" y="13569"/>
                    <a:pt x="15222" y="12400"/>
                    <a:pt x="14475" y="11341"/>
                  </a:cubicBezTo>
                  <a:cubicBezTo>
                    <a:pt x="13437" y="9907"/>
                    <a:pt x="12147" y="8677"/>
                    <a:pt x="11333" y="7097"/>
                  </a:cubicBezTo>
                  <a:cubicBezTo>
                    <a:pt x="10754" y="6053"/>
                    <a:pt x="10602" y="4138"/>
                    <a:pt x="11654" y="3350"/>
                  </a:cubicBezTo>
                  <a:cubicBezTo>
                    <a:pt x="12156" y="3077"/>
                    <a:pt x="12767" y="3027"/>
                    <a:pt x="13327" y="3106"/>
                  </a:cubicBezTo>
                  <a:cubicBezTo>
                    <a:pt x="13572" y="3136"/>
                    <a:pt x="13835" y="3221"/>
                    <a:pt x="14077" y="3178"/>
                  </a:cubicBezTo>
                  <a:cubicBezTo>
                    <a:pt x="14281" y="3125"/>
                    <a:pt x="14455" y="2948"/>
                    <a:pt x="14575" y="2792"/>
                  </a:cubicBezTo>
                  <a:cubicBezTo>
                    <a:pt x="14889" y="2352"/>
                    <a:pt x="15162" y="1884"/>
                    <a:pt x="15467" y="1435"/>
                  </a:cubicBezTo>
                  <a:cubicBezTo>
                    <a:pt x="15931" y="647"/>
                    <a:pt x="16858" y="0"/>
                    <a:pt x="17718" y="642"/>
                  </a:cubicBezTo>
                  <a:cubicBezTo>
                    <a:pt x="18253" y="992"/>
                    <a:pt x="18694" y="1514"/>
                    <a:pt x="19338" y="1664"/>
                  </a:cubicBezTo>
                  <a:cubicBezTo>
                    <a:pt x="19941" y="1858"/>
                    <a:pt x="20575" y="1644"/>
                    <a:pt x="21183" y="1790"/>
                  </a:cubicBezTo>
                  <a:cubicBezTo>
                    <a:pt x="22090" y="2025"/>
                    <a:pt x="22350" y="3087"/>
                    <a:pt x="22418" y="3911"/>
                  </a:cubicBezTo>
                  <a:cubicBezTo>
                    <a:pt x="22507" y="5806"/>
                    <a:pt x="21636" y="7553"/>
                    <a:pt x="20865" y="9232"/>
                  </a:cubicBezTo>
                  <a:cubicBezTo>
                    <a:pt x="19877" y="11339"/>
                    <a:pt x="18926" y="13476"/>
                    <a:pt x="18259" y="15710"/>
                  </a:cubicBezTo>
                  <a:cubicBezTo>
                    <a:pt x="19264" y="15063"/>
                    <a:pt x="20218" y="14328"/>
                    <a:pt x="21334" y="13871"/>
                  </a:cubicBezTo>
                  <a:cubicBezTo>
                    <a:pt x="23740" y="12843"/>
                    <a:pt x="26344" y="12295"/>
                    <a:pt x="28959" y="12223"/>
                  </a:cubicBezTo>
                  <a:cubicBezTo>
                    <a:pt x="31853" y="12100"/>
                    <a:pt x="33935" y="12583"/>
                    <a:pt x="35368" y="153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7"/>
            <p:cNvSpPr/>
            <p:nvPr/>
          </p:nvSpPr>
          <p:spPr>
            <a:xfrm>
              <a:off x="5085919" y="1883216"/>
              <a:ext cx="917930" cy="892088"/>
            </a:xfrm>
            <a:custGeom>
              <a:avLst/>
              <a:gdLst/>
              <a:ahLst/>
              <a:cxnLst/>
              <a:rect l="l" t="t" r="r" b="b"/>
              <a:pathLst>
                <a:path w="25859" h="25131" extrusionOk="0">
                  <a:moveTo>
                    <a:pt x="10037" y="9584"/>
                  </a:moveTo>
                  <a:cubicBezTo>
                    <a:pt x="8706" y="8685"/>
                    <a:pt x="7383" y="8218"/>
                    <a:pt x="5780" y="8166"/>
                  </a:cubicBezTo>
                  <a:cubicBezTo>
                    <a:pt x="4046" y="8066"/>
                    <a:pt x="2258" y="8340"/>
                    <a:pt x="696" y="9120"/>
                  </a:cubicBezTo>
                  <a:cubicBezTo>
                    <a:pt x="589" y="9176"/>
                    <a:pt x="485" y="9240"/>
                    <a:pt x="386" y="9312"/>
                  </a:cubicBezTo>
                  <a:cubicBezTo>
                    <a:pt x="218" y="9449"/>
                    <a:pt x="1" y="9194"/>
                    <a:pt x="170" y="9052"/>
                  </a:cubicBezTo>
                  <a:cubicBezTo>
                    <a:pt x="269" y="8976"/>
                    <a:pt x="376" y="8908"/>
                    <a:pt x="481" y="8852"/>
                  </a:cubicBezTo>
                  <a:cubicBezTo>
                    <a:pt x="2105" y="8018"/>
                    <a:pt x="3990" y="7724"/>
                    <a:pt x="5800" y="7829"/>
                  </a:cubicBezTo>
                  <a:cubicBezTo>
                    <a:pt x="6681" y="7882"/>
                    <a:pt x="7570" y="8001"/>
                    <a:pt x="8397" y="8322"/>
                  </a:cubicBezTo>
                  <a:cubicBezTo>
                    <a:pt x="9043" y="8583"/>
                    <a:pt x="9643" y="8944"/>
                    <a:pt x="10234" y="9309"/>
                  </a:cubicBezTo>
                  <a:cubicBezTo>
                    <a:pt x="10409" y="9439"/>
                    <a:pt x="10222" y="9709"/>
                    <a:pt x="10037" y="9584"/>
                  </a:cubicBezTo>
                  <a:close/>
                  <a:moveTo>
                    <a:pt x="25607" y="8286"/>
                  </a:moveTo>
                  <a:cubicBezTo>
                    <a:pt x="24527" y="7869"/>
                    <a:pt x="23308" y="7724"/>
                    <a:pt x="22179" y="8004"/>
                  </a:cubicBezTo>
                  <a:cubicBezTo>
                    <a:pt x="21935" y="8110"/>
                    <a:pt x="21787" y="7757"/>
                    <a:pt x="22053" y="7686"/>
                  </a:cubicBezTo>
                  <a:cubicBezTo>
                    <a:pt x="22780" y="7501"/>
                    <a:pt x="23539" y="7481"/>
                    <a:pt x="24283" y="7587"/>
                  </a:cubicBezTo>
                  <a:cubicBezTo>
                    <a:pt x="24796" y="7663"/>
                    <a:pt x="25256" y="7794"/>
                    <a:pt x="25729" y="7969"/>
                  </a:cubicBezTo>
                  <a:cubicBezTo>
                    <a:pt x="25815" y="8003"/>
                    <a:pt x="25858" y="8103"/>
                    <a:pt x="25827" y="8189"/>
                  </a:cubicBezTo>
                  <a:cubicBezTo>
                    <a:pt x="25792" y="8276"/>
                    <a:pt x="25692" y="8319"/>
                    <a:pt x="25607" y="8286"/>
                  </a:cubicBezTo>
                  <a:close/>
                  <a:moveTo>
                    <a:pt x="23636" y="9417"/>
                  </a:moveTo>
                  <a:cubicBezTo>
                    <a:pt x="23722" y="9447"/>
                    <a:pt x="23818" y="9407"/>
                    <a:pt x="23854" y="9319"/>
                  </a:cubicBezTo>
                  <a:cubicBezTo>
                    <a:pt x="23923" y="9115"/>
                    <a:pt x="23675" y="9074"/>
                    <a:pt x="23534" y="9025"/>
                  </a:cubicBezTo>
                  <a:cubicBezTo>
                    <a:pt x="22570" y="8730"/>
                    <a:pt x="21576" y="8534"/>
                    <a:pt x="20579" y="8404"/>
                  </a:cubicBezTo>
                  <a:cubicBezTo>
                    <a:pt x="19167" y="8247"/>
                    <a:pt x="17734" y="8231"/>
                    <a:pt x="16327" y="8437"/>
                  </a:cubicBezTo>
                  <a:cubicBezTo>
                    <a:pt x="16018" y="8455"/>
                    <a:pt x="13868" y="8990"/>
                    <a:pt x="13211" y="9483"/>
                  </a:cubicBezTo>
                  <a:cubicBezTo>
                    <a:pt x="12904" y="9538"/>
                    <a:pt x="12597" y="9600"/>
                    <a:pt x="12294" y="9664"/>
                  </a:cubicBezTo>
                  <a:cubicBezTo>
                    <a:pt x="12073" y="9702"/>
                    <a:pt x="12136" y="10031"/>
                    <a:pt x="12349" y="9997"/>
                  </a:cubicBezTo>
                  <a:cubicBezTo>
                    <a:pt x="12586" y="9951"/>
                    <a:pt x="12823" y="9900"/>
                    <a:pt x="13060" y="9851"/>
                  </a:cubicBezTo>
                  <a:cubicBezTo>
                    <a:pt x="13063" y="9854"/>
                    <a:pt x="13065" y="9859"/>
                    <a:pt x="13069" y="9861"/>
                  </a:cubicBezTo>
                  <a:cubicBezTo>
                    <a:pt x="13172" y="9952"/>
                    <a:pt x="13387" y="9918"/>
                    <a:pt x="13427" y="9780"/>
                  </a:cubicBezTo>
                  <a:cubicBezTo>
                    <a:pt x="13628" y="9742"/>
                    <a:pt x="13827" y="9708"/>
                    <a:pt x="14031" y="9680"/>
                  </a:cubicBezTo>
                  <a:cubicBezTo>
                    <a:pt x="18949" y="9028"/>
                    <a:pt x="19991" y="9587"/>
                    <a:pt x="23814" y="12544"/>
                  </a:cubicBezTo>
                  <a:cubicBezTo>
                    <a:pt x="23997" y="12674"/>
                    <a:pt x="24183" y="12397"/>
                    <a:pt x="24011" y="12271"/>
                  </a:cubicBezTo>
                  <a:cubicBezTo>
                    <a:pt x="23298" y="11725"/>
                    <a:pt x="22570" y="11196"/>
                    <a:pt x="21839" y="10672"/>
                  </a:cubicBezTo>
                  <a:cubicBezTo>
                    <a:pt x="20832" y="9949"/>
                    <a:pt x="19689" y="9370"/>
                    <a:pt x="18444" y="9209"/>
                  </a:cubicBezTo>
                  <a:cubicBezTo>
                    <a:pt x="17126" y="9041"/>
                    <a:pt x="15793" y="9102"/>
                    <a:pt x="14476" y="9281"/>
                  </a:cubicBezTo>
                  <a:cubicBezTo>
                    <a:pt x="17347" y="8204"/>
                    <a:pt x="20770" y="8537"/>
                    <a:pt x="23636" y="9417"/>
                  </a:cubicBezTo>
                  <a:close/>
                  <a:moveTo>
                    <a:pt x="9330" y="25081"/>
                  </a:moveTo>
                  <a:cubicBezTo>
                    <a:pt x="9143" y="25001"/>
                    <a:pt x="9240" y="24763"/>
                    <a:pt x="9286" y="24622"/>
                  </a:cubicBezTo>
                  <a:cubicBezTo>
                    <a:pt x="9374" y="24356"/>
                    <a:pt x="9469" y="24074"/>
                    <a:pt x="9551" y="23807"/>
                  </a:cubicBezTo>
                  <a:cubicBezTo>
                    <a:pt x="10066" y="22217"/>
                    <a:pt x="10080" y="20526"/>
                    <a:pt x="10041" y="18873"/>
                  </a:cubicBezTo>
                  <a:cubicBezTo>
                    <a:pt x="10037" y="18656"/>
                    <a:pt x="10372" y="18643"/>
                    <a:pt x="10378" y="18864"/>
                  </a:cubicBezTo>
                  <a:cubicBezTo>
                    <a:pt x="10426" y="20625"/>
                    <a:pt x="10388" y="22418"/>
                    <a:pt x="9813" y="24100"/>
                  </a:cubicBezTo>
                  <a:cubicBezTo>
                    <a:pt x="9731" y="24367"/>
                    <a:pt x="9629" y="24629"/>
                    <a:pt x="9557" y="24898"/>
                  </a:cubicBezTo>
                  <a:cubicBezTo>
                    <a:pt x="9578" y="25019"/>
                    <a:pt x="9442" y="25131"/>
                    <a:pt x="9330" y="25081"/>
                  </a:cubicBezTo>
                  <a:close/>
                  <a:moveTo>
                    <a:pt x="12648" y="21127"/>
                  </a:moveTo>
                  <a:cubicBezTo>
                    <a:pt x="12444" y="21103"/>
                    <a:pt x="12508" y="20842"/>
                    <a:pt x="12511" y="20713"/>
                  </a:cubicBezTo>
                  <a:cubicBezTo>
                    <a:pt x="12544" y="19629"/>
                    <a:pt x="12543" y="18533"/>
                    <a:pt x="12479" y="17454"/>
                  </a:cubicBezTo>
                  <a:cubicBezTo>
                    <a:pt x="12346" y="15819"/>
                    <a:pt x="11914" y="14219"/>
                    <a:pt x="11532" y="12633"/>
                  </a:cubicBezTo>
                  <a:cubicBezTo>
                    <a:pt x="11498" y="12419"/>
                    <a:pt x="11825" y="12360"/>
                    <a:pt x="11864" y="12580"/>
                  </a:cubicBezTo>
                  <a:cubicBezTo>
                    <a:pt x="12231" y="14087"/>
                    <a:pt x="12630" y="15592"/>
                    <a:pt x="12786" y="17135"/>
                  </a:cubicBezTo>
                  <a:cubicBezTo>
                    <a:pt x="12872" y="17980"/>
                    <a:pt x="12860" y="18844"/>
                    <a:pt x="12868" y="19699"/>
                  </a:cubicBezTo>
                  <a:cubicBezTo>
                    <a:pt x="12868" y="20125"/>
                    <a:pt x="12858" y="20552"/>
                    <a:pt x="12833" y="20977"/>
                  </a:cubicBezTo>
                  <a:cubicBezTo>
                    <a:pt x="12830" y="21069"/>
                    <a:pt x="12737" y="21136"/>
                    <a:pt x="12648" y="21127"/>
                  </a:cubicBezTo>
                  <a:close/>
                  <a:moveTo>
                    <a:pt x="13949" y="18880"/>
                  </a:moveTo>
                  <a:cubicBezTo>
                    <a:pt x="13855" y="18871"/>
                    <a:pt x="13792" y="18786"/>
                    <a:pt x="13801" y="18694"/>
                  </a:cubicBezTo>
                  <a:cubicBezTo>
                    <a:pt x="13854" y="17886"/>
                    <a:pt x="13788" y="17081"/>
                    <a:pt x="13719" y="16279"/>
                  </a:cubicBezTo>
                  <a:cubicBezTo>
                    <a:pt x="13532" y="14185"/>
                    <a:pt x="12694" y="12178"/>
                    <a:pt x="11531" y="10441"/>
                  </a:cubicBezTo>
                  <a:cubicBezTo>
                    <a:pt x="11395" y="10270"/>
                    <a:pt x="11649" y="10054"/>
                    <a:pt x="11791" y="10225"/>
                  </a:cubicBezTo>
                  <a:cubicBezTo>
                    <a:pt x="13141" y="12202"/>
                    <a:pt x="14012" y="14522"/>
                    <a:pt x="14111" y="16923"/>
                  </a:cubicBezTo>
                  <a:cubicBezTo>
                    <a:pt x="14154" y="17526"/>
                    <a:pt x="14176" y="18129"/>
                    <a:pt x="14136" y="18730"/>
                  </a:cubicBezTo>
                  <a:cubicBezTo>
                    <a:pt x="14128" y="18822"/>
                    <a:pt x="14039" y="18891"/>
                    <a:pt x="13949" y="18880"/>
                  </a:cubicBezTo>
                  <a:close/>
                  <a:moveTo>
                    <a:pt x="12070" y="8407"/>
                  </a:moveTo>
                  <a:cubicBezTo>
                    <a:pt x="11982" y="8408"/>
                    <a:pt x="11894" y="8333"/>
                    <a:pt x="11897" y="8241"/>
                  </a:cubicBezTo>
                  <a:cubicBezTo>
                    <a:pt x="11913" y="7479"/>
                    <a:pt x="11879" y="6716"/>
                    <a:pt x="11843" y="5954"/>
                  </a:cubicBezTo>
                  <a:cubicBezTo>
                    <a:pt x="11807" y="4738"/>
                    <a:pt x="11610" y="3527"/>
                    <a:pt x="11247" y="2368"/>
                  </a:cubicBezTo>
                  <a:cubicBezTo>
                    <a:pt x="11187" y="2158"/>
                    <a:pt x="11505" y="2059"/>
                    <a:pt x="11571" y="2269"/>
                  </a:cubicBezTo>
                  <a:cubicBezTo>
                    <a:pt x="11858" y="3221"/>
                    <a:pt x="12063" y="4187"/>
                    <a:pt x="12134" y="5176"/>
                  </a:cubicBezTo>
                  <a:cubicBezTo>
                    <a:pt x="12196" y="6098"/>
                    <a:pt x="12238" y="7024"/>
                    <a:pt x="12238" y="7946"/>
                  </a:cubicBezTo>
                  <a:cubicBezTo>
                    <a:pt x="12224" y="8106"/>
                    <a:pt x="12298" y="8386"/>
                    <a:pt x="12070" y="8407"/>
                  </a:cubicBezTo>
                  <a:close/>
                  <a:moveTo>
                    <a:pt x="11558" y="9190"/>
                  </a:moveTo>
                  <a:cubicBezTo>
                    <a:pt x="11646" y="9189"/>
                    <a:pt x="11730" y="9110"/>
                    <a:pt x="11723" y="9018"/>
                  </a:cubicBezTo>
                  <a:cubicBezTo>
                    <a:pt x="11644" y="8171"/>
                    <a:pt x="11498" y="7334"/>
                    <a:pt x="11352" y="6496"/>
                  </a:cubicBezTo>
                  <a:cubicBezTo>
                    <a:pt x="10987" y="4302"/>
                    <a:pt x="10247" y="2183"/>
                    <a:pt x="9222" y="212"/>
                  </a:cubicBezTo>
                  <a:cubicBezTo>
                    <a:pt x="9151" y="1"/>
                    <a:pt x="8835" y="103"/>
                    <a:pt x="8898" y="311"/>
                  </a:cubicBezTo>
                  <a:cubicBezTo>
                    <a:pt x="9744" y="1977"/>
                    <a:pt x="10441" y="3714"/>
                    <a:pt x="10820" y="5550"/>
                  </a:cubicBezTo>
                  <a:cubicBezTo>
                    <a:pt x="11056" y="6668"/>
                    <a:pt x="11253" y="7800"/>
                    <a:pt x="11378" y="8937"/>
                  </a:cubicBezTo>
                  <a:cubicBezTo>
                    <a:pt x="11374" y="9053"/>
                    <a:pt x="11414" y="9194"/>
                    <a:pt x="11558" y="9190"/>
                  </a:cubicBezTo>
                  <a:close/>
                  <a:moveTo>
                    <a:pt x="10891" y="9705"/>
                  </a:moveTo>
                  <a:cubicBezTo>
                    <a:pt x="10957" y="9769"/>
                    <a:pt x="11068" y="9762"/>
                    <a:pt x="11130" y="9698"/>
                  </a:cubicBezTo>
                  <a:cubicBezTo>
                    <a:pt x="11194" y="9629"/>
                    <a:pt x="11187" y="9522"/>
                    <a:pt x="11122" y="9457"/>
                  </a:cubicBezTo>
                  <a:cubicBezTo>
                    <a:pt x="10754" y="9098"/>
                    <a:pt x="10349" y="8780"/>
                    <a:pt x="9925" y="8481"/>
                  </a:cubicBezTo>
                  <a:cubicBezTo>
                    <a:pt x="9252" y="7988"/>
                    <a:pt x="8497" y="7614"/>
                    <a:pt x="7714" y="7323"/>
                  </a:cubicBezTo>
                  <a:cubicBezTo>
                    <a:pt x="7006" y="7068"/>
                    <a:pt x="6286" y="6848"/>
                    <a:pt x="5553" y="6681"/>
                  </a:cubicBezTo>
                  <a:cubicBezTo>
                    <a:pt x="5372" y="6668"/>
                    <a:pt x="5063" y="6486"/>
                    <a:pt x="4976" y="6730"/>
                  </a:cubicBezTo>
                  <a:cubicBezTo>
                    <a:pt x="4939" y="7001"/>
                    <a:pt x="5301" y="6943"/>
                    <a:pt x="5474" y="7011"/>
                  </a:cubicBezTo>
                  <a:cubicBezTo>
                    <a:pt x="5882" y="7104"/>
                    <a:pt x="6286" y="7215"/>
                    <a:pt x="6687" y="7335"/>
                  </a:cubicBezTo>
                  <a:cubicBezTo>
                    <a:pt x="6686" y="7335"/>
                    <a:pt x="6683" y="7334"/>
                    <a:pt x="6680" y="7334"/>
                  </a:cubicBezTo>
                  <a:cubicBezTo>
                    <a:pt x="6679" y="7334"/>
                    <a:pt x="6676" y="7331"/>
                    <a:pt x="6674" y="7331"/>
                  </a:cubicBezTo>
                  <a:cubicBezTo>
                    <a:pt x="8244" y="7778"/>
                    <a:pt x="9715" y="8559"/>
                    <a:pt x="10891" y="9705"/>
                  </a:cubicBezTo>
                  <a:close/>
                </a:path>
              </a:pathLst>
            </a:custGeom>
            <a:solidFill>
              <a:srgbClr val="E97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7"/>
            <p:cNvSpPr/>
            <p:nvPr/>
          </p:nvSpPr>
          <p:spPr>
            <a:xfrm>
              <a:off x="5453101" y="1807998"/>
              <a:ext cx="411203" cy="464449"/>
            </a:xfrm>
            <a:custGeom>
              <a:avLst/>
              <a:gdLst/>
              <a:ahLst/>
              <a:cxnLst/>
              <a:rect l="l" t="t" r="r" b="b"/>
              <a:pathLst>
                <a:path w="11584" h="13084" extrusionOk="0">
                  <a:moveTo>
                    <a:pt x="752" y="12597"/>
                  </a:moveTo>
                  <a:cubicBezTo>
                    <a:pt x="541" y="12784"/>
                    <a:pt x="141" y="12748"/>
                    <a:pt x="54" y="12382"/>
                  </a:cubicBezTo>
                  <a:cubicBezTo>
                    <a:pt x="1" y="11947"/>
                    <a:pt x="123" y="11505"/>
                    <a:pt x="177" y="11073"/>
                  </a:cubicBezTo>
                  <a:cubicBezTo>
                    <a:pt x="410" y="9725"/>
                    <a:pt x="719" y="8386"/>
                    <a:pt x="1054" y="7059"/>
                  </a:cubicBezTo>
                  <a:cubicBezTo>
                    <a:pt x="1499" y="5315"/>
                    <a:pt x="1950" y="3592"/>
                    <a:pt x="2354" y="1844"/>
                  </a:cubicBezTo>
                  <a:cubicBezTo>
                    <a:pt x="2363" y="1805"/>
                    <a:pt x="2374" y="1770"/>
                    <a:pt x="2390" y="1737"/>
                  </a:cubicBezTo>
                  <a:cubicBezTo>
                    <a:pt x="1985" y="1381"/>
                    <a:pt x="1852" y="726"/>
                    <a:pt x="2272" y="311"/>
                  </a:cubicBezTo>
                  <a:cubicBezTo>
                    <a:pt x="2626" y="36"/>
                    <a:pt x="3166" y="0"/>
                    <a:pt x="3569" y="205"/>
                  </a:cubicBezTo>
                  <a:cubicBezTo>
                    <a:pt x="4548" y="715"/>
                    <a:pt x="4045" y="1944"/>
                    <a:pt x="3182" y="2009"/>
                  </a:cubicBezTo>
                  <a:cubicBezTo>
                    <a:pt x="2620" y="4486"/>
                    <a:pt x="1916" y="6916"/>
                    <a:pt x="1369" y="9390"/>
                  </a:cubicBezTo>
                  <a:cubicBezTo>
                    <a:pt x="1299" y="9731"/>
                    <a:pt x="1225" y="10074"/>
                    <a:pt x="1155" y="10418"/>
                  </a:cubicBezTo>
                  <a:cubicBezTo>
                    <a:pt x="1244" y="10216"/>
                    <a:pt x="1333" y="10014"/>
                    <a:pt x="1424" y="9812"/>
                  </a:cubicBezTo>
                  <a:cubicBezTo>
                    <a:pt x="2574" y="7174"/>
                    <a:pt x="3812" y="4474"/>
                    <a:pt x="5674" y="2268"/>
                  </a:cubicBezTo>
                  <a:cubicBezTo>
                    <a:pt x="5712" y="2223"/>
                    <a:pt x="5756" y="2189"/>
                    <a:pt x="5802" y="2164"/>
                  </a:cubicBezTo>
                  <a:cubicBezTo>
                    <a:pt x="5697" y="1838"/>
                    <a:pt x="5763" y="1445"/>
                    <a:pt x="6026" y="1195"/>
                  </a:cubicBezTo>
                  <a:cubicBezTo>
                    <a:pt x="6141" y="1130"/>
                    <a:pt x="6211" y="1017"/>
                    <a:pt x="6313" y="932"/>
                  </a:cubicBezTo>
                  <a:cubicBezTo>
                    <a:pt x="6641" y="642"/>
                    <a:pt x="7232" y="550"/>
                    <a:pt x="7527" y="936"/>
                  </a:cubicBezTo>
                  <a:cubicBezTo>
                    <a:pt x="7807" y="1267"/>
                    <a:pt x="7791" y="1813"/>
                    <a:pt x="7495" y="2128"/>
                  </a:cubicBezTo>
                  <a:cubicBezTo>
                    <a:pt x="7371" y="2539"/>
                    <a:pt x="6927" y="2741"/>
                    <a:pt x="6523" y="2728"/>
                  </a:cubicBezTo>
                  <a:cubicBezTo>
                    <a:pt x="6474" y="2726"/>
                    <a:pt x="6428" y="2720"/>
                    <a:pt x="6384" y="2712"/>
                  </a:cubicBezTo>
                  <a:cubicBezTo>
                    <a:pt x="6367" y="2743"/>
                    <a:pt x="6348" y="2777"/>
                    <a:pt x="6322" y="2808"/>
                  </a:cubicBezTo>
                  <a:cubicBezTo>
                    <a:pt x="4574" y="4896"/>
                    <a:pt x="3419" y="7364"/>
                    <a:pt x="2332" y="9838"/>
                  </a:cubicBezTo>
                  <a:cubicBezTo>
                    <a:pt x="3027" y="8780"/>
                    <a:pt x="3746" y="7728"/>
                    <a:pt x="4611" y="6802"/>
                  </a:cubicBezTo>
                  <a:cubicBezTo>
                    <a:pt x="6118" y="5278"/>
                    <a:pt x="7781" y="3855"/>
                    <a:pt x="9690" y="2863"/>
                  </a:cubicBezTo>
                  <a:cubicBezTo>
                    <a:pt x="9785" y="2815"/>
                    <a:pt x="9874" y="2805"/>
                    <a:pt x="9958" y="2820"/>
                  </a:cubicBezTo>
                  <a:cubicBezTo>
                    <a:pt x="10186" y="2288"/>
                    <a:pt x="10826" y="1953"/>
                    <a:pt x="11305" y="2505"/>
                  </a:cubicBezTo>
                  <a:cubicBezTo>
                    <a:pt x="11496" y="2719"/>
                    <a:pt x="11584" y="3015"/>
                    <a:pt x="11510" y="3297"/>
                  </a:cubicBezTo>
                  <a:cubicBezTo>
                    <a:pt x="11546" y="3618"/>
                    <a:pt x="11344" y="3934"/>
                    <a:pt x="11049" y="4055"/>
                  </a:cubicBezTo>
                  <a:cubicBezTo>
                    <a:pt x="10658" y="4229"/>
                    <a:pt x="10153" y="4059"/>
                    <a:pt x="9978" y="3662"/>
                  </a:cubicBezTo>
                  <a:cubicBezTo>
                    <a:pt x="8667" y="4339"/>
                    <a:pt x="7512" y="5278"/>
                    <a:pt x="6407" y="6248"/>
                  </a:cubicBezTo>
                  <a:cubicBezTo>
                    <a:pt x="5560" y="6992"/>
                    <a:pt x="4775" y="7807"/>
                    <a:pt x="4121" y="8727"/>
                  </a:cubicBezTo>
                  <a:cubicBezTo>
                    <a:pt x="3697" y="9318"/>
                    <a:pt x="3281" y="9916"/>
                    <a:pt x="2886" y="10527"/>
                  </a:cubicBezTo>
                  <a:cubicBezTo>
                    <a:pt x="3458" y="10088"/>
                    <a:pt x="4043" y="9683"/>
                    <a:pt x="4677" y="9304"/>
                  </a:cubicBezTo>
                  <a:cubicBezTo>
                    <a:pt x="6042" y="8527"/>
                    <a:pt x="7521" y="7929"/>
                    <a:pt x="9033" y="7509"/>
                  </a:cubicBezTo>
                  <a:cubicBezTo>
                    <a:pt x="9115" y="7488"/>
                    <a:pt x="9197" y="7498"/>
                    <a:pt x="9271" y="7527"/>
                  </a:cubicBezTo>
                  <a:cubicBezTo>
                    <a:pt x="9282" y="7498"/>
                    <a:pt x="9296" y="7469"/>
                    <a:pt x="9311" y="7440"/>
                  </a:cubicBezTo>
                  <a:cubicBezTo>
                    <a:pt x="9551" y="7127"/>
                    <a:pt x="9932" y="6867"/>
                    <a:pt x="10342" y="6918"/>
                  </a:cubicBezTo>
                  <a:cubicBezTo>
                    <a:pt x="11381" y="7088"/>
                    <a:pt x="11204" y="8931"/>
                    <a:pt x="10165" y="8928"/>
                  </a:cubicBezTo>
                  <a:cubicBezTo>
                    <a:pt x="9780" y="8911"/>
                    <a:pt x="9457" y="8635"/>
                    <a:pt x="9305" y="8290"/>
                  </a:cubicBezTo>
                  <a:cubicBezTo>
                    <a:pt x="9170" y="8360"/>
                    <a:pt x="9002" y="8398"/>
                    <a:pt x="8858" y="8432"/>
                  </a:cubicBezTo>
                  <a:cubicBezTo>
                    <a:pt x="7544" y="8858"/>
                    <a:pt x="6227" y="9374"/>
                    <a:pt x="5035" y="10071"/>
                  </a:cubicBezTo>
                  <a:cubicBezTo>
                    <a:pt x="4245" y="10541"/>
                    <a:pt x="3467" y="11122"/>
                    <a:pt x="2775" y="11691"/>
                  </a:cubicBezTo>
                  <a:cubicBezTo>
                    <a:pt x="2403" y="11993"/>
                    <a:pt x="2032" y="12307"/>
                    <a:pt x="1694" y="12646"/>
                  </a:cubicBezTo>
                  <a:cubicBezTo>
                    <a:pt x="1664" y="12699"/>
                    <a:pt x="1627" y="12747"/>
                    <a:pt x="1576" y="12784"/>
                  </a:cubicBezTo>
                  <a:cubicBezTo>
                    <a:pt x="1338" y="13072"/>
                    <a:pt x="879" y="13083"/>
                    <a:pt x="763" y="12663"/>
                  </a:cubicBezTo>
                  <a:cubicBezTo>
                    <a:pt x="757" y="12643"/>
                    <a:pt x="752" y="12619"/>
                    <a:pt x="752" y="125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10988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550"/>
        <p:cNvGrpSpPr/>
        <p:nvPr/>
      </p:nvGrpSpPr>
      <p:grpSpPr>
        <a:xfrm>
          <a:off x="0" y="0"/>
          <a:ext cx="0" cy="0"/>
          <a:chOff x="0" y="0"/>
          <a:chExt cx="0" cy="0"/>
        </a:xfrm>
      </p:grpSpPr>
      <p:sp>
        <p:nvSpPr>
          <p:cNvPr id="551" name="Google Shape;551;p20"/>
          <p:cNvSpPr/>
          <p:nvPr/>
        </p:nvSpPr>
        <p:spPr>
          <a:xfrm rot="-198331">
            <a:off x="186205" y="5402411"/>
            <a:ext cx="1934449" cy="1926484"/>
          </a:xfrm>
          <a:custGeom>
            <a:avLst/>
            <a:gdLst/>
            <a:ahLst/>
            <a:cxnLst/>
            <a:rect l="l" t="t" r="r" b="b"/>
            <a:pathLst>
              <a:path w="30119" h="29995" extrusionOk="0">
                <a:moveTo>
                  <a:pt x="14169" y="29969"/>
                </a:moveTo>
                <a:cubicBezTo>
                  <a:pt x="13326" y="29932"/>
                  <a:pt x="12488" y="29945"/>
                  <a:pt x="11651" y="29955"/>
                </a:cubicBezTo>
                <a:cubicBezTo>
                  <a:pt x="10624" y="29969"/>
                  <a:pt x="9597" y="29983"/>
                  <a:pt x="8569" y="29906"/>
                </a:cubicBezTo>
                <a:cubicBezTo>
                  <a:pt x="6694" y="29716"/>
                  <a:pt x="4833" y="29359"/>
                  <a:pt x="3050" y="28747"/>
                </a:cubicBezTo>
                <a:cubicBezTo>
                  <a:pt x="843" y="28163"/>
                  <a:pt x="1095" y="25484"/>
                  <a:pt x="892" y="23678"/>
                </a:cubicBezTo>
                <a:cubicBezTo>
                  <a:pt x="761" y="20874"/>
                  <a:pt x="822" y="18068"/>
                  <a:pt x="780" y="15263"/>
                </a:cubicBezTo>
                <a:cubicBezTo>
                  <a:pt x="768" y="14680"/>
                  <a:pt x="776" y="14096"/>
                  <a:pt x="741" y="13514"/>
                </a:cubicBezTo>
                <a:cubicBezTo>
                  <a:pt x="740" y="13476"/>
                  <a:pt x="734" y="13435"/>
                  <a:pt x="728" y="13390"/>
                </a:cubicBezTo>
                <a:cubicBezTo>
                  <a:pt x="661" y="13577"/>
                  <a:pt x="561" y="13703"/>
                  <a:pt x="402" y="13660"/>
                </a:cubicBezTo>
                <a:cubicBezTo>
                  <a:pt x="1" y="13587"/>
                  <a:pt x="718" y="12040"/>
                  <a:pt x="765" y="11724"/>
                </a:cubicBezTo>
                <a:cubicBezTo>
                  <a:pt x="1086" y="10732"/>
                  <a:pt x="1786" y="9940"/>
                  <a:pt x="2563" y="9264"/>
                </a:cubicBezTo>
                <a:cubicBezTo>
                  <a:pt x="2675" y="9166"/>
                  <a:pt x="2790" y="9071"/>
                  <a:pt x="2903" y="8978"/>
                </a:cubicBezTo>
                <a:cubicBezTo>
                  <a:pt x="3928" y="8117"/>
                  <a:pt x="4647" y="6913"/>
                  <a:pt x="5909" y="6348"/>
                </a:cubicBezTo>
                <a:cubicBezTo>
                  <a:pt x="7095" y="5772"/>
                  <a:pt x="8227" y="4672"/>
                  <a:pt x="9634" y="4847"/>
                </a:cubicBezTo>
                <a:cubicBezTo>
                  <a:pt x="10951" y="5317"/>
                  <a:pt x="9928" y="7751"/>
                  <a:pt x="9844" y="8758"/>
                </a:cubicBezTo>
                <a:cubicBezTo>
                  <a:pt x="9804" y="9764"/>
                  <a:pt x="9439" y="12825"/>
                  <a:pt x="10064" y="13485"/>
                </a:cubicBezTo>
                <a:cubicBezTo>
                  <a:pt x="10806" y="13135"/>
                  <a:pt x="10966" y="11544"/>
                  <a:pt x="11101" y="10792"/>
                </a:cubicBezTo>
                <a:cubicBezTo>
                  <a:pt x="11601" y="8257"/>
                  <a:pt x="11086" y="4839"/>
                  <a:pt x="13694" y="3362"/>
                </a:cubicBezTo>
                <a:cubicBezTo>
                  <a:pt x="14269" y="3057"/>
                  <a:pt x="14902" y="2904"/>
                  <a:pt x="15527" y="2741"/>
                </a:cubicBezTo>
                <a:cubicBezTo>
                  <a:pt x="16403" y="2495"/>
                  <a:pt x="17290" y="2054"/>
                  <a:pt x="18219" y="2284"/>
                </a:cubicBezTo>
                <a:cubicBezTo>
                  <a:pt x="18818" y="2449"/>
                  <a:pt x="19073" y="3249"/>
                  <a:pt x="19748" y="3234"/>
                </a:cubicBezTo>
                <a:cubicBezTo>
                  <a:pt x="20223" y="2935"/>
                  <a:pt x="20308" y="2271"/>
                  <a:pt x="20696" y="1876"/>
                </a:cubicBezTo>
                <a:cubicBezTo>
                  <a:pt x="21650" y="592"/>
                  <a:pt x="23686" y="1094"/>
                  <a:pt x="25104" y="858"/>
                </a:cubicBezTo>
                <a:cubicBezTo>
                  <a:pt x="26061" y="734"/>
                  <a:pt x="26978" y="418"/>
                  <a:pt x="27877" y="73"/>
                </a:cubicBezTo>
                <a:cubicBezTo>
                  <a:pt x="28009" y="1"/>
                  <a:pt x="28129" y="50"/>
                  <a:pt x="28192" y="136"/>
                </a:cubicBezTo>
                <a:lnTo>
                  <a:pt x="28199" y="136"/>
                </a:lnTo>
                <a:cubicBezTo>
                  <a:pt x="28509" y="225"/>
                  <a:pt x="28292" y="609"/>
                  <a:pt x="28321" y="839"/>
                </a:cubicBezTo>
                <a:cubicBezTo>
                  <a:pt x="28287" y="1253"/>
                  <a:pt x="28297" y="1669"/>
                  <a:pt x="28338" y="2083"/>
                </a:cubicBezTo>
                <a:cubicBezTo>
                  <a:pt x="28695" y="4521"/>
                  <a:pt x="28120" y="4169"/>
                  <a:pt x="26794" y="5734"/>
                </a:cubicBezTo>
                <a:cubicBezTo>
                  <a:pt x="26894" y="6055"/>
                  <a:pt x="27180" y="5916"/>
                  <a:pt x="27467" y="5775"/>
                </a:cubicBezTo>
                <a:cubicBezTo>
                  <a:pt x="27650" y="5686"/>
                  <a:pt x="27835" y="5598"/>
                  <a:pt x="27973" y="5627"/>
                </a:cubicBezTo>
                <a:cubicBezTo>
                  <a:pt x="29178" y="5713"/>
                  <a:pt x="28688" y="8437"/>
                  <a:pt x="28855" y="9321"/>
                </a:cubicBezTo>
                <a:cubicBezTo>
                  <a:pt x="29151" y="11790"/>
                  <a:pt x="27193" y="11982"/>
                  <a:pt x="25795" y="13413"/>
                </a:cubicBezTo>
                <a:cubicBezTo>
                  <a:pt x="24155" y="14825"/>
                  <a:pt x="25824" y="14629"/>
                  <a:pt x="26938" y="14332"/>
                </a:cubicBezTo>
                <a:cubicBezTo>
                  <a:pt x="27453" y="14149"/>
                  <a:pt x="27927" y="13649"/>
                  <a:pt x="28509" y="13828"/>
                </a:cubicBezTo>
                <a:cubicBezTo>
                  <a:pt x="29891" y="14609"/>
                  <a:pt x="29582" y="16541"/>
                  <a:pt x="29661" y="17893"/>
                </a:cubicBezTo>
                <a:cubicBezTo>
                  <a:pt x="29780" y="19372"/>
                  <a:pt x="30118" y="21392"/>
                  <a:pt x="28489" y="22174"/>
                </a:cubicBezTo>
                <a:cubicBezTo>
                  <a:pt x="27203" y="22774"/>
                  <a:pt x="22750" y="23147"/>
                  <a:pt x="22374" y="24707"/>
                </a:cubicBezTo>
                <a:cubicBezTo>
                  <a:pt x="22711" y="25545"/>
                  <a:pt x="24355" y="25107"/>
                  <a:pt x="25065" y="25031"/>
                </a:cubicBezTo>
                <a:cubicBezTo>
                  <a:pt x="26267" y="24924"/>
                  <a:pt x="28008" y="24009"/>
                  <a:pt x="28788" y="25376"/>
                </a:cubicBezTo>
                <a:cubicBezTo>
                  <a:pt x="28918" y="25712"/>
                  <a:pt x="29016" y="26120"/>
                  <a:pt x="29016" y="26516"/>
                </a:cubicBezTo>
                <a:cubicBezTo>
                  <a:pt x="29016" y="26986"/>
                  <a:pt x="28876" y="27437"/>
                  <a:pt x="28486" y="27723"/>
                </a:cubicBezTo>
                <a:cubicBezTo>
                  <a:pt x="27339" y="28539"/>
                  <a:pt x="25880" y="28738"/>
                  <a:pt x="24540" y="29058"/>
                </a:cubicBezTo>
                <a:cubicBezTo>
                  <a:pt x="21547" y="29607"/>
                  <a:pt x="18512" y="29992"/>
                  <a:pt x="15468" y="29992"/>
                </a:cubicBezTo>
                <a:cubicBezTo>
                  <a:pt x="15034" y="29995"/>
                  <a:pt x="14602" y="29985"/>
                  <a:pt x="14169" y="29969"/>
                </a:cubicBezTo>
                <a:close/>
                <a:moveTo>
                  <a:pt x="20490" y="21035"/>
                </a:moveTo>
                <a:cubicBezTo>
                  <a:pt x="20401" y="21038"/>
                  <a:pt x="20313" y="21051"/>
                  <a:pt x="20227" y="21084"/>
                </a:cubicBezTo>
                <a:cubicBezTo>
                  <a:pt x="20144" y="21117"/>
                  <a:pt x="20066" y="21158"/>
                  <a:pt x="19993" y="21207"/>
                </a:cubicBezTo>
                <a:cubicBezTo>
                  <a:pt x="19922" y="21254"/>
                  <a:pt x="19849" y="21299"/>
                  <a:pt x="19783" y="21352"/>
                </a:cubicBezTo>
                <a:cubicBezTo>
                  <a:pt x="19666" y="21449"/>
                  <a:pt x="19559" y="21559"/>
                  <a:pt x="19484" y="21694"/>
                </a:cubicBezTo>
                <a:cubicBezTo>
                  <a:pt x="19429" y="21795"/>
                  <a:pt x="19383" y="21895"/>
                  <a:pt x="19359" y="22009"/>
                </a:cubicBezTo>
                <a:cubicBezTo>
                  <a:pt x="19344" y="22073"/>
                  <a:pt x="19337" y="22135"/>
                  <a:pt x="19340" y="22200"/>
                </a:cubicBezTo>
                <a:cubicBezTo>
                  <a:pt x="19330" y="22253"/>
                  <a:pt x="19326" y="22306"/>
                  <a:pt x="19333" y="22362"/>
                </a:cubicBezTo>
                <a:cubicBezTo>
                  <a:pt x="19347" y="22480"/>
                  <a:pt x="19398" y="22620"/>
                  <a:pt x="19495" y="22694"/>
                </a:cubicBezTo>
                <a:cubicBezTo>
                  <a:pt x="19530" y="22720"/>
                  <a:pt x="19561" y="22746"/>
                  <a:pt x="19602" y="22763"/>
                </a:cubicBezTo>
                <a:cubicBezTo>
                  <a:pt x="19623" y="22772"/>
                  <a:pt x="19646" y="22779"/>
                  <a:pt x="19668" y="22785"/>
                </a:cubicBezTo>
                <a:cubicBezTo>
                  <a:pt x="19704" y="22795"/>
                  <a:pt x="19747" y="22801"/>
                  <a:pt x="19786" y="22801"/>
                </a:cubicBezTo>
                <a:lnTo>
                  <a:pt x="19807" y="22801"/>
                </a:lnTo>
                <a:cubicBezTo>
                  <a:pt x="20016" y="22788"/>
                  <a:pt x="20206" y="22710"/>
                  <a:pt x="20378" y="22592"/>
                </a:cubicBezTo>
                <a:cubicBezTo>
                  <a:pt x="20551" y="22473"/>
                  <a:pt x="20697" y="22321"/>
                  <a:pt x="20809" y="22142"/>
                </a:cubicBezTo>
                <a:cubicBezTo>
                  <a:pt x="20850" y="22076"/>
                  <a:pt x="20891" y="22006"/>
                  <a:pt x="20920" y="21934"/>
                </a:cubicBezTo>
                <a:cubicBezTo>
                  <a:pt x="20953" y="21856"/>
                  <a:pt x="20985" y="21774"/>
                  <a:pt x="20996" y="21690"/>
                </a:cubicBezTo>
                <a:cubicBezTo>
                  <a:pt x="21019" y="21523"/>
                  <a:pt x="20992" y="21332"/>
                  <a:pt x="20873" y="21202"/>
                </a:cubicBezTo>
                <a:cubicBezTo>
                  <a:pt x="20821" y="21145"/>
                  <a:pt x="20768" y="21107"/>
                  <a:pt x="20697" y="21077"/>
                </a:cubicBezTo>
                <a:cubicBezTo>
                  <a:pt x="20638" y="21050"/>
                  <a:pt x="20562" y="21034"/>
                  <a:pt x="20497" y="21034"/>
                </a:cubicBezTo>
                <a:cubicBezTo>
                  <a:pt x="20497" y="21035"/>
                  <a:pt x="20495" y="21035"/>
                  <a:pt x="20490" y="21035"/>
                </a:cubicBezTo>
                <a:close/>
                <a:moveTo>
                  <a:pt x="25186" y="17904"/>
                </a:moveTo>
                <a:cubicBezTo>
                  <a:pt x="25118" y="17906"/>
                  <a:pt x="25049" y="17913"/>
                  <a:pt x="24983" y="17927"/>
                </a:cubicBezTo>
                <a:cubicBezTo>
                  <a:pt x="24825" y="17929"/>
                  <a:pt x="24667" y="17955"/>
                  <a:pt x="24514" y="17998"/>
                </a:cubicBezTo>
                <a:cubicBezTo>
                  <a:pt x="24402" y="18029"/>
                  <a:pt x="24294" y="18080"/>
                  <a:pt x="24192" y="18136"/>
                </a:cubicBezTo>
                <a:cubicBezTo>
                  <a:pt x="24120" y="18174"/>
                  <a:pt x="24048" y="18213"/>
                  <a:pt x="23979" y="18258"/>
                </a:cubicBezTo>
                <a:cubicBezTo>
                  <a:pt x="23745" y="18407"/>
                  <a:pt x="23524" y="18580"/>
                  <a:pt x="23311" y="18757"/>
                </a:cubicBezTo>
                <a:cubicBezTo>
                  <a:pt x="23285" y="18778"/>
                  <a:pt x="23258" y="18800"/>
                  <a:pt x="23233" y="18821"/>
                </a:cubicBezTo>
                <a:cubicBezTo>
                  <a:pt x="23082" y="18926"/>
                  <a:pt x="22940" y="19041"/>
                  <a:pt x="22813" y="19178"/>
                </a:cubicBezTo>
                <a:cubicBezTo>
                  <a:pt x="22717" y="19284"/>
                  <a:pt x="22632" y="19396"/>
                  <a:pt x="22552" y="19516"/>
                </a:cubicBezTo>
                <a:cubicBezTo>
                  <a:pt x="22536" y="19540"/>
                  <a:pt x="22522" y="19566"/>
                  <a:pt x="22507" y="19591"/>
                </a:cubicBezTo>
                <a:cubicBezTo>
                  <a:pt x="22487" y="19624"/>
                  <a:pt x="22467" y="19655"/>
                  <a:pt x="22450" y="19690"/>
                </a:cubicBezTo>
                <a:cubicBezTo>
                  <a:pt x="22362" y="19854"/>
                  <a:pt x="22290" y="20035"/>
                  <a:pt x="22280" y="20223"/>
                </a:cubicBezTo>
                <a:cubicBezTo>
                  <a:pt x="22271" y="20403"/>
                  <a:pt x="22305" y="20581"/>
                  <a:pt x="22428" y="20719"/>
                </a:cubicBezTo>
                <a:cubicBezTo>
                  <a:pt x="22481" y="20780"/>
                  <a:pt x="22545" y="20833"/>
                  <a:pt x="22615" y="20870"/>
                </a:cubicBezTo>
                <a:cubicBezTo>
                  <a:pt x="22690" y="20912"/>
                  <a:pt x="22767" y="20955"/>
                  <a:pt x="22849" y="20975"/>
                </a:cubicBezTo>
                <a:cubicBezTo>
                  <a:pt x="22951" y="20998"/>
                  <a:pt x="23054" y="21011"/>
                  <a:pt x="23154" y="21011"/>
                </a:cubicBezTo>
                <a:cubicBezTo>
                  <a:pt x="23199" y="21020"/>
                  <a:pt x="23242" y="21027"/>
                  <a:pt x="23286" y="21031"/>
                </a:cubicBezTo>
                <a:cubicBezTo>
                  <a:pt x="23314" y="21034"/>
                  <a:pt x="23341" y="21035"/>
                  <a:pt x="23366" y="21035"/>
                </a:cubicBezTo>
                <a:lnTo>
                  <a:pt x="23409" y="21035"/>
                </a:lnTo>
                <a:cubicBezTo>
                  <a:pt x="23772" y="21035"/>
                  <a:pt x="24126" y="20906"/>
                  <a:pt x="24445" y="20744"/>
                </a:cubicBezTo>
                <a:cubicBezTo>
                  <a:pt x="24496" y="20718"/>
                  <a:pt x="24544" y="20690"/>
                  <a:pt x="24593" y="20666"/>
                </a:cubicBezTo>
                <a:cubicBezTo>
                  <a:pt x="24690" y="20616"/>
                  <a:pt x="24786" y="20561"/>
                  <a:pt x="24879" y="20502"/>
                </a:cubicBezTo>
                <a:cubicBezTo>
                  <a:pt x="24923" y="20478"/>
                  <a:pt x="24963" y="20452"/>
                  <a:pt x="25006" y="20427"/>
                </a:cubicBezTo>
                <a:cubicBezTo>
                  <a:pt x="25164" y="20341"/>
                  <a:pt x="25315" y="20243"/>
                  <a:pt x="25459" y="20134"/>
                </a:cubicBezTo>
                <a:cubicBezTo>
                  <a:pt x="25559" y="20056"/>
                  <a:pt x="25656" y="19964"/>
                  <a:pt x="25736" y="19867"/>
                </a:cubicBezTo>
                <a:cubicBezTo>
                  <a:pt x="25759" y="19841"/>
                  <a:pt x="25782" y="19813"/>
                  <a:pt x="25807" y="19788"/>
                </a:cubicBezTo>
                <a:cubicBezTo>
                  <a:pt x="25847" y="19746"/>
                  <a:pt x="25887" y="19701"/>
                  <a:pt x="25925" y="19658"/>
                </a:cubicBezTo>
                <a:cubicBezTo>
                  <a:pt x="25976" y="19598"/>
                  <a:pt x="26022" y="19532"/>
                  <a:pt x="26067" y="19467"/>
                </a:cubicBezTo>
                <a:cubicBezTo>
                  <a:pt x="26099" y="19418"/>
                  <a:pt x="26132" y="19368"/>
                  <a:pt x="26159" y="19317"/>
                </a:cubicBezTo>
                <a:cubicBezTo>
                  <a:pt x="26195" y="19248"/>
                  <a:pt x="26235" y="19178"/>
                  <a:pt x="26252" y="19100"/>
                </a:cubicBezTo>
                <a:cubicBezTo>
                  <a:pt x="26271" y="19008"/>
                  <a:pt x="26288" y="18919"/>
                  <a:pt x="26281" y="18826"/>
                </a:cubicBezTo>
                <a:lnTo>
                  <a:pt x="26275" y="18777"/>
                </a:lnTo>
                <a:cubicBezTo>
                  <a:pt x="26285" y="18709"/>
                  <a:pt x="26290" y="18637"/>
                  <a:pt x="26281" y="18567"/>
                </a:cubicBezTo>
                <a:cubicBezTo>
                  <a:pt x="26262" y="18419"/>
                  <a:pt x="26166" y="18288"/>
                  <a:pt x="26065" y="18182"/>
                </a:cubicBezTo>
                <a:cubicBezTo>
                  <a:pt x="25986" y="18100"/>
                  <a:pt x="25880" y="18042"/>
                  <a:pt x="25775" y="17999"/>
                </a:cubicBezTo>
                <a:cubicBezTo>
                  <a:pt x="25651" y="17949"/>
                  <a:pt x="25523" y="17914"/>
                  <a:pt x="25391" y="17909"/>
                </a:cubicBezTo>
                <a:cubicBezTo>
                  <a:pt x="25347" y="17907"/>
                  <a:pt x="25301" y="17906"/>
                  <a:pt x="25255" y="17906"/>
                </a:cubicBezTo>
                <a:cubicBezTo>
                  <a:pt x="25234" y="17904"/>
                  <a:pt x="25211" y="17904"/>
                  <a:pt x="25186" y="17904"/>
                </a:cubicBezTo>
                <a:close/>
                <a:moveTo>
                  <a:pt x="13572" y="10285"/>
                </a:moveTo>
                <a:cubicBezTo>
                  <a:pt x="13509" y="10321"/>
                  <a:pt x="13453" y="10372"/>
                  <a:pt x="13408" y="10430"/>
                </a:cubicBezTo>
                <a:cubicBezTo>
                  <a:pt x="13351" y="10503"/>
                  <a:pt x="13299" y="10581"/>
                  <a:pt x="13256" y="10661"/>
                </a:cubicBezTo>
                <a:cubicBezTo>
                  <a:pt x="13185" y="10796"/>
                  <a:pt x="13142" y="10949"/>
                  <a:pt x="13137" y="11101"/>
                </a:cubicBezTo>
                <a:cubicBezTo>
                  <a:pt x="13134" y="11170"/>
                  <a:pt x="13134" y="11238"/>
                  <a:pt x="13135" y="11307"/>
                </a:cubicBezTo>
                <a:cubicBezTo>
                  <a:pt x="13137" y="11359"/>
                  <a:pt x="13141" y="11413"/>
                  <a:pt x="13148" y="11465"/>
                </a:cubicBezTo>
                <a:cubicBezTo>
                  <a:pt x="13158" y="11543"/>
                  <a:pt x="13187" y="11614"/>
                  <a:pt x="13217" y="11686"/>
                </a:cubicBezTo>
                <a:cubicBezTo>
                  <a:pt x="13259" y="11784"/>
                  <a:pt x="13336" y="11863"/>
                  <a:pt x="13431" y="11906"/>
                </a:cubicBezTo>
                <a:cubicBezTo>
                  <a:pt x="13473" y="11945"/>
                  <a:pt x="13523" y="11974"/>
                  <a:pt x="13575" y="11990"/>
                </a:cubicBezTo>
                <a:cubicBezTo>
                  <a:pt x="13605" y="11998"/>
                  <a:pt x="13640" y="12004"/>
                  <a:pt x="13674" y="12004"/>
                </a:cubicBezTo>
                <a:cubicBezTo>
                  <a:pt x="13720" y="12004"/>
                  <a:pt x="13768" y="11995"/>
                  <a:pt x="13806" y="11978"/>
                </a:cubicBezTo>
                <a:cubicBezTo>
                  <a:pt x="13877" y="11949"/>
                  <a:pt x="13934" y="11898"/>
                  <a:pt x="13983" y="11842"/>
                </a:cubicBezTo>
                <a:cubicBezTo>
                  <a:pt x="14041" y="11774"/>
                  <a:pt x="14072" y="11681"/>
                  <a:pt x="14101" y="11597"/>
                </a:cubicBezTo>
                <a:cubicBezTo>
                  <a:pt x="14114" y="11558"/>
                  <a:pt x="14130" y="11517"/>
                  <a:pt x="14141" y="11475"/>
                </a:cubicBezTo>
                <a:cubicBezTo>
                  <a:pt x="14159" y="11409"/>
                  <a:pt x="14177" y="11341"/>
                  <a:pt x="14190" y="11272"/>
                </a:cubicBezTo>
                <a:cubicBezTo>
                  <a:pt x="14216" y="11136"/>
                  <a:pt x="14238" y="10992"/>
                  <a:pt x="14233" y="10852"/>
                </a:cubicBezTo>
                <a:cubicBezTo>
                  <a:pt x="14229" y="10745"/>
                  <a:pt x="14221" y="10633"/>
                  <a:pt x="14179" y="10532"/>
                </a:cubicBezTo>
                <a:cubicBezTo>
                  <a:pt x="14123" y="10394"/>
                  <a:pt x="13999" y="10264"/>
                  <a:pt x="13847" y="10241"/>
                </a:cubicBezTo>
                <a:cubicBezTo>
                  <a:pt x="13821" y="10237"/>
                  <a:pt x="13795" y="10236"/>
                  <a:pt x="13769" y="10236"/>
                </a:cubicBezTo>
                <a:cubicBezTo>
                  <a:pt x="13702" y="10234"/>
                  <a:pt x="13635" y="10249"/>
                  <a:pt x="13572" y="10285"/>
                </a:cubicBezTo>
                <a:close/>
                <a:moveTo>
                  <a:pt x="14372" y="5570"/>
                </a:moveTo>
                <a:cubicBezTo>
                  <a:pt x="14327" y="5573"/>
                  <a:pt x="14282" y="5586"/>
                  <a:pt x="14241" y="5602"/>
                </a:cubicBezTo>
                <a:cubicBezTo>
                  <a:pt x="14199" y="5609"/>
                  <a:pt x="14160" y="5621"/>
                  <a:pt x="14120" y="5635"/>
                </a:cubicBezTo>
                <a:cubicBezTo>
                  <a:pt x="14090" y="5644"/>
                  <a:pt x="14062" y="5660"/>
                  <a:pt x="14038" y="5677"/>
                </a:cubicBezTo>
                <a:cubicBezTo>
                  <a:pt x="13980" y="5709"/>
                  <a:pt x="13927" y="5757"/>
                  <a:pt x="13883" y="5802"/>
                </a:cubicBezTo>
                <a:cubicBezTo>
                  <a:pt x="13766" y="5921"/>
                  <a:pt x="13668" y="6059"/>
                  <a:pt x="13598" y="6210"/>
                </a:cubicBezTo>
                <a:cubicBezTo>
                  <a:pt x="13589" y="6232"/>
                  <a:pt x="13581" y="6252"/>
                  <a:pt x="13572" y="6274"/>
                </a:cubicBezTo>
                <a:cubicBezTo>
                  <a:pt x="13541" y="6334"/>
                  <a:pt x="13515" y="6397"/>
                  <a:pt x="13493" y="6462"/>
                </a:cubicBezTo>
                <a:cubicBezTo>
                  <a:pt x="13459" y="6564"/>
                  <a:pt x="13430" y="6670"/>
                  <a:pt x="13405" y="6777"/>
                </a:cubicBezTo>
                <a:cubicBezTo>
                  <a:pt x="13384" y="6853"/>
                  <a:pt x="13364" y="6932"/>
                  <a:pt x="13348" y="7011"/>
                </a:cubicBezTo>
                <a:cubicBezTo>
                  <a:pt x="13331" y="7093"/>
                  <a:pt x="13321" y="7173"/>
                  <a:pt x="13309" y="7254"/>
                </a:cubicBezTo>
                <a:cubicBezTo>
                  <a:pt x="13289" y="7402"/>
                  <a:pt x="13299" y="7550"/>
                  <a:pt x="13308" y="7698"/>
                </a:cubicBezTo>
                <a:cubicBezTo>
                  <a:pt x="13313" y="7779"/>
                  <a:pt x="13323" y="7859"/>
                  <a:pt x="13338" y="7941"/>
                </a:cubicBezTo>
                <a:cubicBezTo>
                  <a:pt x="13359" y="8081"/>
                  <a:pt x="13408" y="8211"/>
                  <a:pt x="13474" y="8337"/>
                </a:cubicBezTo>
                <a:cubicBezTo>
                  <a:pt x="13505" y="8394"/>
                  <a:pt x="13538" y="8449"/>
                  <a:pt x="13575" y="8503"/>
                </a:cubicBezTo>
                <a:cubicBezTo>
                  <a:pt x="13617" y="8562"/>
                  <a:pt x="13667" y="8610"/>
                  <a:pt x="13726" y="8653"/>
                </a:cubicBezTo>
                <a:cubicBezTo>
                  <a:pt x="13781" y="8692"/>
                  <a:pt x="13854" y="8725"/>
                  <a:pt x="13919" y="8736"/>
                </a:cubicBezTo>
                <a:cubicBezTo>
                  <a:pt x="13955" y="8743"/>
                  <a:pt x="13989" y="8748"/>
                  <a:pt x="14025" y="8748"/>
                </a:cubicBezTo>
                <a:cubicBezTo>
                  <a:pt x="14061" y="8748"/>
                  <a:pt x="14094" y="8743"/>
                  <a:pt x="14130" y="8736"/>
                </a:cubicBezTo>
                <a:cubicBezTo>
                  <a:pt x="14176" y="8739"/>
                  <a:pt x="14222" y="8733"/>
                  <a:pt x="14264" y="8718"/>
                </a:cubicBezTo>
                <a:cubicBezTo>
                  <a:pt x="14334" y="8689"/>
                  <a:pt x="14393" y="8654"/>
                  <a:pt x="14451" y="8604"/>
                </a:cubicBezTo>
                <a:cubicBezTo>
                  <a:pt x="14453" y="8600"/>
                  <a:pt x="14459" y="8597"/>
                  <a:pt x="14464" y="8591"/>
                </a:cubicBezTo>
                <a:cubicBezTo>
                  <a:pt x="14492" y="8571"/>
                  <a:pt x="14521" y="8549"/>
                  <a:pt x="14545" y="8525"/>
                </a:cubicBezTo>
                <a:cubicBezTo>
                  <a:pt x="14660" y="8411"/>
                  <a:pt x="14737" y="8260"/>
                  <a:pt x="14790" y="8111"/>
                </a:cubicBezTo>
                <a:cubicBezTo>
                  <a:pt x="14895" y="7816"/>
                  <a:pt x="14977" y="7511"/>
                  <a:pt x="15017" y="7201"/>
                </a:cubicBezTo>
                <a:cubicBezTo>
                  <a:pt x="15034" y="7057"/>
                  <a:pt x="15049" y="6913"/>
                  <a:pt x="15053" y="6767"/>
                </a:cubicBezTo>
                <a:cubicBezTo>
                  <a:pt x="15056" y="6614"/>
                  <a:pt x="15046" y="6463"/>
                  <a:pt x="15021" y="6312"/>
                </a:cubicBezTo>
                <a:cubicBezTo>
                  <a:pt x="14998" y="6166"/>
                  <a:pt x="14949" y="6026"/>
                  <a:pt x="14876" y="5897"/>
                </a:cubicBezTo>
                <a:cubicBezTo>
                  <a:pt x="14869" y="5885"/>
                  <a:pt x="14860" y="5871"/>
                  <a:pt x="14852" y="5858"/>
                </a:cubicBezTo>
                <a:cubicBezTo>
                  <a:pt x="14827" y="5815"/>
                  <a:pt x="14801" y="5773"/>
                  <a:pt x="14770" y="5736"/>
                </a:cubicBezTo>
                <a:cubicBezTo>
                  <a:pt x="14683" y="5629"/>
                  <a:pt x="14550" y="5566"/>
                  <a:pt x="14415" y="5566"/>
                </a:cubicBezTo>
                <a:cubicBezTo>
                  <a:pt x="14399" y="5569"/>
                  <a:pt x="14386" y="5569"/>
                  <a:pt x="14372" y="557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20"/>
          <p:cNvSpPr/>
          <p:nvPr/>
        </p:nvSpPr>
        <p:spPr>
          <a:xfrm rot="-198331">
            <a:off x="254941" y="5417077"/>
            <a:ext cx="1835025" cy="1929953"/>
          </a:xfrm>
          <a:custGeom>
            <a:avLst/>
            <a:gdLst/>
            <a:ahLst/>
            <a:cxnLst/>
            <a:rect l="l" t="t" r="r" b="b"/>
            <a:pathLst>
              <a:path w="28571" h="30049" extrusionOk="0">
                <a:moveTo>
                  <a:pt x="2150" y="29018"/>
                </a:moveTo>
                <a:cubicBezTo>
                  <a:pt x="2087" y="28976"/>
                  <a:pt x="2074" y="28895"/>
                  <a:pt x="2111" y="28831"/>
                </a:cubicBezTo>
                <a:cubicBezTo>
                  <a:pt x="2261" y="28587"/>
                  <a:pt x="2419" y="28348"/>
                  <a:pt x="2581" y="28111"/>
                </a:cubicBezTo>
                <a:cubicBezTo>
                  <a:pt x="2830" y="27747"/>
                  <a:pt x="3080" y="27385"/>
                  <a:pt x="3332" y="27023"/>
                </a:cubicBezTo>
                <a:cubicBezTo>
                  <a:pt x="3309" y="26997"/>
                  <a:pt x="3296" y="26961"/>
                  <a:pt x="3300" y="26925"/>
                </a:cubicBezTo>
                <a:cubicBezTo>
                  <a:pt x="3310" y="26724"/>
                  <a:pt x="3309" y="26522"/>
                  <a:pt x="3318" y="26321"/>
                </a:cubicBezTo>
                <a:cubicBezTo>
                  <a:pt x="3352" y="25526"/>
                  <a:pt x="3341" y="24734"/>
                  <a:pt x="3307" y="23939"/>
                </a:cubicBezTo>
                <a:cubicBezTo>
                  <a:pt x="3246" y="22730"/>
                  <a:pt x="3167" y="21514"/>
                  <a:pt x="2892" y="20330"/>
                </a:cubicBezTo>
                <a:cubicBezTo>
                  <a:pt x="2662" y="19466"/>
                  <a:pt x="2360" y="18617"/>
                  <a:pt x="1963" y="17813"/>
                </a:cubicBezTo>
                <a:cubicBezTo>
                  <a:pt x="1561" y="17037"/>
                  <a:pt x="1161" y="16259"/>
                  <a:pt x="777" y="15473"/>
                </a:cubicBezTo>
                <a:cubicBezTo>
                  <a:pt x="562" y="15061"/>
                  <a:pt x="329" y="14673"/>
                  <a:pt x="90" y="14276"/>
                </a:cubicBezTo>
                <a:cubicBezTo>
                  <a:pt x="1" y="14133"/>
                  <a:pt x="212" y="13977"/>
                  <a:pt x="317" y="14131"/>
                </a:cubicBezTo>
                <a:cubicBezTo>
                  <a:pt x="615" y="14624"/>
                  <a:pt x="908" y="15125"/>
                  <a:pt x="1162" y="15642"/>
                </a:cubicBezTo>
                <a:cubicBezTo>
                  <a:pt x="1533" y="16429"/>
                  <a:pt x="1960" y="17188"/>
                  <a:pt x="2339" y="17971"/>
                </a:cubicBezTo>
                <a:cubicBezTo>
                  <a:pt x="2814" y="19031"/>
                  <a:pt x="3190" y="20145"/>
                  <a:pt x="3348" y="21301"/>
                </a:cubicBezTo>
                <a:cubicBezTo>
                  <a:pt x="3533" y="22628"/>
                  <a:pt x="3596" y="23969"/>
                  <a:pt x="3607" y="25306"/>
                </a:cubicBezTo>
                <a:cubicBezTo>
                  <a:pt x="3609" y="25730"/>
                  <a:pt x="3589" y="26154"/>
                  <a:pt x="3576" y="26578"/>
                </a:cubicBezTo>
                <a:cubicBezTo>
                  <a:pt x="3575" y="26610"/>
                  <a:pt x="3575" y="26642"/>
                  <a:pt x="3573" y="26672"/>
                </a:cubicBezTo>
                <a:cubicBezTo>
                  <a:pt x="4098" y="25916"/>
                  <a:pt x="4627" y="25162"/>
                  <a:pt x="5159" y="24410"/>
                </a:cubicBezTo>
                <a:lnTo>
                  <a:pt x="5194" y="24364"/>
                </a:lnTo>
                <a:cubicBezTo>
                  <a:pt x="5181" y="24334"/>
                  <a:pt x="5179" y="24300"/>
                  <a:pt x="5194" y="24270"/>
                </a:cubicBezTo>
                <a:cubicBezTo>
                  <a:pt x="5293" y="24037"/>
                  <a:pt x="5373" y="23794"/>
                  <a:pt x="5445" y="23551"/>
                </a:cubicBezTo>
                <a:cubicBezTo>
                  <a:pt x="5888" y="22005"/>
                  <a:pt x="5897" y="20385"/>
                  <a:pt x="5848" y="18799"/>
                </a:cubicBezTo>
                <a:cubicBezTo>
                  <a:pt x="5821" y="17797"/>
                  <a:pt x="5708" y="16799"/>
                  <a:pt x="5586" y="15806"/>
                </a:cubicBezTo>
                <a:cubicBezTo>
                  <a:pt x="5575" y="15800"/>
                  <a:pt x="5566" y="15793"/>
                  <a:pt x="5557" y="15786"/>
                </a:cubicBezTo>
                <a:cubicBezTo>
                  <a:pt x="5461" y="15678"/>
                  <a:pt x="5404" y="15521"/>
                  <a:pt x="5335" y="15405"/>
                </a:cubicBezTo>
                <a:cubicBezTo>
                  <a:pt x="5194" y="15156"/>
                  <a:pt x="5036" y="14918"/>
                  <a:pt x="4885" y="14675"/>
                </a:cubicBezTo>
                <a:cubicBezTo>
                  <a:pt x="4417" y="13947"/>
                  <a:pt x="3979" y="13200"/>
                  <a:pt x="3614" y="12416"/>
                </a:cubicBezTo>
                <a:cubicBezTo>
                  <a:pt x="3374" y="11886"/>
                  <a:pt x="3188" y="11332"/>
                  <a:pt x="3044" y="10768"/>
                </a:cubicBezTo>
                <a:cubicBezTo>
                  <a:pt x="2857" y="10022"/>
                  <a:pt x="2671" y="9269"/>
                  <a:pt x="2639" y="8498"/>
                </a:cubicBezTo>
                <a:cubicBezTo>
                  <a:pt x="2632" y="8310"/>
                  <a:pt x="2640" y="8122"/>
                  <a:pt x="2658" y="7932"/>
                </a:cubicBezTo>
                <a:cubicBezTo>
                  <a:pt x="2665" y="7859"/>
                  <a:pt x="2730" y="7803"/>
                  <a:pt x="2804" y="7810"/>
                </a:cubicBezTo>
                <a:cubicBezTo>
                  <a:pt x="2876" y="7816"/>
                  <a:pt x="2934" y="7885"/>
                  <a:pt x="2927" y="7956"/>
                </a:cubicBezTo>
                <a:cubicBezTo>
                  <a:pt x="2915" y="8061"/>
                  <a:pt x="2908" y="8168"/>
                  <a:pt x="2905" y="8276"/>
                </a:cubicBezTo>
                <a:cubicBezTo>
                  <a:pt x="2901" y="8504"/>
                  <a:pt x="2919" y="8733"/>
                  <a:pt x="2944" y="8958"/>
                </a:cubicBezTo>
                <a:cubicBezTo>
                  <a:pt x="3113" y="10088"/>
                  <a:pt x="3384" y="11223"/>
                  <a:pt x="3841" y="12265"/>
                </a:cubicBezTo>
                <a:cubicBezTo>
                  <a:pt x="4301" y="13286"/>
                  <a:pt x="4921" y="14217"/>
                  <a:pt x="5504" y="15168"/>
                </a:cubicBezTo>
                <a:cubicBezTo>
                  <a:pt x="5417" y="14383"/>
                  <a:pt x="5356" y="13592"/>
                  <a:pt x="5281" y="12804"/>
                </a:cubicBezTo>
                <a:cubicBezTo>
                  <a:pt x="5159" y="11604"/>
                  <a:pt x="5066" y="10396"/>
                  <a:pt x="5123" y="9188"/>
                </a:cubicBezTo>
                <a:cubicBezTo>
                  <a:pt x="5164" y="8389"/>
                  <a:pt x="5257" y="7596"/>
                  <a:pt x="5359" y="6802"/>
                </a:cubicBezTo>
                <a:cubicBezTo>
                  <a:pt x="5408" y="6573"/>
                  <a:pt x="5487" y="5458"/>
                  <a:pt x="5809" y="5666"/>
                </a:cubicBezTo>
                <a:cubicBezTo>
                  <a:pt x="5867" y="5708"/>
                  <a:pt x="5885" y="5798"/>
                  <a:pt x="5841" y="5855"/>
                </a:cubicBezTo>
                <a:cubicBezTo>
                  <a:pt x="5813" y="5898"/>
                  <a:pt x="5799" y="5948"/>
                  <a:pt x="5783" y="5997"/>
                </a:cubicBezTo>
                <a:cubicBezTo>
                  <a:pt x="5632" y="6585"/>
                  <a:pt x="5582" y="7192"/>
                  <a:pt x="5510" y="7793"/>
                </a:cubicBezTo>
                <a:cubicBezTo>
                  <a:pt x="5415" y="8599"/>
                  <a:pt x="5366" y="9413"/>
                  <a:pt x="5378" y="10225"/>
                </a:cubicBezTo>
                <a:cubicBezTo>
                  <a:pt x="5435" y="10149"/>
                  <a:pt x="5490" y="10071"/>
                  <a:pt x="5546" y="9992"/>
                </a:cubicBezTo>
                <a:cubicBezTo>
                  <a:pt x="5849" y="9555"/>
                  <a:pt x="6111" y="9132"/>
                  <a:pt x="6357" y="8671"/>
                </a:cubicBezTo>
                <a:cubicBezTo>
                  <a:pt x="6995" y="7498"/>
                  <a:pt x="7301" y="6191"/>
                  <a:pt x="7405" y="4867"/>
                </a:cubicBezTo>
                <a:cubicBezTo>
                  <a:pt x="7422" y="4694"/>
                  <a:pt x="7685" y="4710"/>
                  <a:pt x="7674" y="4890"/>
                </a:cubicBezTo>
                <a:cubicBezTo>
                  <a:pt x="7599" y="5821"/>
                  <a:pt x="7431" y="6749"/>
                  <a:pt x="7124" y="7630"/>
                </a:cubicBezTo>
                <a:cubicBezTo>
                  <a:pt x="6861" y="8303"/>
                  <a:pt x="6539" y="8951"/>
                  <a:pt x="6154" y="9561"/>
                </a:cubicBezTo>
                <a:cubicBezTo>
                  <a:pt x="5943" y="9913"/>
                  <a:pt x="5698" y="10244"/>
                  <a:pt x="5457" y="10574"/>
                </a:cubicBezTo>
                <a:cubicBezTo>
                  <a:pt x="5444" y="10606"/>
                  <a:pt x="5418" y="10635"/>
                  <a:pt x="5388" y="10652"/>
                </a:cubicBezTo>
                <a:cubicBezTo>
                  <a:pt x="5392" y="10763"/>
                  <a:pt x="5396" y="10875"/>
                  <a:pt x="5404" y="10986"/>
                </a:cubicBezTo>
                <a:cubicBezTo>
                  <a:pt x="5445" y="11776"/>
                  <a:pt x="5532" y="12566"/>
                  <a:pt x="5602" y="13355"/>
                </a:cubicBezTo>
                <a:cubicBezTo>
                  <a:pt x="5701" y="14757"/>
                  <a:pt x="5920" y="16145"/>
                  <a:pt x="6043" y="17546"/>
                </a:cubicBezTo>
                <a:cubicBezTo>
                  <a:pt x="6137" y="18736"/>
                  <a:pt x="6170" y="19935"/>
                  <a:pt x="6099" y="21128"/>
                </a:cubicBezTo>
                <a:cubicBezTo>
                  <a:pt x="6062" y="21889"/>
                  <a:pt x="5963" y="22645"/>
                  <a:pt x="5773" y="23383"/>
                </a:cubicBezTo>
                <a:cubicBezTo>
                  <a:pt x="5744" y="23492"/>
                  <a:pt x="5713" y="23602"/>
                  <a:pt x="5681" y="23713"/>
                </a:cubicBezTo>
                <a:cubicBezTo>
                  <a:pt x="5895" y="23429"/>
                  <a:pt x="6111" y="23145"/>
                  <a:pt x="6327" y="22862"/>
                </a:cubicBezTo>
                <a:cubicBezTo>
                  <a:pt x="6319" y="22829"/>
                  <a:pt x="6324" y="22790"/>
                  <a:pt x="6345" y="22760"/>
                </a:cubicBezTo>
                <a:cubicBezTo>
                  <a:pt x="6371" y="22721"/>
                  <a:pt x="6413" y="22704"/>
                  <a:pt x="6457" y="22694"/>
                </a:cubicBezTo>
                <a:cubicBezTo>
                  <a:pt x="7110" y="21847"/>
                  <a:pt x="7774" y="21008"/>
                  <a:pt x="8440" y="20172"/>
                </a:cubicBezTo>
                <a:cubicBezTo>
                  <a:pt x="8436" y="20105"/>
                  <a:pt x="8480" y="20021"/>
                  <a:pt x="8506" y="19958"/>
                </a:cubicBezTo>
                <a:cubicBezTo>
                  <a:pt x="8779" y="19274"/>
                  <a:pt x="8936" y="18548"/>
                  <a:pt x="9055" y="17822"/>
                </a:cubicBezTo>
                <a:cubicBezTo>
                  <a:pt x="9267" y="16465"/>
                  <a:pt x="9146" y="15089"/>
                  <a:pt x="9032" y="13729"/>
                </a:cubicBezTo>
                <a:cubicBezTo>
                  <a:pt x="9022" y="13586"/>
                  <a:pt x="9011" y="13445"/>
                  <a:pt x="9004" y="13305"/>
                </a:cubicBezTo>
                <a:cubicBezTo>
                  <a:pt x="9002" y="13251"/>
                  <a:pt x="9004" y="13201"/>
                  <a:pt x="9032" y="13156"/>
                </a:cubicBezTo>
                <a:cubicBezTo>
                  <a:pt x="9073" y="13096"/>
                  <a:pt x="9159" y="13077"/>
                  <a:pt x="9219" y="13119"/>
                </a:cubicBezTo>
                <a:cubicBezTo>
                  <a:pt x="9278" y="13156"/>
                  <a:pt x="9285" y="13225"/>
                  <a:pt x="9271" y="13287"/>
                </a:cubicBezTo>
                <a:cubicBezTo>
                  <a:pt x="9277" y="13428"/>
                  <a:pt x="9290" y="13568"/>
                  <a:pt x="9300" y="13707"/>
                </a:cubicBezTo>
                <a:cubicBezTo>
                  <a:pt x="9382" y="14728"/>
                  <a:pt x="9478" y="15749"/>
                  <a:pt x="9428" y="16772"/>
                </a:cubicBezTo>
                <a:cubicBezTo>
                  <a:pt x="9396" y="17482"/>
                  <a:pt x="9288" y="18187"/>
                  <a:pt x="9120" y="18877"/>
                </a:cubicBezTo>
                <a:cubicBezTo>
                  <a:pt x="9068" y="19107"/>
                  <a:pt x="9008" y="19336"/>
                  <a:pt x="8936" y="19560"/>
                </a:cubicBezTo>
                <a:cubicBezTo>
                  <a:pt x="9144" y="19307"/>
                  <a:pt x="9353" y="19055"/>
                  <a:pt x="9561" y="18804"/>
                </a:cubicBezTo>
                <a:cubicBezTo>
                  <a:pt x="9554" y="18768"/>
                  <a:pt x="9563" y="18729"/>
                  <a:pt x="9593" y="18696"/>
                </a:cubicBezTo>
                <a:cubicBezTo>
                  <a:pt x="9622" y="18667"/>
                  <a:pt x="9658" y="18653"/>
                  <a:pt x="9695" y="18641"/>
                </a:cubicBezTo>
                <a:cubicBezTo>
                  <a:pt x="11301" y="16719"/>
                  <a:pt x="12957" y="14839"/>
                  <a:pt x="14654" y="12997"/>
                </a:cubicBezTo>
                <a:cubicBezTo>
                  <a:pt x="14784" y="12856"/>
                  <a:pt x="14918" y="12717"/>
                  <a:pt x="15049" y="12579"/>
                </a:cubicBezTo>
                <a:cubicBezTo>
                  <a:pt x="15033" y="12517"/>
                  <a:pt x="15070" y="12452"/>
                  <a:pt x="15096" y="12393"/>
                </a:cubicBezTo>
                <a:cubicBezTo>
                  <a:pt x="15168" y="12216"/>
                  <a:pt x="15234" y="12042"/>
                  <a:pt x="15298" y="11864"/>
                </a:cubicBezTo>
                <a:cubicBezTo>
                  <a:pt x="15391" y="11582"/>
                  <a:pt x="15472" y="11295"/>
                  <a:pt x="15532" y="11006"/>
                </a:cubicBezTo>
                <a:cubicBezTo>
                  <a:pt x="15482" y="11013"/>
                  <a:pt x="15431" y="10990"/>
                  <a:pt x="15400" y="10947"/>
                </a:cubicBezTo>
                <a:cubicBezTo>
                  <a:pt x="15049" y="10469"/>
                  <a:pt x="14641" y="10044"/>
                  <a:pt x="14278" y="9577"/>
                </a:cubicBezTo>
                <a:cubicBezTo>
                  <a:pt x="14057" y="9302"/>
                  <a:pt x="13825" y="9035"/>
                  <a:pt x="13639" y="8734"/>
                </a:cubicBezTo>
                <a:cubicBezTo>
                  <a:pt x="13581" y="8639"/>
                  <a:pt x="13515" y="8534"/>
                  <a:pt x="13516" y="8419"/>
                </a:cubicBezTo>
                <a:cubicBezTo>
                  <a:pt x="13529" y="8247"/>
                  <a:pt x="13785" y="8255"/>
                  <a:pt x="13785" y="8428"/>
                </a:cubicBezTo>
                <a:cubicBezTo>
                  <a:pt x="13920" y="8736"/>
                  <a:pt x="14145" y="8971"/>
                  <a:pt x="14343" y="9226"/>
                </a:cubicBezTo>
                <a:cubicBezTo>
                  <a:pt x="14597" y="9548"/>
                  <a:pt x="14859" y="9864"/>
                  <a:pt x="15127" y="10175"/>
                </a:cubicBezTo>
                <a:cubicBezTo>
                  <a:pt x="15269" y="10343"/>
                  <a:pt x="15408" y="10511"/>
                  <a:pt x="15531" y="10671"/>
                </a:cubicBezTo>
                <a:cubicBezTo>
                  <a:pt x="15546" y="10692"/>
                  <a:pt x="15565" y="10714"/>
                  <a:pt x="15582" y="10738"/>
                </a:cubicBezTo>
                <a:cubicBezTo>
                  <a:pt x="15602" y="10619"/>
                  <a:pt x="15621" y="10501"/>
                  <a:pt x="15635" y="10380"/>
                </a:cubicBezTo>
                <a:cubicBezTo>
                  <a:pt x="15901" y="8191"/>
                  <a:pt x="15328" y="5990"/>
                  <a:pt x="15607" y="3799"/>
                </a:cubicBezTo>
                <a:cubicBezTo>
                  <a:pt x="15669" y="3307"/>
                  <a:pt x="15745" y="2814"/>
                  <a:pt x="15873" y="2335"/>
                </a:cubicBezTo>
                <a:cubicBezTo>
                  <a:pt x="15891" y="2263"/>
                  <a:pt x="15975" y="2227"/>
                  <a:pt x="16042" y="2249"/>
                </a:cubicBezTo>
                <a:cubicBezTo>
                  <a:pt x="16142" y="2281"/>
                  <a:pt x="16149" y="2388"/>
                  <a:pt x="16114" y="2473"/>
                </a:cubicBezTo>
                <a:cubicBezTo>
                  <a:pt x="16003" y="2922"/>
                  <a:pt x="15932" y="3379"/>
                  <a:pt x="15874" y="3838"/>
                </a:cubicBezTo>
                <a:cubicBezTo>
                  <a:pt x="15556" y="6382"/>
                  <a:pt x="16390" y="8996"/>
                  <a:pt x="15686" y="11503"/>
                </a:cubicBezTo>
                <a:cubicBezTo>
                  <a:pt x="15631" y="11706"/>
                  <a:pt x="15566" y="11906"/>
                  <a:pt x="15495" y="12104"/>
                </a:cubicBezTo>
                <a:cubicBezTo>
                  <a:pt x="16817" y="10705"/>
                  <a:pt x="18146" y="9311"/>
                  <a:pt x="19471" y="7916"/>
                </a:cubicBezTo>
                <a:cubicBezTo>
                  <a:pt x="19468" y="7882"/>
                  <a:pt x="19475" y="7849"/>
                  <a:pt x="19496" y="7817"/>
                </a:cubicBezTo>
                <a:cubicBezTo>
                  <a:pt x="19730" y="7403"/>
                  <a:pt x="19920" y="6979"/>
                  <a:pt x="20039" y="6520"/>
                </a:cubicBezTo>
                <a:cubicBezTo>
                  <a:pt x="20476" y="4896"/>
                  <a:pt x="20078" y="3186"/>
                  <a:pt x="20456" y="1556"/>
                </a:cubicBezTo>
                <a:cubicBezTo>
                  <a:pt x="20511" y="1389"/>
                  <a:pt x="20590" y="768"/>
                  <a:pt x="20848" y="913"/>
                </a:cubicBezTo>
                <a:cubicBezTo>
                  <a:pt x="20920" y="959"/>
                  <a:pt x="20923" y="1057"/>
                  <a:pt x="20873" y="1122"/>
                </a:cubicBezTo>
                <a:cubicBezTo>
                  <a:pt x="20820" y="1228"/>
                  <a:pt x="20792" y="1345"/>
                  <a:pt x="20758" y="1460"/>
                </a:cubicBezTo>
                <a:cubicBezTo>
                  <a:pt x="20578" y="2138"/>
                  <a:pt x="20547" y="2835"/>
                  <a:pt x="20542" y="3536"/>
                </a:cubicBezTo>
                <a:cubicBezTo>
                  <a:pt x="20674" y="3382"/>
                  <a:pt x="20805" y="3229"/>
                  <a:pt x="20929" y="3070"/>
                </a:cubicBezTo>
                <a:cubicBezTo>
                  <a:pt x="21053" y="2906"/>
                  <a:pt x="21165" y="2735"/>
                  <a:pt x="21265" y="2559"/>
                </a:cubicBezTo>
                <a:cubicBezTo>
                  <a:pt x="21574" y="2012"/>
                  <a:pt x="21812" y="1425"/>
                  <a:pt x="22055" y="844"/>
                </a:cubicBezTo>
                <a:cubicBezTo>
                  <a:pt x="22086" y="772"/>
                  <a:pt x="22128" y="690"/>
                  <a:pt x="22216" y="683"/>
                </a:cubicBezTo>
                <a:cubicBezTo>
                  <a:pt x="22289" y="676"/>
                  <a:pt x="22354" y="735"/>
                  <a:pt x="22359" y="808"/>
                </a:cubicBezTo>
                <a:cubicBezTo>
                  <a:pt x="22364" y="849"/>
                  <a:pt x="22346" y="886"/>
                  <a:pt x="22322" y="913"/>
                </a:cubicBezTo>
                <a:cubicBezTo>
                  <a:pt x="22200" y="1172"/>
                  <a:pt x="22105" y="1441"/>
                  <a:pt x="21986" y="1703"/>
                </a:cubicBezTo>
                <a:cubicBezTo>
                  <a:pt x="21757" y="2210"/>
                  <a:pt x="21523" y="2725"/>
                  <a:pt x="21188" y="3176"/>
                </a:cubicBezTo>
                <a:cubicBezTo>
                  <a:pt x="21030" y="3388"/>
                  <a:pt x="20854" y="3587"/>
                  <a:pt x="20683" y="3789"/>
                </a:cubicBezTo>
                <a:cubicBezTo>
                  <a:pt x="20641" y="3839"/>
                  <a:pt x="20597" y="3904"/>
                  <a:pt x="20542" y="3931"/>
                </a:cubicBezTo>
                <a:cubicBezTo>
                  <a:pt x="20542" y="4216"/>
                  <a:pt x="20545" y="4502"/>
                  <a:pt x="20539" y="4786"/>
                </a:cubicBezTo>
                <a:cubicBezTo>
                  <a:pt x="20502" y="5629"/>
                  <a:pt x="20404" y="6486"/>
                  <a:pt x="20072" y="7268"/>
                </a:cubicBezTo>
                <a:lnTo>
                  <a:pt x="20056" y="7305"/>
                </a:lnTo>
                <a:lnTo>
                  <a:pt x="21037" y="6270"/>
                </a:lnTo>
                <a:cubicBezTo>
                  <a:pt x="22322" y="4966"/>
                  <a:pt x="23547" y="3609"/>
                  <a:pt x="24790" y="2266"/>
                </a:cubicBezTo>
                <a:cubicBezTo>
                  <a:pt x="25430" y="1589"/>
                  <a:pt x="26048" y="890"/>
                  <a:pt x="26636" y="167"/>
                </a:cubicBezTo>
                <a:lnTo>
                  <a:pt x="26636" y="167"/>
                </a:lnTo>
                <a:cubicBezTo>
                  <a:pt x="26622" y="90"/>
                  <a:pt x="26680" y="12"/>
                  <a:pt x="26760" y="6"/>
                </a:cubicBezTo>
                <a:cubicBezTo>
                  <a:pt x="26832" y="0"/>
                  <a:pt x="26900" y="56"/>
                  <a:pt x="26904" y="128"/>
                </a:cubicBezTo>
                <a:cubicBezTo>
                  <a:pt x="26935" y="308"/>
                  <a:pt x="26763" y="432"/>
                  <a:pt x="26667" y="563"/>
                </a:cubicBezTo>
                <a:cubicBezTo>
                  <a:pt x="26475" y="785"/>
                  <a:pt x="26283" y="1008"/>
                  <a:pt x="26090" y="1234"/>
                </a:cubicBezTo>
                <a:cubicBezTo>
                  <a:pt x="25715" y="1681"/>
                  <a:pt x="25314" y="2105"/>
                  <a:pt x="24913" y="2531"/>
                </a:cubicBezTo>
                <a:cubicBezTo>
                  <a:pt x="22692" y="4956"/>
                  <a:pt x="20413" y="7328"/>
                  <a:pt x="18144" y="9710"/>
                </a:cubicBezTo>
                <a:lnTo>
                  <a:pt x="18197" y="9686"/>
                </a:lnTo>
                <a:cubicBezTo>
                  <a:pt x="19808" y="8934"/>
                  <a:pt x="21596" y="8754"/>
                  <a:pt x="23310" y="8337"/>
                </a:cubicBezTo>
                <a:cubicBezTo>
                  <a:pt x="23604" y="7887"/>
                  <a:pt x="23925" y="7455"/>
                  <a:pt x="24273" y="7045"/>
                </a:cubicBezTo>
                <a:cubicBezTo>
                  <a:pt x="24690" y="6553"/>
                  <a:pt x="25184" y="6133"/>
                  <a:pt x="25649" y="5686"/>
                </a:cubicBezTo>
                <a:cubicBezTo>
                  <a:pt x="25735" y="5501"/>
                  <a:pt x="25997" y="5617"/>
                  <a:pt x="25897" y="5801"/>
                </a:cubicBezTo>
                <a:cubicBezTo>
                  <a:pt x="25781" y="5970"/>
                  <a:pt x="25609" y="6090"/>
                  <a:pt x="25463" y="6233"/>
                </a:cubicBezTo>
                <a:cubicBezTo>
                  <a:pt x="24966" y="6686"/>
                  <a:pt x="24473" y="7189"/>
                  <a:pt x="24075" y="7726"/>
                </a:cubicBezTo>
                <a:cubicBezTo>
                  <a:pt x="23947" y="7893"/>
                  <a:pt x="23824" y="8064"/>
                  <a:pt x="23705" y="8238"/>
                </a:cubicBezTo>
                <a:cubicBezTo>
                  <a:pt x="23990" y="8161"/>
                  <a:pt x="24271" y="8076"/>
                  <a:pt x="24550" y="7979"/>
                </a:cubicBezTo>
                <a:cubicBezTo>
                  <a:pt x="25271" y="7728"/>
                  <a:pt x="25987" y="7456"/>
                  <a:pt x="26648" y="7075"/>
                </a:cubicBezTo>
                <a:cubicBezTo>
                  <a:pt x="26908" y="6923"/>
                  <a:pt x="27166" y="6757"/>
                  <a:pt x="27385" y="6549"/>
                </a:cubicBezTo>
                <a:cubicBezTo>
                  <a:pt x="27515" y="6435"/>
                  <a:pt x="27697" y="6629"/>
                  <a:pt x="27564" y="6752"/>
                </a:cubicBezTo>
                <a:cubicBezTo>
                  <a:pt x="26464" y="7726"/>
                  <a:pt x="24392" y="8366"/>
                  <a:pt x="22962" y="8698"/>
                </a:cubicBezTo>
                <a:cubicBezTo>
                  <a:pt x="21973" y="8931"/>
                  <a:pt x="20935" y="9082"/>
                  <a:pt x="19959" y="9344"/>
                </a:cubicBezTo>
                <a:cubicBezTo>
                  <a:pt x="19169" y="9559"/>
                  <a:pt x="18396" y="9856"/>
                  <a:pt x="17677" y="10247"/>
                </a:cubicBezTo>
                <a:cubicBezTo>
                  <a:pt x="17688" y="10238"/>
                  <a:pt x="17700" y="10228"/>
                  <a:pt x="17709" y="10215"/>
                </a:cubicBezTo>
                <a:cubicBezTo>
                  <a:pt x="17686" y="10247"/>
                  <a:pt x="17650" y="10268"/>
                  <a:pt x="17612" y="10274"/>
                </a:cubicBezTo>
                <a:cubicBezTo>
                  <a:pt x="16665" y="11267"/>
                  <a:pt x="15722" y="12264"/>
                  <a:pt x="14783" y="13264"/>
                </a:cubicBezTo>
                <a:cubicBezTo>
                  <a:pt x="14589" y="13474"/>
                  <a:pt x="14395" y="13687"/>
                  <a:pt x="14202" y="13898"/>
                </a:cubicBezTo>
                <a:cubicBezTo>
                  <a:pt x="14458" y="13868"/>
                  <a:pt x="14737" y="13870"/>
                  <a:pt x="14825" y="13855"/>
                </a:cubicBezTo>
                <a:cubicBezTo>
                  <a:pt x="15712" y="13808"/>
                  <a:pt x="16603" y="13732"/>
                  <a:pt x="17491" y="13811"/>
                </a:cubicBezTo>
                <a:cubicBezTo>
                  <a:pt x="18061" y="13845"/>
                  <a:pt x="18630" y="13901"/>
                  <a:pt x="19201" y="13959"/>
                </a:cubicBezTo>
                <a:cubicBezTo>
                  <a:pt x="19227" y="13861"/>
                  <a:pt x="19352" y="13767"/>
                  <a:pt x="19431" y="13716"/>
                </a:cubicBezTo>
                <a:cubicBezTo>
                  <a:pt x="19734" y="13503"/>
                  <a:pt x="20058" y="13309"/>
                  <a:pt x="20377" y="13128"/>
                </a:cubicBezTo>
                <a:cubicBezTo>
                  <a:pt x="21395" y="12553"/>
                  <a:pt x="22469" y="12068"/>
                  <a:pt x="23586" y="11725"/>
                </a:cubicBezTo>
                <a:cubicBezTo>
                  <a:pt x="24517" y="11453"/>
                  <a:pt x="25471" y="11208"/>
                  <a:pt x="26444" y="11151"/>
                </a:cubicBezTo>
                <a:cubicBezTo>
                  <a:pt x="26662" y="11137"/>
                  <a:pt x="26878" y="11119"/>
                  <a:pt x="27095" y="11109"/>
                </a:cubicBezTo>
                <a:cubicBezTo>
                  <a:pt x="27168" y="11108"/>
                  <a:pt x="27233" y="11158"/>
                  <a:pt x="27239" y="11236"/>
                </a:cubicBezTo>
                <a:cubicBezTo>
                  <a:pt x="27245" y="11306"/>
                  <a:pt x="27187" y="11378"/>
                  <a:pt x="27112" y="11379"/>
                </a:cubicBezTo>
                <a:cubicBezTo>
                  <a:pt x="26901" y="11388"/>
                  <a:pt x="26688" y="11407"/>
                  <a:pt x="26478" y="11418"/>
                </a:cubicBezTo>
                <a:cubicBezTo>
                  <a:pt x="25711" y="11460"/>
                  <a:pt x="24941" y="11631"/>
                  <a:pt x="24208" y="11825"/>
                </a:cubicBezTo>
                <a:cubicBezTo>
                  <a:pt x="23071" y="12116"/>
                  <a:pt x="21990" y="12581"/>
                  <a:pt x="20948" y="13115"/>
                </a:cubicBezTo>
                <a:cubicBezTo>
                  <a:pt x="20459" y="13394"/>
                  <a:pt x="19960" y="13642"/>
                  <a:pt x="19521" y="13989"/>
                </a:cubicBezTo>
                <a:cubicBezTo>
                  <a:pt x="20519" y="14088"/>
                  <a:pt x="21517" y="14173"/>
                  <a:pt x="22519" y="14125"/>
                </a:cubicBezTo>
                <a:cubicBezTo>
                  <a:pt x="22965" y="14094"/>
                  <a:pt x="23423" y="14033"/>
                  <a:pt x="23839" y="13882"/>
                </a:cubicBezTo>
                <a:cubicBezTo>
                  <a:pt x="24003" y="13829"/>
                  <a:pt x="24096" y="14074"/>
                  <a:pt x="23926" y="14138"/>
                </a:cubicBezTo>
                <a:cubicBezTo>
                  <a:pt x="22860" y="14504"/>
                  <a:pt x="21705" y="14419"/>
                  <a:pt x="20598" y="14353"/>
                </a:cubicBezTo>
                <a:cubicBezTo>
                  <a:pt x="19440" y="14265"/>
                  <a:pt x="18285" y="14117"/>
                  <a:pt x="17125" y="14054"/>
                </a:cubicBezTo>
                <a:cubicBezTo>
                  <a:pt x="16290" y="14016"/>
                  <a:pt x="15451" y="14092"/>
                  <a:pt x="14616" y="14137"/>
                </a:cubicBezTo>
                <a:cubicBezTo>
                  <a:pt x="14422" y="14148"/>
                  <a:pt x="14227" y="14153"/>
                  <a:pt x="14037" y="14202"/>
                </a:cubicBezTo>
                <a:cubicBezTo>
                  <a:pt x="13979" y="14212"/>
                  <a:pt x="13923" y="14249"/>
                  <a:pt x="13871" y="14262"/>
                </a:cubicBezTo>
                <a:cubicBezTo>
                  <a:pt x="12598" y="15669"/>
                  <a:pt x="11351" y="17100"/>
                  <a:pt x="10134" y="18553"/>
                </a:cubicBezTo>
                <a:cubicBezTo>
                  <a:pt x="10231" y="18536"/>
                  <a:pt x="10326" y="18519"/>
                  <a:pt x="10424" y="18505"/>
                </a:cubicBezTo>
                <a:cubicBezTo>
                  <a:pt x="11010" y="18414"/>
                  <a:pt x="11606" y="18365"/>
                  <a:pt x="12198" y="18331"/>
                </a:cubicBezTo>
                <a:cubicBezTo>
                  <a:pt x="13124" y="18275"/>
                  <a:pt x="14034" y="18295"/>
                  <a:pt x="14954" y="18346"/>
                </a:cubicBezTo>
                <a:cubicBezTo>
                  <a:pt x="15834" y="18415"/>
                  <a:pt x="16717" y="18490"/>
                  <a:pt x="17589" y="18622"/>
                </a:cubicBezTo>
                <a:cubicBezTo>
                  <a:pt x="17904" y="18676"/>
                  <a:pt x="18220" y="18733"/>
                  <a:pt x="18534" y="18795"/>
                </a:cubicBezTo>
                <a:cubicBezTo>
                  <a:pt x="18620" y="18697"/>
                  <a:pt x="18755" y="18658"/>
                  <a:pt x="18860" y="18588"/>
                </a:cubicBezTo>
                <a:cubicBezTo>
                  <a:pt x="19238" y="18381"/>
                  <a:pt x="19609" y="18165"/>
                  <a:pt x="19993" y="17968"/>
                </a:cubicBezTo>
                <a:cubicBezTo>
                  <a:pt x="21031" y="17419"/>
                  <a:pt x="22154" y="17060"/>
                  <a:pt x="23290" y="16778"/>
                </a:cubicBezTo>
                <a:cubicBezTo>
                  <a:pt x="24131" y="16554"/>
                  <a:pt x="24990" y="16408"/>
                  <a:pt x="25856" y="16319"/>
                </a:cubicBezTo>
                <a:cubicBezTo>
                  <a:pt x="26412" y="16262"/>
                  <a:pt x="26969" y="16203"/>
                  <a:pt x="27529" y="16204"/>
                </a:cubicBezTo>
                <a:cubicBezTo>
                  <a:pt x="27791" y="16207"/>
                  <a:pt x="28053" y="16211"/>
                  <a:pt x="28313" y="16224"/>
                </a:cubicBezTo>
                <a:cubicBezTo>
                  <a:pt x="28409" y="16217"/>
                  <a:pt x="28520" y="16257"/>
                  <a:pt x="28513" y="16372"/>
                </a:cubicBezTo>
                <a:cubicBezTo>
                  <a:pt x="28510" y="16446"/>
                  <a:pt x="28445" y="16503"/>
                  <a:pt x="28370" y="16499"/>
                </a:cubicBezTo>
                <a:cubicBezTo>
                  <a:pt x="28054" y="16483"/>
                  <a:pt x="27705" y="16477"/>
                  <a:pt x="27397" y="16476"/>
                </a:cubicBezTo>
                <a:cubicBezTo>
                  <a:pt x="26370" y="16516"/>
                  <a:pt x="25337" y="16627"/>
                  <a:pt x="24329" y="16815"/>
                </a:cubicBezTo>
                <a:cubicBezTo>
                  <a:pt x="23192" y="17063"/>
                  <a:pt x="22066" y="17353"/>
                  <a:pt x="20992" y="17797"/>
                </a:cubicBezTo>
                <a:cubicBezTo>
                  <a:pt x="20453" y="18023"/>
                  <a:pt x="19938" y="18299"/>
                  <a:pt x="19428" y="18582"/>
                </a:cubicBezTo>
                <a:cubicBezTo>
                  <a:pt x="19255" y="18677"/>
                  <a:pt x="19082" y="18773"/>
                  <a:pt x="18909" y="18870"/>
                </a:cubicBezTo>
                <a:cubicBezTo>
                  <a:pt x="19028" y="18893"/>
                  <a:pt x="19148" y="18919"/>
                  <a:pt x="19267" y="18943"/>
                </a:cubicBezTo>
                <a:cubicBezTo>
                  <a:pt x="19943" y="19094"/>
                  <a:pt x="20618" y="19255"/>
                  <a:pt x="21294" y="19409"/>
                </a:cubicBezTo>
                <a:cubicBezTo>
                  <a:pt x="21461" y="19446"/>
                  <a:pt x="21426" y="19702"/>
                  <a:pt x="21244" y="19675"/>
                </a:cubicBezTo>
                <a:cubicBezTo>
                  <a:pt x="19992" y="19384"/>
                  <a:pt x="18741" y="19085"/>
                  <a:pt x="17471" y="18878"/>
                </a:cubicBezTo>
                <a:cubicBezTo>
                  <a:pt x="16423" y="18735"/>
                  <a:pt x="15377" y="18632"/>
                  <a:pt x="14320" y="18589"/>
                </a:cubicBezTo>
                <a:cubicBezTo>
                  <a:pt x="13611" y="18562"/>
                  <a:pt x="12901" y="18559"/>
                  <a:pt x="12195" y="18604"/>
                </a:cubicBezTo>
                <a:cubicBezTo>
                  <a:pt x="11409" y="18654"/>
                  <a:pt x="10615" y="18710"/>
                  <a:pt x="9850" y="18893"/>
                </a:cubicBezTo>
                <a:cubicBezTo>
                  <a:pt x="8824" y="20128"/>
                  <a:pt x="7819" y="21378"/>
                  <a:pt x="6838" y="22648"/>
                </a:cubicBezTo>
                <a:cubicBezTo>
                  <a:pt x="7291" y="22599"/>
                  <a:pt x="7747" y="22605"/>
                  <a:pt x="8203" y="22598"/>
                </a:cubicBezTo>
                <a:cubicBezTo>
                  <a:pt x="9162" y="22586"/>
                  <a:pt x="10116" y="22701"/>
                  <a:pt x="11059" y="22865"/>
                </a:cubicBezTo>
                <a:cubicBezTo>
                  <a:pt x="11657" y="22957"/>
                  <a:pt x="12254" y="23065"/>
                  <a:pt x="12851" y="23181"/>
                </a:cubicBezTo>
                <a:lnTo>
                  <a:pt x="12851" y="23180"/>
                </a:lnTo>
                <a:cubicBezTo>
                  <a:pt x="12844" y="23082"/>
                  <a:pt x="12928" y="23033"/>
                  <a:pt x="13013" y="23025"/>
                </a:cubicBezTo>
                <a:cubicBezTo>
                  <a:pt x="13289" y="22944"/>
                  <a:pt x="13554" y="22830"/>
                  <a:pt x="13821" y="22727"/>
                </a:cubicBezTo>
                <a:cubicBezTo>
                  <a:pt x="14623" y="22392"/>
                  <a:pt x="15466" y="22171"/>
                  <a:pt x="16315" y="22001"/>
                </a:cubicBezTo>
                <a:cubicBezTo>
                  <a:pt x="16915" y="21880"/>
                  <a:pt x="17486" y="21778"/>
                  <a:pt x="18084" y="21732"/>
                </a:cubicBezTo>
                <a:cubicBezTo>
                  <a:pt x="18159" y="21728"/>
                  <a:pt x="18223" y="21782"/>
                  <a:pt x="18228" y="21859"/>
                </a:cubicBezTo>
                <a:cubicBezTo>
                  <a:pt x="18233" y="21932"/>
                  <a:pt x="18176" y="21998"/>
                  <a:pt x="18102" y="22002"/>
                </a:cubicBezTo>
                <a:cubicBezTo>
                  <a:pt x="17904" y="22015"/>
                  <a:pt x="17707" y="22040"/>
                  <a:pt x="17509" y="22066"/>
                </a:cubicBezTo>
                <a:cubicBezTo>
                  <a:pt x="16948" y="22142"/>
                  <a:pt x="16393" y="22254"/>
                  <a:pt x="15840" y="22378"/>
                </a:cubicBezTo>
                <a:cubicBezTo>
                  <a:pt x="15367" y="22484"/>
                  <a:pt x="14902" y="22613"/>
                  <a:pt x="14447" y="22773"/>
                </a:cubicBezTo>
                <a:cubicBezTo>
                  <a:pt x="14055" y="22911"/>
                  <a:pt x="13676" y="23079"/>
                  <a:pt x="13285" y="23219"/>
                </a:cubicBezTo>
                <a:cubicBezTo>
                  <a:pt x="13259" y="23226"/>
                  <a:pt x="13230" y="23237"/>
                  <a:pt x="13200" y="23247"/>
                </a:cubicBezTo>
                <a:cubicBezTo>
                  <a:pt x="14993" y="23605"/>
                  <a:pt x="16780" y="24021"/>
                  <a:pt x="18590" y="24252"/>
                </a:cubicBezTo>
                <a:cubicBezTo>
                  <a:pt x="19366" y="24344"/>
                  <a:pt x="20153" y="24409"/>
                  <a:pt x="20927" y="24297"/>
                </a:cubicBezTo>
                <a:cubicBezTo>
                  <a:pt x="21058" y="24291"/>
                  <a:pt x="21264" y="24188"/>
                  <a:pt x="21314" y="24367"/>
                </a:cubicBezTo>
                <a:cubicBezTo>
                  <a:pt x="21329" y="24436"/>
                  <a:pt x="21281" y="24514"/>
                  <a:pt x="21208" y="24527"/>
                </a:cubicBezTo>
                <a:cubicBezTo>
                  <a:pt x="20318" y="24691"/>
                  <a:pt x="19441" y="24626"/>
                  <a:pt x="18555" y="24520"/>
                </a:cubicBezTo>
                <a:lnTo>
                  <a:pt x="18558" y="24520"/>
                </a:lnTo>
                <a:cubicBezTo>
                  <a:pt x="16038" y="24201"/>
                  <a:pt x="13580" y="23525"/>
                  <a:pt x="11068" y="23138"/>
                </a:cubicBezTo>
                <a:cubicBezTo>
                  <a:pt x="9633" y="22879"/>
                  <a:pt x="8178" y="22784"/>
                  <a:pt x="6726" y="22928"/>
                </a:cubicBezTo>
                <a:cubicBezTo>
                  <a:pt x="6686" y="22933"/>
                  <a:pt x="6643" y="22940"/>
                  <a:pt x="6601" y="22947"/>
                </a:cubicBezTo>
                <a:cubicBezTo>
                  <a:pt x="6259" y="23393"/>
                  <a:pt x="5920" y="23841"/>
                  <a:pt x="5582" y="24291"/>
                </a:cubicBezTo>
                <a:cubicBezTo>
                  <a:pt x="5041" y="25039"/>
                  <a:pt x="4515" y="25796"/>
                  <a:pt x="3988" y="26554"/>
                </a:cubicBezTo>
                <a:cubicBezTo>
                  <a:pt x="4115" y="26531"/>
                  <a:pt x="4245" y="26517"/>
                  <a:pt x="4374" y="26501"/>
                </a:cubicBezTo>
                <a:cubicBezTo>
                  <a:pt x="5381" y="26390"/>
                  <a:pt x="6391" y="26472"/>
                  <a:pt x="7385" y="26647"/>
                </a:cubicBezTo>
                <a:cubicBezTo>
                  <a:pt x="9455" y="27026"/>
                  <a:pt x="11531" y="27392"/>
                  <a:pt x="13559" y="27963"/>
                </a:cubicBezTo>
                <a:cubicBezTo>
                  <a:pt x="13896" y="28056"/>
                  <a:pt x="14234" y="28148"/>
                  <a:pt x="14569" y="28242"/>
                </a:cubicBezTo>
                <a:cubicBezTo>
                  <a:pt x="14576" y="28197"/>
                  <a:pt x="14605" y="28157"/>
                  <a:pt x="14651" y="28137"/>
                </a:cubicBezTo>
                <a:cubicBezTo>
                  <a:pt x="14715" y="28111"/>
                  <a:pt x="14784" y="28094"/>
                  <a:pt x="14853" y="28072"/>
                </a:cubicBezTo>
                <a:cubicBezTo>
                  <a:pt x="15272" y="27947"/>
                  <a:pt x="15693" y="27828"/>
                  <a:pt x="16119" y="27731"/>
                </a:cubicBezTo>
                <a:cubicBezTo>
                  <a:pt x="18425" y="27195"/>
                  <a:pt x="20797" y="27152"/>
                  <a:pt x="23147" y="26971"/>
                </a:cubicBezTo>
                <a:cubicBezTo>
                  <a:pt x="24006" y="26919"/>
                  <a:pt x="24862" y="26862"/>
                  <a:pt x="25716" y="26761"/>
                </a:cubicBezTo>
                <a:cubicBezTo>
                  <a:pt x="26159" y="26704"/>
                  <a:pt x="26599" y="26675"/>
                  <a:pt x="27015" y="26566"/>
                </a:cubicBezTo>
                <a:cubicBezTo>
                  <a:pt x="27281" y="26494"/>
                  <a:pt x="27532" y="26400"/>
                  <a:pt x="27787" y="26294"/>
                </a:cubicBezTo>
                <a:cubicBezTo>
                  <a:pt x="27856" y="26266"/>
                  <a:pt x="27936" y="26311"/>
                  <a:pt x="27958" y="26377"/>
                </a:cubicBezTo>
                <a:cubicBezTo>
                  <a:pt x="27981" y="26448"/>
                  <a:pt x="27943" y="26525"/>
                  <a:pt x="27873" y="26548"/>
                </a:cubicBezTo>
                <a:cubicBezTo>
                  <a:pt x="27496" y="26705"/>
                  <a:pt x="27138" y="26829"/>
                  <a:pt x="26749" y="26899"/>
                </a:cubicBezTo>
                <a:cubicBezTo>
                  <a:pt x="25169" y="27142"/>
                  <a:pt x="23568" y="27204"/>
                  <a:pt x="21977" y="27323"/>
                </a:cubicBezTo>
                <a:cubicBezTo>
                  <a:pt x="20725" y="27425"/>
                  <a:pt x="19464" y="27458"/>
                  <a:pt x="18219" y="27631"/>
                </a:cubicBezTo>
                <a:cubicBezTo>
                  <a:pt x="17364" y="27759"/>
                  <a:pt x="16481" y="27904"/>
                  <a:pt x="15651" y="28125"/>
                </a:cubicBezTo>
                <a:cubicBezTo>
                  <a:pt x="15423" y="28186"/>
                  <a:pt x="15197" y="28250"/>
                  <a:pt x="14971" y="28319"/>
                </a:cubicBezTo>
                <a:cubicBezTo>
                  <a:pt x="14953" y="28324"/>
                  <a:pt x="14931" y="28331"/>
                  <a:pt x="14909" y="28337"/>
                </a:cubicBezTo>
                <a:cubicBezTo>
                  <a:pt x="16429" y="28759"/>
                  <a:pt x="17944" y="29196"/>
                  <a:pt x="19447" y="29678"/>
                </a:cubicBezTo>
                <a:lnTo>
                  <a:pt x="19727" y="29769"/>
                </a:lnTo>
                <a:cubicBezTo>
                  <a:pt x="19797" y="29793"/>
                  <a:pt x="19836" y="29869"/>
                  <a:pt x="19813" y="29940"/>
                </a:cubicBezTo>
                <a:cubicBezTo>
                  <a:pt x="19790" y="30010"/>
                  <a:pt x="19711" y="30049"/>
                  <a:pt x="19642" y="30026"/>
                </a:cubicBezTo>
                <a:cubicBezTo>
                  <a:pt x="18019" y="29495"/>
                  <a:pt x="16379" y="29024"/>
                  <a:pt x="14734" y="28571"/>
                </a:cubicBezTo>
                <a:cubicBezTo>
                  <a:pt x="12648" y="27953"/>
                  <a:pt x="10525" y="27481"/>
                  <a:pt x="8380" y="27105"/>
                </a:cubicBezTo>
                <a:cubicBezTo>
                  <a:pt x="7176" y="26875"/>
                  <a:pt x="5953" y="26647"/>
                  <a:pt x="4721" y="26742"/>
                </a:cubicBezTo>
                <a:cubicBezTo>
                  <a:pt x="4422" y="26764"/>
                  <a:pt x="4120" y="26796"/>
                  <a:pt x="3826" y="26867"/>
                </a:cubicBezTo>
                <a:cubicBezTo>
                  <a:pt x="3801" y="26872"/>
                  <a:pt x="3775" y="26885"/>
                  <a:pt x="3749" y="26893"/>
                </a:cubicBezTo>
                <a:cubicBezTo>
                  <a:pt x="3546" y="27187"/>
                  <a:pt x="3343" y="27478"/>
                  <a:pt x="3139" y="27769"/>
                </a:cubicBezTo>
                <a:cubicBezTo>
                  <a:pt x="2862" y="28173"/>
                  <a:pt x="2581" y="28574"/>
                  <a:pt x="2326" y="28992"/>
                </a:cubicBezTo>
                <a:cubicBezTo>
                  <a:pt x="2298" y="29043"/>
                  <a:pt x="2209" y="29057"/>
                  <a:pt x="2150" y="29018"/>
                </a:cubicBezTo>
                <a:close/>
                <a:moveTo>
                  <a:pt x="23166" y="22953"/>
                </a:moveTo>
                <a:cubicBezTo>
                  <a:pt x="23328" y="23026"/>
                  <a:pt x="23442" y="22789"/>
                  <a:pt x="23284" y="22708"/>
                </a:cubicBezTo>
                <a:cubicBezTo>
                  <a:pt x="22507" y="22357"/>
                  <a:pt x="21697" y="22084"/>
                  <a:pt x="20871" y="21876"/>
                </a:cubicBezTo>
                <a:cubicBezTo>
                  <a:pt x="20562" y="21808"/>
                  <a:pt x="20212" y="21693"/>
                  <a:pt x="19881" y="21693"/>
                </a:cubicBezTo>
                <a:cubicBezTo>
                  <a:pt x="19764" y="21711"/>
                  <a:pt x="19730" y="21880"/>
                  <a:pt x="19831" y="21941"/>
                </a:cubicBezTo>
                <a:cubicBezTo>
                  <a:pt x="19879" y="21975"/>
                  <a:pt x="19931" y="21955"/>
                  <a:pt x="19983" y="21965"/>
                </a:cubicBezTo>
                <a:cubicBezTo>
                  <a:pt x="21080" y="22152"/>
                  <a:pt x="22150" y="22507"/>
                  <a:pt x="23166" y="22953"/>
                </a:cubicBezTo>
                <a:close/>
                <a:moveTo>
                  <a:pt x="24949" y="19400"/>
                </a:moveTo>
                <a:cubicBezTo>
                  <a:pt x="25897" y="19389"/>
                  <a:pt x="26862" y="19298"/>
                  <a:pt x="27765" y="18976"/>
                </a:cubicBezTo>
                <a:cubicBezTo>
                  <a:pt x="28005" y="18896"/>
                  <a:pt x="28248" y="18817"/>
                  <a:pt x="28477" y="18706"/>
                </a:cubicBezTo>
                <a:cubicBezTo>
                  <a:pt x="28543" y="18674"/>
                  <a:pt x="28570" y="18591"/>
                  <a:pt x="28537" y="18526"/>
                </a:cubicBezTo>
                <a:cubicBezTo>
                  <a:pt x="28461" y="18381"/>
                  <a:pt x="28316" y="18489"/>
                  <a:pt x="28208" y="18532"/>
                </a:cubicBezTo>
                <a:cubicBezTo>
                  <a:pt x="27627" y="18753"/>
                  <a:pt x="27027" y="18947"/>
                  <a:pt x="26411" y="19029"/>
                </a:cubicBezTo>
                <a:cubicBezTo>
                  <a:pt x="26047" y="19077"/>
                  <a:pt x="25685" y="19100"/>
                  <a:pt x="25320" y="19120"/>
                </a:cubicBezTo>
                <a:cubicBezTo>
                  <a:pt x="25213" y="19126"/>
                  <a:pt x="25110" y="19133"/>
                  <a:pt x="25003" y="19137"/>
                </a:cubicBezTo>
                <a:cubicBezTo>
                  <a:pt x="24941" y="19133"/>
                  <a:pt x="24881" y="19172"/>
                  <a:pt x="24862" y="19231"/>
                </a:cubicBezTo>
                <a:cubicBezTo>
                  <a:pt x="24839" y="19301"/>
                  <a:pt x="24881" y="19374"/>
                  <a:pt x="24949" y="19400"/>
                </a:cubicBezTo>
                <a:close/>
                <a:moveTo>
                  <a:pt x="13094" y="5290"/>
                </a:moveTo>
                <a:cubicBezTo>
                  <a:pt x="13135" y="5464"/>
                  <a:pt x="13390" y="5407"/>
                  <a:pt x="13358" y="5235"/>
                </a:cubicBezTo>
                <a:cubicBezTo>
                  <a:pt x="13329" y="5118"/>
                  <a:pt x="13308" y="5002"/>
                  <a:pt x="13289" y="4883"/>
                </a:cubicBezTo>
                <a:cubicBezTo>
                  <a:pt x="13222" y="4385"/>
                  <a:pt x="13258" y="3879"/>
                  <a:pt x="13312" y="3380"/>
                </a:cubicBezTo>
                <a:cubicBezTo>
                  <a:pt x="13324" y="3301"/>
                  <a:pt x="13334" y="3222"/>
                  <a:pt x="13365" y="3149"/>
                </a:cubicBezTo>
                <a:cubicBezTo>
                  <a:pt x="13410" y="3090"/>
                  <a:pt x="13391" y="2998"/>
                  <a:pt x="13329" y="2956"/>
                </a:cubicBezTo>
                <a:cubicBezTo>
                  <a:pt x="13266" y="2916"/>
                  <a:pt x="13183" y="2935"/>
                  <a:pt x="13143" y="2995"/>
                </a:cubicBezTo>
                <a:cubicBezTo>
                  <a:pt x="13036" y="3185"/>
                  <a:pt x="13042" y="3416"/>
                  <a:pt x="13015" y="3629"/>
                </a:cubicBezTo>
                <a:cubicBezTo>
                  <a:pt x="12970" y="4184"/>
                  <a:pt x="12957" y="4749"/>
                  <a:pt x="13094" y="529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3" name="Google Shape;553;p20"/>
          <p:cNvGrpSpPr/>
          <p:nvPr/>
        </p:nvGrpSpPr>
        <p:grpSpPr>
          <a:xfrm rot="-899825">
            <a:off x="-1074423" y="5038532"/>
            <a:ext cx="2173401" cy="2386075"/>
            <a:chOff x="4758955" y="1331875"/>
            <a:chExt cx="1647687" cy="1809095"/>
          </a:xfrm>
        </p:grpSpPr>
        <p:sp>
          <p:nvSpPr>
            <p:cNvPr id="554" name="Google Shape;554;p20"/>
            <p:cNvSpPr/>
            <p:nvPr/>
          </p:nvSpPr>
          <p:spPr>
            <a:xfrm>
              <a:off x="4758955" y="1331875"/>
              <a:ext cx="1647687" cy="1809095"/>
            </a:xfrm>
            <a:custGeom>
              <a:avLst/>
              <a:gdLst/>
              <a:ahLst/>
              <a:cxnLst/>
              <a:rect l="l" t="t" r="r" b="b"/>
              <a:pathLst>
                <a:path w="46417" h="50964" extrusionOk="0">
                  <a:moveTo>
                    <a:pt x="45349" y="27886"/>
                  </a:moveTo>
                  <a:cubicBezTo>
                    <a:pt x="46417" y="31383"/>
                    <a:pt x="45806" y="32723"/>
                    <a:pt x="42974" y="34813"/>
                  </a:cubicBezTo>
                  <a:cubicBezTo>
                    <a:pt x="41983" y="36829"/>
                    <a:pt x="41159" y="39889"/>
                    <a:pt x="38301" y="39529"/>
                  </a:cubicBezTo>
                  <a:cubicBezTo>
                    <a:pt x="35134" y="39069"/>
                    <a:pt x="35140" y="35089"/>
                    <a:pt x="29940" y="32830"/>
                  </a:cubicBezTo>
                  <a:cubicBezTo>
                    <a:pt x="29044" y="32329"/>
                    <a:pt x="28118" y="31882"/>
                    <a:pt x="27175" y="31481"/>
                  </a:cubicBezTo>
                  <a:cubicBezTo>
                    <a:pt x="27391" y="31932"/>
                    <a:pt x="27542" y="32480"/>
                    <a:pt x="27755" y="32786"/>
                  </a:cubicBezTo>
                  <a:cubicBezTo>
                    <a:pt x="29793" y="37612"/>
                    <a:pt x="32937" y="48944"/>
                    <a:pt x="25390" y="50259"/>
                  </a:cubicBezTo>
                  <a:cubicBezTo>
                    <a:pt x="22864" y="50964"/>
                    <a:pt x="21910" y="48704"/>
                    <a:pt x="20030" y="47824"/>
                  </a:cubicBezTo>
                  <a:cubicBezTo>
                    <a:pt x="18854" y="47549"/>
                    <a:pt x="17356" y="47565"/>
                    <a:pt x="16640" y="46424"/>
                  </a:cubicBezTo>
                  <a:cubicBezTo>
                    <a:pt x="15611" y="43830"/>
                    <a:pt x="16288" y="40785"/>
                    <a:pt x="17109" y="38209"/>
                  </a:cubicBezTo>
                  <a:cubicBezTo>
                    <a:pt x="17835" y="35969"/>
                    <a:pt x="18955" y="33799"/>
                    <a:pt x="19005" y="31399"/>
                  </a:cubicBezTo>
                  <a:cubicBezTo>
                    <a:pt x="18985" y="31314"/>
                    <a:pt x="18968" y="31233"/>
                    <a:pt x="18953" y="31156"/>
                  </a:cubicBezTo>
                  <a:cubicBezTo>
                    <a:pt x="18269" y="31791"/>
                    <a:pt x="16975" y="32447"/>
                    <a:pt x="16669" y="32990"/>
                  </a:cubicBezTo>
                  <a:cubicBezTo>
                    <a:pt x="13756" y="35983"/>
                    <a:pt x="10516" y="41120"/>
                    <a:pt x="6537" y="42489"/>
                  </a:cubicBezTo>
                  <a:cubicBezTo>
                    <a:pt x="3777" y="42842"/>
                    <a:pt x="3567" y="39645"/>
                    <a:pt x="2676" y="37839"/>
                  </a:cubicBezTo>
                  <a:cubicBezTo>
                    <a:pt x="2147" y="37018"/>
                    <a:pt x="1234" y="36558"/>
                    <a:pt x="886" y="35618"/>
                  </a:cubicBezTo>
                  <a:cubicBezTo>
                    <a:pt x="220" y="33611"/>
                    <a:pt x="1149" y="31320"/>
                    <a:pt x="2542" y="29839"/>
                  </a:cubicBezTo>
                  <a:cubicBezTo>
                    <a:pt x="5592" y="26890"/>
                    <a:pt x="9909" y="25448"/>
                    <a:pt x="14177" y="25457"/>
                  </a:cubicBezTo>
                  <a:cubicBezTo>
                    <a:pt x="12619" y="24952"/>
                    <a:pt x="11003" y="24611"/>
                    <a:pt x="9386" y="24422"/>
                  </a:cubicBezTo>
                  <a:cubicBezTo>
                    <a:pt x="6221" y="24360"/>
                    <a:pt x="1825" y="23778"/>
                    <a:pt x="3303" y="19518"/>
                  </a:cubicBezTo>
                  <a:cubicBezTo>
                    <a:pt x="1730" y="18438"/>
                    <a:pt x="0" y="16536"/>
                    <a:pt x="1816" y="14801"/>
                  </a:cubicBezTo>
                  <a:cubicBezTo>
                    <a:pt x="2824" y="13804"/>
                    <a:pt x="4233" y="13487"/>
                    <a:pt x="5422" y="12801"/>
                  </a:cubicBezTo>
                  <a:cubicBezTo>
                    <a:pt x="5863" y="12348"/>
                    <a:pt x="5405" y="11631"/>
                    <a:pt x="5464" y="11071"/>
                  </a:cubicBezTo>
                  <a:cubicBezTo>
                    <a:pt x="5337" y="9269"/>
                    <a:pt x="6992" y="8061"/>
                    <a:pt x="8585" y="7684"/>
                  </a:cubicBezTo>
                  <a:cubicBezTo>
                    <a:pt x="15866" y="5555"/>
                    <a:pt x="19475" y="13610"/>
                    <a:pt x="20818" y="19804"/>
                  </a:cubicBezTo>
                  <a:cubicBezTo>
                    <a:pt x="20845" y="18556"/>
                    <a:pt x="20766" y="17301"/>
                    <a:pt x="20684" y="16050"/>
                  </a:cubicBezTo>
                  <a:cubicBezTo>
                    <a:pt x="20558" y="14019"/>
                    <a:pt x="20782" y="11986"/>
                    <a:pt x="20665" y="9957"/>
                  </a:cubicBezTo>
                  <a:cubicBezTo>
                    <a:pt x="20282" y="7355"/>
                    <a:pt x="18949" y="3049"/>
                    <a:pt x="22797" y="2572"/>
                  </a:cubicBezTo>
                  <a:cubicBezTo>
                    <a:pt x="24008" y="2401"/>
                    <a:pt x="25194" y="2854"/>
                    <a:pt x="26395" y="2917"/>
                  </a:cubicBezTo>
                  <a:cubicBezTo>
                    <a:pt x="28864" y="2704"/>
                    <a:pt x="29682" y="0"/>
                    <a:pt x="32454" y="2395"/>
                  </a:cubicBezTo>
                  <a:cubicBezTo>
                    <a:pt x="33277" y="3207"/>
                    <a:pt x="33817" y="4184"/>
                    <a:pt x="34146" y="5260"/>
                  </a:cubicBezTo>
                  <a:cubicBezTo>
                    <a:pt x="39289" y="9144"/>
                    <a:pt x="34918" y="16816"/>
                    <a:pt x="31638" y="20725"/>
                  </a:cubicBezTo>
                  <a:cubicBezTo>
                    <a:pt x="31487" y="20905"/>
                    <a:pt x="31221" y="21184"/>
                    <a:pt x="30886" y="21509"/>
                  </a:cubicBezTo>
                  <a:cubicBezTo>
                    <a:pt x="32746" y="21309"/>
                    <a:pt x="34650" y="21423"/>
                    <a:pt x="36480" y="21722"/>
                  </a:cubicBezTo>
                  <a:cubicBezTo>
                    <a:pt x="40059" y="22361"/>
                    <a:pt x="44368" y="23989"/>
                    <a:pt x="45349" y="278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20"/>
            <p:cNvSpPr/>
            <p:nvPr/>
          </p:nvSpPr>
          <p:spPr>
            <a:xfrm>
              <a:off x="4803043" y="1431977"/>
              <a:ext cx="1579994" cy="1699975"/>
            </a:xfrm>
            <a:custGeom>
              <a:avLst/>
              <a:gdLst/>
              <a:ahLst/>
              <a:cxnLst/>
              <a:rect l="l" t="t" r="r" b="b"/>
              <a:pathLst>
                <a:path w="44510" h="47890" extrusionOk="0">
                  <a:moveTo>
                    <a:pt x="2118" y="36514"/>
                  </a:moveTo>
                  <a:cubicBezTo>
                    <a:pt x="1445" y="36356"/>
                    <a:pt x="2447" y="35142"/>
                    <a:pt x="2617" y="34809"/>
                  </a:cubicBezTo>
                  <a:cubicBezTo>
                    <a:pt x="3894" y="32827"/>
                    <a:pt x="5720" y="31248"/>
                    <a:pt x="7846" y="30241"/>
                  </a:cubicBezTo>
                  <a:cubicBezTo>
                    <a:pt x="8191" y="30072"/>
                    <a:pt x="8463" y="30575"/>
                    <a:pt x="8121" y="30764"/>
                  </a:cubicBezTo>
                  <a:cubicBezTo>
                    <a:pt x="6239" y="31661"/>
                    <a:pt x="4603" y="32991"/>
                    <a:pt x="3414" y="34696"/>
                  </a:cubicBezTo>
                  <a:cubicBezTo>
                    <a:pt x="3126" y="35107"/>
                    <a:pt x="2844" y="35524"/>
                    <a:pt x="2604" y="35967"/>
                  </a:cubicBezTo>
                  <a:cubicBezTo>
                    <a:pt x="2472" y="36175"/>
                    <a:pt x="2445" y="36572"/>
                    <a:pt x="2118" y="36514"/>
                  </a:cubicBezTo>
                  <a:close/>
                  <a:moveTo>
                    <a:pt x="19347" y="40015"/>
                  </a:moveTo>
                  <a:cubicBezTo>
                    <a:pt x="19198" y="39972"/>
                    <a:pt x="19091" y="39801"/>
                    <a:pt x="19143" y="39649"/>
                  </a:cubicBezTo>
                  <a:cubicBezTo>
                    <a:pt x="19354" y="39043"/>
                    <a:pt x="19501" y="38418"/>
                    <a:pt x="19599" y="37782"/>
                  </a:cubicBezTo>
                  <a:cubicBezTo>
                    <a:pt x="19731" y="36949"/>
                    <a:pt x="19863" y="36113"/>
                    <a:pt x="19964" y="35274"/>
                  </a:cubicBezTo>
                  <a:cubicBezTo>
                    <a:pt x="19983" y="35114"/>
                    <a:pt x="20144" y="35002"/>
                    <a:pt x="20300" y="35026"/>
                  </a:cubicBezTo>
                  <a:cubicBezTo>
                    <a:pt x="20464" y="35051"/>
                    <a:pt x="20569" y="35202"/>
                    <a:pt x="20549" y="35361"/>
                  </a:cubicBezTo>
                  <a:cubicBezTo>
                    <a:pt x="20473" y="36008"/>
                    <a:pt x="20374" y="36654"/>
                    <a:pt x="20275" y="37299"/>
                  </a:cubicBezTo>
                  <a:cubicBezTo>
                    <a:pt x="20144" y="38149"/>
                    <a:pt x="20004" y="39002"/>
                    <a:pt x="19711" y="39811"/>
                  </a:cubicBezTo>
                  <a:cubicBezTo>
                    <a:pt x="19658" y="39966"/>
                    <a:pt x="19501" y="40061"/>
                    <a:pt x="19347" y="40015"/>
                  </a:cubicBezTo>
                  <a:close/>
                  <a:moveTo>
                    <a:pt x="21440" y="43546"/>
                  </a:moveTo>
                  <a:cubicBezTo>
                    <a:pt x="21290" y="43503"/>
                    <a:pt x="21186" y="43333"/>
                    <a:pt x="21238" y="43181"/>
                  </a:cubicBezTo>
                  <a:cubicBezTo>
                    <a:pt x="21340" y="42865"/>
                    <a:pt x="21432" y="42548"/>
                    <a:pt x="21514" y="42226"/>
                  </a:cubicBezTo>
                  <a:lnTo>
                    <a:pt x="21514" y="42229"/>
                  </a:lnTo>
                  <a:cubicBezTo>
                    <a:pt x="21512" y="42239"/>
                    <a:pt x="21508" y="42252"/>
                    <a:pt x="21507" y="42265"/>
                  </a:cubicBezTo>
                  <a:cubicBezTo>
                    <a:pt x="22026" y="39917"/>
                    <a:pt x="22037" y="37501"/>
                    <a:pt x="21909" y="35113"/>
                  </a:cubicBezTo>
                  <a:cubicBezTo>
                    <a:pt x="21878" y="34729"/>
                    <a:pt x="22447" y="34661"/>
                    <a:pt x="22497" y="35048"/>
                  </a:cubicBezTo>
                  <a:cubicBezTo>
                    <a:pt x="22629" y="37473"/>
                    <a:pt x="22619" y="39962"/>
                    <a:pt x="22095" y="42344"/>
                  </a:cubicBezTo>
                  <a:cubicBezTo>
                    <a:pt x="22023" y="42682"/>
                    <a:pt x="21915" y="43016"/>
                    <a:pt x="21807" y="43345"/>
                  </a:cubicBezTo>
                  <a:cubicBezTo>
                    <a:pt x="21755" y="43500"/>
                    <a:pt x="21594" y="43594"/>
                    <a:pt x="21440" y="43546"/>
                  </a:cubicBezTo>
                  <a:close/>
                  <a:moveTo>
                    <a:pt x="23273" y="47809"/>
                  </a:moveTo>
                  <a:cubicBezTo>
                    <a:pt x="23108" y="47708"/>
                    <a:pt x="23101" y="47500"/>
                    <a:pt x="23203" y="47350"/>
                  </a:cubicBezTo>
                  <a:cubicBezTo>
                    <a:pt x="23305" y="47153"/>
                    <a:pt x="23388" y="46948"/>
                    <a:pt x="23459" y="46779"/>
                  </a:cubicBezTo>
                  <a:cubicBezTo>
                    <a:pt x="24089" y="44995"/>
                    <a:pt x="24376" y="43102"/>
                    <a:pt x="24475" y="41216"/>
                  </a:cubicBezTo>
                  <a:cubicBezTo>
                    <a:pt x="24585" y="39463"/>
                    <a:pt x="24426" y="37699"/>
                    <a:pt x="23899" y="36020"/>
                  </a:cubicBezTo>
                  <a:cubicBezTo>
                    <a:pt x="23814" y="35648"/>
                    <a:pt x="24369" y="35502"/>
                    <a:pt x="24474" y="35882"/>
                  </a:cubicBezTo>
                  <a:cubicBezTo>
                    <a:pt x="25347" y="38657"/>
                    <a:pt x="25199" y="41638"/>
                    <a:pt x="24688" y="44468"/>
                  </a:cubicBezTo>
                  <a:cubicBezTo>
                    <a:pt x="24447" y="45572"/>
                    <a:pt x="24215" y="46703"/>
                    <a:pt x="23682" y="47710"/>
                  </a:cubicBezTo>
                  <a:cubicBezTo>
                    <a:pt x="23600" y="47850"/>
                    <a:pt x="23406" y="47889"/>
                    <a:pt x="23273" y="47809"/>
                  </a:cubicBezTo>
                  <a:close/>
                  <a:moveTo>
                    <a:pt x="39791" y="24452"/>
                  </a:moveTo>
                  <a:cubicBezTo>
                    <a:pt x="38304" y="23751"/>
                    <a:pt x="36795" y="22992"/>
                    <a:pt x="35166" y="22694"/>
                  </a:cubicBezTo>
                  <a:cubicBezTo>
                    <a:pt x="34785" y="22628"/>
                    <a:pt x="34868" y="22062"/>
                    <a:pt x="35255" y="22111"/>
                  </a:cubicBezTo>
                  <a:cubicBezTo>
                    <a:pt x="36938" y="22407"/>
                    <a:pt x="38494" y="23187"/>
                    <a:pt x="40028" y="23912"/>
                  </a:cubicBezTo>
                  <a:cubicBezTo>
                    <a:pt x="40376" y="24077"/>
                    <a:pt x="40150" y="24602"/>
                    <a:pt x="39791" y="24452"/>
                  </a:cubicBezTo>
                  <a:close/>
                  <a:moveTo>
                    <a:pt x="43749" y="29330"/>
                  </a:moveTo>
                  <a:cubicBezTo>
                    <a:pt x="43885" y="29415"/>
                    <a:pt x="44071" y="29371"/>
                    <a:pt x="44156" y="29233"/>
                  </a:cubicBezTo>
                  <a:cubicBezTo>
                    <a:pt x="44509" y="28686"/>
                    <a:pt x="42074" y="26846"/>
                    <a:pt x="41604" y="26544"/>
                  </a:cubicBezTo>
                  <a:cubicBezTo>
                    <a:pt x="40291" y="25621"/>
                    <a:pt x="38835" y="24933"/>
                    <a:pt x="37376" y="24276"/>
                  </a:cubicBezTo>
                  <a:cubicBezTo>
                    <a:pt x="37018" y="24125"/>
                    <a:pt x="36789" y="24662"/>
                    <a:pt x="37138" y="24818"/>
                  </a:cubicBezTo>
                  <a:cubicBezTo>
                    <a:pt x="39562" y="25917"/>
                    <a:pt x="42127" y="27161"/>
                    <a:pt x="43749" y="29330"/>
                  </a:cubicBezTo>
                  <a:close/>
                  <a:moveTo>
                    <a:pt x="37516" y="29706"/>
                  </a:moveTo>
                  <a:cubicBezTo>
                    <a:pt x="37400" y="29722"/>
                    <a:pt x="37304" y="29645"/>
                    <a:pt x="37217" y="29581"/>
                  </a:cubicBezTo>
                  <a:cubicBezTo>
                    <a:pt x="36714" y="29226"/>
                    <a:pt x="36197" y="28888"/>
                    <a:pt x="35676" y="28556"/>
                  </a:cubicBezTo>
                  <a:cubicBezTo>
                    <a:pt x="34050" y="27487"/>
                    <a:pt x="32282" y="26595"/>
                    <a:pt x="30422" y="26030"/>
                  </a:cubicBezTo>
                  <a:cubicBezTo>
                    <a:pt x="30055" y="25915"/>
                    <a:pt x="30207" y="25361"/>
                    <a:pt x="30584" y="25462"/>
                  </a:cubicBezTo>
                  <a:cubicBezTo>
                    <a:pt x="32460" y="26034"/>
                    <a:pt x="34236" y="26912"/>
                    <a:pt x="35876" y="27983"/>
                  </a:cubicBezTo>
                  <a:cubicBezTo>
                    <a:pt x="36483" y="28370"/>
                    <a:pt x="37089" y="28761"/>
                    <a:pt x="37672" y="29182"/>
                  </a:cubicBezTo>
                  <a:cubicBezTo>
                    <a:pt x="37876" y="29330"/>
                    <a:pt x="37767" y="29687"/>
                    <a:pt x="37516" y="29706"/>
                  </a:cubicBezTo>
                  <a:close/>
                  <a:moveTo>
                    <a:pt x="36323" y="32130"/>
                  </a:moveTo>
                  <a:cubicBezTo>
                    <a:pt x="36595" y="32411"/>
                    <a:pt x="37009" y="32006"/>
                    <a:pt x="36754" y="31726"/>
                  </a:cubicBezTo>
                  <a:cubicBezTo>
                    <a:pt x="35978" y="30879"/>
                    <a:pt x="35121" y="30115"/>
                    <a:pt x="34277" y="29336"/>
                  </a:cubicBezTo>
                  <a:cubicBezTo>
                    <a:pt x="32611" y="27781"/>
                    <a:pt x="30731" y="26478"/>
                    <a:pt x="28750" y="25358"/>
                  </a:cubicBezTo>
                  <a:cubicBezTo>
                    <a:pt x="26787" y="24238"/>
                    <a:pt x="24695" y="23358"/>
                    <a:pt x="22506" y="22793"/>
                  </a:cubicBezTo>
                  <a:cubicBezTo>
                    <a:pt x="22125" y="22558"/>
                    <a:pt x="21794" y="23094"/>
                    <a:pt x="22187" y="23302"/>
                  </a:cubicBezTo>
                  <a:cubicBezTo>
                    <a:pt x="22375" y="23387"/>
                    <a:pt x="22582" y="23435"/>
                    <a:pt x="22779" y="23491"/>
                  </a:cubicBezTo>
                  <a:cubicBezTo>
                    <a:pt x="25489" y="24192"/>
                    <a:pt x="27989" y="25509"/>
                    <a:pt x="30334" y="27012"/>
                  </a:cubicBezTo>
                  <a:cubicBezTo>
                    <a:pt x="32554" y="28443"/>
                    <a:pt x="34487" y="30238"/>
                    <a:pt x="36323" y="32130"/>
                  </a:cubicBezTo>
                  <a:close/>
                  <a:moveTo>
                    <a:pt x="24930" y="28360"/>
                  </a:moveTo>
                  <a:cubicBezTo>
                    <a:pt x="24497" y="27667"/>
                    <a:pt x="24165" y="26911"/>
                    <a:pt x="23670" y="26252"/>
                  </a:cubicBezTo>
                  <a:cubicBezTo>
                    <a:pt x="22923" y="25209"/>
                    <a:pt x="22033" y="24287"/>
                    <a:pt x="21078" y="23439"/>
                  </a:cubicBezTo>
                  <a:cubicBezTo>
                    <a:pt x="20786" y="23193"/>
                    <a:pt x="21150" y="22737"/>
                    <a:pt x="21452" y="22980"/>
                  </a:cubicBezTo>
                  <a:cubicBezTo>
                    <a:pt x="22440" y="23853"/>
                    <a:pt x="23360" y="24806"/>
                    <a:pt x="24129" y="25877"/>
                  </a:cubicBezTo>
                  <a:cubicBezTo>
                    <a:pt x="24632" y="26544"/>
                    <a:pt x="24980" y="27303"/>
                    <a:pt x="25410" y="28015"/>
                  </a:cubicBezTo>
                  <a:cubicBezTo>
                    <a:pt x="25631" y="28330"/>
                    <a:pt x="25160" y="28672"/>
                    <a:pt x="24930" y="28360"/>
                  </a:cubicBezTo>
                  <a:close/>
                  <a:moveTo>
                    <a:pt x="22440" y="19451"/>
                  </a:moveTo>
                  <a:cubicBezTo>
                    <a:pt x="22326" y="19334"/>
                    <a:pt x="22330" y="19148"/>
                    <a:pt x="22443" y="19032"/>
                  </a:cubicBezTo>
                  <a:cubicBezTo>
                    <a:pt x="22993" y="18482"/>
                    <a:pt x="23512" y="17904"/>
                    <a:pt x="24035" y="17326"/>
                  </a:cubicBezTo>
                  <a:cubicBezTo>
                    <a:pt x="24030" y="17335"/>
                    <a:pt x="24023" y="17342"/>
                    <a:pt x="24017" y="17348"/>
                  </a:cubicBezTo>
                  <a:cubicBezTo>
                    <a:pt x="24596" y="16708"/>
                    <a:pt x="25167" y="16054"/>
                    <a:pt x="25617" y="15313"/>
                  </a:cubicBezTo>
                  <a:cubicBezTo>
                    <a:pt x="25843" y="15062"/>
                    <a:pt x="25897" y="14341"/>
                    <a:pt x="26346" y="14498"/>
                  </a:cubicBezTo>
                  <a:cubicBezTo>
                    <a:pt x="27115" y="14777"/>
                    <a:pt x="24805" y="17371"/>
                    <a:pt x="24475" y="17720"/>
                  </a:cubicBezTo>
                  <a:cubicBezTo>
                    <a:pt x="23948" y="18309"/>
                    <a:pt x="23413" y="18896"/>
                    <a:pt x="22857" y="19455"/>
                  </a:cubicBezTo>
                  <a:cubicBezTo>
                    <a:pt x="22744" y="19567"/>
                    <a:pt x="22552" y="19566"/>
                    <a:pt x="22440" y="19451"/>
                  </a:cubicBezTo>
                  <a:close/>
                  <a:moveTo>
                    <a:pt x="23269" y="20045"/>
                  </a:moveTo>
                  <a:cubicBezTo>
                    <a:pt x="23365" y="20170"/>
                    <a:pt x="23560" y="20203"/>
                    <a:pt x="23683" y="20102"/>
                  </a:cubicBezTo>
                  <a:cubicBezTo>
                    <a:pt x="24649" y="19311"/>
                    <a:pt x="25604" y="18503"/>
                    <a:pt x="26524" y="17660"/>
                  </a:cubicBezTo>
                  <a:cubicBezTo>
                    <a:pt x="29200" y="15203"/>
                    <a:pt x="30673" y="13065"/>
                    <a:pt x="31462" y="9468"/>
                  </a:cubicBezTo>
                  <a:cubicBezTo>
                    <a:pt x="31563" y="9092"/>
                    <a:pt x="30999" y="8937"/>
                    <a:pt x="30895" y="9304"/>
                  </a:cubicBezTo>
                  <a:cubicBezTo>
                    <a:pt x="29996" y="13453"/>
                    <a:pt x="28120" y="15532"/>
                    <a:pt x="24991" y="18233"/>
                  </a:cubicBezTo>
                  <a:cubicBezTo>
                    <a:pt x="24447" y="18698"/>
                    <a:pt x="23895" y="19175"/>
                    <a:pt x="23327" y="19632"/>
                  </a:cubicBezTo>
                  <a:cubicBezTo>
                    <a:pt x="23203" y="19731"/>
                    <a:pt x="23171" y="19912"/>
                    <a:pt x="23269" y="20045"/>
                  </a:cubicBezTo>
                  <a:close/>
                  <a:moveTo>
                    <a:pt x="27861" y="6740"/>
                  </a:moveTo>
                  <a:cubicBezTo>
                    <a:pt x="27707" y="6736"/>
                    <a:pt x="27561" y="6600"/>
                    <a:pt x="27571" y="6440"/>
                  </a:cubicBezTo>
                  <a:cubicBezTo>
                    <a:pt x="27615" y="5769"/>
                    <a:pt x="27624" y="5094"/>
                    <a:pt x="27632" y="4420"/>
                  </a:cubicBezTo>
                  <a:cubicBezTo>
                    <a:pt x="27660" y="3074"/>
                    <a:pt x="27615" y="1726"/>
                    <a:pt x="27427" y="399"/>
                  </a:cubicBezTo>
                  <a:cubicBezTo>
                    <a:pt x="27407" y="238"/>
                    <a:pt x="27525" y="90"/>
                    <a:pt x="27686" y="71"/>
                  </a:cubicBezTo>
                  <a:cubicBezTo>
                    <a:pt x="28159" y="48"/>
                    <a:pt x="28013" y="761"/>
                    <a:pt x="28100" y="1072"/>
                  </a:cubicBezTo>
                  <a:cubicBezTo>
                    <a:pt x="28212" y="1982"/>
                    <a:pt x="28229" y="2898"/>
                    <a:pt x="28228" y="3813"/>
                  </a:cubicBezTo>
                  <a:cubicBezTo>
                    <a:pt x="28225" y="4449"/>
                    <a:pt x="28218" y="5083"/>
                    <a:pt x="28196" y="5718"/>
                  </a:cubicBezTo>
                  <a:cubicBezTo>
                    <a:pt x="28136" y="6036"/>
                    <a:pt x="28325" y="6712"/>
                    <a:pt x="27861" y="6740"/>
                  </a:cubicBezTo>
                  <a:close/>
                  <a:moveTo>
                    <a:pt x="25817" y="9134"/>
                  </a:moveTo>
                  <a:cubicBezTo>
                    <a:pt x="25659" y="9111"/>
                    <a:pt x="25542" y="8956"/>
                    <a:pt x="25568" y="8798"/>
                  </a:cubicBezTo>
                  <a:cubicBezTo>
                    <a:pt x="25653" y="8274"/>
                    <a:pt x="25705" y="7745"/>
                    <a:pt x="25749" y="7257"/>
                  </a:cubicBezTo>
                  <a:cubicBezTo>
                    <a:pt x="25856" y="5887"/>
                    <a:pt x="25979" y="4532"/>
                    <a:pt x="25896" y="3162"/>
                  </a:cubicBezTo>
                  <a:cubicBezTo>
                    <a:pt x="25828" y="2335"/>
                    <a:pt x="25718" y="1502"/>
                    <a:pt x="25440" y="718"/>
                  </a:cubicBezTo>
                  <a:cubicBezTo>
                    <a:pt x="25181" y="410"/>
                    <a:pt x="25624" y="1"/>
                    <a:pt x="25897" y="321"/>
                  </a:cubicBezTo>
                  <a:cubicBezTo>
                    <a:pt x="26789" y="2495"/>
                    <a:pt x="26504" y="4975"/>
                    <a:pt x="26341" y="7265"/>
                  </a:cubicBezTo>
                  <a:cubicBezTo>
                    <a:pt x="26295" y="7806"/>
                    <a:pt x="26241" y="8351"/>
                    <a:pt x="26152" y="8885"/>
                  </a:cubicBezTo>
                  <a:cubicBezTo>
                    <a:pt x="26127" y="9046"/>
                    <a:pt x="25972" y="9157"/>
                    <a:pt x="25817" y="9134"/>
                  </a:cubicBezTo>
                  <a:close/>
                  <a:moveTo>
                    <a:pt x="16423" y="20184"/>
                  </a:moveTo>
                  <a:cubicBezTo>
                    <a:pt x="14593" y="18092"/>
                    <a:pt x="12497" y="16103"/>
                    <a:pt x="9834" y="15158"/>
                  </a:cubicBezTo>
                  <a:cubicBezTo>
                    <a:pt x="9485" y="15003"/>
                    <a:pt x="9712" y="14466"/>
                    <a:pt x="10070" y="14617"/>
                  </a:cubicBezTo>
                  <a:cubicBezTo>
                    <a:pt x="11450" y="15136"/>
                    <a:pt x="12737" y="15893"/>
                    <a:pt x="13881" y="16820"/>
                  </a:cubicBezTo>
                  <a:cubicBezTo>
                    <a:pt x="14475" y="17313"/>
                    <a:pt x="15034" y="17846"/>
                    <a:pt x="15570" y="18400"/>
                  </a:cubicBezTo>
                  <a:cubicBezTo>
                    <a:pt x="15339" y="18134"/>
                    <a:pt x="15106" y="17871"/>
                    <a:pt x="14870" y="17609"/>
                  </a:cubicBezTo>
                  <a:cubicBezTo>
                    <a:pt x="13939" y="16580"/>
                    <a:pt x="13030" y="15523"/>
                    <a:pt x="11984" y="14606"/>
                  </a:cubicBezTo>
                  <a:cubicBezTo>
                    <a:pt x="11163" y="13886"/>
                    <a:pt x="10254" y="13283"/>
                    <a:pt x="9317" y="12736"/>
                  </a:cubicBezTo>
                  <a:cubicBezTo>
                    <a:pt x="8027" y="11991"/>
                    <a:pt x="6717" y="11255"/>
                    <a:pt x="5274" y="10877"/>
                  </a:cubicBezTo>
                  <a:cubicBezTo>
                    <a:pt x="5035" y="10812"/>
                    <a:pt x="4640" y="10867"/>
                    <a:pt x="4641" y="10520"/>
                  </a:cubicBezTo>
                  <a:cubicBezTo>
                    <a:pt x="4644" y="10345"/>
                    <a:pt x="4808" y="10211"/>
                    <a:pt x="4981" y="10234"/>
                  </a:cubicBezTo>
                  <a:cubicBezTo>
                    <a:pt x="6818" y="10542"/>
                    <a:pt x="8450" y="11560"/>
                    <a:pt x="10035" y="12480"/>
                  </a:cubicBezTo>
                  <a:cubicBezTo>
                    <a:pt x="12134" y="13680"/>
                    <a:pt x="13758" y="15447"/>
                    <a:pt x="15333" y="17244"/>
                  </a:cubicBezTo>
                  <a:cubicBezTo>
                    <a:pt x="15763" y="17724"/>
                    <a:pt x="16190" y="18207"/>
                    <a:pt x="16603" y="18703"/>
                  </a:cubicBezTo>
                  <a:cubicBezTo>
                    <a:pt x="16761" y="18899"/>
                    <a:pt x="16562" y="19218"/>
                    <a:pt x="16317" y="19168"/>
                  </a:cubicBezTo>
                  <a:lnTo>
                    <a:pt x="16289" y="19162"/>
                  </a:lnTo>
                  <a:cubicBezTo>
                    <a:pt x="16478" y="19366"/>
                    <a:pt x="16665" y="19573"/>
                    <a:pt x="16850" y="19780"/>
                  </a:cubicBezTo>
                  <a:cubicBezTo>
                    <a:pt x="17109" y="20059"/>
                    <a:pt x="16690" y="20463"/>
                    <a:pt x="16423" y="20184"/>
                  </a:cubicBezTo>
                  <a:close/>
                  <a:moveTo>
                    <a:pt x="15338" y="20040"/>
                  </a:moveTo>
                  <a:cubicBezTo>
                    <a:pt x="15470" y="20132"/>
                    <a:pt x="15661" y="20083"/>
                    <a:pt x="15746" y="19951"/>
                  </a:cubicBezTo>
                  <a:cubicBezTo>
                    <a:pt x="15834" y="19812"/>
                    <a:pt x="15789" y="19632"/>
                    <a:pt x="15655" y="19543"/>
                  </a:cubicBezTo>
                  <a:cubicBezTo>
                    <a:pt x="15279" y="19284"/>
                    <a:pt x="14892" y="19041"/>
                    <a:pt x="14499" y="18804"/>
                  </a:cubicBezTo>
                  <a:cubicBezTo>
                    <a:pt x="12722" y="17711"/>
                    <a:pt x="10859" y="16675"/>
                    <a:pt x="8782" y="16308"/>
                  </a:cubicBezTo>
                  <a:cubicBezTo>
                    <a:pt x="7533" y="16077"/>
                    <a:pt x="6252" y="16062"/>
                    <a:pt x="4982" y="16058"/>
                  </a:cubicBezTo>
                  <a:cubicBezTo>
                    <a:pt x="4086" y="16088"/>
                    <a:pt x="3175" y="16067"/>
                    <a:pt x="2298" y="16275"/>
                  </a:cubicBezTo>
                  <a:cubicBezTo>
                    <a:pt x="2075" y="16301"/>
                    <a:pt x="1877" y="16512"/>
                    <a:pt x="1995" y="16738"/>
                  </a:cubicBezTo>
                  <a:cubicBezTo>
                    <a:pt x="2156" y="17030"/>
                    <a:pt x="2476" y="16811"/>
                    <a:pt x="2722" y="16785"/>
                  </a:cubicBezTo>
                  <a:cubicBezTo>
                    <a:pt x="4858" y="16568"/>
                    <a:pt x="7093" y="16554"/>
                    <a:pt x="9199" y="16998"/>
                  </a:cubicBezTo>
                  <a:cubicBezTo>
                    <a:pt x="11442" y="17539"/>
                    <a:pt x="13421" y="18801"/>
                    <a:pt x="15338" y="20040"/>
                  </a:cubicBezTo>
                  <a:close/>
                  <a:moveTo>
                    <a:pt x="12665" y="26993"/>
                  </a:moveTo>
                  <a:cubicBezTo>
                    <a:pt x="12448" y="26645"/>
                    <a:pt x="12914" y="26464"/>
                    <a:pt x="13174" y="26365"/>
                  </a:cubicBezTo>
                  <a:cubicBezTo>
                    <a:pt x="13966" y="26066"/>
                    <a:pt x="14798" y="25893"/>
                    <a:pt x="15631" y="25746"/>
                  </a:cubicBezTo>
                  <a:cubicBezTo>
                    <a:pt x="16232" y="25637"/>
                    <a:pt x="16834" y="25534"/>
                    <a:pt x="17439" y="25444"/>
                  </a:cubicBezTo>
                  <a:cubicBezTo>
                    <a:pt x="17691" y="25409"/>
                    <a:pt x="17859" y="25745"/>
                    <a:pt x="17690" y="25928"/>
                  </a:cubicBezTo>
                  <a:cubicBezTo>
                    <a:pt x="17629" y="26005"/>
                    <a:pt x="17533" y="26028"/>
                    <a:pt x="17442" y="26040"/>
                  </a:cubicBezTo>
                  <a:cubicBezTo>
                    <a:pt x="16343" y="26221"/>
                    <a:pt x="15233" y="26380"/>
                    <a:pt x="14154" y="26668"/>
                  </a:cubicBezTo>
                  <a:cubicBezTo>
                    <a:pt x="13851" y="26756"/>
                    <a:pt x="13548" y="26848"/>
                    <a:pt x="13256" y="26970"/>
                  </a:cubicBezTo>
                  <a:cubicBezTo>
                    <a:pt x="13072" y="27072"/>
                    <a:pt x="12827" y="27221"/>
                    <a:pt x="12665" y="26993"/>
                  </a:cubicBezTo>
                  <a:close/>
                  <a:moveTo>
                    <a:pt x="7912" y="27040"/>
                  </a:moveTo>
                  <a:cubicBezTo>
                    <a:pt x="8077" y="27221"/>
                    <a:pt x="8296" y="27101"/>
                    <a:pt x="8445" y="26971"/>
                  </a:cubicBezTo>
                  <a:cubicBezTo>
                    <a:pt x="8957" y="26668"/>
                    <a:pt x="9499" y="26416"/>
                    <a:pt x="10047" y="26185"/>
                  </a:cubicBezTo>
                  <a:cubicBezTo>
                    <a:pt x="11210" y="25706"/>
                    <a:pt x="12382" y="25328"/>
                    <a:pt x="13591" y="24977"/>
                  </a:cubicBezTo>
                  <a:cubicBezTo>
                    <a:pt x="14908" y="24609"/>
                    <a:pt x="16281" y="24214"/>
                    <a:pt x="17655" y="24484"/>
                  </a:cubicBezTo>
                  <a:cubicBezTo>
                    <a:pt x="18039" y="24549"/>
                    <a:pt x="18140" y="23975"/>
                    <a:pt x="17763" y="23903"/>
                  </a:cubicBezTo>
                  <a:cubicBezTo>
                    <a:pt x="16148" y="23584"/>
                    <a:pt x="14543" y="24093"/>
                    <a:pt x="13001" y="24536"/>
                  </a:cubicBezTo>
                  <a:cubicBezTo>
                    <a:pt x="11536" y="24970"/>
                    <a:pt x="10067" y="25473"/>
                    <a:pt x="8696" y="26159"/>
                  </a:cubicBezTo>
                  <a:cubicBezTo>
                    <a:pt x="8411" y="26343"/>
                    <a:pt x="7580" y="26590"/>
                    <a:pt x="7912" y="27040"/>
                  </a:cubicBezTo>
                  <a:close/>
                  <a:moveTo>
                    <a:pt x="978" y="34385"/>
                  </a:moveTo>
                  <a:cubicBezTo>
                    <a:pt x="1162" y="34450"/>
                    <a:pt x="1379" y="34311"/>
                    <a:pt x="1385" y="34115"/>
                  </a:cubicBezTo>
                  <a:cubicBezTo>
                    <a:pt x="1805" y="33524"/>
                    <a:pt x="2370" y="33057"/>
                    <a:pt x="2923" y="32593"/>
                  </a:cubicBezTo>
                  <a:cubicBezTo>
                    <a:pt x="3960" y="31799"/>
                    <a:pt x="5008" y="31018"/>
                    <a:pt x="6085" y="30278"/>
                  </a:cubicBezTo>
                  <a:cubicBezTo>
                    <a:pt x="6397" y="30052"/>
                    <a:pt x="6059" y="29579"/>
                    <a:pt x="5743" y="29796"/>
                  </a:cubicBezTo>
                  <a:cubicBezTo>
                    <a:pt x="4930" y="30348"/>
                    <a:pt x="4144" y="30935"/>
                    <a:pt x="3358" y="31521"/>
                  </a:cubicBezTo>
                  <a:cubicBezTo>
                    <a:pt x="2958" y="31829"/>
                    <a:pt x="1" y="33971"/>
                    <a:pt x="978" y="343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20"/>
            <p:cNvSpPr/>
            <p:nvPr/>
          </p:nvSpPr>
          <p:spPr>
            <a:xfrm>
              <a:off x="4885929" y="1605345"/>
              <a:ext cx="1282489" cy="1199106"/>
            </a:xfrm>
            <a:custGeom>
              <a:avLst/>
              <a:gdLst/>
              <a:ahLst/>
              <a:cxnLst/>
              <a:rect l="l" t="t" r="r" b="b"/>
              <a:pathLst>
                <a:path w="36129" h="33780" extrusionOk="0">
                  <a:moveTo>
                    <a:pt x="35368" y="15342"/>
                  </a:moveTo>
                  <a:cubicBezTo>
                    <a:pt x="36129" y="16807"/>
                    <a:pt x="34540" y="17119"/>
                    <a:pt x="33481" y="17455"/>
                  </a:cubicBezTo>
                  <a:cubicBezTo>
                    <a:pt x="33190" y="17536"/>
                    <a:pt x="32874" y="17638"/>
                    <a:pt x="32625" y="17797"/>
                  </a:cubicBezTo>
                  <a:cubicBezTo>
                    <a:pt x="32601" y="17817"/>
                    <a:pt x="32591" y="17843"/>
                    <a:pt x="32591" y="17872"/>
                  </a:cubicBezTo>
                  <a:cubicBezTo>
                    <a:pt x="32773" y="18742"/>
                    <a:pt x="33660" y="19755"/>
                    <a:pt x="32913" y="20583"/>
                  </a:cubicBezTo>
                  <a:cubicBezTo>
                    <a:pt x="32730" y="20753"/>
                    <a:pt x="32471" y="20790"/>
                    <a:pt x="32236" y="20829"/>
                  </a:cubicBezTo>
                  <a:cubicBezTo>
                    <a:pt x="31751" y="20908"/>
                    <a:pt x="31248" y="20914"/>
                    <a:pt x="30762" y="20917"/>
                  </a:cubicBezTo>
                  <a:cubicBezTo>
                    <a:pt x="30493" y="20936"/>
                    <a:pt x="30168" y="20908"/>
                    <a:pt x="29956" y="21102"/>
                  </a:cubicBezTo>
                  <a:cubicBezTo>
                    <a:pt x="29897" y="21160"/>
                    <a:pt x="29871" y="21235"/>
                    <a:pt x="29848" y="21309"/>
                  </a:cubicBezTo>
                  <a:cubicBezTo>
                    <a:pt x="29780" y="21692"/>
                    <a:pt x="29816" y="22077"/>
                    <a:pt x="29838" y="22461"/>
                  </a:cubicBezTo>
                  <a:cubicBezTo>
                    <a:pt x="29947" y="23603"/>
                    <a:pt x="29445" y="24373"/>
                    <a:pt x="28285" y="23689"/>
                  </a:cubicBezTo>
                  <a:cubicBezTo>
                    <a:pt x="27281" y="23029"/>
                    <a:pt x="26473" y="22119"/>
                    <a:pt x="25530" y="21380"/>
                  </a:cubicBezTo>
                  <a:cubicBezTo>
                    <a:pt x="24117" y="20238"/>
                    <a:pt x="22697" y="19085"/>
                    <a:pt x="21006" y="18407"/>
                  </a:cubicBezTo>
                  <a:cubicBezTo>
                    <a:pt x="18907" y="17628"/>
                    <a:pt x="18862" y="17921"/>
                    <a:pt x="19663" y="19895"/>
                  </a:cubicBezTo>
                  <a:cubicBezTo>
                    <a:pt x="20411" y="21613"/>
                    <a:pt x="21065" y="23368"/>
                    <a:pt x="21595" y="25165"/>
                  </a:cubicBezTo>
                  <a:cubicBezTo>
                    <a:pt x="21982" y="26356"/>
                    <a:pt x="22225" y="27595"/>
                    <a:pt x="22207" y="28850"/>
                  </a:cubicBezTo>
                  <a:cubicBezTo>
                    <a:pt x="22179" y="29657"/>
                    <a:pt x="22160" y="30539"/>
                    <a:pt x="21715" y="31238"/>
                  </a:cubicBezTo>
                  <a:cubicBezTo>
                    <a:pt x="21456" y="31689"/>
                    <a:pt x="20831" y="31806"/>
                    <a:pt x="20386" y="31573"/>
                  </a:cubicBezTo>
                  <a:cubicBezTo>
                    <a:pt x="20192" y="31472"/>
                    <a:pt x="20037" y="31317"/>
                    <a:pt x="19870" y="31183"/>
                  </a:cubicBezTo>
                  <a:cubicBezTo>
                    <a:pt x="19807" y="31123"/>
                    <a:pt x="19731" y="31111"/>
                    <a:pt x="19656" y="31157"/>
                  </a:cubicBezTo>
                  <a:cubicBezTo>
                    <a:pt x="19177" y="31511"/>
                    <a:pt x="18893" y="32085"/>
                    <a:pt x="18463" y="32499"/>
                  </a:cubicBezTo>
                  <a:cubicBezTo>
                    <a:pt x="17931" y="32999"/>
                    <a:pt x="17372" y="33658"/>
                    <a:pt x="16608" y="33757"/>
                  </a:cubicBezTo>
                  <a:cubicBezTo>
                    <a:pt x="16326" y="33780"/>
                    <a:pt x="16037" y="33740"/>
                    <a:pt x="15786" y="33606"/>
                  </a:cubicBezTo>
                  <a:cubicBezTo>
                    <a:pt x="15490" y="33488"/>
                    <a:pt x="15333" y="33129"/>
                    <a:pt x="15020" y="33071"/>
                  </a:cubicBezTo>
                  <a:cubicBezTo>
                    <a:pt x="14440" y="33090"/>
                    <a:pt x="13904" y="33494"/>
                    <a:pt x="13306" y="33337"/>
                  </a:cubicBezTo>
                  <a:cubicBezTo>
                    <a:pt x="12902" y="33225"/>
                    <a:pt x="12485" y="33047"/>
                    <a:pt x="12229" y="32697"/>
                  </a:cubicBezTo>
                  <a:cubicBezTo>
                    <a:pt x="11159" y="31249"/>
                    <a:pt x="12054" y="29201"/>
                    <a:pt x="12466" y="27648"/>
                  </a:cubicBezTo>
                  <a:cubicBezTo>
                    <a:pt x="12885" y="26249"/>
                    <a:pt x="13424" y="24896"/>
                    <a:pt x="13999" y="23558"/>
                  </a:cubicBezTo>
                  <a:cubicBezTo>
                    <a:pt x="14276" y="22907"/>
                    <a:pt x="14555" y="22257"/>
                    <a:pt x="14813" y="21609"/>
                  </a:cubicBezTo>
                  <a:cubicBezTo>
                    <a:pt x="15125" y="20719"/>
                    <a:pt x="15541" y="19827"/>
                    <a:pt x="15478" y="18874"/>
                  </a:cubicBezTo>
                  <a:cubicBezTo>
                    <a:pt x="15378" y="18165"/>
                    <a:pt x="14378" y="17631"/>
                    <a:pt x="13785" y="17356"/>
                  </a:cubicBezTo>
                  <a:cubicBezTo>
                    <a:pt x="11809" y="16529"/>
                    <a:pt x="9554" y="16844"/>
                    <a:pt x="7650" y="17701"/>
                  </a:cubicBezTo>
                  <a:cubicBezTo>
                    <a:pt x="6792" y="18096"/>
                    <a:pt x="5994" y="18611"/>
                    <a:pt x="5297" y="19248"/>
                  </a:cubicBezTo>
                  <a:cubicBezTo>
                    <a:pt x="4358" y="20063"/>
                    <a:pt x="3471" y="21033"/>
                    <a:pt x="2288" y="21486"/>
                  </a:cubicBezTo>
                  <a:cubicBezTo>
                    <a:pt x="1868" y="21623"/>
                    <a:pt x="1382" y="21747"/>
                    <a:pt x="965" y="21532"/>
                  </a:cubicBezTo>
                  <a:cubicBezTo>
                    <a:pt x="332" y="21159"/>
                    <a:pt x="0" y="20559"/>
                    <a:pt x="368" y="19857"/>
                  </a:cubicBezTo>
                  <a:cubicBezTo>
                    <a:pt x="689" y="19085"/>
                    <a:pt x="1235" y="18424"/>
                    <a:pt x="1866" y="17882"/>
                  </a:cubicBezTo>
                  <a:cubicBezTo>
                    <a:pt x="2293" y="17490"/>
                    <a:pt x="3206" y="17117"/>
                    <a:pt x="2795" y="16401"/>
                  </a:cubicBezTo>
                  <a:cubicBezTo>
                    <a:pt x="2603" y="16017"/>
                    <a:pt x="2319" y="15672"/>
                    <a:pt x="2233" y="15241"/>
                  </a:cubicBezTo>
                  <a:cubicBezTo>
                    <a:pt x="2040" y="14573"/>
                    <a:pt x="2237" y="13752"/>
                    <a:pt x="2867" y="13388"/>
                  </a:cubicBezTo>
                  <a:cubicBezTo>
                    <a:pt x="3876" y="12776"/>
                    <a:pt x="5123" y="12965"/>
                    <a:pt x="6181" y="12508"/>
                  </a:cubicBezTo>
                  <a:cubicBezTo>
                    <a:pt x="8028" y="11610"/>
                    <a:pt x="10293" y="11940"/>
                    <a:pt x="12025" y="12957"/>
                  </a:cubicBezTo>
                  <a:cubicBezTo>
                    <a:pt x="12954" y="13494"/>
                    <a:pt x="13767" y="14200"/>
                    <a:pt x="14570" y="14912"/>
                  </a:cubicBezTo>
                  <a:cubicBezTo>
                    <a:pt x="15388" y="15608"/>
                    <a:pt x="16150" y="16370"/>
                    <a:pt x="16879" y="17156"/>
                  </a:cubicBezTo>
                  <a:cubicBezTo>
                    <a:pt x="16804" y="16457"/>
                    <a:pt x="16590" y="15783"/>
                    <a:pt x="16311" y="15140"/>
                  </a:cubicBezTo>
                  <a:cubicBezTo>
                    <a:pt x="16273" y="15028"/>
                    <a:pt x="16164" y="14910"/>
                    <a:pt x="16219" y="14790"/>
                  </a:cubicBezTo>
                  <a:cubicBezTo>
                    <a:pt x="15787" y="13569"/>
                    <a:pt x="15222" y="12400"/>
                    <a:pt x="14475" y="11341"/>
                  </a:cubicBezTo>
                  <a:cubicBezTo>
                    <a:pt x="13437" y="9907"/>
                    <a:pt x="12147" y="8677"/>
                    <a:pt x="11333" y="7097"/>
                  </a:cubicBezTo>
                  <a:cubicBezTo>
                    <a:pt x="10754" y="6053"/>
                    <a:pt x="10602" y="4138"/>
                    <a:pt x="11654" y="3350"/>
                  </a:cubicBezTo>
                  <a:cubicBezTo>
                    <a:pt x="12156" y="3077"/>
                    <a:pt x="12767" y="3027"/>
                    <a:pt x="13327" y="3106"/>
                  </a:cubicBezTo>
                  <a:cubicBezTo>
                    <a:pt x="13572" y="3136"/>
                    <a:pt x="13835" y="3221"/>
                    <a:pt x="14077" y="3178"/>
                  </a:cubicBezTo>
                  <a:cubicBezTo>
                    <a:pt x="14281" y="3125"/>
                    <a:pt x="14455" y="2948"/>
                    <a:pt x="14575" y="2792"/>
                  </a:cubicBezTo>
                  <a:cubicBezTo>
                    <a:pt x="14889" y="2352"/>
                    <a:pt x="15162" y="1884"/>
                    <a:pt x="15467" y="1435"/>
                  </a:cubicBezTo>
                  <a:cubicBezTo>
                    <a:pt x="15931" y="647"/>
                    <a:pt x="16858" y="0"/>
                    <a:pt x="17718" y="642"/>
                  </a:cubicBezTo>
                  <a:cubicBezTo>
                    <a:pt x="18253" y="992"/>
                    <a:pt x="18694" y="1514"/>
                    <a:pt x="19338" y="1664"/>
                  </a:cubicBezTo>
                  <a:cubicBezTo>
                    <a:pt x="19941" y="1858"/>
                    <a:pt x="20575" y="1644"/>
                    <a:pt x="21183" y="1790"/>
                  </a:cubicBezTo>
                  <a:cubicBezTo>
                    <a:pt x="22090" y="2025"/>
                    <a:pt x="22350" y="3087"/>
                    <a:pt x="22418" y="3911"/>
                  </a:cubicBezTo>
                  <a:cubicBezTo>
                    <a:pt x="22507" y="5806"/>
                    <a:pt x="21636" y="7553"/>
                    <a:pt x="20865" y="9232"/>
                  </a:cubicBezTo>
                  <a:cubicBezTo>
                    <a:pt x="19877" y="11339"/>
                    <a:pt x="18926" y="13476"/>
                    <a:pt x="18259" y="15710"/>
                  </a:cubicBezTo>
                  <a:cubicBezTo>
                    <a:pt x="19264" y="15063"/>
                    <a:pt x="20218" y="14328"/>
                    <a:pt x="21334" y="13871"/>
                  </a:cubicBezTo>
                  <a:cubicBezTo>
                    <a:pt x="23740" y="12843"/>
                    <a:pt x="26344" y="12295"/>
                    <a:pt x="28959" y="12223"/>
                  </a:cubicBezTo>
                  <a:cubicBezTo>
                    <a:pt x="31853" y="12100"/>
                    <a:pt x="33935" y="12583"/>
                    <a:pt x="35368" y="153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20"/>
            <p:cNvSpPr/>
            <p:nvPr/>
          </p:nvSpPr>
          <p:spPr>
            <a:xfrm>
              <a:off x="5085919" y="1883216"/>
              <a:ext cx="917930" cy="892088"/>
            </a:xfrm>
            <a:custGeom>
              <a:avLst/>
              <a:gdLst/>
              <a:ahLst/>
              <a:cxnLst/>
              <a:rect l="l" t="t" r="r" b="b"/>
              <a:pathLst>
                <a:path w="25859" h="25131" extrusionOk="0">
                  <a:moveTo>
                    <a:pt x="10037" y="9584"/>
                  </a:moveTo>
                  <a:cubicBezTo>
                    <a:pt x="8706" y="8685"/>
                    <a:pt x="7383" y="8218"/>
                    <a:pt x="5780" y="8166"/>
                  </a:cubicBezTo>
                  <a:cubicBezTo>
                    <a:pt x="4046" y="8066"/>
                    <a:pt x="2258" y="8340"/>
                    <a:pt x="696" y="9120"/>
                  </a:cubicBezTo>
                  <a:cubicBezTo>
                    <a:pt x="589" y="9176"/>
                    <a:pt x="485" y="9240"/>
                    <a:pt x="386" y="9312"/>
                  </a:cubicBezTo>
                  <a:cubicBezTo>
                    <a:pt x="218" y="9449"/>
                    <a:pt x="1" y="9194"/>
                    <a:pt x="170" y="9052"/>
                  </a:cubicBezTo>
                  <a:cubicBezTo>
                    <a:pt x="269" y="8976"/>
                    <a:pt x="376" y="8908"/>
                    <a:pt x="481" y="8852"/>
                  </a:cubicBezTo>
                  <a:cubicBezTo>
                    <a:pt x="2105" y="8018"/>
                    <a:pt x="3990" y="7724"/>
                    <a:pt x="5800" y="7829"/>
                  </a:cubicBezTo>
                  <a:cubicBezTo>
                    <a:pt x="6681" y="7882"/>
                    <a:pt x="7570" y="8001"/>
                    <a:pt x="8397" y="8322"/>
                  </a:cubicBezTo>
                  <a:cubicBezTo>
                    <a:pt x="9043" y="8583"/>
                    <a:pt x="9643" y="8944"/>
                    <a:pt x="10234" y="9309"/>
                  </a:cubicBezTo>
                  <a:cubicBezTo>
                    <a:pt x="10409" y="9439"/>
                    <a:pt x="10222" y="9709"/>
                    <a:pt x="10037" y="9584"/>
                  </a:cubicBezTo>
                  <a:close/>
                  <a:moveTo>
                    <a:pt x="25607" y="8286"/>
                  </a:moveTo>
                  <a:cubicBezTo>
                    <a:pt x="24527" y="7869"/>
                    <a:pt x="23308" y="7724"/>
                    <a:pt x="22179" y="8004"/>
                  </a:cubicBezTo>
                  <a:cubicBezTo>
                    <a:pt x="21935" y="8110"/>
                    <a:pt x="21787" y="7757"/>
                    <a:pt x="22053" y="7686"/>
                  </a:cubicBezTo>
                  <a:cubicBezTo>
                    <a:pt x="22780" y="7501"/>
                    <a:pt x="23539" y="7481"/>
                    <a:pt x="24283" y="7587"/>
                  </a:cubicBezTo>
                  <a:cubicBezTo>
                    <a:pt x="24796" y="7663"/>
                    <a:pt x="25256" y="7794"/>
                    <a:pt x="25729" y="7969"/>
                  </a:cubicBezTo>
                  <a:cubicBezTo>
                    <a:pt x="25815" y="8003"/>
                    <a:pt x="25858" y="8103"/>
                    <a:pt x="25827" y="8189"/>
                  </a:cubicBezTo>
                  <a:cubicBezTo>
                    <a:pt x="25792" y="8276"/>
                    <a:pt x="25692" y="8319"/>
                    <a:pt x="25607" y="8286"/>
                  </a:cubicBezTo>
                  <a:close/>
                  <a:moveTo>
                    <a:pt x="23636" y="9417"/>
                  </a:moveTo>
                  <a:cubicBezTo>
                    <a:pt x="23722" y="9447"/>
                    <a:pt x="23818" y="9407"/>
                    <a:pt x="23854" y="9319"/>
                  </a:cubicBezTo>
                  <a:cubicBezTo>
                    <a:pt x="23923" y="9115"/>
                    <a:pt x="23675" y="9074"/>
                    <a:pt x="23534" y="9025"/>
                  </a:cubicBezTo>
                  <a:cubicBezTo>
                    <a:pt x="22570" y="8730"/>
                    <a:pt x="21576" y="8534"/>
                    <a:pt x="20579" y="8404"/>
                  </a:cubicBezTo>
                  <a:cubicBezTo>
                    <a:pt x="19167" y="8247"/>
                    <a:pt x="17734" y="8231"/>
                    <a:pt x="16327" y="8437"/>
                  </a:cubicBezTo>
                  <a:cubicBezTo>
                    <a:pt x="16018" y="8455"/>
                    <a:pt x="13868" y="8990"/>
                    <a:pt x="13211" y="9483"/>
                  </a:cubicBezTo>
                  <a:cubicBezTo>
                    <a:pt x="12904" y="9538"/>
                    <a:pt x="12597" y="9600"/>
                    <a:pt x="12294" y="9664"/>
                  </a:cubicBezTo>
                  <a:cubicBezTo>
                    <a:pt x="12073" y="9702"/>
                    <a:pt x="12136" y="10031"/>
                    <a:pt x="12349" y="9997"/>
                  </a:cubicBezTo>
                  <a:cubicBezTo>
                    <a:pt x="12586" y="9951"/>
                    <a:pt x="12823" y="9900"/>
                    <a:pt x="13060" y="9851"/>
                  </a:cubicBezTo>
                  <a:cubicBezTo>
                    <a:pt x="13063" y="9854"/>
                    <a:pt x="13065" y="9859"/>
                    <a:pt x="13069" y="9861"/>
                  </a:cubicBezTo>
                  <a:cubicBezTo>
                    <a:pt x="13172" y="9952"/>
                    <a:pt x="13387" y="9918"/>
                    <a:pt x="13427" y="9780"/>
                  </a:cubicBezTo>
                  <a:cubicBezTo>
                    <a:pt x="13628" y="9742"/>
                    <a:pt x="13827" y="9708"/>
                    <a:pt x="14031" y="9680"/>
                  </a:cubicBezTo>
                  <a:cubicBezTo>
                    <a:pt x="18949" y="9028"/>
                    <a:pt x="19991" y="9587"/>
                    <a:pt x="23814" y="12544"/>
                  </a:cubicBezTo>
                  <a:cubicBezTo>
                    <a:pt x="23997" y="12674"/>
                    <a:pt x="24183" y="12397"/>
                    <a:pt x="24011" y="12271"/>
                  </a:cubicBezTo>
                  <a:cubicBezTo>
                    <a:pt x="23298" y="11725"/>
                    <a:pt x="22570" y="11196"/>
                    <a:pt x="21839" y="10672"/>
                  </a:cubicBezTo>
                  <a:cubicBezTo>
                    <a:pt x="20832" y="9949"/>
                    <a:pt x="19689" y="9370"/>
                    <a:pt x="18444" y="9209"/>
                  </a:cubicBezTo>
                  <a:cubicBezTo>
                    <a:pt x="17126" y="9041"/>
                    <a:pt x="15793" y="9102"/>
                    <a:pt x="14476" y="9281"/>
                  </a:cubicBezTo>
                  <a:cubicBezTo>
                    <a:pt x="17347" y="8204"/>
                    <a:pt x="20770" y="8537"/>
                    <a:pt x="23636" y="9417"/>
                  </a:cubicBezTo>
                  <a:close/>
                  <a:moveTo>
                    <a:pt x="9330" y="25081"/>
                  </a:moveTo>
                  <a:cubicBezTo>
                    <a:pt x="9143" y="25001"/>
                    <a:pt x="9240" y="24763"/>
                    <a:pt x="9286" y="24622"/>
                  </a:cubicBezTo>
                  <a:cubicBezTo>
                    <a:pt x="9374" y="24356"/>
                    <a:pt x="9469" y="24074"/>
                    <a:pt x="9551" y="23807"/>
                  </a:cubicBezTo>
                  <a:cubicBezTo>
                    <a:pt x="10066" y="22217"/>
                    <a:pt x="10080" y="20526"/>
                    <a:pt x="10041" y="18873"/>
                  </a:cubicBezTo>
                  <a:cubicBezTo>
                    <a:pt x="10037" y="18656"/>
                    <a:pt x="10372" y="18643"/>
                    <a:pt x="10378" y="18864"/>
                  </a:cubicBezTo>
                  <a:cubicBezTo>
                    <a:pt x="10426" y="20625"/>
                    <a:pt x="10388" y="22418"/>
                    <a:pt x="9813" y="24100"/>
                  </a:cubicBezTo>
                  <a:cubicBezTo>
                    <a:pt x="9731" y="24367"/>
                    <a:pt x="9629" y="24629"/>
                    <a:pt x="9557" y="24898"/>
                  </a:cubicBezTo>
                  <a:cubicBezTo>
                    <a:pt x="9578" y="25019"/>
                    <a:pt x="9442" y="25131"/>
                    <a:pt x="9330" y="25081"/>
                  </a:cubicBezTo>
                  <a:close/>
                  <a:moveTo>
                    <a:pt x="12648" y="21127"/>
                  </a:moveTo>
                  <a:cubicBezTo>
                    <a:pt x="12444" y="21103"/>
                    <a:pt x="12508" y="20842"/>
                    <a:pt x="12511" y="20713"/>
                  </a:cubicBezTo>
                  <a:cubicBezTo>
                    <a:pt x="12544" y="19629"/>
                    <a:pt x="12543" y="18533"/>
                    <a:pt x="12479" y="17454"/>
                  </a:cubicBezTo>
                  <a:cubicBezTo>
                    <a:pt x="12346" y="15819"/>
                    <a:pt x="11914" y="14219"/>
                    <a:pt x="11532" y="12633"/>
                  </a:cubicBezTo>
                  <a:cubicBezTo>
                    <a:pt x="11498" y="12419"/>
                    <a:pt x="11825" y="12360"/>
                    <a:pt x="11864" y="12580"/>
                  </a:cubicBezTo>
                  <a:cubicBezTo>
                    <a:pt x="12231" y="14087"/>
                    <a:pt x="12630" y="15592"/>
                    <a:pt x="12786" y="17135"/>
                  </a:cubicBezTo>
                  <a:cubicBezTo>
                    <a:pt x="12872" y="17980"/>
                    <a:pt x="12860" y="18844"/>
                    <a:pt x="12868" y="19699"/>
                  </a:cubicBezTo>
                  <a:cubicBezTo>
                    <a:pt x="12868" y="20125"/>
                    <a:pt x="12858" y="20552"/>
                    <a:pt x="12833" y="20977"/>
                  </a:cubicBezTo>
                  <a:cubicBezTo>
                    <a:pt x="12830" y="21069"/>
                    <a:pt x="12737" y="21136"/>
                    <a:pt x="12648" y="21127"/>
                  </a:cubicBezTo>
                  <a:close/>
                  <a:moveTo>
                    <a:pt x="13949" y="18880"/>
                  </a:moveTo>
                  <a:cubicBezTo>
                    <a:pt x="13855" y="18871"/>
                    <a:pt x="13792" y="18786"/>
                    <a:pt x="13801" y="18694"/>
                  </a:cubicBezTo>
                  <a:cubicBezTo>
                    <a:pt x="13854" y="17886"/>
                    <a:pt x="13788" y="17081"/>
                    <a:pt x="13719" y="16279"/>
                  </a:cubicBezTo>
                  <a:cubicBezTo>
                    <a:pt x="13532" y="14185"/>
                    <a:pt x="12694" y="12178"/>
                    <a:pt x="11531" y="10441"/>
                  </a:cubicBezTo>
                  <a:cubicBezTo>
                    <a:pt x="11395" y="10270"/>
                    <a:pt x="11649" y="10054"/>
                    <a:pt x="11791" y="10225"/>
                  </a:cubicBezTo>
                  <a:cubicBezTo>
                    <a:pt x="13141" y="12202"/>
                    <a:pt x="14012" y="14522"/>
                    <a:pt x="14111" y="16923"/>
                  </a:cubicBezTo>
                  <a:cubicBezTo>
                    <a:pt x="14154" y="17526"/>
                    <a:pt x="14176" y="18129"/>
                    <a:pt x="14136" y="18730"/>
                  </a:cubicBezTo>
                  <a:cubicBezTo>
                    <a:pt x="14128" y="18822"/>
                    <a:pt x="14039" y="18891"/>
                    <a:pt x="13949" y="18880"/>
                  </a:cubicBezTo>
                  <a:close/>
                  <a:moveTo>
                    <a:pt x="12070" y="8407"/>
                  </a:moveTo>
                  <a:cubicBezTo>
                    <a:pt x="11982" y="8408"/>
                    <a:pt x="11894" y="8333"/>
                    <a:pt x="11897" y="8241"/>
                  </a:cubicBezTo>
                  <a:cubicBezTo>
                    <a:pt x="11913" y="7479"/>
                    <a:pt x="11879" y="6716"/>
                    <a:pt x="11843" y="5954"/>
                  </a:cubicBezTo>
                  <a:cubicBezTo>
                    <a:pt x="11807" y="4738"/>
                    <a:pt x="11610" y="3527"/>
                    <a:pt x="11247" y="2368"/>
                  </a:cubicBezTo>
                  <a:cubicBezTo>
                    <a:pt x="11187" y="2158"/>
                    <a:pt x="11505" y="2059"/>
                    <a:pt x="11571" y="2269"/>
                  </a:cubicBezTo>
                  <a:cubicBezTo>
                    <a:pt x="11858" y="3221"/>
                    <a:pt x="12063" y="4187"/>
                    <a:pt x="12134" y="5176"/>
                  </a:cubicBezTo>
                  <a:cubicBezTo>
                    <a:pt x="12196" y="6098"/>
                    <a:pt x="12238" y="7024"/>
                    <a:pt x="12238" y="7946"/>
                  </a:cubicBezTo>
                  <a:cubicBezTo>
                    <a:pt x="12224" y="8106"/>
                    <a:pt x="12298" y="8386"/>
                    <a:pt x="12070" y="8407"/>
                  </a:cubicBezTo>
                  <a:close/>
                  <a:moveTo>
                    <a:pt x="11558" y="9190"/>
                  </a:moveTo>
                  <a:cubicBezTo>
                    <a:pt x="11646" y="9189"/>
                    <a:pt x="11730" y="9110"/>
                    <a:pt x="11723" y="9018"/>
                  </a:cubicBezTo>
                  <a:cubicBezTo>
                    <a:pt x="11644" y="8171"/>
                    <a:pt x="11498" y="7334"/>
                    <a:pt x="11352" y="6496"/>
                  </a:cubicBezTo>
                  <a:cubicBezTo>
                    <a:pt x="10987" y="4302"/>
                    <a:pt x="10247" y="2183"/>
                    <a:pt x="9222" y="212"/>
                  </a:cubicBezTo>
                  <a:cubicBezTo>
                    <a:pt x="9151" y="1"/>
                    <a:pt x="8835" y="103"/>
                    <a:pt x="8898" y="311"/>
                  </a:cubicBezTo>
                  <a:cubicBezTo>
                    <a:pt x="9744" y="1977"/>
                    <a:pt x="10441" y="3714"/>
                    <a:pt x="10820" y="5550"/>
                  </a:cubicBezTo>
                  <a:cubicBezTo>
                    <a:pt x="11056" y="6668"/>
                    <a:pt x="11253" y="7800"/>
                    <a:pt x="11378" y="8937"/>
                  </a:cubicBezTo>
                  <a:cubicBezTo>
                    <a:pt x="11374" y="9053"/>
                    <a:pt x="11414" y="9194"/>
                    <a:pt x="11558" y="9190"/>
                  </a:cubicBezTo>
                  <a:close/>
                  <a:moveTo>
                    <a:pt x="10891" y="9705"/>
                  </a:moveTo>
                  <a:cubicBezTo>
                    <a:pt x="10957" y="9769"/>
                    <a:pt x="11068" y="9762"/>
                    <a:pt x="11130" y="9698"/>
                  </a:cubicBezTo>
                  <a:cubicBezTo>
                    <a:pt x="11194" y="9629"/>
                    <a:pt x="11187" y="9522"/>
                    <a:pt x="11122" y="9457"/>
                  </a:cubicBezTo>
                  <a:cubicBezTo>
                    <a:pt x="10754" y="9098"/>
                    <a:pt x="10349" y="8780"/>
                    <a:pt x="9925" y="8481"/>
                  </a:cubicBezTo>
                  <a:cubicBezTo>
                    <a:pt x="9252" y="7988"/>
                    <a:pt x="8497" y="7614"/>
                    <a:pt x="7714" y="7323"/>
                  </a:cubicBezTo>
                  <a:cubicBezTo>
                    <a:pt x="7006" y="7068"/>
                    <a:pt x="6286" y="6848"/>
                    <a:pt x="5553" y="6681"/>
                  </a:cubicBezTo>
                  <a:cubicBezTo>
                    <a:pt x="5372" y="6668"/>
                    <a:pt x="5063" y="6486"/>
                    <a:pt x="4976" y="6730"/>
                  </a:cubicBezTo>
                  <a:cubicBezTo>
                    <a:pt x="4939" y="7001"/>
                    <a:pt x="5301" y="6943"/>
                    <a:pt x="5474" y="7011"/>
                  </a:cubicBezTo>
                  <a:cubicBezTo>
                    <a:pt x="5882" y="7104"/>
                    <a:pt x="6286" y="7215"/>
                    <a:pt x="6687" y="7335"/>
                  </a:cubicBezTo>
                  <a:cubicBezTo>
                    <a:pt x="6686" y="7335"/>
                    <a:pt x="6683" y="7334"/>
                    <a:pt x="6680" y="7334"/>
                  </a:cubicBezTo>
                  <a:cubicBezTo>
                    <a:pt x="6679" y="7334"/>
                    <a:pt x="6676" y="7331"/>
                    <a:pt x="6674" y="7331"/>
                  </a:cubicBezTo>
                  <a:cubicBezTo>
                    <a:pt x="8244" y="7778"/>
                    <a:pt x="9715" y="8559"/>
                    <a:pt x="10891" y="97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20"/>
            <p:cNvSpPr/>
            <p:nvPr/>
          </p:nvSpPr>
          <p:spPr>
            <a:xfrm>
              <a:off x="5453101" y="1807998"/>
              <a:ext cx="411203" cy="464449"/>
            </a:xfrm>
            <a:custGeom>
              <a:avLst/>
              <a:gdLst/>
              <a:ahLst/>
              <a:cxnLst/>
              <a:rect l="l" t="t" r="r" b="b"/>
              <a:pathLst>
                <a:path w="11584" h="13084" extrusionOk="0">
                  <a:moveTo>
                    <a:pt x="752" y="12597"/>
                  </a:moveTo>
                  <a:cubicBezTo>
                    <a:pt x="541" y="12784"/>
                    <a:pt x="141" y="12748"/>
                    <a:pt x="54" y="12382"/>
                  </a:cubicBezTo>
                  <a:cubicBezTo>
                    <a:pt x="1" y="11947"/>
                    <a:pt x="123" y="11505"/>
                    <a:pt x="177" y="11073"/>
                  </a:cubicBezTo>
                  <a:cubicBezTo>
                    <a:pt x="410" y="9725"/>
                    <a:pt x="719" y="8386"/>
                    <a:pt x="1054" y="7059"/>
                  </a:cubicBezTo>
                  <a:cubicBezTo>
                    <a:pt x="1499" y="5315"/>
                    <a:pt x="1950" y="3592"/>
                    <a:pt x="2354" y="1844"/>
                  </a:cubicBezTo>
                  <a:cubicBezTo>
                    <a:pt x="2363" y="1805"/>
                    <a:pt x="2374" y="1770"/>
                    <a:pt x="2390" y="1737"/>
                  </a:cubicBezTo>
                  <a:cubicBezTo>
                    <a:pt x="1985" y="1381"/>
                    <a:pt x="1852" y="726"/>
                    <a:pt x="2272" y="311"/>
                  </a:cubicBezTo>
                  <a:cubicBezTo>
                    <a:pt x="2626" y="36"/>
                    <a:pt x="3166" y="0"/>
                    <a:pt x="3569" y="205"/>
                  </a:cubicBezTo>
                  <a:cubicBezTo>
                    <a:pt x="4548" y="715"/>
                    <a:pt x="4045" y="1944"/>
                    <a:pt x="3182" y="2009"/>
                  </a:cubicBezTo>
                  <a:cubicBezTo>
                    <a:pt x="2620" y="4486"/>
                    <a:pt x="1916" y="6916"/>
                    <a:pt x="1369" y="9390"/>
                  </a:cubicBezTo>
                  <a:cubicBezTo>
                    <a:pt x="1299" y="9731"/>
                    <a:pt x="1225" y="10074"/>
                    <a:pt x="1155" y="10418"/>
                  </a:cubicBezTo>
                  <a:cubicBezTo>
                    <a:pt x="1244" y="10216"/>
                    <a:pt x="1333" y="10014"/>
                    <a:pt x="1424" y="9812"/>
                  </a:cubicBezTo>
                  <a:cubicBezTo>
                    <a:pt x="2574" y="7174"/>
                    <a:pt x="3812" y="4474"/>
                    <a:pt x="5674" y="2268"/>
                  </a:cubicBezTo>
                  <a:cubicBezTo>
                    <a:pt x="5712" y="2223"/>
                    <a:pt x="5756" y="2189"/>
                    <a:pt x="5802" y="2164"/>
                  </a:cubicBezTo>
                  <a:cubicBezTo>
                    <a:pt x="5697" y="1838"/>
                    <a:pt x="5763" y="1445"/>
                    <a:pt x="6026" y="1195"/>
                  </a:cubicBezTo>
                  <a:cubicBezTo>
                    <a:pt x="6141" y="1130"/>
                    <a:pt x="6211" y="1017"/>
                    <a:pt x="6313" y="932"/>
                  </a:cubicBezTo>
                  <a:cubicBezTo>
                    <a:pt x="6641" y="642"/>
                    <a:pt x="7232" y="550"/>
                    <a:pt x="7527" y="936"/>
                  </a:cubicBezTo>
                  <a:cubicBezTo>
                    <a:pt x="7807" y="1267"/>
                    <a:pt x="7791" y="1813"/>
                    <a:pt x="7495" y="2128"/>
                  </a:cubicBezTo>
                  <a:cubicBezTo>
                    <a:pt x="7371" y="2539"/>
                    <a:pt x="6927" y="2741"/>
                    <a:pt x="6523" y="2728"/>
                  </a:cubicBezTo>
                  <a:cubicBezTo>
                    <a:pt x="6474" y="2726"/>
                    <a:pt x="6428" y="2720"/>
                    <a:pt x="6384" y="2712"/>
                  </a:cubicBezTo>
                  <a:cubicBezTo>
                    <a:pt x="6367" y="2743"/>
                    <a:pt x="6348" y="2777"/>
                    <a:pt x="6322" y="2808"/>
                  </a:cubicBezTo>
                  <a:cubicBezTo>
                    <a:pt x="4574" y="4896"/>
                    <a:pt x="3419" y="7364"/>
                    <a:pt x="2332" y="9838"/>
                  </a:cubicBezTo>
                  <a:cubicBezTo>
                    <a:pt x="3027" y="8780"/>
                    <a:pt x="3746" y="7728"/>
                    <a:pt x="4611" y="6802"/>
                  </a:cubicBezTo>
                  <a:cubicBezTo>
                    <a:pt x="6118" y="5278"/>
                    <a:pt x="7781" y="3855"/>
                    <a:pt x="9690" y="2863"/>
                  </a:cubicBezTo>
                  <a:cubicBezTo>
                    <a:pt x="9785" y="2815"/>
                    <a:pt x="9874" y="2805"/>
                    <a:pt x="9958" y="2820"/>
                  </a:cubicBezTo>
                  <a:cubicBezTo>
                    <a:pt x="10186" y="2288"/>
                    <a:pt x="10826" y="1953"/>
                    <a:pt x="11305" y="2505"/>
                  </a:cubicBezTo>
                  <a:cubicBezTo>
                    <a:pt x="11496" y="2719"/>
                    <a:pt x="11584" y="3015"/>
                    <a:pt x="11510" y="3297"/>
                  </a:cubicBezTo>
                  <a:cubicBezTo>
                    <a:pt x="11546" y="3618"/>
                    <a:pt x="11344" y="3934"/>
                    <a:pt x="11049" y="4055"/>
                  </a:cubicBezTo>
                  <a:cubicBezTo>
                    <a:pt x="10658" y="4229"/>
                    <a:pt x="10153" y="4059"/>
                    <a:pt x="9978" y="3662"/>
                  </a:cubicBezTo>
                  <a:cubicBezTo>
                    <a:pt x="8667" y="4339"/>
                    <a:pt x="7512" y="5278"/>
                    <a:pt x="6407" y="6248"/>
                  </a:cubicBezTo>
                  <a:cubicBezTo>
                    <a:pt x="5560" y="6992"/>
                    <a:pt x="4775" y="7807"/>
                    <a:pt x="4121" y="8727"/>
                  </a:cubicBezTo>
                  <a:cubicBezTo>
                    <a:pt x="3697" y="9318"/>
                    <a:pt x="3281" y="9916"/>
                    <a:pt x="2886" y="10527"/>
                  </a:cubicBezTo>
                  <a:cubicBezTo>
                    <a:pt x="3458" y="10088"/>
                    <a:pt x="4043" y="9683"/>
                    <a:pt x="4677" y="9304"/>
                  </a:cubicBezTo>
                  <a:cubicBezTo>
                    <a:pt x="6042" y="8527"/>
                    <a:pt x="7521" y="7929"/>
                    <a:pt x="9033" y="7509"/>
                  </a:cubicBezTo>
                  <a:cubicBezTo>
                    <a:pt x="9115" y="7488"/>
                    <a:pt x="9197" y="7498"/>
                    <a:pt x="9271" y="7527"/>
                  </a:cubicBezTo>
                  <a:cubicBezTo>
                    <a:pt x="9282" y="7498"/>
                    <a:pt x="9296" y="7469"/>
                    <a:pt x="9311" y="7440"/>
                  </a:cubicBezTo>
                  <a:cubicBezTo>
                    <a:pt x="9551" y="7127"/>
                    <a:pt x="9932" y="6867"/>
                    <a:pt x="10342" y="6918"/>
                  </a:cubicBezTo>
                  <a:cubicBezTo>
                    <a:pt x="11381" y="7088"/>
                    <a:pt x="11204" y="8931"/>
                    <a:pt x="10165" y="8928"/>
                  </a:cubicBezTo>
                  <a:cubicBezTo>
                    <a:pt x="9780" y="8911"/>
                    <a:pt x="9457" y="8635"/>
                    <a:pt x="9305" y="8290"/>
                  </a:cubicBezTo>
                  <a:cubicBezTo>
                    <a:pt x="9170" y="8360"/>
                    <a:pt x="9002" y="8398"/>
                    <a:pt x="8858" y="8432"/>
                  </a:cubicBezTo>
                  <a:cubicBezTo>
                    <a:pt x="7544" y="8858"/>
                    <a:pt x="6227" y="9374"/>
                    <a:pt x="5035" y="10071"/>
                  </a:cubicBezTo>
                  <a:cubicBezTo>
                    <a:pt x="4245" y="10541"/>
                    <a:pt x="3467" y="11122"/>
                    <a:pt x="2775" y="11691"/>
                  </a:cubicBezTo>
                  <a:cubicBezTo>
                    <a:pt x="2403" y="11993"/>
                    <a:pt x="2032" y="12307"/>
                    <a:pt x="1694" y="12646"/>
                  </a:cubicBezTo>
                  <a:cubicBezTo>
                    <a:pt x="1664" y="12699"/>
                    <a:pt x="1627" y="12747"/>
                    <a:pt x="1576" y="12784"/>
                  </a:cubicBezTo>
                  <a:cubicBezTo>
                    <a:pt x="1338" y="13072"/>
                    <a:pt x="879" y="13083"/>
                    <a:pt x="763" y="12663"/>
                  </a:cubicBezTo>
                  <a:cubicBezTo>
                    <a:pt x="757" y="12643"/>
                    <a:pt x="752" y="12619"/>
                    <a:pt x="752" y="125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20"/>
          <p:cNvSpPr txBox="1">
            <a:spLocks noGrp="1"/>
          </p:cNvSpPr>
          <p:nvPr>
            <p:ph type="title" hasCustomPrompt="1"/>
          </p:nvPr>
        </p:nvSpPr>
        <p:spPr>
          <a:xfrm>
            <a:off x="5856015" y="719488"/>
            <a:ext cx="5384000" cy="109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6667"/>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560" name="Google Shape;560;p20"/>
          <p:cNvSpPr txBox="1">
            <a:spLocks noGrp="1"/>
          </p:cNvSpPr>
          <p:nvPr>
            <p:ph type="subTitle" idx="1"/>
          </p:nvPr>
        </p:nvSpPr>
        <p:spPr>
          <a:xfrm>
            <a:off x="5855033" y="1886141"/>
            <a:ext cx="5386000" cy="609600"/>
          </a:xfrm>
          <a:prstGeom prst="rect">
            <a:avLst/>
          </a:prstGeom>
          <a:solidFill>
            <a:schemeClr val="dk1"/>
          </a:solidFill>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400" i="0">
                <a:solidFill>
                  <a:schemeClr val="accent4"/>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561" name="Google Shape;561;p20"/>
          <p:cNvSpPr txBox="1">
            <a:spLocks noGrp="1"/>
          </p:cNvSpPr>
          <p:nvPr>
            <p:ph type="title" idx="2" hasCustomPrompt="1"/>
          </p:nvPr>
        </p:nvSpPr>
        <p:spPr>
          <a:xfrm>
            <a:off x="5856015" y="2547424"/>
            <a:ext cx="5384000" cy="109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6667"/>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562" name="Google Shape;562;p20"/>
          <p:cNvSpPr txBox="1">
            <a:spLocks noGrp="1"/>
          </p:cNvSpPr>
          <p:nvPr>
            <p:ph type="subTitle" idx="3"/>
          </p:nvPr>
        </p:nvSpPr>
        <p:spPr>
          <a:xfrm>
            <a:off x="5855033" y="3711916"/>
            <a:ext cx="5386000" cy="609600"/>
          </a:xfrm>
          <a:prstGeom prst="rect">
            <a:avLst/>
          </a:prstGeom>
          <a:solidFill>
            <a:schemeClr val="dk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400" i="0">
                <a:solidFill>
                  <a:schemeClr val="accent4"/>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563" name="Google Shape;563;p20"/>
          <p:cNvSpPr txBox="1">
            <a:spLocks noGrp="1"/>
          </p:cNvSpPr>
          <p:nvPr>
            <p:ph type="title" idx="4" hasCustomPrompt="1"/>
          </p:nvPr>
        </p:nvSpPr>
        <p:spPr>
          <a:xfrm>
            <a:off x="5856015" y="4375360"/>
            <a:ext cx="5384000" cy="109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200"/>
              <a:buNone/>
              <a:defRPr sz="6667"/>
            </a:lvl1pPr>
            <a:lvl2pPr lvl="1" algn="ctr" rtl="0">
              <a:spcBef>
                <a:spcPts val="0"/>
              </a:spcBef>
              <a:spcAft>
                <a:spcPts val="0"/>
              </a:spcAft>
              <a:buClr>
                <a:schemeClr val="accent1"/>
              </a:buClr>
              <a:buSzPts val="12000"/>
              <a:buNone/>
              <a:defRPr sz="16000">
                <a:solidFill>
                  <a:schemeClr val="accent1"/>
                </a:solidFill>
              </a:defRPr>
            </a:lvl2pPr>
            <a:lvl3pPr lvl="2" algn="ctr" rtl="0">
              <a:spcBef>
                <a:spcPts val="0"/>
              </a:spcBef>
              <a:spcAft>
                <a:spcPts val="0"/>
              </a:spcAft>
              <a:buClr>
                <a:schemeClr val="accent1"/>
              </a:buClr>
              <a:buSzPts val="12000"/>
              <a:buNone/>
              <a:defRPr sz="16000">
                <a:solidFill>
                  <a:schemeClr val="accent1"/>
                </a:solidFill>
              </a:defRPr>
            </a:lvl3pPr>
            <a:lvl4pPr lvl="3" algn="ctr" rtl="0">
              <a:spcBef>
                <a:spcPts val="0"/>
              </a:spcBef>
              <a:spcAft>
                <a:spcPts val="0"/>
              </a:spcAft>
              <a:buClr>
                <a:schemeClr val="accent1"/>
              </a:buClr>
              <a:buSzPts val="12000"/>
              <a:buNone/>
              <a:defRPr sz="16000">
                <a:solidFill>
                  <a:schemeClr val="accent1"/>
                </a:solidFill>
              </a:defRPr>
            </a:lvl4pPr>
            <a:lvl5pPr lvl="4" algn="ctr" rtl="0">
              <a:spcBef>
                <a:spcPts val="0"/>
              </a:spcBef>
              <a:spcAft>
                <a:spcPts val="0"/>
              </a:spcAft>
              <a:buClr>
                <a:schemeClr val="accent1"/>
              </a:buClr>
              <a:buSzPts val="12000"/>
              <a:buNone/>
              <a:defRPr sz="16000">
                <a:solidFill>
                  <a:schemeClr val="accent1"/>
                </a:solidFill>
              </a:defRPr>
            </a:lvl5pPr>
            <a:lvl6pPr lvl="5" algn="ctr" rtl="0">
              <a:spcBef>
                <a:spcPts val="0"/>
              </a:spcBef>
              <a:spcAft>
                <a:spcPts val="0"/>
              </a:spcAft>
              <a:buClr>
                <a:schemeClr val="accent1"/>
              </a:buClr>
              <a:buSzPts val="12000"/>
              <a:buNone/>
              <a:defRPr sz="16000">
                <a:solidFill>
                  <a:schemeClr val="accent1"/>
                </a:solidFill>
              </a:defRPr>
            </a:lvl6pPr>
            <a:lvl7pPr lvl="6" algn="ctr" rtl="0">
              <a:spcBef>
                <a:spcPts val="0"/>
              </a:spcBef>
              <a:spcAft>
                <a:spcPts val="0"/>
              </a:spcAft>
              <a:buClr>
                <a:schemeClr val="accent1"/>
              </a:buClr>
              <a:buSzPts val="12000"/>
              <a:buNone/>
              <a:defRPr sz="16000">
                <a:solidFill>
                  <a:schemeClr val="accent1"/>
                </a:solidFill>
              </a:defRPr>
            </a:lvl7pPr>
            <a:lvl8pPr lvl="7" algn="ctr" rtl="0">
              <a:spcBef>
                <a:spcPts val="0"/>
              </a:spcBef>
              <a:spcAft>
                <a:spcPts val="0"/>
              </a:spcAft>
              <a:buClr>
                <a:schemeClr val="accent1"/>
              </a:buClr>
              <a:buSzPts val="12000"/>
              <a:buNone/>
              <a:defRPr sz="16000">
                <a:solidFill>
                  <a:schemeClr val="accent1"/>
                </a:solidFill>
              </a:defRPr>
            </a:lvl8pPr>
            <a:lvl9pPr lvl="8" algn="ctr" rtl="0">
              <a:spcBef>
                <a:spcPts val="0"/>
              </a:spcBef>
              <a:spcAft>
                <a:spcPts val="0"/>
              </a:spcAft>
              <a:buClr>
                <a:schemeClr val="accent1"/>
              </a:buClr>
              <a:buSzPts val="12000"/>
              <a:buNone/>
              <a:defRPr sz="16000">
                <a:solidFill>
                  <a:schemeClr val="accent1"/>
                </a:solidFill>
              </a:defRPr>
            </a:lvl9pPr>
          </a:lstStyle>
          <a:p>
            <a:r>
              <a:t>xx%</a:t>
            </a:r>
          </a:p>
        </p:txBody>
      </p:sp>
      <p:sp>
        <p:nvSpPr>
          <p:cNvPr id="564" name="Google Shape;564;p20"/>
          <p:cNvSpPr txBox="1">
            <a:spLocks noGrp="1"/>
          </p:cNvSpPr>
          <p:nvPr>
            <p:ph type="subTitle" idx="5"/>
          </p:nvPr>
        </p:nvSpPr>
        <p:spPr>
          <a:xfrm>
            <a:off x="5855033" y="5537691"/>
            <a:ext cx="5386000" cy="609600"/>
          </a:xfrm>
          <a:prstGeom prst="rect">
            <a:avLst/>
          </a:prstGeom>
          <a:solidFill>
            <a:schemeClr val="dk1"/>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400" i="0">
                <a:solidFill>
                  <a:schemeClr val="accent4"/>
                </a:solidFill>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20184162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65"/>
        <p:cNvGrpSpPr/>
        <p:nvPr/>
      </p:nvGrpSpPr>
      <p:grpSpPr>
        <a:xfrm>
          <a:off x="0" y="0"/>
          <a:ext cx="0" cy="0"/>
          <a:chOff x="0" y="0"/>
          <a:chExt cx="0" cy="0"/>
        </a:xfrm>
      </p:grpSpPr>
      <p:sp>
        <p:nvSpPr>
          <p:cNvPr id="566" name="Google Shape;566;p21"/>
          <p:cNvSpPr txBox="1">
            <a:spLocks noGrp="1"/>
          </p:cNvSpPr>
          <p:nvPr>
            <p:ph type="title"/>
          </p:nvPr>
        </p:nvSpPr>
        <p:spPr>
          <a:xfrm>
            <a:off x="950967" y="487680"/>
            <a:ext cx="10290000" cy="8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3500"/>
              <a:buNone/>
              <a:defRPr/>
            </a:lvl1pPr>
            <a:lvl2pPr lvl="1" rtl="0">
              <a:lnSpc>
                <a:spcPct val="100000"/>
              </a:lnSpc>
              <a:spcBef>
                <a:spcPts val="0"/>
              </a:spcBef>
              <a:spcAft>
                <a:spcPts val="0"/>
              </a:spcAft>
              <a:buClr>
                <a:schemeClr val="lt2"/>
              </a:buClr>
              <a:buSzPts val="2800"/>
              <a:buNone/>
              <a:defRPr>
                <a:solidFill>
                  <a:schemeClr val="lt2"/>
                </a:solidFill>
              </a:defRPr>
            </a:lvl2pPr>
            <a:lvl3pPr lvl="2" rtl="0">
              <a:lnSpc>
                <a:spcPct val="100000"/>
              </a:lnSpc>
              <a:spcBef>
                <a:spcPts val="0"/>
              </a:spcBef>
              <a:spcAft>
                <a:spcPts val="0"/>
              </a:spcAft>
              <a:buClr>
                <a:schemeClr val="lt2"/>
              </a:buClr>
              <a:buSzPts val="2800"/>
              <a:buNone/>
              <a:defRPr>
                <a:solidFill>
                  <a:schemeClr val="lt2"/>
                </a:solidFill>
              </a:defRPr>
            </a:lvl3pPr>
            <a:lvl4pPr lvl="3" rtl="0">
              <a:lnSpc>
                <a:spcPct val="100000"/>
              </a:lnSpc>
              <a:spcBef>
                <a:spcPts val="0"/>
              </a:spcBef>
              <a:spcAft>
                <a:spcPts val="0"/>
              </a:spcAft>
              <a:buClr>
                <a:schemeClr val="lt2"/>
              </a:buClr>
              <a:buSzPts val="2800"/>
              <a:buNone/>
              <a:defRPr>
                <a:solidFill>
                  <a:schemeClr val="lt2"/>
                </a:solidFill>
              </a:defRPr>
            </a:lvl4pPr>
            <a:lvl5pPr lvl="4" rtl="0">
              <a:lnSpc>
                <a:spcPct val="100000"/>
              </a:lnSpc>
              <a:spcBef>
                <a:spcPts val="0"/>
              </a:spcBef>
              <a:spcAft>
                <a:spcPts val="0"/>
              </a:spcAft>
              <a:buClr>
                <a:schemeClr val="lt2"/>
              </a:buClr>
              <a:buSzPts val="2800"/>
              <a:buNone/>
              <a:defRPr>
                <a:solidFill>
                  <a:schemeClr val="lt2"/>
                </a:solidFill>
              </a:defRPr>
            </a:lvl5pPr>
            <a:lvl6pPr lvl="5" rtl="0">
              <a:lnSpc>
                <a:spcPct val="100000"/>
              </a:lnSpc>
              <a:spcBef>
                <a:spcPts val="0"/>
              </a:spcBef>
              <a:spcAft>
                <a:spcPts val="0"/>
              </a:spcAft>
              <a:buClr>
                <a:schemeClr val="lt2"/>
              </a:buClr>
              <a:buSzPts val="2800"/>
              <a:buNone/>
              <a:defRPr>
                <a:solidFill>
                  <a:schemeClr val="lt2"/>
                </a:solidFill>
              </a:defRPr>
            </a:lvl6pPr>
            <a:lvl7pPr lvl="6" rtl="0">
              <a:lnSpc>
                <a:spcPct val="100000"/>
              </a:lnSpc>
              <a:spcBef>
                <a:spcPts val="0"/>
              </a:spcBef>
              <a:spcAft>
                <a:spcPts val="0"/>
              </a:spcAft>
              <a:buClr>
                <a:schemeClr val="lt2"/>
              </a:buClr>
              <a:buSzPts val="2800"/>
              <a:buNone/>
              <a:defRPr>
                <a:solidFill>
                  <a:schemeClr val="lt2"/>
                </a:solidFill>
              </a:defRPr>
            </a:lvl7pPr>
            <a:lvl8pPr lvl="7" rtl="0">
              <a:lnSpc>
                <a:spcPct val="100000"/>
              </a:lnSpc>
              <a:spcBef>
                <a:spcPts val="0"/>
              </a:spcBef>
              <a:spcAft>
                <a:spcPts val="0"/>
              </a:spcAft>
              <a:buClr>
                <a:schemeClr val="lt2"/>
              </a:buClr>
              <a:buSzPts val="2800"/>
              <a:buNone/>
              <a:defRPr>
                <a:solidFill>
                  <a:schemeClr val="lt2"/>
                </a:solidFill>
              </a:defRPr>
            </a:lvl8pPr>
            <a:lvl9pPr lvl="8" rtl="0">
              <a:lnSpc>
                <a:spcPct val="100000"/>
              </a:lnSpc>
              <a:spcBef>
                <a:spcPts val="0"/>
              </a:spcBef>
              <a:spcAft>
                <a:spcPts val="0"/>
              </a:spcAft>
              <a:buClr>
                <a:schemeClr val="lt2"/>
              </a:buClr>
              <a:buSzPts val="2800"/>
              <a:buNone/>
              <a:defRPr>
                <a:solidFill>
                  <a:schemeClr val="lt2"/>
                </a:solidFill>
              </a:defRPr>
            </a:lvl9pPr>
          </a:lstStyle>
          <a:p>
            <a:endParaRPr/>
          </a:p>
        </p:txBody>
      </p:sp>
      <p:sp>
        <p:nvSpPr>
          <p:cNvPr id="567" name="Google Shape;567;p21"/>
          <p:cNvSpPr txBox="1">
            <a:spLocks noGrp="1"/>
          </p:cNvSpPr>
          <p:nvPr>
            <p:ph type="body" idx="1"/>
          </p:nvPr>
        </p:nvSpPr>
        <p:spPr>
          <a:xfrm>
            <a:off x="950967" y="2322167"/>
            <a:ext cx="5730000" cy="1945200"/>
          </a:xfrm>
          <a:prstGeom prst="rect">
            <a:avLst/>
          </a:prstGeom>
          <a:ln>
            <a:noFill/>
          </a:ln>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sz="1867" i="0"/>
            </a:lvl1pPr>
            <a:lvl2pPr marL="1219170" lvl="1" indent="-440256" rtl="0">
              <a:lnSpc>
                <a:spcPct val="100000"/>
              </a:lnSpc>
              <a:spcBef>
                <a:spcPts val="0"/>
              </a:spcBef>
              <a:spcAft>
                <a:spcPts val="0"/>
              </a:spcAft>
              <a:buSzPts val="1600"/>
              <a:buChar char="○"/>
              <a:defRPr sz="1600"/>
            </a:lvl2pPr>
            <a:lvl3pPr marL="1828754" lvl="2" indent="-440256" rtl="0">
              <a:lnSpc>
                <a:spcPct val="100000"/>
              </a:lnSpc>
              <a:spcBef>
                <a:spcPts val="0"/>
              </a:spcBef>
              <a:spcAft>
                <a:spcPts val="0"/>
              </a:spcAft>
              <a:buSzPts val="1600"/>
              <a:buChar char="■"/>
              <a:defRPr sz="1600"/>
            </a:lvl3pPr>
            <a:lvl4pPr marL="2438339" lvl="3" indent="-440256" rtl="0">
              <a:lnSpc>
                <a:spcPct val="100000"/>
              </a:lnSpc>
              <a:spcBef>
                <a:spcPts val="0"/>
              </a:spcBef>
              <a:spcAft>
                <a:spcPts val="0"/>
              </a:spcAft>
              <a:buSzPts val="1600"/>
              <a:buChar char="●"/>
              <a:defRPr sz="1600"/>
            </a:lvl4pPr>
            <a:lvl5pPr marL="3047924" lvl="4" indent="-440256" rtl="0">
              <a:lnSpc>
                <a:spcPct val="100000"/>
              </a:lnSpc>
              <a:spcBef>
                <a:spcPts val="0"/>
              </a:spcBef>
              <a:spcAft>
                <a:spcPts val="0"/>
              </a:spcAft>
              <a:buSzPts val="1600"/>
              <a:buChar char="○"/>
              <a:defRPr sz="1600"/>
            </a:lvl5pPr>
            <a:lvl6pPr marL="3657509" lvl="5" indent="-440256" rtl="0">
              <a:lnSpc>
                <a:spcPct val="100000"/>
              </a:lnSpc>
              <a:spcBef>
                <a:spcPts val="0"/>
              </a:spcBef>
              <a:spcAft>
                <a:spcPts val="0"/>
              </a:spcAft>
              <a:buSzPts val="1600"/>
              <a:buChar char="■"/>
              <a:defRPr sz="1600"/>
            </a:lvl6pPr>
            <a:lvl7pPr marL="4267093" lvl="6" indent="-440256" rtl="0">
              <a:lnSpc>
                <a:spcPct val="100000"/>
              </a:lnSpc>
              <a:spcBef>
                <a:spcPts val="0"/>
              </a:spcBef>
              <a:spcAft>
                <a:spcPts val="0"/>
              </a:spcAft>
              <a:buSzPts val="1600"/>
              <a:buChar char="●"/>
              <a:defRPr sz="1600"/>
            </a:lvl7pPr>
            <a:lvl8pPr marL="4876678" lvl="7" indent="-440256" rtl="0">
              <a:lnSpc>
                <a:spcPct val="100000"/>
              </a:lnSpc>
              <a:spcBef>
                <a:spcPts val="0"/>
              </a:spcBef>
              <a:spcAft>
                <a:spcPts val="0"/>
              </a:spcAft>
              <a:buSzPts val="1600"/>
              <a:buChar char="○"/>
              <a:defRPr sz="1600"/>
            </a:lvl8pPr>
            <a:lvl9pPr marL="5486263" lvl="8" indent="-440256" rtl="0">
              <a:lnSpc>
                <a:spcPct val="100000"/>
              </a:lnSpc>
              <a:spcBef>
                <a:spcPts val="0"/>
              </a:spcBef>
              <a:spcAft>
                <a:spcPts val="0"/>
              </a:spcAft>
              <a:buSzPts val="1600"/>
              <a:buChar char="■"/>
              <a:defRPr sz="1600"/>
            </a:lvl9pPr>
          </a:lstStyle>
          <a:p>
            <a:endParaRPr/>
          </a:p>
        </p:txBody>
      </p:sp>
      <p:sp>
        <p:nvSpPr>
          <p:cNvPr id="568" name="Google Shape;568;p21"/>
          <p:cNvSpPr txBox="1">
            <a:spLocks noGrp="1"/>
          </p:cNvSpPr>
          <p:nvPr>
            <p:ph type="subTitle" idx="2"/>
          </p:nvPr>
        </p:nvSpPr>
        <p:spPr>
          <a:xfrm>
            <a:off x="950967" y="1500167"/>
            <a:ext cx="6202400" cy="841200"/>
          </a:xfrm>
          <a:prstGeom prst="rect">
            <a:avLst/>
          </a:prstGeom>
          <a:ln>
            <a:noFill/>
          </a:ln>
        </p:spPr>
        <p:txBody>
          <a:bodyPr spcFirstLastPara="1" wrap="square" lIns="91425" tIns="91425" rIns="91425" bIns="91425" anchor="t" anchorCtr="0">
            <a:noAutofit/>
          </a:bodyPr>
          <a:lstStyle>
            <a:lvl1pPr lvl="0">
              <a:lnSpc>
                <a:spcPct val="100000"/>
              </a:lnSpc>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grpSp>
        <p:nvGrpSpPr>
          <p:cNvPr id="569" name="Google Shape;569;p21"/>
          <p:cNvGrpSpPr/>
          <p:nvPr/>
        </p:nvGrpSpPr>
        <p:grpSpPr>
          <a:xfrm rot="5400000" flipH="1">
            <a:off x="292023" y="-541020"/>
            <a:ext cx="984511" cy="1510823"/>
            <a:chOff x="2619745" y="1275650"/>
            <a:chExt cx="1149055" cy="2178652"/>
          </a:xfrm>
        </p:grpSpPr>
        <p:sp>
          <p:nvSpPr>
            <p:cNvPr id="570" name="Google Shape;570;p21"/>
            <p:cNvSpPr/>
            <p:nvPr/>
          </p:nvSpPr>
          <p:spPr>
            <a:xfrm flipH="1">
              <a:off x="2619745" y="1275650"/>
              <a:ext cx="1057369" cy="2156744"/>
            </a:xfrm>
            <a:custGeom>
              <a:avLst/>
              <a:gdLst/>
              <a:ahLst/>
              <a:cxnLst/>
              <a:rect l="l" t="t" r="r" b="b"/>
              <a:pathLst>
                <a:path w="12259" h="25005" extrusionOk="0">
                  <a:moveTo>
                    <a:pt x="6749" y="24793"/>
                  </a:moveTo>
                  <a:cubicBezTo>
                    <a:pt x="6512" y="24790"/>
                    <a:pt x="6276" y="24787"/>
                    <a:pt x="6041" y="24791"/>
                  </a:cubicBezTo>
                  <a:cubicBezTo>
                    <a:pt x="4205" y="24652"/>
                    <a:pt x="1152" y="25004"/>
                    <a:pt x="748" y="22606"/>
                  </a:cubicBezTo>
                  <a:cubicBezTo>
                    <a:pt x="582" y="19494"/>
                    <a:pt x="652" y="16436"/>
                    <a:pt x="353" y="13290"/>
                  </a:cubicBezTo>
                  <a:cubicBezTo>
                    <a:pt x="194" y="10165"/>
                    <a:pt x="1" y="7033"/>
                    <a:pt x="67" y="3904"/>
                  </a:cubicBezTo>
                  <a:cubicBezTo>
                    <a:pt x="89" y="3126"/>
                    <a:pt x="99" y="2349"/>
                    <a:pt x="143" y="1573"/>
                  </a:cubicBezTo>
                  <a:cubicBezTo>
                    <a:pt x="150" y="358"/>
                    <a:pt x="411" y="0"/>
                    <a:pt x="1659" y="452"/>
                  </a:cubicBezTo>
                  <a:cubicBezTo>
                    <a:pt x="1991" y="584"/>
                    <a:pt x="2316" y="746"/>
                    <a:pt x="2625" y="936"/>
                  </a:cubicBezTo>
                  <a:cubicBezTo>
                    <a:pt x="3589" y="1531"/>
                    <a:pt x="4394" y="2400"/>
                    <a:pt x="4790" y="3467"/>
                  </a:cubicBezTo>
                  <a:cubicBezTo>
                    <a:pt x="5212" y="4637"/>
                    <a:pt x="5044" y="5890"/>
                    <a:pt x="5070" y="7105"/>
                  </a:cubicBezTo>
                  <a:cubicBezTo>
                    <a:pt x="5070" y="7519"/>
                    <a:pt x="5260" y="8165"/>
                    <a:pt x="5792" y="8024"/>
                  </a:cubicBezTo>
                  <a:cubicBezTo>
                    <a:pt x="9939" y="6358"/>
                    <a:pt x="8526" y="11131"/>
                    <a:pt x="8496" y="13463"/>
                  </a:cubicBezTo>
                  <a:cubicBezTo>
                    <a:pt x="8538" y="15743"/>
                    <a:pt x="8950" y="15409"/>
                    <a:pt x="9718" y="15076"/>
                  </a:cubicBezTo>
                  <a:cubicBezTo>
                    <a:pt x="10088" y="14915"/>
                    <a:pt x="10539" y="14755"/>
                    <a:pt x="11071" y="14886"/>
                  </a:cubicBezTo>
                  <a:cubicBezTo>
                    <a:pt x="12258" y="15232"/>
                    <a:pt x="12207" y="16739"/>
                    <a:pt x="12184" y="17745"/>
                  </a:cubicBezTo>
                  <a:cubicBezTo>
                    <a:pt x="12103" y="19639"/>
                    <a:pt x="11542" y="21457"/>
                    <a:pt x="10963" y="23255"/>
                  </a:cubicBezTo>
                  <a:cubicBezTo>
                    <a:pt x="10857" y="23585"/>
                    <a:pt x="10749" y="23914"/>
                    <a:pt x="10645" y="24244"/>
                  </a:cubicBezTo>
                  <a:cubicBezTo>
                    <a:pt x="10602" y="24377"/>
                    <a:pt x="10476" y="24370"/>
                    <a:pt x="10351" y="24366"/>
                  </a:cubicBezTo>
                  <a:cubicBezTo>
                    <a:pt x="10293" y="24362"/>
                    <a:pt x="10237" y="24360"/>
                    <a:pt x="10191" y="24369"/>
                  </a:cubicBezTo>
                  <a:cubicBezTo>
                    <a:pt x="10037" y="24380"/>
                    <a:pt x="9886" y="24402"/>
                    <a:pt x="9735" y="24431"/>
                  </a:cubicBezTo>
                  <a:cubicBezTo>
                    <a:pt x="9261" y="24534"/>
                    <a:pt x="8792" y="24668"/>
                    <a:pt x="8312" y="24741"/>
                  </a:cubicBezTo>
                  <a:cubicBezTo>
                    <a:pt x="7950" y="24784"/>
                    <a:pt x="7583" y="24794"/>
                    <a:pt x="7218" y="24794"/>
                  </a:cubicBezTo>
                  <a:cubicBezTo>
                    <a:pt x="7060" y="24796"/>
                    <a:pt x="6903" y="24794"/>
                    <a:pt x="6749" y="24793"/>
                  </a:cubicBezTo>
                  <a:close/>
                  <a:moveTo>
                    <a:pt x="6122" y="14115"/>
                  </a:moveTo>
                  <a:cubicBezTo>
                    <a:pt x="6102" y="14131"/>
                    <a:pt x="6082" y="14147"/>
                    <a:pt x="6065" y="14163"/>
                  </a:cubicBezTo>
                  <a:cubicBezTo>
                    <a:pt x="6018" y="14202"/>
                    <a:pt x="5976" y="14248"/>
                    <a:pt x="5943" y="14296"/>
                  </a:cubicBezTo>
                  <a:cubicBezTo>
                    <a:pt x="5924" y="14319"/>
                    <a:pt x="5910" y="14344"/>
                    <a:pt x="5895" y="14371"/>
                  </a:cubicBezTo>
                  <a:lnTo>
                    <a:pt x="5879" y="14399"/>
                  </a:lnTo>
                  <a:cubicBezTo>
                    <a:pt x="5744" y="14631"/>
                    <a:pt x="5665" y="14896"/>
                    <a:pt x="5621" y="15162"/>
                  </a:cubicBezTo>
                  <a:cubicBezTo>
                    <a:pt x="5602" y="15268"/>
                    <a:pt x="5593" y="15376"/>
                    <a:pt x="5588" y="15485"/>
                  </a:cubicBezTo>
                  <a:cubicBezTo>
                    <a:pt x="5578" y="15692"/>
                    <a:pt x="5585" y="15910"/>
                    <a:pt x="5674" y="16101"/>
                  </a:cubicBezTo>
                  <a:cubicBezTo>
                    <a:pt x="5714" y="16183"/>
                    <a:pt x="5770" y="16259"/>
                    <a:pt x="5842" y="16316"/>
                  </a:cubicBezTo>
                  <a:cubicBezTo>
                    <a:pt x="5875" y="16347"/>
                    <a:pt x="5915" y="16370"/>
                    <a:pt x="5957" y="16384"/>
                  </a:cubicBezTo>
                  <a:cubicBezTo>
                    <a:pt x="5969" y="16390"/>
                    <a:pt x="5982" y="16393"/>
                    <a:pt x="5995" y="16398"/>
                  </a:cubicBezTo>
                  <a:cubicBezTo>
                    <a:pt x="6036" y="16411"/>
                    <a:pt x="6079" y="16418"/>
                    <a:pt x="6122" y="16418"/>
                  </a:cubicBezTo>
                  <a:cubicBezTo>
                    <a:pt x="6153" y="16418"/>
                    <a:pt x="6183" y="16416"/>
                    <a:pt x="6212" y="16407"/>
                  </a:cubicBezTo>
                  <a:cubicBezTo>
                    <a:pt x="6278" y="16390"/>
                    <a:pt x="6338" y="16355"/>
                    <a:pt x="6390" y="16311"/>
                  </a:cubicBezTo>
                  <a:cubicBezTo>
                    <a:pt x="6427" y="16278"/>
                    <a:pt x="6462" y="16242"/>
                    <a:pt x="6492" y="16203"/>
                  </a:cubicBezTo>
                  <a:cubicBezTo>
                    <a:pt x="6547" y="16180"/>
                    <a:pt x="6601" y="16147"/>
                    <a:pt x="6641" y="16102"/>
                  </a:cubicBezTo>
                  <a:cubicBezTo>
                    <a:pt x="6723" y="16012"/>
                    <a:pt x="6778" y="15908"/>
                    <a:pt x="6817" y="15793"/>
                  </a:cubicBezTo>
                  <a:cubicBezTo>
                    <a:pt x="6871" y="15638"/>
                    <a:pt x="6903" y="15472"/>
                    <a:pt x="6923" y="15311"/>
                  </a:cubicBezTo>
                  <a:cubicBezTo>
                    <a:pt x="6935" y="15224"/>
                    <a:pt x="6946" y="15137"/>
                    <a:pt x="6952" y="15048"/>
                  </a:cubicBezTo>
                  <a:cubicBezTo>
                    <a:pt x="6963" y="14902"/>
                    <a:pt x="6978" y="14752"/>
                    <a:pt x="6958" y="14606"/>
                  </a:cubicBezTo>
                  <a:cubicBezTo>
                    <a:pt x="6939" y="14473"/>
                    <a:pt x="6902" y="14350"/>
                    <a:pt x="6824" y="14239"/>
                  </a:cubicBezTo>
                  <a:cubicBezTo>
                    <a:pt x="6752" y="14134"/>
                    <a:pt x="6656" y="14056"/>
                    <a:pt x="6532" y="14029"/>
                  </a:cubicBezTo>
                  <a:cubicBezTo>
                    <a:pt x="6496" y="14019"/>
                    <a:pt x="6457" y="14016"/>
                    <a:pt x="6420" y="14016"/>
                  </a:cubicBezTo>
                  <a:cubicBezTo>
                    <a:pt x="6317" y="14012"/>
                    <a:pt x="6209" y="14048"/>
                    <a:pt x="6122" y="14115"/>
                  </a:cubicBezTo>
                  <a:close/>
                  <a:moveTo>
                    <a:pt x="5260" y="11197"/>
                  </a:moveTo>
                  <a:cubicBezTo>
                    <a:pt x="5202" y="11264"/>
                    <a:pt x="5161" y="11342"/>
                    <a:pt x="5119" y="11421"/>
                  </a:cubicBezTo>
                  <a:cubicBezTo>
                    <a:pt x="5076" y="11503"/>
                    <a:pt x="5040" y="11594"/>
                    <a:pt x="5011" y="11681"/>
                  </a:cubicBezTo>
                  <a:cubicBezTo>
                    <a:pt x="5010" y="11686"/>
                    <a:pt x="5008" y="11690"/>
                    <a:pt x="5008" y="11694"/>
                  </a:cubicBezTo>
                  <a:cubicBezTo>
                    <a:pt x="4972" y="11760"/>
                    <a:pt x="4951" y="11837"/>
                    <a:pt x="4938" y="11906"/>
                  </a:cubicBezTo>
                  <a:cubicBezTo>
                    <a:pt x="4932" y="11931"/>
                    <a:pt x="4929" y="11954"/>
                    <a:pt x="4926" y="11980"/>
                  </a:cubicBezTo>
                  <a:cubicBezTo>
                    <a:pt x="4903" y="12070"/>
                    <a:pt x="4889" y="12160"/>
                    <a:pt x="4889" y="12254"/>
                  </a:cubicBezTo>
                  <a:cubicBezTo>
                    <a:pt x="4889" y="12337"/>
                    <a:pt x="4903" y="12423"/>
                    <a:pt x="4938" y="12501"/>
                  </a:cubicBezTo>
                  <a:cubicBezTo>
                    <a:pt x="4952" y="12557"/>
                    <a:pt x="4972" y="12609"/>
                    <a:pt x="5003" y="12660"/>
                  </a:cubicBezTo>
                  <a:cubicBezTo>
                    <a:pt x="5046" y="12732"/>
                    <a:pt x="5105" y="12797"/>
                    <a:pt x="5182" y="12833"/>
                  </a:cubicBezTo>
                  <a:cubicBezTo>
                    <a:pt x="5234" y="12859"/>
                    <a:pt x="5296" y="12872"/>
                    <a:pt x="5353" y="12872"/>
                  </a:cubicBezTo>
                  <a:cubicBezTo>
                    <a:pt x="5368" y="12872"/>
                    <a:pt x="5379" y="12872"/>
                    <a:pt x="5392" y="12869"/>
                  </a:cubicBezTo>
                  <a:cubicBezTo>
                    <a:pt x="5522" y="12857"/>
                    <a:pt x="5649" y="12775"/>
                    <a:pt x="5734" y="12678"/>
                  </a:cubicBezTo>
                  <a:cubicBezTo>
                    <a:pt x="5822" y="12574"/>
                    <a:pt x="5878" y="12455"/>
                    <a:pt x="5910" y="12323"/>
                  </a:cubicBezTo>
                  <a:cubicBezTo>
                    <a:pt x="5924" y="12261"/>
                    <a:pt x="5938" y="12197"/>
                    <a:pt x="5947" y="12133"/>
                  </a:cubicBezTo>
                  <a:cubicBezTo>
                    <a:pt x="5954" y="12090"/>
                    <a:pt x="5960" y="12048"/>
                    <a:pt x="5966" y="12005"/>
                  </a:cubicBezTo>
                  <a:cubicBezTo>
                    <a:pt x="5990" y="11894"/>
                    <a:pt x="6005" y="11779"/>
                    <a:pt x="6007" y="11664"/>
                  </a:cubicBezTo>
                  <a:cubicBezTo>
                    <a:pt x="6007" y="11618"/>
                    <a:pt x="6009" y="11574"/>
                    <a:pt x="6005" y="11529"/>
                  </a:cubicBezTo>
                  <a:cubicBezTo>
                    <a:pt x="6002" y="11464"/>
                    <a:pt x="5990" y="11392"/>
                    <a:pt x="5966" y="11333"/>
                  </a:cubicBezTo>
                  <a:cubicBezTo>
                    <a:pt x="5938" y="11269"/>
                    <a:pt x="5907" y="11214"/>
                    <a:pt x="5859" y="11162"/>
                  </a:cubicBezTo>
                  <a:cubicBezTo>
                    <a:pt x="5813" y="11111"/>
                    <a:pt x="5746" y="11075"/>
                    <a:pt x="5680" y="11057"/>
                  </a:cubicBezTo>
                  <a:cubicBezTo>
                    <a:pt x="5648" y="11049"/>
                    <a:pt x="5614" y="11046"/>
                    <a:pt x="5580" y="11046"/>
                  </a:cubicBezTo>
                  <a:cubicBezTo>
                    <a:pt x="5457" y="11042"/>
                    <a:pt x="5340" y="11098"/>
                    <a:pt x="5260" y="1119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flipH="1">
              <a:off x="2787764" y="1295315"/>
              <a:ext cx="981036" cy="2158986"/>
            </a:xfrm>
            <a:custGeom>
              <a:avLst/>
              <a:gdLst/>
              <a:ahLst/>
              <a:cxnLst/>
              <a:rect l="l" t="t" r="r" b="b"/>
              <a:pathLst>
                <a:path w="11374" h="25031" extrusionOk="0">
                  <a:moveTo>
                    <a:pt x="9500" y="24966"/>
                  </a:moveTo>
                  <a:cubicBezTo>
                    <a:pt x="8875" y="22809"/>
                    <a:pt x="7963" y="20748"/>
                    <a:pt x="6895" y="18778"/>
                  </a:cubicBezTo>
                  <a:cubicBezTo>
                    <a:pt x="5965" y="17017"/>
                    <a:pt x="4997" y="15275"/>
                    <a:pt x="4063" y="13515"/>
                  </a:cubicBezTo>
                  <a:cubicBezTo>
                    <a:pt x="3501" y="12451"/>
                    <a:pt x="2953" y="11379"/>
                    <a:pt x="2494" y="10264"/>
                  </a:cubicBezTo>
                  <a:cubicBezTo>
                    <a:pt x="2046" y="9150"/>
                    <a:pt x="1609" y="8030"/>
                    <a:pt x="1150" y="6922"/>
                  </a:cubicBezTo>
                  <a:cubicBezTo>
                    <a:pt x="1094" y="6781"/>
                    <a:pt x="1037" y="6643"/>
                    <a:pt x="985" y="6501"/>
                  </a:cubicBezTo>
                  <a:cubicBezTo>
                    <a:pt x="970" y="6462"/>
                    <a:pt x="986" y="6416"/>
                    <a:pt x="1027" y="6400"/>
                  </a:cubicBezTo>
                  <a:cubicBezTo>
                    <a:pt x="1064" y="6384"/>
                    <a:pt x="1113" y="6401"/>
                    <a:pt x="1127" y="6442"/>
                  </a:cubicBezTo>
                  <a:cubicBezTo>
                    <a:pt x="1269" y="6821"/>
                    <a:pt x="1429" y="7191"/>
                    <a:pt x="1580" y="7566"/>
                  </a:cubicBezTo>
                  <a:cubicBezTo>
                    <a:pt x="2213" y="9101"/>
                    <a:pt x="2773" y="10684"/>
                    <a:pt x="3535" y="12159"/>
                  </a:cubicBezTo>
                  <a:cubicBezTo>
                    <a:pt x="4622" y="14298"/>
                    <a:pt x="5807" y="16385"/>
                    <a:pt x="6927" y="18507"/>
                  </a:cubicBezTo>
                  <a:cubicBezTo>
                    <a:pt x="8042" y="20551"/>
                    <a:pt x="9000" y="22683"/>
                    <a:pt x="9648" y="24924"/>
                  </a:cubicBezTo>
                  <a:cubicBezTo>
                    <a:pt x="9661" y="24964"/>
                    <a:pt x="9634" y="25009"/>
                    <a:pt x="9595" y="25019"/>
                  </a:cubicBezTo>
                  <a:cubicBezTo>
                    <a:pt x="9555" y="25031"/>
                    <a:pt x="9512" y="25005"/>
                    <a:pt x="9500" y="24966"/>
                  </a:cubicBezTo>
                  <a:close/>
                  <a:moveTo>
                    <a:pt x="11218" y="24512"/>
                  </a:moveTo>
                  <a:cubicBezTo>
                    <a:pt x="11220" y="24552"/>
                    <a:pt x="11251" y="24588"/>
                    <a:pt x="11294" y="24588"/>
                  </a:cubicBezTo>
                  <a:cubicBezTo>
                    <a:pt x="11336" y="24588"/>
                    <a:pt x="11373" y="24555"/>
                    <a:pt x="11372" y="24512"/>
                  </a:cubicBezTo>
                  <a:cubicBezTo>
                    <a:pt x="11319" y="23107"/>
                    <a:pt x="11189" y="21710"/>
                    <a:pt x="10977" y="20321"/>
                  </a:cubicBezTo>
                  <a:cubicBezTo>
                    <a:pt x="10739" y="18843"/>
                    <a:pt x="10473" y="17364"/>
                    <a:pt x="10036" y="15932"/>
                  </a:cubicBezTo>
                  <a:cubicBezTo>
                    <a:pt x="9931" y="15555"/>
                    <a:pt x="9770" y="15197"/>
                    <a:pt x="9638" y="14829"/>
                  </a:cubicBezTo>
                  <a:cubicBezTo>
                    <a:pt x="9565" y="14628"/>
                    <a:pt x="9489" y="14428"/>
                    <a:pt x="9408" y="14228"/>
                  </a:cubicBezTo>
                  <a:cubicBezTo>
                    <a:pt x="9128" y="13580"/>
                    <a:pt x="8919" y="12905"/>
                    <a:pt x="8649" y="12253"/>
                  </a:cubicBezTo>
                  <a:cubicBezTo>
                    <a:pt x="8258" y="11328"/>
                    <a:pt x="7799" y="10430"/>
                    <a:pt x="7239" y="9596"/>
                  </a:cubicBezTo>
                  <a:cubicBezTo>
                    <a:pt x="6819" y="8953"/>
                    <a:pt x="6323" y="8368"/>
                    <a:pt x="5867" y="7751"/>
                  </a:cubicBezTo>
                  <a:cubicBezTo>
                    <a:pt x="4772" y="6226"/>
                    <a:pt x="3787" y="4600"/>
                    <a:pt x="3018" y="2883"/>
                  </a:cubicBezTo>
                  <a:cubicBezTo>
                    <a:pt x="2638" y="2045"/>
                    <a:pt x="2286" y="1197"/>
                    <a:pt x="1964" y="334"/>
                  </a:cubicBezTo>
                  <a:cubicBezTo>
                    <a:pt x="1928" y="241"/>
                    <a:pt x="1889" y="150"/>
                    <a:pt x="1853" y="58"/>
                  </a:cubicBezTo>
                  <a:cubicBezTo>
                    <a:pt x="1837" y="18"/>
                    <a:pt x="1790" y="1"/>
                    <a:pt x="1753" y="17"/>
                  </a:cubicBezTo>
                  <a:cubicBezTo>
                    <a:pt x="1712" y="33"/>
                    <a:pt x="1696" y="79"/>
                    <a:pt x="1711" y="117"/>
                  </a:cubicBezTo>
                  <a:cubicBezTo>
                    <a:pt x="1912" y="603"/>
                    <a:pt x="2088" y="1099"/>
                    <a:pt x="2286" y="1585"/>
                  </a:cubicBezTo>
                  <a:cubicBezTo>
                    <a:pt x="2696" y="2548"/>
                    <a:pt x="3105" y="3515"/>
                    <a:pt x="3607" y="4432"/>
                  </a:cubicBezTo>
                  <a:cubicBezTo>
                    <a:pt x="4220" y="5563"/>
                    <a:pt x="4897" y="6660"/>
                    <a:pt x="5646" y="7708"/>
                  </a:cubicBezTo>
                  <a:cubicBezTo>
                    <a:pt x="6099" y="8335"/>
                    <a:pt x="6605" y="8924"/>
                    <a:pt x="7036" y="9567"/>
                  </a:cubicBezTo>
                  <a:cubicBezTo>
                    <a:pt x="7605" y="10401"/>
                    <a:pt x="8074" y="11300"/>
                    <a:pt x="8471" y="12227"/>
                  </a:cubicBezTo>
                  <a:cubicBezTo>
                    <a:pt x="8707" y="12770"/>
                    <a:pt x="8885" y="13337"/>
                    <a:pt x="9103" y="13887"/>
                  </a:cubicBezTo>
                  <a:cubicBezTo>
                    <a:pt x="9274" y="14297"/>
                    <a:pt x="9434" y="14710"/>
                    <a:pt x="9588" y="15127"/>
                  </a:cubicBezTo>
                  <a:cubicBezTo>
                    <a:pt x="9743" y="15499"/>
                    <a:pt x="9871" y="15881"/>
                    <a:pt x="9980" y="16268"/>
                  </a:cubicBezTo>
                  <a:cubicBezTo>
                    <a:pt x="10189" y="16958"/>
                    <a:pt x="10324" y="17665"/>
                    <a:pt x="10476" y="18370"/>
                  </a:cubicBezTo>
                  <a:cubicBezTo>
                    <a:pt x="10887" y="20396"/>
                    <a:pt x="11142" y="22444"/>
                    <a:pt x="11218" y="24512"/>
                  </a:cubicBezTo>
                  <a:close/>
                  <a:moveTo>
                    <a:pt x="10709" y="24293"/>
                  </a:moveTo>
                  <a:cubicBezTo>
                    <a:pt x="10744" y="24397"/>
                    <a:pt x="10880" y="24343"/>
                    <a:pt x="10859" y="24253"/>
                  </a:cubicBezTo>
                  <a:cubicBezTo>
                    <a:pt x="10761" y="23873"/>
                    <a:pt x="10659" y="23495"/>
                    <a:pt x="10551" y="23119"/>
                  </a:cubicBezTo>
                  <a:cubicBezTo>
                    <a:pt x="10157" y="21712"/>
                    <a:pt x="9618" y="20354"/>
                    <a:pt x="9000" y="19033"/>
                  </a:cubicBezTo>
                  <a:cubicBezTo>
                    <a:pt x="8602" y="18183"/>
                    <a:pt x="8209" y="17328"/>
                    <a:pt x="7946" y="16426"/>
                  </a:cubicBezTo>
                  <a:cubicBezTo>
                    <a:pt x="7899" y="16262"/>
                    <a:pt x="7842" y="16103"/>
                    <a:pt x="7801" y="15939"/>
                  </a:cubicBezTo>
                  <a:cubicBezTo>
                    <a:pt x="7795" y="15896"/>
                    <a:pt x="7758" y="15863"/>
                    <a:pt x="7713" y="15868"/>
                  </a:cubicBezTo>
                  <a:cubicBezTo>
                    <a:pt x="7597" y="15896"/>
                    <a:pt x="7669" y="16028"/>
                    <a:pt x="7689" y="16106"/>
                  </a:cubicBezTo>
                  <a:cubicBezTo>
                    <a:pt x="7745" y="16297"/>
                    <a:pt x="7802" y="16485"/>
                    <a:pt x="7864" y="16673"/>
                  </a:cubicBezTo>
                  <a:cubicBezTo>
                    <a:pt x="8292" y="18061"/>
                    <a:pt x="9020" y="19326"/>
                    <a:pt x="9550" y="20675"/>
                  </a:cubicBezTo>
                  <a:cubicBezTo>
                    <a:pt x="10033" y="21846"/>
                    <a:pt x="10394" y="23064"/>
                    <a:pt x="10709" y="24293"/>
                  </a:cubicBezTo>
                  <a:close/>
                  <a:moveTo>
                    <a:pt x="7006" y="13702"/>
                  </a:moveTo>
                  <a:cubicBezTo>
                    <a:pt x="7035" y="13798"/>
                    <a:pt x="7178" y="13758"/>
                    <a:pt x="7154" y="13660"/>
                  </a:cubicBezTo>
                  <a:cubicBezTo>
                    <a:pt x="7079" y="13374"/>
                    <a:pt x="6987" y="13097"/>
                    <a:pt x="6892" y="12818"/>
                  </a:cubicBezTo>
                  <a:cubicBezTo>
                    <a:pt x="6866" y="12743"/>
                    <a:pt x="6840" y="12671"/>
                    <a:pt x="6823" y="12596"/>
                  </a:cubicBezTo>
                  <a:cubicBezTo>
                    <a:pt x="6827" y="12547"/>
                    <a:pt x="6797" y="12501"/>
                    <a:pt x="6744" y="12501"/>
                  </a:cubicBezTo>
                  <a:cubicBezTo>
                    <a:pt x="6704" y="12501"/>
                    <a:pt x="6668" y="12534"/>
                    <a:pt x="6668" y="12579"/>
                  </a:cubicBezTo>
                  <a:cubicBezTo>
                    <a:pt x="6701" y="12806"/>
                    <a:pt x="6807" y="13022"/>
                    <a:pt x="6871" y="13245"/>
                  </a:cubicBezTo>
                  <a:cubicBezTo>
                    <a:pt x="6919" y="13396"/>
                    <a:pt x="6963" y="13549"/>
                    <a:pt x="7006" y="13702"/>
                  </a:cubicBezTo>
                  <a:close/>
                  <a:moveTo>
                    <a:pt x="5979" y="11301"/>
                  </a:moveTo>
                  <a:cubicBezTo>
                    <a:pt x="6001" y="11337"/>
                    <a:pt x="6050" y="11350"/>
                    <a:pt x="6086" y="11328"/>
                  </a:cubicBezTo>
                  <a:cubicBezTo>
                    <a:pt x="6122" y="11307"/>
                    <a:pt x="6136" y="11258"/>
                    <a:pt x="6112" y="11222"/>
                  </a:cubicBezTo>
                  <a:cubicBezTo>
                    <a:pt x="6018" y="11069"/>
                    <a:pt x="5929" y="10914"/>
                    <a:pt x="5835" y="10762"/>
                  </a:cubicBezTo>
                  <a:cubicBezTo>
                    <a:pt x="5030" y="9492"/>
                    <a:pt x="4153" y="8270"/>
                    <a:pt x="3426" y="6955"/>
                  </a:cubicBezTo>
                  <a:cubicBezTo>
                    <a:pt x="2927" y="6107"/>
                    <a:pt x="2477" y="5234"/>
                    <a:pt x="2115" y="4315"/>
                  </a:cubicBezTo>
                  <a:cubicBezTo>
                    <a:pt x="1755" y="3378"/>
                    <a:pt x="1445" y="2423"/>
                    <a:pt x="1094" y="1482"/>
                  </a:cubicBezTo>
                  <a:cubicBezTo>
                    <a:pt x="1048" y="1345"/>
                    <a:pt x="999" y="1203"/>
                    <a:pt x="962" y="1056"/>
                  </a:cubicBezTo>
                  <a:cubicBezTo>
                    <a:pt x="950" y="1014"/>
                    <a:pt x="906" y="991"/>
                    <a:pt x="867" y="1002"/>
                  </a:cubicBezTo>
                  <a:cubicBezTo>
                    <a:pt x="825" y="1013"/>
                    <a:pt x="802" y="1056"/>
                    <a:pt x="812" y="1096"/>
                  </a:cubicBezTo>
                  <a:cubicBezTo>
                    <a:pt x="854" y="1255"/>
                    <a:pt x="906" y="1411"/>
                    <a:pt x="962" y="1568"/>
                  </a:cubicBezTo>
                  <a:cubicBezTo>
                    <a:pt x="1524" y="3086"/>
                    <a:pt x="1983" y="4652"/>
                    <a:pt x="2759" y="6082"/>
                  </a:cubicBezTo>
                  <a:cubicBezTo>
                    <a:pt x="3127" y="6758"/>
                    <a:pt x="3509" y="7426"/>
                    <a:pt x="3909" y="8083"/>
                  </a:cubicBezTo>
                  <a:cubicBezTo>
                    <a:pt x="4578" y="9169"/>
                    <a:pt x="5332" y="10201"/>
                    <a:pt x="5979" y="11301"/>
                  </a:cubicBezTo>
                  <a:close/>
                  <a:moveTo>
                    <a:pt x="7979" y="24917"/>
                  </a:moveTo>
                  <a:cubicBezTo>
                    <a:pt x="7993" y="24957"/>
                    <a:pt x="8042" y="24975"/>
                    <a:pt x="8080" y="24959"/>
                  </a:cubicBezTo>
                  <a:cubicBezTo>
                    <a:pt x="8120" y="24943"/>
                    <a:pt x="8136" y="24897"/>
                    <a:pt x="8121" y="24858"/>
                  </a:cubicBezTo>
                  <a:cubicBezTo>
                    <a:pt x="7998" y="24519"/>
                    <a:pt x="7868" y="24181"/>
                    <a:pt x="7735" y="23845"/>
                  </a:cubicBezTo>
                  <a:cubicBezTo>
                    <a:pt x="7372" y="22933"/>
                    <a:pt x="6950" y="22043"/>
                    <a:pt x="6438" y="21206"/>
                  </a:cubicBezTo>
                  <a:cubicBezTo>
                    <a:pt x="5404" y="19546"/>
                    <a:pt x="4297" y="17930"/>
                    <a:pt x="3305" y="16245"/>
                  </a:cubicBezTo>
                  <a:cubicBezTo>
                    <a:pt x="2234" y="14452"/>
                    <a:pt x="1432" y="12517"/>
                    <a:pt x="543" y="10632"/>
                  </a:cubicBezTo>
                  <a:cubicBezTo>
                    <a:pt x="408" y="10342"/>
                    <a:pt x="270" y="10054"/>
                    <a:pt x="157" y="9757"/>
                  </a:cubicBezTo>
                  <a:cubicBezTo>
                    <a:pt x="142" y="9718"/>
                    <a:pt x="93" y="9699"/>
                    <a:pt x="56" y="9715"/>
                  </a:cubicBezTo>
                  <a:cubicBezTo>
                    <a:pt x="16" y="9731"/>
                    <a:pt x="0" y="9777"/>
                    <a:pt x="14" y="9816"/>
                  </a:cubicBezTo>
                  <a:cubicBezTo>
                    <a:pt x="86" y="10006"/>
                    <a:pt x="167" y="10190"/>
                    <a:pt x="253" y="10371"/>
                  </a:cubicBezTo>
                  <a:cubicBezTo>
                    <a:pt x="955" y="11852"/>
                    <a:pt x="1602" y="13358"/>
                    <a:pt x="2345" y="14817"/>
                  </a:cubicBezTo>
                  <a:cubicBezTo>
                    <a:pt x="2798" y="15716"/>
                    <a:pt x="3321" y="16579"/>
                    <a:pt x="3852" y="17434"/>
                  </a:cubicBezTo>
                  <a:cubicBezTo>
                    <a:pt x="4362" y="18262"/>
                    <a:pt x="4890" y="19080"/>
                    <a:pt x="5421" y="19894"/>
                  </a:cubicBezTo>
                  <a:cubicBezTo>
                    <a:pt x="5959" y="20713"/>
                    <a:pt x="6497" y="21537"/>
                    <a:pt x="6934" y="22416"/>
                  </a:cubicBezTo>
                  <a:cubicBezTo>
                    <a:pt x="7334" y="23222"/>
                    <a:pt x="7669" y="24070"/>
                    <a:pt x="7979" y="249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 name="Google Shape;572;p21"/>
          <p:cNvGrpSpPr/>
          <p:nvPr/>
        </p:nvGrpSpPr>
        <p:grpSpPr>
          <a:xfrm rot="10800000" flipH="1">
            <a:off x="-975609" y="-351021"/>
            <a:ext cx="2095413" cy="2750303"/>
            <a:chOff x="2078239" y="2913926"/>
            <a:chExt cx="1851290" cy="2735350"/>
          </a:xfrm>
        </p:grpSpPr>
        <p:sp>
          <p:nvSpPr>
            <p:cNvPr id="573" name="Google Shape;573;p21"/>
            <p:cNvSpPr/>
            <p:nvPr/>
          </p:nvSpPr>
          <p:spPr>
            <a:xfrm rot="1343094">
              <a:off x="2531948" y="2996841"/>
              <a:ext cx="943872" cy="2569521"/>
            </a:xfrm>
            <a:custGeom>
              <a:avLst/>
              <a:gdLst/>
              <a:ahLst/>
              <a:cxnLst/>
              <a:rect l="l" t="t" r="r" b="b"/>
              <a:pathLst>
                <a:path w="9799" h="26676" extrusionOk="0">
                  <a:moveTo>
                    <a:pt x="8257" y="26490"/>
                  </a:moveTo>
                  <a:cubicBezTo>
                    <a:pt x="8343" y="26538"/>
                    <a:pt x="8280" y="26676"/>
                    <a:pt x="8185" y="26637"/>
                  </a:cubicBezTo>
                  <a:cubicBezTo>
                    <a:pt x="8002" y="26551"/>
                    <a:pt x="7813" y="26482"/>
                    <a:pt x="7627" y="26403"/>
                  </a:cubicBezTo>
                  <a:cubicBezTo>
                    <a:pt x="6914" y="26120"/>
                    <a:pt x="6247" y="25728"/>
                    <a:pt x="5622" y="25286"/>
                  </a:cubicBezTo>
                  <a:cubicBezTo>
                    <a:pt x="5152" y="24938"/>
                    <a:pt x="4715" y="24548"/>
                    <a:pt x="4277" y="24161"/>
                  </a:cubicBezTo>
                  <a:cubicBezTo>
                    <a:pt x="3682" y="23619"/>
                    <a:pt x="3048" y="23118"/>
                    <a:pt x="2470" y="22558"/>
                  </a:cubicBezTo>
                  <a:cubicBezTo>
                    <a:pt x="1641" y="21775"/>
                    <a:pt x="1401" y="20869"/>
                    <a:pt x="1395" y="19755"/>
                  </a:cubicBezTo>
                  <a:cubicBezTo>
                    <a:pt x="1395" y="19416"/>
                    <a:pt x="1438" y="19076"/>
                    <a:pt x="1418" y="18739"/>
                  </a:cubicBezTo>
                  <a:lnTo>
                    <a:pt x="1418" y="18726"/>
                  </a:lnTo>
                  <a:cubicBezTo>
                    <a:pt x="1396" y="18486"/>
                    <a:pt x="1337" y="18234"/>
                    <a:pt x="1257" y="18008"/>
                  </a:cubicBezTo>
                  <a:cubicBezTo>
                    <a:pt x="1061" y="17402"/>
                    <a:pt x="597" y="16937"/>
                    <a:pt x="317" y="16374"/>
                  </a:cubicBezTo>
                  <a:cubicBezTo>
                    <a:pt x="186" y="16063"/>
                    <a:pt x="91" y="15734"/>
                    <a:pt x="55" y="15397"/>
                  </a:cubicBezTo>
                  <a:cubicBezTo>
                    <a:pt x="0" y="14804"/>
                    <a:pt x="146" y="14204"/>
                    <a:pt x="439" y="13688"/>
                  </a:cubicBezTo>
                  <a:cubicBezTo>
                    <a:pt x="606" y="13363"/>
                    <a:pt x="811" y="13058"/>
                    <a:pt x="978" y="12731"/>
                  </a:cubicBezTo>
                  <a:cubicBezTo>
                    <a:pt x="1054" y="12562"/>
                    <a:pt x="1130" y="12387"/>
                    <a:pt x="1141" y="12200"/>
                  </a:cubicBezTo>
                  <a:cubicBezTo>
                    <a:pt x="1171" y="11736"/>
                    <a:pt x="1093" y="11263"/>
                    <a:pt x="972" y="10817"/>
                  </a:cubicBezTo>
                  <a:cubicBezTo>
                    <a:pt x="810" y="10396"/>
                    <a:pt x="655" y="9969"/>
                    <a:pt x="604" y="9517"/>
                  </a:cubicBezTo>
                  <a:cubicBezTo>
                    <a:pt x="563" y="9180"/>
                    <a:pt x="527" y="8833"/>
                    <a:pt x="584" y="8495"/>
                  </a:cubicBezTo>
                  <a:cubicBezTo>
                    <a:pt x="870" y="7201"/>
                    <a:pt x="1970" y="6316"/>
                    <a:pt x="2545" y="5161"/>
                  </a:cubicBezTo>
                  <a:cubicBezTo>
                    <a:pt x="3050" y="4061"/>
                    <a:pt x="3061" y="2819"/>
                    <a:pt x="3053" y="1632"/>
                  </a:cubicBezTo>
                  <a:cubicBezTo>
                    <a:pt x="3054" y="1238"/>
                    <a:pt x="3035" y="841"/>
                    <a:pt x="3090" y="451"/>
                  </a:cubicBezTo>
                  <a:cubicBezTo>
                    <a:pt x="3103" y="359"/>
                    <a:pt x="3114" y="266"/>
                    <a:pt x="3143" y="178"/>
                  </a:cubicBezTo>
                  <a:cubicBezTo>
                    <a:pt x="3168" y="86"/>
                    <a:pt x="3255" y="0"/>
                    <a:pt x="3355" y="29"/>
                  </a:cubicBezTo>
                  <a:cubicBezTo>
                    <a:pt x="3452" y="65"/>
                    <a:pt x="3521" y="155"/>
                    <a:pt x="3592" y="230"/>
                  </a:cubicBezTo>
                  <a:cubicBezTo>
                    <a:pt x="3665" y="313"/>
                    <a:pt x="3738" y="395"/>
                    <a:pt x="3812" y="476"/>
                  </a:cubicBezTo>
                  <a:cubicBezTo>
                    <a:pt x="4342" y="1034"/>
                    <a:pt x="4766" y="1679"/>
                    <a:pt x="5096" y="2372"/>
                  </a:cubicBezTo>
                  <a:cubicBezTo>
                    <a:pt x="5468" y="3127"/>
                    <a:pt x="5507" y="3987"/>
                    <a:pt x="5721" y="4787"/>
                  </a:cubicBezTo>
                  <a:cubicBezTo>
                    <a:pt x="5928" y="5621"/>
                    <a:pt x="6397" y="6132"/>
                    <a:pt x="6972" y="6728"/>
                  </a:cubicBezTo>
                  <a:cubicBezTo>
                    <a:pt x="7266" y="7056"/>
                    <a:pt x="7571" y="7390"/>
                    <a:pt x="7764" y="7791"/>
                  </a:cubicBezTo>
                  <a:cubicBezTo>
                    <a:pt x="7944" y="8188"/>
                    <a:pt x="7942" y="8638"/>
                    <a:pt x="7919" y="9063"/>
                  </a:cubicBezTo>
                  <a:cubicBezTo>
                    <a:pt x="7863" y="9941"/>
                    <a:pt x="7571" y="10791"/>
                    <a:pt x="7567" y="11675"/>
                  </a:cubicBezTo>
                  <a:cubicBezTo>
                    <a:pt x="7563" y="11923"/>
                    <a:pt x="7607" y="12163"/>
                    <a:pt x="7670" y="12400"/>
                  </a:cubicBezTo>
                  <a:cubicBezTo>
                    <a:pt x="7726" y="12608"/>
                    <a:pt x="7797" y="12828"/>
                    <a:pt x="7893" y="13017"/>
                  </a:cubicBezTo>
                  <a:cubicBezTo>
                    <a:pt x="8059" y="13340"/>
                    <a:pt x="8287" y="13626"/>
                    <a:pt x="8483" y="13930"/>
                  </a:cubicBezTo>
                  <a:cubicBezTo>
                    <a:pt x="8657" y="14201"/>
                    <a:pt x="8796" y="14497"/>
                    <a:pt x="8872" y="14812"/>
                  </a:cubicBezTo>
                  <a:cubicBezTo>
                    <a:pt x="8963" y="15140"/>
                    <a:pt x="9042" y="15476"/>
                    <a:pt x="9019" y="15822"/>
                  </a:cubicBezTo>
                  <a:cubicBezTo>
                    <a:pt x="8976" y="16618"/>
                    <a:pt x="8616" y="17371"/>
                    <a:pt x="8465" y="18140"/>
                  </a:cubicBezTo>
                  <a:cubicBezTo>
                    <a:pt x="8396" y="18511"/>
                    <a:pt x="8358" y="18892"/>
                    <a:pt x="8375" y="19270"/>
                  </a:cubicBezTo>
                  <a:cubicBezTo>
                    <a:pt x="8415" y="19748"/>
                    <a:pt x="8539" y="20227"/>
                    <a:pt x="8756" y="20654"/>
                  </a:cubicBezTo>
                  <a:cubicBezTo>
                    <a:pt x="9088" y="21319"/>
                    <a:pt x="9532" y="21947"/>
                    <a:pt x="9644" y="22699"/>
                  </a:cubicBezTo>
                  <a:cubicBezTo>
                    <a:pt x="9798" y="23829"/>
                    <a:pt x="9288" y="25002"/>
                    <a:pt x="8645" y="25963"/>
                  </a:cubicBezTo>
                  <a:cubicBezTo>
                    <a:pt x="8516" y="26145"/>
                    <a:pt x="8388" y="26324"/>
                    <a:pt x="8257" y="264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rot="1343094">
              <a:off x="2549913" y="3098756"/>
              <a:ext cx="849668" cy="2481385"/>
            </a:xfrm>
            <a:custGeom>
              <a:avLst/>
              <a:gdLst/>
              <a:ahLst/>
              <a:cxnLst/>
              <a:rect l="l" t="t" r="r" b="b"/>
              <a:pathLst>
                <a:path w="8821" h="25761" extrusionOk="0">
                  <a:moveTo>
                    <a:pt x="2507" y="15086"/>
                  </a:moveTo>
                  <a:cubicBezTo>
                    <a:pt x="2255" y="14384"/>
                    <a:pt x="2252" y="13588"/>
                    <a:pt x="2429" y="12869"/>
                  </a:cubicBezTo>
                  <a:cubicBezTo>
                    <a:pt x="2619" y="12014"/>
                    <a:pt x="3482" y="11946"/>
                    <a:pt x="3668" y="12845"/>
                  </a:cubicBezTo>
                  <a:cubicBezTo>
                    <a:pt x="3818" y="13582"/>
                    <a:pt x="3804" y="14389"/>
                    <a:pt x="3581" y="15110"/>
                  </a:cubicBezTo>
                  <a:cubicBezTo>
                    <a:pt x="3379" y="15826"/>
                    <a:pt x="2636" y="15855"/>
                    <a:pt x="2507" y="15086"/>
                  </a:cubicBezTo>
                  <a:close/>
                  <a:moveTo>
                    <a:pt x="4486" y="24294"/>
                  </a:moveTo>
                  <a:cubicBezTo>
                    <a:pt x="4386" y="23836"/>
                    <a:pt x="4387" y="23273"/>
                    <a:pt x="4666" y="22875"/>
                  </a:cubicBezTo>
                  <a:cubicBezTo>
                    <a:pt x="4938" y="22458"/>
                    <a:pt x="5468" y="22648"/>
                    <a:pt x="5458" y="23133"/>
                  </a:cubicBezTo>
                  <a:cubicBezTo>
                    <a:pt x="5493" y="23501"/>
                    <a:pt x="5430" y="24074"/>
                    <a:pt x="4998" y="24169"/>
                  </a:cubicBezTo>
                  <a:cubicBezTo>
                    <a:pt x="4990" y="24176"/>
                    <a:pt x="4982" y="24184"/>
                    <a:pt x="4974" y="24189"/>
                  </a:cubicBezTo>
                  <a:cubicBezTo>
                    <a:pt x="4958" y="24199"/>
                    <a:pt x="4939" y="24211"/>
                    <a:pt x="4923" y="24218"/>
                  </a:cubicBezTo>
                  <a:cubicBezTo>
                    <a:pt x="4952" y="24484"/>
                    <a:pt x="4545" y="24554"/>
                    <a:pt x="4486" y="24294"/>
                  </a:cubicBezTo>
                  <a:close/>
                  <a:moveTo>
                    <a:pt x="5882" y="24891"/>
                  </a:moveTo>
                  <a:cubicBezTo>
                    <a:pt x="6578" y="25761"/>
                    <a:pt x="7196" y="23552"/>
                    <a:pt x="6767" y="23105"/>
                  </a:cubicBezTo>
                  <a:cubicBezTo>
                    <a:pt x="6693" y="22990"/>
                    <a:pt x="6555" y="22936"/>
                    <a:pt x="6420" y="22954"/>
                  </a:cubicBezTo>
                  <a:cubicBezTo>
                    <a:pt x="5673" y="23148"/>
                    <a:pt x="5652" y="24299"/>
                    <a:pt x="5882" y="24891"/>
                  </a:cubicBezTo>
                  <a:close/>
                  <a:moveTo>
                    <a:pt x="6327" y="11535"/>
                  </a:moveTo>
                  <a:lnTo>
                    <a:pt x="6327" y="11528"/>
                  </a:lnTo>
                  <a:cubicBezTo>
                    <a:pt x="6170" y="10976"/>
                    <a:pt x="6889" y="10693"/>
                    <a:pt x="6886" y="11385"/>
                  </a:cubicBezTo>
                  <a:cubicBezTo>
                    <a:pt x="6953" y="12094"/>
                    <a:pt x="6275" y="12257"/>
                    <a:pt x="6327" y="11535"/>
                  </a:cubicBezTo>
                  <a:close/>
                  <a:moveTo>
                    <a:pt x="1640" y="19372"/>
                  </a:moveTo>
                  <a:cubicBezTo>
                    <a:pt x="1243" y="18121"/>
                    <a:pt x="2285" y="17602"/>
                    <a:pt x="2306" y="18798"/>
                  </a:cubicBezTo>
                  <a:cubicBezTo>
                    <a:pt x="2308" y="19014"/>
                    <a:pt x="2298" y="19331"/>
                    <a:pt x="2047" y="19399"/>
                  </a:cubicBezTo>
                  <a:cubicBezTo>
                    <a:pt x="1972" y="19572"/>
                    <a:pt x="1692" y="19553"/>
                    <a:pt x="1640" y="19372"/>
                  </a:cubicBezTo>
                  <a:close/>
                  <a:moveTo>
                    <a:pt x="2855" y="21564"/>
                  </a:moveTo>
                  <a:cubicBezTo>
                    <a:pt x="2626" y="21012"/>
                    <a:pt x="2495" y="20369"/>
                    <a:pt x="2669" y="19784"/>
                  </a:cubicBezTo>
                  <a:cubicBezTo>
                    <a:pt x="2783" y="19458"/>
                    <a:pt x="3230" y="19423"/>
                    <a:pt x="3365" y="19753"/>
                  </a:cubicBezTo>
                  <a:cubicBezTo>
                    <a:pt x="3608" y="20142"/>
                    <a:pt x="4219" y="22026"/>
                    <a:pt x="3328" y="21889"/>
                  </a:cubicBezTo>
                  <a:cubicBezTo>
                    <a:pt x="3108" y="21931"/>
                    <a:pt x="2925" y="21760"/>
                    <a:pt x="2855" y="21564"/>
                  </a:cubicBezTo>
                  <a:close/>
                  <a:moveTo>
                    <a:pt x="7498" y="23486"/>
                  </a:moveTo>
                  <a:cubicBezTo>
                    <a:pt x="7498" y="23025"/>
                    <a:pt x="7687" y="21126"/>
                    <a:pt x="8420" y="21448"/>
                  </a:cubicBezTo>
                  <a:cubicBezTo>
                    <a:pt x="8821" y="21796"/>
                    <a:pt x="8490" y="23417"/>
                    <a:pt x="8147" y="23784"/>
                  </a:cubicBezTo>
                  <a:cubicBezTo>
                    <a:pt x="7885" y="24103"/>
                    <a:pt x="7475" y="23870"/>
                    <a:pt x="7498" y="23486"/>
                  </a:cubicBezTo>
                  <a:close/>
                  <a:moveTo>
                    <a:pt x="7015" y="19310"/>
                  </a:moveTo>
                  <a:cubicBezTo>
                    <a:pt x="7004" y="19229"/>
                    <a:pt x="7021" y="19140"/>
                    <a:pt x="7060" y="19070"/>
                  </a:cubicBezTo>
                  <a:cubicBezTo>
                    <a:pt x="7066" y="19058"/>
                    <a:pt x="7071" y="19050"/>
                    <a:pt x="7079" y="19041"/>
                  </a:cubicBezTo>
                  <a:cubicBezTo>
                    <a:pt x="7110" y="18631"/>
                    <a:pt x="7658" y="18827"/>
                    <a:pt x="7575" y="19180"/>
                  </a:cubicBezTo>
                  <a:cubicBezTo>
                    <a:pt x="7586" y="19554"/>
                    <a:pt x="7093" y="19748"/>
                    <a:pt x="7015" y="19310"/>
                  </a:cubicBezTo>
                  <a:close/>
                  <a:moveTo>
                    <a:pt x="6361" y="22269"/>
                  </a:moveTo>
                  <a:cubicBezTo>
                    <a:pt x="6424" y="22332"/>
                    <a:pt x="6511" y="22375"/>
                    <a:pt x="6600" y="22372"/>
                  </a:cubicBezTo>
                  <a:cubicBezTo>
                    <a:pt x="7296" y="22684"/>
                    <a:pt x="7363" y="20831"/>
                    <a:pt x="7135" y="20486"/>
                  </a:cubicBezTo>
                  <a:cubicBezTo>
                    <a:pt x="6403" y="19727"/>
                    <a:pt x="5960" y="21893"/>
                    <a:pt x="6361" y="22269"/>
                  </a:cubicBezTo>
                  <a:close/>
                  <a:moveTo>
                    <a:pt x="4764" y="21758"/>
                  </a:moveTo>
                  <a:cubicBezTo>
                    <a:pt x="4852" y="21948"/>
                    <a:pt x="5095" y="22062"/>
                    <a:pt x="5274" y="21924"/>
                  </a:cubicBezTo>
                  <a:cubicBezTo>
                    <a:pt x="5928" y="21810"/>
                    <a:pt x="5576" y="20204"/>
                    <a:pt x="5547" y="19718"/>
                  </a:cubicBezTo>
                  <a:cubicBezTo>
                    <a:pt x="5487" y="19432"/>
                    <a:pt x="5494" y="19055"/>
                    <a:pt x="5225" y="18877"/>
                  </a:cubicBezTo>
                  <a:cubicBezTo>
                    <a:pt x="4888" y="18706"/>
                    <a:pt x="4607" y="19094"/>
                    <a:pt x="4557" y="19393"/>
                  </a:cubicBezTo>
                  <a:cubicBezTo>
                    <a:pt x="4407" y="20171"/>
                    <a:pt x="4452" y="21026"/>
                    <a:pt x="4764" y="21758"/>
                  </a:cubicBezTo>
                  <a:close/>
                  <a:moveTo>
                    <a:pt x="372" y="14807"/>
                  </a:moveTo>
                  <a:cubicBezTo>
                    <a:pt x="815" y="15227"/>
                    <a:pt x="1152" y="14576"/>
                    <a:pt x="1196" y="14176"/>
                  </a:cubicBezTo>
                  <a:cubicBezTo>
                    <a:pt x="1259" y="13749"/>
                    <a:pt x="1452" y="13241"/>
                    <a:pt x="1227" y="12840"/>
                  </a:cubicBezTo>
                  <a:cubicBezTo>
                    <a:pt x="336" y="12104"/>
                    <a:pt x="1" y="14321"/>
                    <a:pt x="372" y="14807"/>
                  </a:cubicBezTo>
                  <a:close/>
                  <a:moveTo>
                    <a:pt x="1538" y="16473"/>
                  </a:moveTo>
                  <a:cubicBezTo>
                    <a:pt x="1735" y="16811"/>
                    <a:pt x="2186" y="16677"/>
                    <a:pt x="2192" y="16294"/>
                  </a:cubicBezTo>
                  <a:cubicBezTo>
                    <a:pt x="2195" y="15881"/>
                    <a:pt x="2264" y="15007"/>
                    <a:pt x="1687" y="14987"/>
                  </a:cubicBezTo>
                  <a:cubicBezTo>
                    <a:pt x="1404" y="15024"/>
                    <a:pt x="1265" y="15352"/>
                    <a:pt x="1314" y="15606"/>
                  </a:cubicBezTo>
                  <a:cubicBezTo>
                    <a:pt x="1354" y="15900"/>
                    <a:pt x="1394" y="16210"/>
                    <a:pt x="1538" y="16473"/>
                  </a:cubicBezTo>
                  <a:close/>
                  <a:moveTo>
                    <a:pt x="3149" y="18703"/>
                  </a:moveTo>
                  <a:cubicBezTo>
                    <a:pt x="3228" y="18861"/>
                    <a:pt x="3351" y="19065"/>
                    <a:pt x="3549" y="19086"/>
                  </a:cubicBezTo>
                  <a:cubicBezTo>
                    <a:pt x="4735" y="19787"/>
                    <a:pt x="3990" y="16031"/>
                    <a:pt x="3126" y="16483"/>
                  </a:cubicBezTo>
                  <a:cubicBezTo>
                    <a:pt x="2497" y="16959"/>
                    <a:pt x="2925" y="18092"/>
                    <a:pt x="3149" y="18703"/>
                  </a:cubicBezTo>
                  <a:close/>
                  <a:moveTo>
                    <a:pt x="4261" y="16460"/>
                  </a:moveTo>
                  <a:cubicBezTo>
                    <a:pt x="4294" y="16498"/>
                    <a:pt x="4341" y="16527"/>
                    <a:pt x="4390" y="16538"/>
                  </a:cubicBezTo>
                  <a:cubicBezTo>
                    <a:pt x="5062" y="17031"/>
                    <a:pt x="5146" y="15556"/>
                    <a:pt x="4981" y="15187"/>
                  </a:cubicBezTo>
                  <a:cubicBezTo>
                    <a:pt x="4350" y="14383"/>
                    <a:pt x="3952" y="16045"/>
                    <a:pt x="4261" y="16460"/>
                  </a:cubicBezTo>
                  <a:close/>
                  <a:moveTo>
                    <a:pt x="5667" y="18659"/>
                  </a:moveTo>
                  <a:cubicBezTo>
                    <a:pt x="5522" y="18187"/>
                    <a:pt x="5480" y="17685"/>
                    <a:pt x="5432" y="17196"/>
                  </a:cubicBezTo>
                  <a:cubicBezTo>
                    <a:pt x="5368" y="16749"/>
                    <a:pt x="5650" y="15730"/>
                    <a:pt x="6236" y="16210"/>
                  </a:cubicBezTo>
                  <a:cubicBezTo>
                    <a:pt x="6682" y="16920"/>
                    <a:pt x="6502" y="17862"/>
                    <a:pt x="6342" y="18638"/>
                  </a:cubicBezTo>
                  <a:cubicBezTo>
                    <a:pt x="6249" y="19028"/>
                    <a:pt x="5773" y="19065"/>
                    <a:pt x="5667" y="18659"/>
                  </a:cubicBezTo>
                  <a:close/>
                  <a:moveTo>
                    <a:pt x="7383" y="15709"/>
                  </a:moveTo>
                  <a:cubicBezTo>
                    <a:pt x="7398" y="15384"/>
                    <a:pt x="7421" y="15037"/>
                    <a:pt x="7575" y="14744"/>
                  </a:cubicBezTo>
                  <a:cubicBezTo>
                    <a:pt x="7679" y="14541"/>
                    <a:pt x="7979" y="14520"/>
                    <a:pt x="8085" y="14731"/>
                  </a:cubicBezTo>
                  <a:cubicBezTo>
                    <a:pt x="8188" y="14935"/>
                    <a:pt x="8117" y="15175"/>
                    <a:pt x="8081" y="15388"/>
                  </a:cubicBezTo>
                  <a:cubicBezTo>
                    <a:pt x="8045" y="15568"/>
                    <a:pt x="7973" y="15801"/>
                    <a:pt x="7769" y="15841"/>
                  </a:cubicBezTo>
                  <a:cubicBezTo>
                    <a:pt x="7651" y="15989"/>
                    <a:pt x="7385" y="15900"/>
                    <a:pt x="7383" y="15709"/>
                  </a:cubicBezTo>
                  <a:close/>
                  <a:moveTo>
                    <a:pt x="6111" y="15254"/>
                  </a:moveTo>
                  <a:cubicBezTo>
                    <a:pt x="7153" y="16265"/>
                    <a:pt x="7244" y="13687"/>
                    <a:pt x="7040" y="13121"/>
                  </a:cubicBezTo>
                  <a:cubicBezTo>
                    <a:pt x="6780" y="12055"/>
                    <a:pt x="5854" y="12695"/>
                    <a:pt x="5806" y="13477"/>
                  </a:cubicBezTo>
                  <a:cubicBezTo>
                    <a:pt x="5684" y="14077"/>
                    <a:pt x="5681" y="14777"/>
                    <a:pt x="6111" y="15254"/>
                  </a:cubicBezTo>
                  <a:close/>
                  <a:moveTo>
                    <a:pt x="4213" y="13545"/>
                  </a:moveTo>
                  <a:cubicBezTo>
                    <a:pt x="4233" y="13737"/>
                    <a:pt x="4264" y="13957"/>
                    <a:pt x="4419" y="14090"/>
                  </a:cubicBezTo>
                  <a:cubicBezTo>
                    <a:pt x="4613" y="14249"/>
                    <a:pt x="4915" y="14193"/>
                    <a:pt x="4968" y="13927"/>
                  </a:cubicBezTo>
                  <a:cubicBezTo>
                    <a:pt x="5047" y="13558"/>
                    <a:pt x="5142" y="12199"/>
                    <a:pt x="4573" y="12235"/>
                  </a:cubicBezTo>
                  <a:cubicBezTo>
                    <a:pt x="4062" y="12393"/>
                    <a:pt x="4197" y="13128"/>
                    <a:pt x="4213" y="13545"/>
                  </a:cubicBezTo>
                  <a:close/>
                  <a:moveTo>
                    <a:pt x="5013" y="11358"/>
                  </a:moveTo>
                  <a:cubicBezTo>
                    <a:pt x="5563" y="12185"/>
                    <a:pt x="6029" y="11107"/>
                    <a:pt x="6002" y="10542"/>
                  </a:cubicBezTo>
                  <a:cubicBezTo>
                    <a:pt x="6003" y="10008"/>
                    <a:pt x="6025" y="9265"/>
                    <a:pt x="5586" y="8893"/>
                  </a:cubicBezTo>
                  <a:cubicBezTo>
                    <a:pt x="5369" y="8772"/>
                    <a:pt x="5125" y="8929"/>
                    <a:pt x="5039" y="9137"/>
                  </a:cubicBezTo>
                  <a:cubicBezTo>
                    <a:pt x="4614" y="9282"/>
                    <a:pt x="4859" y="11012"/>
                    <a:pt x="5013" y="11358"/>
                  </a:cubicBezTo>
                  <a:close/>
                  <a:moveTo>
                    <a:pt x="6095" y="7951"/>
                  </a:moveTo>
                  <a:cubicBezTo>
                    <a:pt x="6012" y="7564"/>
                    <a:pt x="5976" y="6956"/>
                    <a:pt x="6427" y="6795"/>
                  </a:cubicBezTo>
                  <a:cubicBezTo>
                    <a:pt x="7007" y="6762"/>
                    <a:pt x="6935" y="7754"/>
                    <a:pt x="6815" y="8122"/>
                  </a:cubicBezTo>
                  <a:cubicBezTo>
                    <a:pt x="6649" y="8585"/>
                    <a:pt x="6131" y="8368"/>
                    <a:pt x="6095" y="7951"/>
                  </a:cubicBezTo>
                  <a:close/>
                  <a:moveTo>
                    <a:pt x="5008" y="7432"/>
                  </a:moveTo>
                  <a:cubicBezTo>
                    <a:pt x="5714" y="8102"/>
                    <a:pt x="5681" y="6496"/>
                    <a:pt x="5588" y="6115"/>
                  </a:cubicBezTo>
                  <a:cubicBezTo>
                    <a:pt x="5520" y="5715"/>
                    <a:pt x="5427" y="4936"/>
                    <a:pt x="4847" y="5139"/>
                  </a:cubicBezTo>
                  <a:cubicBezTo>
                    <a:pt x="4340" y="5436"/>
                    <a:pt x="4722" y="7035"/>
                    <a:pt x="5008" y="7432"/>
                  </a:cubicBezTo>
                  <a:close/>
                  <a:moveTo>
                    <a:pt x="4093" y="3884"/>
                  </a:moveTo>
                  <a:cubicBezTo>
                    <a:pt x="3953" y="3649"/>
                    <a:pt x="3862" y="3234"/>
                    <a:pt x="4052" y="3007"/>
                  </a:cubicBezTo>
                  <a:cubicBezTo>
                    <a:pt x="4105" y="2703"/>
                    <a:pt x="4528" y="2657"/>
                    <a:pt x="4624" y="2959"/>
                  </a:cubicBezTo>
                  <a:cubicBezTo>
                    <a:pt x="4754" y="3299"/>
                    <a:pt x="4630" y="4351"/>
                    <a:pt x="4093" y="3884"/>
                  </a:cubicBezTo>
                  <a:close/>
                  <a:moveTo>
                    <a:pt x="3297" y="2263"/>
                  </a:moveTo>
                  <a:cubicBezTo>
                    <a:pt x="3046" y="1964"/>
                    <a:pt x="3099" y="1523"/>
                    <a:pt x="3057" y="1156"/>
                  </a:cubicBezTo>
                  <a:cubicBezTo>
                    <a:pt x="3070" y="830"/>
                    <a:pt x="3013" y="426"/>
                    <a:pt x="3240" y="163"/>
                  </a:cubicBezTo>
                  <a:cubicBezTo>
                    <a:pt x="3421" y="1"/>
                    <a:pt x="3674" y="159"/>
                    <a:pt x="3716" y="372"/>
                  </a:cubicBezTo>
                  <a:cubicBezTo>
                    <a:pt x="3827" y="767"/>
                    <a:pt x="3960" y="1164"/>
                    <a:pt x="3934" y="1581"/>
                  </a:cubicBezTo>
                  <a:cubicBezTo>
                    <a:pt x="3891" y="1847"/>
                    <a:pt x="3897" y="2179"/>
                    <a:pt x="3710" y="2386"/>
                  </a:cubicBezTo>
                  <a:cubicBezTo>
                    <a:pt x="3571" y="2506"/>
                    <a:pt x="3362" y="2422"/>
                    <a:pt x="3297" y="2263"/>
                  </a:cubicBezTo>
                  <a:close/>
                  <a:moveTo>
                    <a:pt x="2820" y="4200"/>
                  </a:moveTo>
                  <a:cubicBezTo>
                    <a:pt x="3263" y="4687"/>
                    <a:pt x="3637" y="3359"/>
                    <a:pt x="3157" y="3277"/>
                  </a:cubicBezTo>
                  <a:cubicBezTo>
                    <a:pt x="2817" y="3241"/>
                    <a:pt x="2770" y="3685"/>
                    <a:pt x="2708" y="3930"/>
                  </a:cubicBezTo>
                  <a:cubicBezTo>
                    <a:pt x="2679" y="4046"/>
                    <a:pt x="2767" y="4117"/>
                    <a:pt x="2820" y="4200"/>
                  </a:cubicBezTo>
                  <a:close/>
                  <a:moveTo>
                    <a:pt x="3033" y="6417"/>
                  </a:moveTo>
                  <a:cubicBezTo>
                    <a:pt x="2794" y="5976"/>
                    <a:pt x="2971" y="4677"/>
                    <a:pt x="3517" y="4521"/>
                  </a:cubicBezTo>
                  <a:cubicBezTo>
                    <a:pt x="4167" y="4479"/>
                    <a:pt x="4025" y="5386"/>
                    <a:pt x="3966" y="5806"/>
                  </a:cubicBezTo>
                  <a:cubicBezTo>
                    <a:pt x="3916" y="6328"/>
                    <a:pt x="3551" y="6937"/>
                    <a:pt x="3033" y="6417"/>
                  </a:cubicBezTo>
                  <a:close/>
                  <a:moveTo>
                    <a:pt x="1479" y="6404"/>
                  </a:moveTo>
                  <a:cubicBezTo>
                    <a:pt x="1567" y="6822"/>
                    <a:pt x="2077" y="6611"/>
                    <a:pt x="2209" y="6334"/>
                  </a:cubicBezTo>
                  <a:cubicBezTo>
                    <a:pt x="2329" y="6102"/>
                    <a:pt x="2475" y="5832"/>
                    <a:pt x="2415" y="5564"/>
                  </a:cubicBezTo>
                  <a:cubicBezTo>
                    <a:pt x="2360" y="5349"/>
                    <a:pt x="2084" y="5271"/>
                    <a:pt x="1917" y="5408"/>
                  </a:cubicBezTo>
                  <a:cubicBezTo>
                    <a:pt x="1646" y="5643"/>
                    <a:pt x="1444" y="6039"/>
                    <a:pt x="1479" y="6404"/>
                  </a:cubicBezTo>
                  <a:close/>
                  <a:moveTo>
                    <a:pt x="424" y="8271"/>
                  </a:moveTo>
                  <a:cubicBezTo>
                    <a:pt x="422" y="7997"/>
                    <a:pt x="376" y="7626"/>
                    <a:pt x="569" y="7412"/>
                  </a:cubicBezTo>
                  <a:cubicBezTo>
                    <a:pt x="681" y="7333"/>
                    <a:pt x="843" y="7387"/>
                    <a:pt x="897" y="7511"/>
                  </a:cubicBezTo>
                  <a:cubicBezTo>
                    <a:pt x="1163" y="7696"/>
                    <a:pt x="1022" y="8251"/>
                    <a:pt x="849" y="8466"/>
                  </a:cubicBezTo>
                  <a:cubicBezTo>
                    <a:pt x="684" y="8614"/>
                    <a:pt x="444" y="8476"/>
                    <a:pt x="424" y="8271"/>
                  </a:cubicBezTo>
                  <a:close/>
                  <a:moveTo>
                    <a:pt x="1516" y="8624"/>
                  </a:moveTo>
                  <a:cubicBezTo>
                    <a:pt x="1358" y="8210"/>
                    <a:pt x="1395" y="7038"/>
                    <a:pt x="2075" y="7254"/>
                  </a:cubicBezTo>
                  <a:cubicBezTo>
                    <a:pt x="2475" y="7537"/>
                    <a:pt x="2339" y="8152"/>
                    <a:pt x="2280" y="8571"/>
                  </a:cubicBezTo>
                  <a:cubicBezTo>
                    <a:pt x="2199" y="9036"/>
                    <a:pt x="1697" y="8985"/>
                    <a:pt x="1516" y="8624"/>
                  </a:cubicBezTo>
                  <a:close/>
                  <a:moveTo>
                    <a:pt x="3394" y="10454"/>
                  </a:moveTo>
                  <a:cubicBezTo>
                    <a:pt x="3042" y="9705"/>
                    <a:pt x="2888" y="8793"/>
                    <a:pt x="3142" y="7991"/>
                  </a:cubicBezTo>
                  <a:cubicBezTo>
                    <a:pt x="3241" y="7537"/>
                    <a:pt x="3924" y="7308"/>
                    <a:pt x="4118" y="7814"/>
                  </a:cubicBezTo>
                  <a:cubicBezTo>
                    <a:pt x="4354" y="8260"/>
                    <a:pt x="4406" y="11374"/>
                    <a:pt x="3394" y="10454"/>
                  </a:cubicBezTo>
                  <a:close/>
                  <a:moveTo>
                    <a:pt x="1795" y="11483"/>
                  </a:moveTo>
                  <a:cubicBezTo>
                    <a:pt x="2722" y="12314"/>
                    <a:pt x="2963" y="9304"/>
                    <a:pt x="1969" y="9725"/>
                  </a:cubicBezTo>
                  <a:cubicBezTo>
                    <a:pt x="1555" y="10040"/>
                    <a:pt x="1526" y="11075"/>
                    <a:pt x="1795" y="1148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 name="Google Shape;575;p21"/>
          <p:cNvGrpSpPr/>
          <p:nvPr/>
        </p:nvGrpSpPr>
        <p:grpSpPr>
          <a:xfrm rot="10800000">
            <a:off x="114018" y="801726"/>
            <a:ext cx="791812" cy="790036"/>
            <a:chOff x="2437825" y="676400"/>
            <a:chExt cx="593859" cy="592527"/>
          </a:xfrm>
        </p:grpSpPr>
        <p:sp>
          <p:nvSpPr>
            <p:cNvPr id="576" name="Google Shape;576;p21"/>
            <p:cNvSpPr/>
            <p:nvPr/>
          </p:nvSpPr>
          <p:spPr>
            <a:xfrm>
              <a:off x="2437825" y="676400"/>
              <a:ext cx="593859" cy="592527"/>
            </a:xfrm>
            <a:custGeom>
              <a:avLst/>
              <a:gdLst/>
              <a:ahLst/>
              <a:cxnLst/>
              <a:rect l="l" t="t" r="r" b="b"/>
              <a:pathLst>
                <a:path w="11146" h="11121" extrusionOk="0">
                  <a:moveTo>
                    <a:pt x="6011" y="8212"/>
                  </a:moveTo>
                  <a:cubicBezTo>
                    <a:pt x="5558" y="9144"/>
                    <a:pt x="5137" y="10301"/>
                    <a:pt x="4234" y="10872"/>
                  </a:cubicBezTo>
                  <a:cubicBezTo>
                    <a:pt x="2396" y="11121"/>
                    <a:pt x="3022" y="8497"/>
                    <a:pt x="3615" y="7545"/>
                  </a:cubicBezTo>
                  <a:cubicBezTo>
                    <a:pt x="2660" y="7680"/>
                    <a:pt x="1312" y="7922"/>
                    <a:pt x="636" y="7071"/>
                  </a:cubicBezTo>
                  <a:cubicBezTo>
                    <a:pt x="0" y="5903"/>
                    <a:pt x="1877" y="5420"/>
                    <a:pt x="2706" y="5229"/>
                  </a:cubicBezTo>
                  <a:cubicBezTo>
                    <a:pt x="284" y="2972"/>
                    <a:pt x="1513" y="587"/>
                    <a:pt x="4027" y="3515"/>
                  </a:cubicBezTo>
                  <a:cubicBezTo>
                    <a:pt x="5389" y="0"/>
                    <a:pt x="8695" y="1431"/>
                    <a:pt x="6192" y="4733"/>
                  </a:cubicBezTo>
                  <a:cubicBezTo>
                    <a:pt x="11145" y="4088"/>
                    <a:pt x="10740" y="6829"/>
                    <a:pt x="7446" y="6614"/>
                  </a:cubicBezTo>
                  <a:cubicBezTo>
                    <a:pt x="10202" y="9068"/>
                    <a:pt x="8491" y="10919"/>
                    <a:pt x="6011" y="82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2600380" y="915893"/>
              <a:ext cx="184509" cy="189251"/>
            </a:xfrm>
            <a:custGeom>
              <a:avLst/>
              <a:gdLst/>
              <a:ahLst/>
              <a:cxnLst/>
              <a:rect l="l" t="t" r="r" b="b"/>
              <a:pathLst>
                <a:path w="3463" h="3552" extrusionOk="0">
                  <a:moveTo>
                    <a:pt x="1027" y="408"/>
                  </a:moveTo>
                  <a:cubicBezTo>
                    <a:pt x="1061" y="287"/>
                    <a:pt x="1122" y="176"/>
                    <a:pt x="1229" y="104"/>
                  </a:cubicBezTo>
                  <a:cubicBezTo>
                    <a:pt x="1387" y="1"/>
                    <a:pt x="1605" y="44"/>
                    <a:pt x="1710" y="202"/>
                  </a:cubicBezTo>
                  <a:cubicBezTo>
                    <a:pt x="1826" y="368"/>
                    <a:pt x="1725" y="523"/>
                    <a:pt x="1688" y="688"/>
                  </a:cubicBezTo>
                  <a:cubicBezTo>
                    <a:pt x="1964" y="516"/>
                    <a:pt x="2342" y="402"/>
                    <a:pt x="2443" y="812"/>
                  </a:cubicBezTo>
                  <a:cubicBezTo>
                    <a:pt x="2493" y="1091"/>
                    <a:pt x="2254" y="1181"/>
                    <a:pt x="2047" y="1293"/>
                  </a:cubicBezTo>
                  <a:cubicBezTo>
                    <a:pt x="2050" y="1296"/>
                    <a:pt x="2055" y="1302"/>
                    <a:pt x="2057" y="1306"/>
                  </a:cubicBezTo>
                  <a:cubicBezTo>
                    <a:pt x="2280" y="1217"/>
                    <a:pt x="2630" y="1308"/>
                    <a:pt x="2855" y="1268"/>
                  </a:cubicBezTo>
                  <a:cubicBezTo>
                    <a:pt x="3219" y="1160"/>
                    <a:pt x="3462" y="1687"/>
                    <a:pt x="3139" y="1891"/>
                  </a:cubicBezTo>
                  <a:cubicBezTo>
                    <a:pt x="3028" y="1920"/>
                    <a:pt x="2873" y="1956"/>
                    <a:pt x="2707" y="1978"/>
                  </a:cubicBezTo>
                  <a:cubicBezTo>
                    <a:pt x="3019" y="2234"/>
                    <a:pt x="3249" y="2665"/>
                    <a:pt x="2946" y="2848"/>
                  </a:cubicBezTo>
                  <a:cubicBezTo>
                    <a:pt x="2759" y="2974"/>
                    <a:pt x="2535" y="2878"/>
                    <a:pt x="2423" y="2701"/>
                  </a:cubicBezTo>
                  <a:cubicBezTo>
                    <a:pt x="2338" y="2619"/>
                    <a:pt x="2221" y="2526"/>
                    <a:pt x="2125" y="2423"/>
                  </a:cubicBezTo>
                  <a:cubicBezTo>
                    <a:pt x="2118" y="2471"/>
                    <a:pt x="2113" y="2515"/>
                    <a:pt x="2119" y="2559"/>
                  </a:cubicBezTo>
                  <a:cubicBezTo>
                    <a:pt x="2732" y="3057"/>
                    <a:pt x="1806" y="3552"/>
                    <a:pt x="1508" y="2892"/>
                  </a:cubicBezTo>
                  <a:cubicBezTo>
                    <a:pt x="1373" y="2643"/>
                    <a:pt x="1386" y="2143"/>
                    <a:pt x="1586" y="1907"/>
                  </a:cubicBezTo>
                  <a:cubicBezTo>
                    <a:pt x="1566" y="1899"/>
                    <a:pt x="1546" y="1889"/>
                    <a:pt x="1528" y="1877"/>
                  </a:cubicBezTo>
                  <a:cubicBezTo>
                    <a:pt x="1399" y="1984"/>
                    <a:pt x="1191" y="2037"/>
                    <a:pt x="1044" y="2111"/>
                  </a:cubicBezTo>
                  <a:cubicBezTo>
                    <a:pt x="903" y="2502"/>
                    <a:pt x="308" y="2317"/>
                    <a:pt x="349" y="1926"/>
                  </a:cubicBezTo>
                  <a:cubicBezTo>
                    <a:pt x="361" y="1840"/>
                    <a:pt x="395" y="1766"/>
                    <a:pt x="444" y="1703"/>
                  </a:cubicBezTo>
                  <a:cubicBezTo>
                    <a:pt x="338" y="1702"/>
                    <a:pt x="242" y="1670"/>
                    <a:pt x="174" y="1558"/>
                  </a:cubicBezTo>
                  <a:cubicBezTo>
                    <a:pt x="0" y="1242"/>
                    <a:pt x="252" y="1038"/>
                    <a:pt x="572" y="976"/>
                  </a:cubicBezTo>
                  <a:cubicBezTo>
                    <a:pt x="457" y="856"/>
                    <a:pt x="385" y="715"/>
                    <a:pt x="404" y="596"/>
                  </a:cubicBezTo>
                  <a:cubicBezTo>
                    <a:pt x="480" y="281"/>
                    <a:pt x="775" y="276"/>
                    <a:pt x="1027" y="408"/>
                  </a:cubicBezTo>
                  <a:close/>
                  <a:moveTo>
                    <a:pt x="1487" y="1331"/>
                  </a:moveTo>
                  <a:cubicBezTo>
                    <a:pt x="1456" y="1299"/>
                    <a:pt x="1429" y="1260"/>
                    <a:pt x="1410" y="1222"/>
                  </a:cubicBezTo>
                  <a:cubicBezTo>
                    <a:pt x="1400" y="1223"/>
                    <a:pt x="1387" y="1224"/>
                    <a:pt x="1375" y="1227"/>
                  </a:cubicBezTo>
                  <a:cubicBezTo>
                    <a:pt x="1385" y="1249"/>
                    <a:pt x="1389" y="1272"/>
                    <a:pt x="1393" y="1296"/>
                  </a:cubicBezTo>
                  <a:cubicBezTo>
                    <a:pt x="1425" y="1306"/>
                    <a:pt x="1454" y="1321"/>
                    <a:pt x="1482" y="13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76641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9441-6E15-AE51-274F-99A8D3F39B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0DFCDD-B735-D97A-D4E9-5243641FC1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F78DBE-3916-25C1-BD7E-0FD019BB1981}"/>
              </a:ext>
            </a:extLst>
          </p:cNvPr>
          <p:cNvSpPr>
            <a:spLocks noGrp="1"/>
          </p:cNvSpPr>
          <p:nvPr>
            <p:ph type="dt" sz="half" idx="10"/>
          </p:nvPr>
        </p:nvSpPr>
        <p:spPr/>
        <p:txBody>
          <a:bodyPr/>
          <a:lstStyle/>
          <a:p>
            <a:fld id="{F2B28A10-CDC6-4762-AA79-F7E7F77928B1}" type="datetimeFigureOut">
              <a:rPr lang="en-US" smtClean="0"/>
              <a:t>7/22/2024</a:t>
            </a:fld>
            <a:endParaRPr lang="en-US"/>
          </a:p>
        </p:txBody>
      </p:sp>
      <p:sp>
        <p:nvSpPr>
          <p:cNvPr id="5" name="Footer Placeholder 4">
            <a:extLst>
              <a:ext uri="{FF2B5EF4-FFF2-40B4-BE49-F238E27FC236}">
                <a16:creationId xmlns:a16="http://schemas.microsoft.com/office/drawing/2014/main" id="{3B103ACF-F559-E243-5374-6242FAEFDF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D4DF4-10AC-378F-11DA-AAF2CD2A84FE}"/>
              </a:ext>
            </a:extLst>
          </p:cNvPr>
          <p:cNvSpPr>
            <a:spLocks noGrp="1"/>
          </p:cNvSpPr>
          <p:nvPr>
            <p:ph type="sldNum" sz="quarter" idx="12"/>
          </p:nvPr>
        </p:nvSpPr>
        <p:spPr/>
        <p:txBody>
          <a:bodyPr/>
          <a:lstStyle/>
          <a:p>
            <a:fld id="{DC843ADD-C242-4106-B782-6C0BCFFF68E2}" type="slidenum">
              <a:rPr lang="en-US" smtClean="0"/>
              <a:t>‹#›</a:t>
            </a:fld>
            <a:endParaRPr lang="en-US"/>
          </a:p>
        </p:txBody>
      </p:sp>
    </p:spTree>
    <p:extLst>
      <p:ext uri="{BB962C8B-B14F-4D97-AF65-F5344CB8AC3E}">
        <p14:creationId xmlns:p14="http://schemas.microsoft.com/office/powerpoint/2010/main" val="3838676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78"/>
        <p:cNvGrpSpPr/>
        <p:nvPr/>
      </p:nvGrpSpPr>
      <p:grpSpPr>
        <a:xfrm>
          <a:off x="0" y="0"/>
          <a:ext cx="0" cy="0"/>
          <a:chOff x="0" y="0"/>
          <a:chExt cx="0" cy="0"/>
        </a:xfrm>
      </p:grpSpPr>
      <p:sp>
        <p:nvSpPr>
          <p:cNvPr id="579" name="Google Shape;579;p22"/>
          <p:cNvSpPr/>
          <p:nvPr/>
        </p:nvSpPr>
        <p:spPr>
          <a:xfrm>
            <a:off x="50968" y="4577634"/>
            <a:ext cx="4362833" cy="1344221"/>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0" name="Google Shape;580;p22"/>
          <p:cNvSpPr txBox="1">
            <a:spLocks noGrp="1"/>
          </p:cNvSpPr>
          <p:nvPr>
            <p:ph type="ctrTitle"/>
          </p:nvPr>
        </p:nvSpPr>
        <p:spPr>
          <a:xfrm>
            <a:off x="950967" y="961667"/>
            <a:ext cx="3974400" cy="1152000"/>
          </a:xfrm>
          <a:prstGeom prst="rect">
            <a:avLst/>
          </a:prstGeom>
        </p:spPr>
        <p:txBody>
          <a:bodyPr spcFirstLastPara="1" wrap="square" lIns="0" tIns="91425" rIns="91425" bIns="91425" anchor="t" anchorCtr="0">
            <a:noAutofit/>
          </a:bodyPr>
          <a:lstStyle>
            <a:lvl1pPr lvl="0" algn="ctr" rtl="0">
              <a:spcBef>
                <a:spcPts val="0"/>
              </a:spcBef>
              <a:spcAft>
                <a:spcPts val="0"/>
              </a:spcAft>
              <a:buSzPts val="3500"/>
              <a:buNone/>
              <a:defRPr sz="7333"/>
            </a:lvl1pPr>
            <a:lvl2pPr lvl="1" rtl="0">
              <a:spcBef>
                <a:spcPts val="0"/>
              </a:spcBef>
              <a:spcAft>
                <a:spcPts val="0"/>
              </a:spcAft>
              <a:buSzPts val="5200"/>
              <a:buNone/>
              <a:defRPr sz="6933"/>
            </a:lvl2pPr>
            <a:lvl3pPr lvl="2" rtl="0">
              <a:spcBef>
                <a:spcPts val="0"/>
              </a:spcBef>
              <a:spcAft>
                <a:spcPts val="0"/>
              </a:spcAft>
              <a:buSzPts val="5200"/>
              <a:buNone/>
              <a:defRPr sz="6933"/>
            </a:lvl3pPr>
            <a:lvl4pPr lvl="3" rtl="0">
              <a:spcBef>
                <a:spcPts val="0"/>
              </a:spcBef>
              <a:spcAft>
                <a:spcPts val="0"/>
              </a:spcAft>
              <a:buSzPts val="5200"/>
              <a:buNone/>
              <a:defRPr sz="6933"/>
            </a:lvl4pPr>
            <a:lvl5pPr lvl="4" rtl="0">
              <a:spcBef>
                <a:spcPts val="0"/>
              </a:spcBef>
              <a:spcAft>
                <a:spcPts val="0"/>
              </a:spcAft>
              <a:buSzPts val="5200"/>
              <a:buNone/>
              <a:defRPr sz="6933"/>
            </a:lvl5pPr>
            <a:lvl6pPr lvl="5" rtl="0">
              <a:spcBef>
                <a:spcPts val="0"/>
              </a:spcBef>
              <a:spcAft>
                <a:spcPts val="0"/>
              </a:spcAft>
              <a:buSzPts val="5200"/>
              <a:buNone/>
              <a:defRPr sz="6933"/>
            </a:lvl6pPr>
            <a:lvl7pPr lvl="6" rtl="0">
              <a:spcBef>
                <a:spcPts val="0"/>
              </a:spcBef>
              <a:spcAft>
                <a:spcPts val="0"/>
              </a:spcAft>
              <a:buSzPts val="5200"/>
              <a:buNone/>
              <a:defRPr sz="6933"/>
            </a:lvl7pPr>
            <a:lvl8pPr lvl="7" rtl="0">
              <a:spcBef>
                <a:spcPts val="0"/>
              </a:spcBef>
              <a:spcAft>
                <a:spcPts val="0"/>
              </a:spcAft>
              <a:buSzPts val="5200"/>
              <a:buNone/>
              <a:defRPr sz="6933"/>
            </a:lvl8pPr>
            <a:lvl9pPr lvl="8" rtl="0">
              <a:spcBef>
                <a:spcPts val="0"/>
              </a:spcBef>
              <a:spcAft>
                <a:spcPts val="0"/>
              </a:spcAft>
              <a:buSzPts val="5200"/>
              <a:buNone/>
              <a:defRPr sz="6933"/>
            </a:lvl9pPr>
          </a:lstStyle>
          <a:p>
            <a:endParaRPr/>
          </a:p>
        </p:txBody>
      </p:sp>
      <p:grpSp>
        <p:nvGrpSpPr>
          <p:cNvPr id="581" name="Google Shape;581;p22"/>
          <p:cNvGrpSpPr/>
          <p:nvPr/>
        </p:nvGrpSpPr>
        <p:grpSpPr>
          <a:xfrm rot="885946">
            <a:off x="-327487" y="4687464"/>
            <a:ext cx="1676369" cy="2052032"/>
            <a:chOff x="3721518" y="629545"/>
            <a:chExt cx="1994024" cy="2440871"/>
          </a:xfrm>
        </p:grpSpPr>
        <p:sp>
          <p:nvSpPr>
            <p:cNvPr id="582" name="Google Shape;582;p22"/>
            <p:cNvSpPr/>
            <p:nvPr/>
          </p:nvSpPr>
          <p:spPr>
            <a:xfrm rot="6396390">
              <a:off x="3661208" y="1124908"/>
              <a:ext cx="2114643" cy="1450145"/>
            </a:xfrm>
            <a:custGeom>
              <a:avLst/>
              <a:gdLst/>
              <a:ahLst/>
              <a:cxnLst/>
              <a:rect l="l" t="t" r="r" b="b"/>
              <a:pathLst>
                <a:path w="38531" h="26422" extrusionOk="0">
                  <a:moveTo>
                    <a:pt x="38228" y="10678"/>
                  </a:moveTo>
                  <a:cubicBezTo>
                    <a:pt x="38516" y="10672"/>
                    <a:pt x="38530" y="11131"/>
                    <a:pt x="38233" y="11131"/>
                  </a:cubicBezTo>
                  <a:cubicBezTo>
                    <a:pt x="37206" y="11157"/>
                    <a:pt x="36178" y="11191"/>
                    <a:pt x="35152" y="11240"/>
                  </a:cubicBezTo>
                  <a:cubicBezTo>
                    <a:pt x="32692" y="11354"/>
                    <a:pt x="30234" y="11542"/>
                    <a:pt x="27797" y="11907"/>
                  </a:cubicBezTo>
                  <a:cubicBezTo>
                    <a:pt x="26360" y="12144"/>
                    <a:pt x="24936" y="12448"/>
                    <a:pt x="23505" y="12715"/>
                  </a:cubicBezTo>
                  <a:cubicBezTo>
                    <a:pt x="23094" y="12803"/>
                    <a:pt x="22687" y="12902"/>
                    <a:pt x="22315" y="13023"/>
                  </a:cubicBezTo>
                  <a:cubicBezTo>
                    <a:pt x="22207" y="13053"/>
                    <a:pt x="22076" y="13129"/>
                    <a:pt x="21960" y="13148"/>
                  </a:cubicBezTo>
                  <a:cubicBezTo>
                    <a:pt x="18961" y="15228"/>
                    <a:pt x="16541" y="18023"/>
                    <a:pt x="14507" y="21032"/>
                  </a:cubicBezTo>
                  <a:cubicBezTo>
                    <a:pt x="13840" y="21745"/>
                    <a:pt x="11622" y="26422"/>
                    <a:pt x="10824" y="25870"/>
                  </a:cubicBezTo>
                  <a:cubicBezTo>
                    <a:pt x="10052" y="24983"/>
                    <a:pt x="11105" y="24599"/>
                    <a:pt x="9318" y="24674"/>
                  </a:cubicBezTo>
                  <a:cubicBezTo>
                    <a:pt x="9038" y="24641"/>
                    <a:pt x="8801" y="24472"/>
                    <a:pt x="8628" y="24258"/>
                  </a:cubicBezTo>
                  <a:cubicBezTo>
                    <a:pt x="8132" y="24050"/>
                    <a:pt x="7500" y="24474"/>
                    <a:pt x="7038" y="24110"/>
                  </a:cubicBezTo>
                  <a:cubicBezTo>
                    <a:pt x="6414" y="23398"/>
                    <a:pt x="7153" y="22392"/>
                    <a:pt x="7527" y="21723"/>
                  </a:cubicBezTo>
                  <a:cubicBezTo>
                    <a:pt x="9137" y="19264"/>
                    <a:pt x="11410" y="17255"/>
                    <a:pt x="13932" y="15763"/>
                  </a:cubicBezTo>
                  <a:cubicBezTo>
                    <a:pt x="14103" y="15695"/>
                    <a:pt x="15347" y="14979"/>
                    <a:pt x="16534" y="14370"/>
                  </a:cubicBezTo>
                  <a:cubicBezTo>
                    <a:pt x="15240" y="14818"/>
                    <a:pt x="14001" y="15431"/>
                    <a:pt x="12767" y="16013"/>
                  </a:cubicBezTo>
                  <a:cubicBezTo>
                    <a:pt x="10608" y="17094"/>
                    <a:pt x="8496" y="18287"/>
                    <a:pt x="6486" y="19632"/>
                  </a:cubicBezTo>
                  <a:cubicBezTo>
                    <a:pt x="5622" y="20053"/>
                    <a:pt x="3170" y="22425"/>
                    <a:pt x="2474" y="22033"/>
                  </a:cubicBezTo>
                  <a:cubicBezTo>
                    <a:pt x="1500" y="21239"/>
                    <a:pt x="1960" y="19758"/>
                    <a:pt x="1617" y="18704"/>
                  </a:cubicBezTo>
                  <a:cubicBezTo>
                    <a:pt x="1062" y="18024"/>
                    <a:pt x="1119" y="17595"/>
                    <a:pt x="1016" y="16795"/>
                  </a:cubicBezTo>
                  <a:cubicBezTo>
                    <a:pt x="648" y="15954"/>
                    <a:pt x="1" y="15146"/>
                    <a:pt x="63" y="14180"/>
                  </a:cubicBezTo>
                  <a:cubicBezTo>
                    <a:pt x="311" y="12846"/>
                    <a:pt x="4090" y="13072"/>
                    <a:pt x="5235" y="12918"/>
                  </a:cubicBezTo>
                  <a:cubicBezTo>
                    <a:pt x="8305" y="12850"/>
                    <a:pt x="11374" y="12844"/>
                    <a:pt x="14444" y="12942"/>
                  </a:cubicBezTo>
                  <a:cubicBezTo>
                    <a:pt x="10552" y="12340"/>
                    <a:pt x="6654" y="11808"/>
                    <a:pt x="2881" y="10630"/>
                  </a:cubicBezTo>
                  <a:cubicBezTo>
                    <a:pt x="2244" y="10428"/>
                    <a:pt x="1367" y="10400"/>
                    <a:pt x="1036" y="9729"/>
                  </a:cubicBezTo>
                  <a:cubicBezTo>
                    <a:pt x="684" y="8864"/>
                    <a:pt x="695" y="7872"/>
                    <a:pt x="1611" y="7383"/>
                  </a:cubicBezTo>
                  <a:cubicBezTo>
                    <a:pt x="2231" y="7128"/>
                    <a:pt x="1942" y="6826"/>
                    <a:pt x="2162" y="6333"/>
                  </a:cubicBezTo>
                  <a:cubicBezTo>
                    <a:pt x="2701" y="5625"/>
                    <a:pt x="3848" y="5816"/>
                    <a:pt x="4622" y="5960"/>
                  </a:cubicBezTo>
                  <a:cubicBezTo>
                    <a:pt x="3773" y="5140"/>
                    <a:pt x="4479" y="4086"/>
                    <a:pt x="5557" y="4295"/>
                  </a:cubicBezTo>
                  <a:cubicBezTo>
                    <a:pt x="7468" y="4633"/>
                    <a:pt x="9114" y="5686"/>
                    <a:pt x="10755" y="6674"/>
                  </a:cubicBezTo>
                  <a:cubicBezTo>
                    <a:pt x="9576" y="5528"/>
                    <a:pt x="6938" y="3843"/>
                    <a:pt x="8403" y="2017"/>
                  </a:cubicBezTo>
                  <a:cubicBezTo>
                    <a:pt x="8978" y="1250"/>
                    <a:pt x="9714" y="688"/>
                    <a:pt x="10648" y="429"/>
                  </a:cubicBezTo>
                  <a:cubicBezTo>
                    <a:pt x="11183" y="251"/>
                    <a:pt x="11837" y="0"/>
                    <a:pt x="12302" y="452"/>
                  </a:cubicBezTo>
                  <a:cubicBezTo>
                    <a:pt x="13272" y="1215"/>
                    <a:pt x="13903" y="2292"/>
                    <a:pt x="14320" y="3439"/>
                  </a:cubicBezTo>
                  <a:cubicBezTo>
                    <a:pt x="15584" y="6877"/>
                    <a:pt x="18232" y="9689"/>
                    <a:pt x="21481" y="11342"/>
                  </a:cubicBezTo>
                  <a:cubicBezTo>
                    <a:pt x="21902" y="11549"/>
                    <a:pt x="22334" y="11727"/>
                    <a:pt x="22775" y="11878"/>
                  </a:cubicBezTo>
                  <a:cubicBezTo>
                    <a:pt x="22845" y="11910"/>
                    <a:pt x="22937" y="11930"/>
                    <a:pt x="23025" y="11955"/>
                  </a:cubicBezTo>
                  <a:cubicBezTo>
                    <a:pt x="23300" y="11916"/>
                    <a:pt x="23561" y="11893"/>
                    <a:pt x="23678" y="11845"/>
                  </a:cubicBezTo>
                  <a:cubicBezTo>
                    <a:pt x="25151" y="11614"/>
                    <a:pt x="26614" y="11315"/>
                    <a:pt x="28077" y="11032"/>
                  </a:cubicBezTo>
                  <a:cubicBezTo>
                    <a:pt x="30471" y="10603"/>
                    <a:pt x="32893" y="10300"/>
                    <a:pt x="35323" y="10212"/>
                  </a:cubicBezTo>
                  <a:cubicBezTo>
                    <a:pt x="35684" y="10271"/>
                    <a:pt x="37327" y="9945"/>
                    <a:pt x="37281" y="10386"/>
                  </a:cubicBezTo>
                  <a:cubicBezTo>
                    <a:pt x="37284" y="10510"/>
                    <a:pt x="37180" y="10613"/>
                    <a:pt x="37057" y="10615"/>
                  </a:cubicBezTo>
                  <a:cubicBezTo>
                    <a:pt x="36644" y="10622"/>
                    <a:pt x="36230" y="10632"/>
                    <a:pt x="35817" y="10646"/>
                  </a:cubicBezTo>
                  <a:lnTo>
                    <a:pt x="35817" y="10656"/>
                  </a:lnTo>
                  <a:cubicBezTo>
                    <a:pt x="36395" y="10635"/>
                    <a:pt x="36975" y="10616"/>
                    <a:pt x="37551" y="10603"/>
                  </a:cubicBezTo>
                  <a:cubicBezTo>
                    <a:pt x="37633" y="10602"/>
                    <a:pt x="37694" y="10639"/>
                    <a:pt x="37730" y="10692"/>
                  </a:cubicBezTo>
                  <a:cubicBezTo>
                    <a:pt x="37898" y="10688"/>
                    <a:pt x="38063" y="10682"/>
                    <a:pt x="38228" y="106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2"/>
            <p:cNvSpPr/>
            <p:nvPr/>
          </p:nvSpPr>
          <p:spPr>
            <a:xfrm rot="6396390">
              <a:off x="4327512" y="929990"/>
              <a:ext cx="1187363" cy="1202947"/>
            </a:xfrm>
            <a:custGeom>
              <a:avLst/>
              <a:gdLst/>
              <a:ahLst/>
              <a:cxnLst/>
              <a:rect l="l" t="t" r="r" b="b"/>
              <a:pathLst>
                <a:path w="21635" h="21918" extrusionOk="0">
                  <a:moveTo>
                    <a:pt x="9845" y="21865"/>
                  </a:moveTo>
                  <a:cubicBezTo>
                    <a:pt x="9778" y="21810"/>
                    <a:pt x="9762" y="21707"/>
                    <a:pt x="9816" y="21636"/>
                  </a:cubicBezTo>
                  <a:cubicBezTo>
                    <a:pt x="10696" y="20523"/>
                    <a:pt x="11576" y="19414"/>
                    <a:pt x="12525" y="18360"/>
                  </a:cubicBezTo>
                  <a:cubicBezTo>
                    <a:pt x="13589" y="17178"/>
                    <a:pt x="14758" y="16088"/>
                    <a:pt x="15991" y="15083"/>
                  </a:cubicBezTo>
                  <a:cubicBezTo>
                    <a:pt x="14837" y="15886"/>
                    <a:pt x="13724" y="16754"/>
                    <a:pt x="12666" y="17678"/>
                  </a:cubicBezTo>
                  <a:cubicBezTo>
                    <a:pt x="11611" y="18606"/>
                    <a:pt x="10591" y="19575"/>
                    <a:pt x="9627" y="20595"/>
                  </a:cubicBezTo>
                  <a:cubicBezTo>
                    <a:pt x="9388" y="20847"/>
                    <a:pt x="9162" y="21111"/>
                    <a:pt x="8925" y="21364"/>
                  </a:cubicBezTo>
                  <a:cubicBezTo>
                    <a:pt x="8865" y="21428"/>
                    <a:pt x="8757" y="21426"/>
                    <a:pt x="8698" y="21363"/>
                  </a:cubicBezTo>
                  <a:cubicBezTo>
                    <a:pt x="8635" y="21300"/>
                    <a:pt x="8638" y="21198"/>
                    <a:pt x="8699" y="21134"/>
                  </a:cubicBezTo>
                  <a:cubicBezTo>
                    <a:pt x="8937" y="20881"/>
                    <a:pt x="9161" y="20617"/>
                    <a:pt x="9400" y="20365"/>
                  </a:cubicBezTo>
                  <a:cubicBezTo>
                    <a:pt x="10131" y="19587"/>
                    <a:pt x="10902" y="18846"/>
                    <a:pt x="11690" y="18123"/>
                  </a:cubicBezTo>
                  <a:cubicBezTo>
                    <a:pt x="13754" y="16218"/>
                    <a:pt x="16033" y="14536"/>
                    <a:pt x="18470" y="13134"/>
                  </a:cubicBezTo>
                  <a:cubicBezTo>
                    <a:pt x="17777" y="13443"/>
                    <a:pt x="17095" y="13779"/>
                    <a:pt x="16433" y="14137"/>
                  </a:cubicBezTo>
                  <a:cubicBezTo>
                    <a:pt x="14134" y="15454"/>
                    <a:pt x="12000" y="17005"/>
                    <a:pt x="9944" y="18666"/>
                  </a:cubicBezTo>
                  <a:cubicBezTo>
                    <a:pt x="9622" y="18928"/>
                    <a:pt x="9323" y="19178"/>
                    <a:pt x="9029" y="19461"/>
                  </a:cubicBezTo>
                  <a:cubicBezTo>
                    <a:pt x="8904" y="19580"/>
                    <a:pt x="8787" y="19705"/>
                    <a:pt x="8679" y="19828"/>
                  </a:cubicBezTo>
                  <a:cubicBezTo>
                    <a:pt x="8616" y="19920"/>
                    <a:pt x="8501" y="20003"/>
                    <a:pt x="8397" y="19918"/>
                  </a:cubicBezTo>
                  <a:cubicBezTo>
                    <a:pt x="8331" y="19866"/>
                    <a:pt x="8311" y="19756"/>
                    <a:pt x="8369" y="19691"/>
                  </a:cubicBezTo>
                  <a:cubicBezTo>
                    <a:pt x="8586" y="19444"/>
                    <a:pt x="8816" y="19207"/>
                    <a:pt x="9065" y="18987"/>
                  </a:cubicBezTo>
                  <a:cubicBezTo>
                    <a:pt x="9858" y="18292"/>
                    <a:pt x="10701" y="17650"/>
                    <a:pt x="11539" y="17010"/>
                  </a:cubicBezTo>
                  <a:cubicBezTo>
                    <a:pt x="12886" y="15986"/>
                    <a:pt x="14295" y="15047"/>
                    <a:pt x="15732" y="14163"/>
                  </a:cubicBezTo>
                  <a:cubicBezTo>
                    <a:pt x="16904" y="13479"/>
                    <a:pt x="18139" y="12905"/>
                    <a:pt x="19397" y="12395"/>
                  </a:cubicBezTo>
                  <a:cubicBezTo>
                    <a:pt x="15931" y="13032"/>
                    <a:pt x="12493" y="13866"/>
                    <a:pt x="8983" y="14226"/>
                  </a:cubicBezTo>
                  <a:cubicBezTo>
                    <a:pt x="8268" y="14304"/>
                    <a:pt x="7538" y="14347"/>
                    <a:pt x="6823" y="14396"/>
                  </a:cubicBezTo>
                  <a:cubicBezTo>
                    <a:pt x="6577" y="14415"/>
                    <a:pt x="6330" y="14433"/>
                    <a:pt x="6083" y="14451"/>
                  </a:cubicBezTo>
                  <a:cubicBezTo>
                    <a:pt x="5997" y="14458"/>
                    <a:pt x="5919" y="14376"/>
                    <a:pt x="5919" y="14291"/>
                  </a:cubicBezTo>
                  <a:cubicBezTo>
                    <a:pt x="5923" y="14075"/>
                    <a:pt x="6208" y="14132"/>
                    <a:pt x="6342" y="14110"/>
                  </a:cubicBezTo>
                  <a:cubicBezTo>
                    <a:pt x="7615" y="14019"/>
                    <a:pt x="8885" y="13943"/>
                    <a:pt x="10150" y="13765"/>
                  </a:cubicBezTo>
                  <a:cubicBezTo>
                    <a:pt x="12253" y="13505"/>
                    <a:pt x="14328" y="13059"/>
                    <a:pt x="16405" y="12645"/>
                  </a:cubicBezTo>
                  <a:cubicBezTo>
                    <a:pt x="17029" y="12523"/>
                    <a:pt x="17655" y="12408"/>
                    <a:pt x="18277" y="12287"/>
                  </a:cubicBezTo>
                  <a:cubicBezTo>
                    <a:pt x="16917" y="12451"/>
                    <a:pt x="15548" y="12556"/>
                    <a:pt x="14180" y="12631"/>
                  </a:cubicBezTo>
                  <a:cubicBezTo>
                    <a:pt x="13842" y="12651"/>
                    <a:pt x="13504" y="12671"/>
                    <a:pt x="13166" y="12681"/>
                  </a:cubicBezTo>
                  <a:cubicBezTo>
                    <a:pt x="13037" y="12672"/>
                    <a:pt x="12882" y="12723"/>
                    <a:pt x="12775" y="12632"/>
                  </a:cubicBezTo>
                  <a:cubicBezTo>
                    <a:pt x="12674" y="12539"/>
                    <a:pt x="12749" y="12350"/>
                    <a:pt x="12889" y="12357"/>
                  </a:cubicBezTo>
                  <a:cubicBezTo>
                    <a:pt x="13228" y="12369"/>
                    <a:pt x="13567" y="12337"/>
                    <a:pt x="13907" y="12322"/>
                  </a:cubicBezTo>
                  <a:cubicBezTo>
                    <a:pt x="14932" y="12261"/>
                    <a:pt x="15954" y="12196"/>
                    <a:pt x="16972" y="12106"/>
                  </a:cubicBezTo>
                  <a:cubicBezTo>
                    <a:pt x="17827" y="12024"/>
                    <a:pt x="18680" y="11918"/>
                    <a:pt x="19531" y="11790"/>
                  </a:cubicBezTo>
                  <a:lnTo>
                    <a:pt x="19528" y="11790"/>
                  </a:lnTo>
                  <a:cubicBezTo>
                    <a:pt x="18240" y="11475"/>
                    <a:pt x="16944" y="11193"/>
                    <a:pt x="15668" y="10828"/>
                  </a:cubicBezTo>
                  <a:cubicBezTo>
                    <a:pt x="15771" y="10918"/>
                    <a:pt x="15724" y="11128"/>
                    <a:pt x="15543" y="11112"/>
                  </a:cubicBezTo>
                  <a:cubicBezTo>
                    <a:pt x="14845" y="11015"/>
                    <a:pt x="14154" y="10890"/>
                    <a:pt x="13461" y="10759"/>
                  </a:cubicBezTo>
                  <a:cubicBezTo>
                    <a:pt x="9977" y="10020"/>
                    <a:pt x="6478" y="9317"/>
                    <a:pt x="3052" y="8326"/>
                  </a:cubicBezTo>
                  <a:cubicBezTo>
                    <a:pt x="2375" y="8132"/>
                    <a:pt x="1698" y="7938"/>
                    <a:pt x="1032" y="7705"/>
                  </a:cubicBezTo>
                  <a:cubicBezTo>
                    <a:pt x="935" y="7685"/>
                    <a:pt x="874" y="7574"/>
                    <a:pt x="916" y="7482"/>
                  </a:cubicBezTo>
                  <a:cubicBezTo>
                    <a:pt x="952" y="7398"/>
                    <a:pt x="1045" y="7366"/>
                    <a:pt x="1129" y="7396"/>
                  </a:cubicBezTo>
                  <a:cubicBezTo>
                    <a:pt x="2545" y="7878"/>
                    <a:pt x="3992" y="8260"/>
                    <a:pt x="5437" y="8643"/>
                  </a:cubicBezTo>
                  <a:cubicBezTo>
                    <a:pt x="6812" y="9005"/>
                    <a:pt x="8206" y="9288"/>
                    <a:pt x="9596" y="9596"/>
                  </a:cubicBezTo>
                  <a:cubicBezTo>
                    <a:pt x="11555" y="10026"/>
                    <a:pt x="13510" y="10493"/>
                    <a:pt x="15495" y="10777"/>
                  </a:cubicBezTo>
                  <a:lnTo>
                    <a:pt x="15387" y="10746"/>
                  </a:lnTo>
                  <a:cubicBezTo>
                    <a:pt x="14043" y="10317"/>
                    <a:pt x="12713" y="9843"/>
                    <a:pt x="11388" y="9364"/>
                  </a:cubicBezTo>
                  <a:cubicBezTo>
                    <a:pt x="11258" y="9315"/>
                    <a:pt x="11130" y="9267"/>
                    <a:pt x="11001" y="9218"/>
                  </a:cubicBezTo>
                  <a:cubicBezTo>
                    <a:pt x="10919" y="9187"/>
                    <a:pt x="10872" y="9098"/>
                    <a:pt x="10900" y="9012"/>
                  </a:cubicBezTo>
                  <a:cubicBezTo>
                    <a:pt x="10929" y="8930"/>
                    <a:pt x="11024" y="8880"/>
                    <a:pt x="11107" y="8911"/>
                  </a:cubicBezTo>
                  <a:cubicBezTo>
                    <a:pt x="12713" y="9502"/>
                    <a:pt x="14334" y="10095"/>
                    <a:pt x="15974" y="10581"/>
                  </a:cubicBezTo>
                  <a:cubicBezTo>
                    <a:pt x="16990" y="10859"/>
                    <a:pt x="18018" y="11097"/>
                    <a:pt x="19045" y="11341"/>
                  </a:cubicBezTo>
                  <a:cubicBezTo>
                    <a:pt x="16792" y="10309"/>
                    <a:pt x="14600" y="9137"/>
                    <a:pt x="12624" y="7649"/>
                  </a:cubicBezTo>
                  <a:cubicBezTo>
                    <a:pt x="11496" y="6776"/>
                    <a:pt x="10489" y="5760"/>
                    <a:pt x="9470" y="4764"/>
                  </a:cubicBezTo>
                  <a:cubicBezTo>
                    <a:pt x="9201" y="4498"/>
                    <a:pt x="8931" y="4230"/>
                    <a:pt x="8669" y="3956"/>
                  </a:cubicBezTo>
                  <a:cubicBezTo>
                    <a:pt x="8607" y="3891"/>
                    <a:pt x="8623" y="3782"/>
                    <a:pt x="8688" y="3729"/>
                  </a:cubicBezTo>
                  <a:cubicBezTo>
                    <a:pt x="8773" y="3657"/>
                    <a:pt x="8886" y="3696"/>
                    <a:pt x="8947" y="3779"/>
                  </a:cubicBezTo>
                  <a:cubicBezTo>
                    <a:pt x="9431" y="4279"/>
                    <a:pt x="9930" y="4765"/>
                    <a:pt x="10430" y="5250"/>
                  </a:cubicBezTo>
                  <a:cubicBezTo>
                    <a:pt x="11146" y="5950"/>
                    <a:pt x="11871" y="6641"/>
                    <a:pt x="12654" y="7265"/>
                  </a:cubicBezTo>
                  <a:cubicBezTo>
                    <a:pt x="13478" y="7908"/>
                    <a:pt x="14355" y="8477"/>
                    <a:pt x="15249" y="9013"/>
                  </a:cubicBezTo>
                  <a:cubicBezTo>
                    <a:pt x="15714" y="9282"/>
                    <a:pt x="16181" y="9545"/>
                    <a:pt x="16653" y="9798"/>
                  </a:cubicBezTo>
                  <a:lnTo>
                    <a:pt x="16642" y="9791"/>
                  </a:lnTo>
                  <a:cubicBezTo>
                    <a:pt x="15251" y="8801"/>
                    <a:pt x="13948" y="7685"/>
                    <a:pt x="12788" y="6434"/>
                  </a:cubicBezTo>
                  <a:cubicBezTo>
                    <a:pt x="12728" y="6370"/>
                    <a:pt x="12741" y="6262"/>
                    <a:pt x="12807" y="6206"/>
                  </a:cubicBezTo>
                  <a:cubicBezTo>
                    <a:pt x="12961" y="6079"/>
                    <a:pt x="13097" y="6299"/>
                    <a:pt x="13185" y="6385"/>
                  </a:cubicBezTo>
                  <a:cubicBezTo>
                    <a:pt x="14436" y="7689"/>
                    <a:pt x="15822" y="8868"/>
                    <a:pt x="17328" y="9863"/>
                  </a:cubicBezTo>
                  <a:cubicBezTo>
                    <a:pt x="18074" y="10336"/>
                    <a:pt x="18849" y="10760"/>
                    <a:pt x="19626" y="11179"/>
                  </a:cubicBezTo>
                  <a:cubicBezTo>
                    <a:pt x="19976" y="11373"/>
                    <a:pt x="20340" y="11542"/>
                    <a:pt x="20717" y="11682"/>
                  </a:cubicBezTo>
                  <a:cubicBezTo>
                    <a:pt x="20861" y="11703"/>
                    <a:pt x="21001" y="11725"/>
                    <a:pt x="21142" y="11746"/>
                  </a:cubicBezTo>
                  <a:cubicBezTo>
                    <a:pt x="21303" y="11794"/>
                    <a:pt x="21633" y="11719"/>
                    <a:pt x="21634" y="11962"/>
                  </a:cubicBezTo>
                  <a:cubicBezTo>
                    <a:pt x="21630" y="12033"/>
                    <a:pt x="21575" y="12096"/>
                    <a:pt x="21508" y="12110"/>
                  </a:cubicBezTo>
                  <a:cubicBezTo>
                    <a:pt x="21483" y="12186"/>
                    <a:pt x="21407" y="12248"/>
                    <a:pt x="21302" y="12215"/>
                  </a:cubicBezTo>
                  <a:cubicBezTo>
                    <a:pt x="21223" y="12194"/>
                    <a:pt x="21144" y="12169"/>
                    <a:pt x="21066" y="12146"/>
                  </a:cubicBezTo>
                  <a:cubicBezTo>
                    <a:pt x="20777" y="12283"/>
                    <a:pt x="20488" y="12422"/>
                    <a:pt x="20201" y="12566"/>
                  </a:cubicBezTo>
                  <a:cubicBezTo>
                    <a:pt x="19951" y="12694"/>
                    <a:pt x="19700" y="12825"/>
                    <a:pt x="19453" y="12960"/>
                  </a:cubicBezTo>
                  <a:cubicBezTo>
                    <a:pt x="19427" y="12976"/>
                    <a:pt x="19401" y="12994"/>
                    <a:pt x="19375" y="13010"/>
                  </a:cubicBezTo>
                  <a:cubicBezTo>
                    <a:pt x="17412" y="14310"/>
                    <a:pt x="15551" y="15770"/>
                    <a:pt x="13869" y="17422"/>
                  </a:cubicBezTo>
                  <a:cubicBezTo>
                    <a:pt x="12946" y="18331"/>
                    <a:pt x="12105" y="19320"/>
                    <a:pt x="11286" y="20322"/>
                  </a:cubicBezTo>
                  <a:cubicBezTo>
                    <a:pt x="10879" y="20824"/>
                    <a:pt x="10478" y="21333"/>
                    <a:pt x="10078" y="21837"/>
                  </a:cubicBezTo>
                  <a:cubicBezTo>
                    <a:pt x="10018" y="21905"/>
                    <a:pt x="9914" y="21918"/>
                    <a:pt x="9845" y="21865"/>
                  </a:cubicBezTo>
                  <a:close/>
                  <a:moveTo>
                    <a:pt x="4126" y="14234"/>
                  </a:moveTo>
                  <a:cubicBezTo>
                    <a:pt x="4100" y="14376"/>
                    <a:pt x="4241" y="14451"/>
                    <a:pt x="4365" y="14421"/>
                  </a:cubicBezTo>
                  <a:cubicBezTo>
                    <a:pt x="4529" y="14408"/>
                    <a:pt x="4690" y="14389"/>
                    <a:pt x="4852" y="14369"/>
                  </a:cubicBezTo>
                  <a:cubicBezTo>
                    <a:pt x="5064" y="14346"/>
                    <a:pt x="5036" y="14032"/>
                    <a:pt x="4826" y="14045"/>
                  </a:cubicBezTo>
                  <a:cubicBezTo>
                    <a:pt x="4647" y="14067"/>
                    <a:pt x="4465" y="14090"/>
                    <a:pt x="4284" y="14101"/>
                  </a:cubicBezTo>
                  <a:cubicBezTo>
                    <a:pt x="4208" y="14103"/>
                    <a:pt x="4141" y="14160"/>
                    <a:pt x="4126" y="14234"/>
                  </a:cubicBezTo>
                  <a:close/>
                  <a:moveTo>
                    <a:pt x="4708" y="16105"/>
                  </a:moveTo>
                  <a:cubicBezTo>
                    <a:pt x="4762" y="16212"/>
                    <a:pt x="4888" y="16210"/>
                    <a:pt x="4977" y="16153"/>
                  </a:cubicBezTo>
                  <a:cubicBezTo>
                    <a:pt x="5122" y="16091"/>
                    <a:pt x="5271" y="16038"/>
                    <a:pt x="5420" y="15983"/>
                  </a:cubicBezTo>
                  <a:cubicBezTo>
                    <a:pt x="5502" y="15953"/>
                    <a:pt x="5547" y="15860"/>
                    <a:pt x="5518" y="15778"/>
                  </a:cubicBezTo>
                  <a:cubicBezTo>
                    <a:pt x="5488" y="15694"/>
                    <a:pt x="5394" y="15650"/>
                    <a:pt x="5312" y="15678"/>
                  </a:cubicBezTo>
                  <a:cubicBezTo>
                    <a:pt x="5134" y="15742"/>
                    <a:pt x="4953" y="15804"/>
                    <a:pt x="4782" y="15887"/>
                  </a:cubicBezTo>
                  <a:cubicBezTo>
                    <a:pt x="4698" y="15926"/>
                    <a:pt x="4668" y="16029"/>
                    <a:pt x="4708" y="16105"/>
                  </a:cubicBezTo>
                  <a:close/>
                  <a:moveTo>
                    <a:pt x="7056" y="21560"/>
                  </a:moveTo>
                  <a:cubicBezTo>
                    <a:pt x="7175" y="21636"/>
                    <a:pt x="7270" y="21544"/>
                    <a:pt x="7334" y="21445"/>
                  </a:cubicBezTo>
                  <a:cubicBezTo>
                    <a:pt x="7416" y="21334"/>
                    <a:pt x="7505" y="21222"/>
                    <a:pt x="7592" y="21111"/>
                  </a:cubicBezTo>
                  <a:cubicBezTo>
                    <a:pt x="7679" y="21005"/>
                    <a:pt x="7765" y="20902"/>
                    <a:pt x="7851" y="20795"/>
                  </a:cubicBezTo>
                  <a:cubicBezTo>
                    <a:pt x="7986" y="20630"/>
                    <a:pt x="7746" y="20424"/>
                    <a:pt x="7607" y="20582"/>
                  </a:cubicBezTo>
                  <a:cubicBezTo>
                    <a:pt x="7428" y="20798"/>
                    <a:pt x="7249" y="21017"/>
                    <a:pt x="7082" y="21241"/>
                  </a:cubicBezTo>
                  <a:cubicBezTo>
                    <a:pt x="7059" y="21271"/>
                    <a:pt x="7037" y="21300"/>
                    <a:pt x="7010" y="21336"/>
                  </a:cubicBezTo>
                  <a:cubicBezTo>
                    <a:pt x="6955" y="21406"/>
                    <a:pt x="6984" y="21514"/>
                    <a:pt x="7056" y="21560"/>
                  </a:cubicBezTo>
                  <a:close/>
                  <a:moveTo>
                    <a:pt x="11258" y="4374"/>
                  </a:moveTo>
                  <a:cubicBezTo>
                    <a:pt x="11402" y="4531"/>
                    <a:pt x="11638" y="4325"/>
                    <a:pt x="11501" y="4161"/>
                  </a:cubicBezTo>
                  <a:cubicBezTo>
                    <a:pt x="11369" y="4006"/>
                    <a:pt x="11244" y="3848"/>
                    <a:pt x="11116" y="3691"/>
                  </a:cubicBezTo>
                  <a:cubicBezTo>
                    <a:pt x="10972" y="3536"/>
                    <a:pt x="10737" y="3743"/>
                    <a:pt x="10873" y="3905"/>
                  </a:cubicBezTo>
                  <a:cubicBezTo>
                    <a:pt x="11001" y="4064"/>
                    <a:pt x="11129" y="4222"/>
                    <a:pt x="11258" y="4374"/>
                  </a:cubicBezTo>
                  <a:close/>
                  <a:moveTo>
                    <a:pt x="10406" y="3211"/>
                  </a:moveTo>
                  <a:cubicBezTo>
                    <a:pt x="9693" y="2324"/>
                    <a:pt x="9054" y="1378"/>
                    <a:pt x="8512" y="377"/>
                  </a:cubicBezTo>
                  <a:cubicBezTo>
                    <a:pt x="8455" y="344"/>
                    <a:pt x="8422" y="274"/>
                    <a:pt x="8436" y="205"/>
                  </a:cubicBezTo>
                  <a:cubicBezTo>
                    <a:pt x="8485" y="1"/>
                    <a:pt x="8709" y="24"/>
                    <a:pt x="8786" y="203"/>
                  </a:cubicBezTo>
                  <a:cubicBezTo>
                    <a:pt x="9151" y="852"/>
                    <a:pt x="9526" y="1499"/>
                    <a:pt x="9970" y="2098"/>
                  </a:cubicBezTo>
                  <a:cubicBezTo>
                    <a:pt x="10190" y="2402"/>
                    <a:pt x="10413" y="2704"/>
                    <a:pt x="10649" y="2997"/>
                  </a:cubicBezTo>
                  <a:cubicBezTo>
                    <a:pt x="10785" y="3161"/>
                    <a:pt x="10550" y="3369"/>
                    <a:pt x="10406" y="3211"/>
                  </a:cubicBezTo>
                  <a:close/>
                  <a:moveTo>
                    <a:pt x="8846" y="8214"/>
                  </a:moveTo>
                  <a:cubicBezTo>
                    <a:pt x="9046" y="8290"/>
                    <a:pt x="9165" y="7998"/>
                    <a:pt x="8973" y="7915"/>
                  </a:cubicBezTo>
                  <a:cubicBezTo>
                    <a:pt x="7952" y="7538"/>
                    <a:pt x="6920" y="7189"/>
                    <a:pt x="5894" y="6822"/>
                  </a:cubicBezTo>
                  <a:cubicBezTo>
                    <a:pt x="4914" y="6493"/>
                    <a:pt x="3972" y="6072"/>
                    <a:pt x="3023" y="5671"/>
                  </a:cubicBezTo>
                  <a:cubicBezTo>
                    <a:pt x="2815" y="5621"/>
                    <a:pt x="2739" y="5925"/>
                    <a:pt x="2942" y="5983"/>
                  </a:cubicBezTo>
                  <a:cubicBezTo>
                    <a:pt x="4856" y="6860"/>
                    <a:pt x="6872" y="7490"/>
                    <a:pt x="8846" y="8214"/>
                  </a:cubicBezTo>
                  <a:close/>
                  <a:moveTo>
                    <a:pt x="443" y="18164"/>
                  </a:moveTo>
                  <a:cubicBezTo>
                    <a:pt x="579" y="18363"/>
                    <a:pt x="781" y="18128"/>
                    <a:pt x="932" y="18065"/>
                  </a:cubicBezTo>
                  <a:cubicBezTo>
                    <a:pt x="1208" y="17917"/>
                    <a:pt x="1468" y="17798"/>
                    <a:pt x="1763" y="17662"/>
                  </a:cubicBezTo>
                  <a:cubicBezTo>
                    <a:pt x="2411" y="17368"/>
                    <a:pt x="3065" y="17083"/>
                    <a:pt x="3725" y="16808"/>
                  </a:cubicBezTo>
                  <a:cubicBezTo>
                    <a:pt x="3921" y="16721"/>
                    <a:pt x="3797" y="16433"/>
                    <a:pt x="3599" y="16511"/>
                  </a:cubicBezTo>
                  <a:cubicBezTo>
                    <a:pt x="2874" y="16816"/>
                    <a:pt x="2151" y="17126"/>
                    <a:pt x="1436" y="17455"/>
                  </a:cubicBezTo>
                  <a:cubicBezTo>
                    <a:pt x="1119" y="17605"/>
                    <a:pt x="801" y="17756"/>
                    <a:pt x="502" y="17941"/>
                  </a:cubicBezTo>
                  <a:cubicBezTo>
                    <a:pt x="427" y="17990"/>
                    <a:pt x="397" y="18087"/>
                    <a:pt x="443" y="18164"/>
                  </a:cubicBezTo>
                  <a:close/>
                  <a:moveTo>
                    <a:pt x="33" y="19956"/>
                  </a:moveTo>
                  <a:cubicBezTo>
                    <a:pt x="73" y="20050"/>
                    <a:pt x="197" y="20085"/>
                    <a:pt x="280" y="20025"/>
                  </a:cubicBezTo>
                  <a:cubicBezTo>
                    <a:pt x="417" y="19941"/>
                    <a:pt x="548" y="19848"/>
                    <a:pt x="683" y="19761"/>
                  </a:cubicBezTo>
                  <a:cubicBezTo>
                    <a:pt x="1123" y="19478"/>
                    <a:pt x="1574" y="19208"/>
                    <a:pt x="2029" y="18949"/>
                  </a:cubicBezTo>
                  <a:cubicBezTo>
                    <a:pt x="3663" y="18020"/>
                    <a:pt x="5384" y="17254"/>
                    <a:pt x="7073" y="16429"/>
                  </a:cubicBezTo>
                  <a:cubicBezTo>
                    <a:pt x="7269" y="16340"/>
                    <a:pt x="7141" y="16052"/>
                    <a:pt x="6947" y="16131"/>
                  </a:cubicBezTo>
                  <a:cubicBezTo>
                    <a:pt x="6503" y="16346"/>
                    <a:pt x="6061" y="16557"/>
                    <a:pt x="5617" y="16770"/>
                  </a:cubicBezTo>
                  <a:cubicBezTo>
                    <a:pt x="4026" y="17532"/>
                    <a:pt x="2427" y="18289"/>
                    <a:pt x="927" y="19224"/>
                  </a:cubicBezTo>
                  <a:cubicBezTo>
                    <a:pt x="647" y="19392"/>
                    <a:pt x="378" y="19579"/>
                    <a:pt x="104" y="19751"/>
                  </a:cubicBezTo>
                  <a:cubicBezTo>
                    <a:pt x="40" y="19782"/>
                    <a:pt x="0" y="19871"/>
                    <a:pt x="33" y="1995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2"/>
            <p:cNvSpPr/>
            <p:nvPr/>
          </p:nvSpPr>
          <p:spPr>
            <a:xfrm rot="6396390">
              <a:off x="4647397" y="510260"/>
              <a:ext cx="563360" cy="1263649"/>
            </a:xfrm>
            <a:custGeom>
              <a:avLst/>
              <a:gdLst/>
              <a:ahLst/>
              <a:cxnLst/>
              <a:rect l="l" t="t" r="r" b="b"/>
              <a:pathLst>
                <a:path w="10265" h="23024" extrusionOk="0">
                  <a:moveTo>
                    <a:pt x="127" y="15118"/>
                  </a:moveTo>
                  <a:cubicBezTo>
                    <a:pt x="1" y="15066"/>
                    <a:pt x="2" y="14863"/>
                    <a:pt x="136" y="14820"/>
                  </a:cubicBezTo>
                  <a:cubicBezTo>
                    <a:pt x="167" y="14809"/>
                    <a:pt x="202" y="14803"/>
                    <a:pt x="235" y="14796"/>
                  </a:cubicBezTo>
                  <a:cubicBezTo>
                    <a:pt x="544" y="14731"/>
                    <a:pt x="853" y="14664"/>
                    <a:pt x="1162" y="14592"/>
                  </a:cubicBezTo>
                  <a:cubicBezTo>
                    <a:pt x="2186" y="14347"/>
                    <a:pt x="3208" y="14094"/>
                    <a:pt x="4227" y="13828"/>
                  </a:cubicBezTo>
                  <a:cubicBezTo>
                    <a:pt x="4433" y="13781"/>
                    <a:pt x="4512" y="14087"/>
                    <a:pt x="4305" y="14142"/>
                  </a:cubicBezTo>
                  <a:cubicBezTo>
                    <a:pt x="3286" y="14408"/>
                    <a:pt x="2263" y="14662"/>
                    <a:pt x="1238" y="14906"/>
                  </a:cubicBezTo>
                  <a:cubicBezTo>
                    <a:pt x="935" y="14974"/>
                    <a:pt x="633" y="15044"/>
                    <a:pt x="328" y="15108"/>
                  </a:cubicBezTo>
                  <a:cubicBezTo>
                    <a:pt x="246" y="15119"/>
                    <a:pt x="200" y="15148"/>
                    <a:pt x="127" y="15118"/>
                  </a:cubicBezTo>
                  <a:close/>
                  <a:moveTo>
                    <a:pt x="9886" y="1992"/>
                  </a:moveTo>
                  <a:cubicBezTo>
                    <a:pt x="9468" y="1539"/>
                    <a:pt x="9000" y="1108"/>
                    <a:pt x="8720" y="551"/>
                  </a:cubicBezTo>
                  <a:cubicBezTo>
                    <a:pt x="8663" y="405"/>
                    <a:pt x="8487" y="159"/>
                    <a:pt x="8697" y="63"/>
                  </a:cubicBezTo>
                  <a:cubicBezTo>
                    <a:pt x="8878" y="1"/>
                    <a:pt x="8921" y="195"/>
                    <a:pt x="8970" y="323"/>
                  </a:cubicBezTo>
                  <a:cubicBezTo>
                    <a:pt x="9052" y="490"/>
                    <a:pt x="9138" y="656"/>
                    <a:pt x="9255" y="803"/>
                  </a:cubicBezTo>
                  <a:cubicBezTo>
                    <a:pt x="9522" y="1144"/>
                    <a:pt x="9823" y="1457"/>
                    <a:pt x="10123" y="1771"/>
                  </a:cubicBezTo>
                  <a:cubicBezTo>
                    <a:pt x="10264" y="1929"/>
                    <a:pt x="10036" y="2144"/>
                    <a:pt x="9886" y="1992"/>
                  </a:cubicBezTo>
                  <a:close/>
                  <a:moveTo>
                    <a:pt x="4262" y="5971"/>
                  </a:moveTo>
                  <a:cubicBezTo>
                    <a:pt x="4061" y="5902"/>
                    <a:pt x="4153" y="5602"/>
                    <a:pt x="4357" y="5662"/>
                  </a:cubicBezTo>
                  <a:cubicBezTo>
                    <a:pt x="4904" y="5819"/>
                    <a:pt x="5451" y="5924"/>
                    <a:pt x="6004" y="6045"/>
                  </a:cubicBezTo>
                  <a:cubicBezTo>
                    <a:pt x="6091" y="6062"/>
                    <a:pt x="6154" y="6140"/>
                    <a:pt x="6139" y="6229"/>
                  </a:cubicBezTo>
                  <a:cubicBezTo>
                    <a:pt x="6125" y="6314"/>
                    <a:pt x="6040" y="6380"/>
                    <a:pt x="5954" y="6364"/>
                  </a:cubicBezTo>
                  <a:cubicBezTo>
                    <a:pt x="5386" y="6242"/>
                    <a:pt x="4817" y="6132"/>
                    <a:pt x="4262" y="5971"/>
                  </a:cubicBezTo>
                  <a:close/>
                  <a:moveTo>
                    <a:pt x="4587" y="6741"/>
                  </a:moveTo>
                  <a:cubicBezTo>
                    <a:pt x="3579" y="6447"/>
                    <a:pt x="2574" y="6140"/>
                    <a:pt x="1583" y="5795"/>
                  </a:cubicBezTo>
                  <a:cubicBezTo>
                    <a:pt x="1479" y="5759"/>
                    <a:pt x="1374" y="5721"/>
                    <a:pt x="1266" y="5691"/>
                  </a:cubicBezTo>
                  <a:cubicBezTo>
                    <a:pt x="1171" y="5684"/>
                    <a:pt x="1095" y="5598"/>
                    <a:pt x="1112" y="5501"/>
                  </a:cubicBezTo>
                  <a:cubicBezTo>
                    <a:pt x="1152" y="5304"/>
                    <a:pt x="1366" y="5375"/>
                    <a:pt x="1502" y="5425"/>
                  </a:cubicBezTo>
                  <a:cubicBezTo>
                    <a:pt x="2084" y="5629"/>
                    <a:pt x="2672" y="5820"/>
                    <a:pt x="3263" y="6002"/>
                  </a:cubicBezTo>
                  <a:cubicBezTo>
                    <a:pt x="3736" y="6148"/>
                    <a:pt x="4207" y="6296"/>
                    <a:pt x="4685" y="6431"/>
                  </a:cubicBezTo>
                  <a:cubicBezTo>
                    <a:pt x="4883" y="6496"/>
                    <a:pt x="4794" y="6795"/>
                    <a:pt x="4587" y="6741"/>
                  </a:cubicBezTo>
                  <a:close/>
                  <a:moveTo>
                    <a:pt x="9381" y="22663"/>
                  </a:moveTo>
                  <a:cubicBezTo>
                    <a:pt x="9360" y="22574"/>
                    <a:pt x="9409" y="22486"/>
                    <a:pt x="9446" y="22411"/>
                  </a:cubicBezTo>
                  <a:cubicBezTo>
                    <a:pt x="9591" y="22124"/>
                    <a:pt x="9735" y="21872"/>
                    <a:pt x="9890" y="21593"/>
                  </a:cubicBezTo>
                  <a:cubicBezTo>
                    <a:pt x="9933" y="21515"/>
                    <a:pt x="10041" y="21498"/>
                    <a:pt x="10113" y="21543"/>
                  </a:cubicBezTo>
                  <a:cubicBezTo>
                    <a:pt x="10191" y="21592"/>
                    <a:pt x="10207" y="21688"/>
                    <a:pt x="10163" y="21766"/>
                  </a:cubicBezTo>
                  <a:cubicBezTo>
                    <a:pt x="10059" y="21952"/>
                    <a:pt x="9956" y="22139"/>
                    <a:pt x="9863" y="22308"/>
                  </a:cubicBezTo>
                  <a:cubicBezTo>
                    <a:pt x="9805" y="22414"/>
                    <a:pt x="9747" y="22522"/>
                    <a:pt x="9699" y="22634"/>
                  </a:cubicBezTo>
                  <a:cubicBezTo>
                    <a:pt x="9696" y="22701"/>
                    <a:pt x="9646" y="22765"/>
                    <a:pt x="9575" y="22782"/>
                  </a:cubicBezTo>
                  <a:cubicBezTo>
                    <a:pt x="9491" y="22802"/>
                    <a:pt x="9403" y="22749"/>
                    <a:pt x="9381" y="22663"/>
                  </a:cubicBezTo>
                  <a:close/>
                  <a:moveTo>
                    <a:pt x="8139" y="22936"/>
                  </a:moveTo>
                  <a:cubicBezTo>
                    <a:pt x="8095" y="22860"/>
                    <a:pt x="8132" y="22773"/>
                    <a:pt x="8188" y="22717"/>
                  </a:cubicBezTo>
                  <a:cubicBezTo>
                    <a:pt x="8353" y="22483"/>
                    <a:pt x="8516" y="22243"/>
                    <a:pt x="8675" y="22004"/>
                  </a:cubicBezTo>
                  <a:cubicBezTo>
                    <a:pt x="8851" y="21744"/>
                    <a:pt x="9028" y="21484"/>
                    <a:pt x="9203" y="21221"/>
                  </a:cubicBezTo>
                  <a:cubicBezTo>
                    <a:pt x="9252" y="21147"/>
                    <a:pt x="9351" y="21121"/>
                    <a:pt x="9426" y="21169"/>
                  </a:cubicBezTo>
                  <a:cubicBezTo>
                    <a:pt x="9501" y="21214"/>
                    <a:pt x="9527" y="21318"/>
                    <a:pt x="9476" y="21392"/>
                  </a:cubicBezTo>
                  <a:cubicBezTo>
                    <a:pt x="9295" y="21661"/>
                    <a:pt x="9114" y="21931"/>
                    <a:pt x="8930" y="22200"/>
                  </a:cubicBezTo>
                  <a:cubicBezTo>
                    <a:pt x="8792" y="22405"/>
                    <a:pt x="8654" y="22609"/>
                    <a:pt x="8512" y="22814"/>
                  </a:cubicBezTo>
                  <a:cubicBezTo>
                    <a:pt x="8451" y="22888"/>
                    <a:pt x="8405" y="23003"/>
                    <a:pt x="8297" y="23016"/>
                  </a:cubicBezTo>
                  <a:cubicBezTo>
                    <a:pt x="8236" y="23024"/>
                    <a:pt x="8174" y="22995"/>
                    <a:pt x="8139" y="22936"/>
                  </a:cubicBezTo>
                  <a:close/>
                  <a:moveTo>
                    <a:pt x="209" y="13693"/>
                  </a:moveTo>
                  <a:cubicBezTo>
                    <a:pt x="271" y="13883"/>
                    <a:pt x="438" y="13795"/>
                    <a:pt x="577" y="13778"/>
                  </a:cubicBezTo>
                  <a:cubicBezTo>
                    <a:pt x="925" y="13725"/>
                    <a:pt x="1272" y="13680"/>
                    <a:pt x="1618" y="13627"/>
                  </a:cubicBezTo>
                  <a:cubicBezTo>
                    <a:pt x="1970" y="13574"/>
                    <a:pt x="2321" y="13521"/>
                    <a:pt x="2673" y="13465"/>
                  </a:cubicBezTo>
                  <a:cubicBezTo>
                    <a:pt x="2759" y="13450"/>
                    <a:pt x="2826" y="13377"/>
                    <a:pt x="2817" y="13286"/>
                  </a:cubicBezTo>
                  <a:cubicBezTo>
                    <a:pt x="2808" y="13201"/>
                    <a:pt x="2725" y="13128"/>
                    <a:pt x="2639" y="13142"/>
                  </a:cubicBezTo>
                  <a:cubicBezTo>
                    <a:pt x="2036" y="13237"/>
                    <a:pt x="1433" y="13328"/>
                    <a:pt x="829" y="13414"/>
                  </a:cubicBezTo>
                  <a:cubicBezTo>
                    <a:pt x="653" y="13462"/>
                    <a:pt x="156" y="13419"/>
                    <a:pt x="209" y="1369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5" name="Google Shape;585;p22"/>
          <p:cNvGrpSpPr/>
          <p:nvPr/>
        </p:nvGrpSpPr>
        <p:grpSpPr>
          <a:xfrm>
            <a:off x="-356973" y="5192934"/>
            <a:ext cx="2388777" cy="2388855"/>
            <a:chOff x="-363405" y="5010775"/>
            <a:chExt cx="1791583" cy="1791641"/>
          </a:xfrm>
        </p:grpSpPr>
        <p:sp>
          <p:nvSpPr>
            <p:cNvPr id="586" name="Google Shape;586;p22"/>
            <p:cNvSpPr/>
            <p:nvPr/>
          </p:nvSpPr>
          <p:spPr>
            <a:xfrm rot="1525370">
              <a:off x="-140790" y="5234851"/>
              <a:ext cx="1346355" cy="1340879"/>
            </a:xfrm>
            <a:custGeom>
              <a:avLst/>
              <a:gdLst/>
              <a:ahLst/>
              <a:cxnLst/>
              <a:rect l="l" t="t" r="r" b="b"/>
              <a:pathLst>
                <a:path w="30119" h="29995" extrusionOk="0">
                  <a:moveTo>
                    <a:pt x="14169" y="29969"/>
                  </a:moveTo>
                  <a:cubicBezTo>
                    <a:pt x="13326" y="29932"/>
                    <a:pt x="12488" y="29945"/>
                    <a:pt x="11651" y="29955"/>
                  </a:cubicBezTo>
                  <a:cubicBezTo>
                    <a:pt x="10624" y="29969"/>
                    <a:pt x="9597" y="29983"/>
                    <a:pt x="8569" y="29906"/>
                  </a:cubicBezTo>
                  <a:cubicBezTo>
                    <a:pt x="6694" y="29716"/>
                    <a:pt x="4833" y="29359"/>
                    <a:pt x="3050" y="28747"/>
                  </a:cubicBezTo>
                  <a:cubicBezTo>
                    <a:pt x="843" y="28163"/>
                    <a:pt x="1095" y="25484"/>
                    <a:pt x="892" y="23678"/>
                  </a:cubicBezTo>
                  <a:cubicBezTo>
                    <a:pt x="761" y="20874"/>
                    <a:pt x="822" y="18068"/>
                    <a:pt x="780" y="15263"/>
                  </a:cubicBezTo>
                  <a:cubicBezTo>
                    <a:pt x="768" y="14680"/>
                    <a:pt x="776" y="14096"/>
                    <a:pt x="741" y="13514"/>
                  </a:cubicBezTo>
                  <a:cubicBezTo>
                    <a:pt x="740" y="13476"/>
                    <a:pt x="734" y="13435"/>
                    <a:pt x="728" y="13390"/>
                  </a:cubicBezTo>
                  <a:cubicBezTo>
                    <a:pt x="661" y="13577"/>
                    <a:pt x="561" y="13703"/>
                    <a:pt x="402" y="13660"/>
                  </a:cubicBezTo>
                  <a:cubicBezTo>
                    <a:pt x="1" y="13587"/>
                    <a:pt x="718" y="12040"/>
                    <a:pt x="765" y="11724"/>
                  </a:cubicBezTo>
                  <a:cubicBezTo>
                    <a:pt x="1086" y="10732"/>
                    <a:pt x="1786" y="9940"/>
                    <a:pt x="2563" y="9264"/>
                  </a:cubicBezTo>
                  <a:cubicBezTo>
                    <a:pt x="2675" y="9166"/>
                    <a:pt x="2790" y="9071"/>
                    <a:pt x="2903" y="8978"/>
                  </a:cubicBezTo>
                  <a:cubicBezTo>
                    <a:pt x="3928" y="8117"/>
                    <a:pt x="4647" y="6913"/>
                    <a:pt x="5909" y="6348"/>
                  </a:cubicBezTo>
                  <a:cubicBezTo>
                    <a:pt x="7095" y="5772"/>
                    <a:pt x="8227" y="4672"/>
                    <a:pt x="9634" y="4847"/>
                  </a:cubicBezTo>
                  <a:cubicBezTo>
                    <a:pt x="10951" y="5317"/>
                    <a:pt x="9928" y="7751"/>
                    <a:pt x="9844" y="8758"/>
                  </a:cubicBezTo>
                  <a:cubicBezTo>
                    <a:pt x="9804" y="9764"/>
                    <a:pt x="9439" y="12825"/>
                    <a:pt x="10064" y="13485"/>
                  </a:cubicBezTo>
                  <a:cubicBezTo>
                    <a:pt x="10806" y="13135"/>
                    <a:pt x="10966" y="11544"/>
                    <a:pt x="11101" y="10792"/>
                  </a:cubicBezTo>
                  <a:cubicBezTo>
                    <a:pt x="11601" y="8257"/>
                    <a:pt x="11086" y="4839"/>
                    <a:pt x="13694" y="3362"/>
                  </a:cubicBezTo>
                  <a:cubicBezTo>
                    <a:pt x="14269" y="3057"/>
                    <a:pt x="14902" y="2904"/>
                    <a:pt x="15527" y="2741"/>
                  </a:cubicBezTo>
                  <a:cubicBezTo>
                    <a:pt x="16403" y="2495"/>
                    <a:pt x="17290" y="2054"/>
                    <a:pt x="18219" y="2284"/>
                  </a:cubicBezTo>
                  <a:cubicBezTo>
                    <a:pt x="18818" y="2449"/>
                    <a:pt x="19073" y="3249"/>
                    <a:pt x="19748" y="3234"/>
                  </a:cubicBezTo>
                  <a:cubicBezTo>
                    <a:pt x="20223" y="2935"/>
                    <a:pt x="20308" y="2271"/>
                    <a:pt x="20696" y="1876"/>
                  </a:cubicBezTo>
                  <a:cubicBezTo>
                    <a:pt x="21650" y="592"/>
                    <a:pt x="23686" y="1094"/>
                    <a:pt x="25104" y="858"/>
                  </a:cubicBezTo>
                  <a:cubicBezTo>
                    <a:pt x="26061" y="734"/>
                    <a:pt x="26978" y="418"/>
                    <a:pt x="27877" y="73"/>
                  </a:cubicBezTo>
                  <a:cubicBezTo>
                    <a:pt x="28009" y="1"/>
                    <a:pt x="28129" y="50"/>
                    <a:pt x="28192" y="136"/>
                  </a:cubicBezTo>
                  <a:lnTo>
                    <a:pt x="28199" y="136"/>
                  </a:lnTo>
                  <a:cubicBezTo>
                    <a:pt x="28509" y="225"/>
                    <a:pt x="28292" y="609"/>
                    <a:pt x="28321" y="839"/>
                  </a:cubicBezTo>
                  <a:cubicBezTo>
                    <a:pt x="28287" y="1253"/>
                    <a:pt x="28297" y="1669"/>
                    <a:pt x="28338" y="2083"/>
                  </a:cubicBezTo>
                  <a:cubicBezTo>
                    <a:pt x="28695" y="4521"/>
                    <a:pt x="28120" y="4169"/>
                    <a:pt x="26794" y="5734"/>
                  </a:cubicBezTo>
                  <a:cubicBezTo>
                    <a:pt x="26894" y="6055"/>
                    <a:pt x="27180" y="5916"/>
                    <a:pt x="27467" y="5775"/>
                  </a:cubicBezTo>
                  <a:cubicBezTo>
                    <a:pt x="27650" y="5686"/>
                    <a:pt x="27835" y="5598"/>
                    <a:pt x="27973" y="5627"/>
                  </a:cubicBezTo>
                  <a:cubicBezTo>
                    <a:pt x="29178" y="5713"/>
                    <a:pt x="28688" y="8437"/>
                    <a:pt x="28855" y="9321"/>
                  </a:cubicBezTo>
                  <a:cubicBezTo>
                    <a:pt x="29151" y="11790"/>
                    <a:pt x="27193" y="11982"/>
                    <a:pt x="25795" y="13413"/>
                  </a:cubicBezTo>
                  <a:cubicBezTo>
                    <a:pt x="24155" y="14825"/>
                    <a:pt x="25824" y="14629"/>
                    <a:pt x="26938" y="14332"/>
                  </a:cubicBezTo>
                  <a:cubicBezTo>
                    <a:pt x="27453" y="14149"/>
                    <a:pt x="27927" y="13649"/>
                    <a:pt x="28509" y="13828"/>
                  </a:cubicBezTo>
                  <a:cubicBezTo>
                    <a:pt x="29891" y="14609"/>
                    <a:pt x="29582" y="16541"/>
                    <a:pt x="29661" y="17893"/>
                  </a:cubicBezTo>
                  <a:cubicBezTo>
                    <a:pt x="29780" y="19372"/>
                    <a:pt x="30118" y="21392"/>
                    <a:pt x="28489" y="22174"/>
                  </a:cubicBezTo>
                  <a:cubicBezTo>
                    <a:pt x="27203" y="22774"/>
                    <a:pt x="22750" y="23147"/>
                    <a:pt x="22374" y="24707"/>
                  </a:cubicBezTo>
                  <a:cubicBezTo>
                    <a:pt x="22711" y="25545"/>
                    <a:pt x="24355" y="25107"/>
                    <a:pt x="25065" y="25031"/>
                  </a:cubicBezTo>
                  <a:cubicBezTo>
                    <a:pt x="26267" y="24924"/>
                    <a:pt x="28008" y="24009"/>
                    <a:pt x="28788" y="25376"/>
                  </a:cubicBezTo>
                  <a:cubicBezTo>
                    <a:pt x="28918" y="25712"/>
                    <a:pt x="29016" y="26120"/>
                    <a:pt x="29016" y="26516"/>
                  </a:cubicBezTo>
                  <a:cubicBezTo>
                    <a:pt x="29016" y="26986"/>
                    <a:pt x="28876" y="27437"/>
                    <a:pt x="28486" y="27723"/>
                  </a:cubicBezTo>
                  <a:cubicBezTo>
                    <a:pt x="27339" y="28539"/>
                    <a:pt x="25880" y="28738"/>
                    <a:pt x="24540" y="29058"/>
                  </a:cubicBezTo>
                  <a:cubicBezTo>
                    <a:pt x="21547" y="29607"/>
                    <a:pt x="18512" y="29992"/>
                    <a:pt x="15468" y="29992"/>
                  </a:cubicBezTo>
                  <a:cubicBezTo>
                    <a:pt x="15034" y="29995"/>
                    <a:pt x="14602" y="29985"/>
                    <a:pt x="14169" y="29969"/>
                  </a:cubicBezTo>
                  <a:close/>
                  <a:moveTo>
                    <a:pt x="20490" y="21035"/>
                  </a:moveTo>
                  <a:cubicBezTo>
                    <a:pt x="20401" y="21038"/>
                    <a:pt x="20313" y="21051"/>
                    <a:pt x="20227" y="21084"/>
                  </a:cubicBezTo>
                  <a:cubicBezTo>
                    <a:pt x="20144" y="21117"/>
                    <a:pt x="20066" y="21158"/>
                    <a:pt x="19993" y="21207"/>
                  </a:cubicBezTo>
                  <a:cubicBezTo>
                    <a:pt x="19922" y="21254"/>
                    <a:pt x="19849" y="21299"/>
                    <a:pt x="19783" y="21352"/>
                  </a:cubicBezTo>
                  <a:cubicBezTo>
                    <a:pt x="19666" y="21449"/>
                    <a:pt x="19559" y="21559"/>
                    <a:pt x="19484" y="21694"/>
                  </a:cubicBezTo>
                  <a:cubicBezTo>
                    <a:pt x="19429" y="21795"/>
                    <a:pt x="19383" y="21895"/>
                    <a:pt x="19359" y="22009"/>
                  </a:cubicBezTo>
                  <a:cubicBezTo>
                    <a:pt x="19344" y="22073"/>
                    <a:pt x="19337" y="22135"/>
                    <a:pt x="19340" y="22200"/>
                  </a:cubicBezTo>
                  <a:cubicBezTo>
                    <a:pt x="19330" y="22253"/>
                    <a:pt x="19326" y="22306"/>
                    <a:pt x="19333" y="22362"/>
                  </a:cubicBezTo>
                  <a:cubicBezTo>
                    <a:pt x="19347" y="22480"/>
                    <a:pt x="19398" y="22620"/>
                    <a:pt x="19495" y="22694"/>
                  </a:cubicBezTo>
                  <a:cubicBezTo>
                    <a:pt x="19530" y="22720"/>
                    <a:pt x="19561" y="22746"/>
                    <a:pt x="19602" y="22763"/>
                  </a:cubicBezTo>
                  <a:cubicBezTo>
                    <a:pt x="19623" y="22772"/>
                    <a:pt x="19646" y="22779"/>
                    <a:pt x="19668" y="22785"/>
                  </a:cubicBezTo>
                  <a:cubicBezTo>
                    <a:pt x="19704" y="22795"/>
                    <a:pt x="19747" y="22801"/>
                    <a:pt x="19786" y="22801"/>
                  </a:cubicBezTo>
                  <a:lnTo>
                    <a:pt x="19807" y="22801"/>
                  </a:lnTo>
                  <a:cubicBezTo>
                    <a:pt x="20016" y="22788"/>
                    <a:pt x="20206" y="22710"/>
                    <a:pt x="20378" y="22592"/>
                  </a:cubicBezTo>
                  <a:cubicBezTo>
                    <a:pt x="20551" y="22473"/>
                    <a:pt x="20697" y="22321"/>
                    <a:pt x="20809" y="22142"/>
                  </a:cubicBezTo>
                  <a:cubicBezTo>
                    <a:pt x="20850" y="22076"/>
                    <a:pt x="20891" y="22006"/>
                    <a:pt x="20920" y="21934"/>
                  </a:cubicBezTo>
                  <a:cubicBezTo>
                    <a:pt x="20953" y="21856"/>
                    <a:pt x="20985" y="21774"/>
                    <a:pt x="20996" y="21690"/>
                  </a:cubicBezTo>
                  <a:cubicBezTo>
                    <a:pt x="21019" y="21523"/>
                    <a:pt x="20992" y="21332"/>
                    <a:pt x="20873" y="21202"/>
                  </a:cubicBezTo>
                  <a:cubicBezTo>
                    <a:pt x="20821" y="21145"/>
                    <a:pt x="20768" y="21107"/>
                    <a:pt x="20697" y="21077"/>
                  </a:cubicBezTo>
                  <a:cubicBezTo>
                    <a:pt x="20638" y="21050"/>
                    <a:pt x="20562" y="21034"/>
                    <a:pt x="20497" y="21034"/>
                  </a:cubicBezTo>
                  <a:cubicBezTo>
                    <a:pt x="20497" y="21035"/>
                    <a:pt x="20495" y="21035"/>
                    <a:pt x="20490" y="21035"/>
                  </a:cubicBezTo>
                  <a:close/>
                  <a:moveTo>
                    <a:pt x="25186" y="17904"/>
                  </a:moveTo>
                  <a:cubicBezTo>
                    <a:pt x="25118" y="17906"/>
                    <a:pt x="25049" y="17913"/>
                    <a:pt x="24983" y="17927"/>
                  </a:cubicBezTo>
                  <a:cubicBezTo>
                    <a:pt x="24825" y="17929"/>
                    <a:pt x="24667" y="17955"/>
                    <a:pt x="24514" y="17998"/>
                  </a:cubicBezTo>
                  <a:cubicBezTo>
                    <a:pt x="24402" y="18029"/>
                    <a:pt x="24294" y="18080"/>
                    <a:pt x="24192" y="18136"/>
                  </a:cubicBezTo>
                  <a:cubicBezTo>
                    <a:pt x="24120" y="18174"/>
                    <a:pt x="24048" y="18213"/>
                    <a:pt x="23979" y="18258"/>
                  </a:cubicBezTo>
                  <a:cubicBezTo>
                    <a:pt x="23745" y="18407"/>
                    <a:pt x="23524" y="18580"/>
                    <a:pt x="23311" y="18757"/>
                  </a:cubicBezTo>
                  <a:cubicBezTo>
                    <a:pt x="23285" y="18778"/>
                    <a:pt x="23258" y="18800"/>
                    <a:pt x="23233" y="18821"/>
                  </a:cubicBezTo>
                  <a:cubicBezTo>
                    <a:pt x="23082" y="18926"/>
                    <a:pt x="22940" y="19041"/>
                    <a:pt x="22813" y="19178"/>
                  </a:cubicBezTo>
                  <a:cubicBezTo>
                    <a:pt x="22717" y="19284"/>
                    <a:pt x="22632" y="19396"/>
                    <a:pt x="22552" y="19516"/>
                  </a:cubicBezTo>
                  <a:cubicBezTo>
                    <a:pt x="22536" y="19540"/>
                    <a:pt x="22522" y="19566"/>
                    <a:pt x="22507" y="19591"/>
                  </a:cubicBezTo>
                  <a:cubicBezTo>
                    <a:pt x="22487" y="19624"/>
                    <a:pt x="22467" y="19655"/>
                    <a:pt x="22450" y="19690"/>
                  </a:cubicBezTo>
                  <a:cubicBezTo>
                    <a:pt x="22362" y="19854"/>
                    <a:pt x="22290" y="20035"/>
                    <a:pt x="22280" y="20223"/>
                  </a:cubicBezTo>
                  <a:cubicBezTo>
                    <a:pt x="22271" y="20403"/>
                    <a:pt x="22305" y="20581"/>
                    <a:pt x="22428" y="20719"/>
                  </a:cubicBezTo>
                  <a:cubicBezTo>
                    <a:pt x="22481" y="20780"/>
                    <a:pt x="22545" y="20833"/>
                    <a:pt x="22615" y="20870"/>
                  </a:cubicBezTo>
                  <a:cubicBezTo>
                    <a:pt x="22690" y="20912"/>
                    <a:pt x="22767" y="20955"/>
                    <a:pt x="22849" y="20975"/>
                  </a:cubicBezTo>
                  <a:cubicBezTo>
                    <a:pt x="22951" y="20998"/>
                    <a:pt x="23054" y="21011"/>
                    <a:pt x="23154" y="21011"/>
                  </a:cubicBezTo>
                  <a:cubicBezTo>
                    <a:pt x="23199" y="21020"/>
                    <a:pt x="23242" y="21027"/>
                    <a:pt x="23286" y="21031"/>
                  </a:cubicBezTo>
                  <a:cubicBezTo>
                    <a:pt x="23314" y="21034"/>
                    <a:pt x="23341" y="21035"/>
                    <a:pt x="23366" y="21035"/>
                  </a:cubicBezTo>
                  <a:lnTo>
                    <a:pt x="23409" y="21035"/>
                  </a:lnTo>
                  <a:cubicBezTo>
                    <a:pt x="23772" y="21035"/>
                    <a:pt x="24126" y="20906"/>
                    <a:pt x="24445" y="20744"/>
                  </a:cubicBezTo>
                  <a:cubicBezTo>
                    <a:pt x="24496" y="20718"/>
                    <a:pt x="24544" y="20690"/>
                    <a:pt x="24593" y="20666"/>
                  </a:cubicBezTo>
                  <a:cubicBezTo>
                    <a:pt x="24690" y="20616"/>
                    <a:pt x="24786" y="20561"/>
                    <a:pt x="24879" y="20502"/>
                  </a:cubicBezTo>
                  <a:cubicBezTo>
                    <a:pt x="24923" y="20478"/>
                    <a:pt x="24963" y="20452"/>
                    <a:pt x="25006" y="20427"/>
                  </a:cubicBezTo>
                  <a:cubicBezTo>
                    <a:pt x="25164" y="20341"/>
                    <a:pt x="25315" y="20243"/>
                    <a:pt x="25459" y="20134"/>
                  </a:cubicBezTo>
                  <a:cubicBezTo>
                    <a:pt x="25559" y="20056"/>
                    <a:pt x="25656" y="19964"/>
                    <a:pt x="25736" y="19867"/>
                  </a:cubicBezTo>
                  <a:cubicBezTo>
                    <a:pt x="25759" y="19841"/>
                    <a:pt x="25782" y="19813"/>
                    <a:pt x="25807" y="19788"/>
                  </a:cubicBezTo>
                  <a:cubicBezTo>
                    <a:pt x="25847" y="19746"/>
                    <a:pt x="25887" y="19701"/>
                    <a:pt x="25925" y="19658"/>
                  </a:cubicBezTo>
                  <a:cubicBezTo>
                    <a:pt x="25976" y="19598"/>
                    <a:pt x="26022" y="19532"/>
                    <a:pt x="26067" y="19467"/>
                  </a:cubicBezTo>
                  <a:cubicBezTo>
                    <a:pt x="26099" y="19418"/>
                    <a:pt x="26132" y="19368"/>
                    <a:pt x="26159" y="19317"/>
                  </a:cubicBezTo>
                  <a:cubicBezTo>
                    <a:pt x="26195" y="19248"/>
                    <a:pt x="26235" y="19178"/>
                    <a:pt x="26252" y="19100"/>
                  </a:cubicBezTo>
                  <a:cubicBezTo>
                    <a:pt x="26271" y="19008"/>
                    <a:pt x="26288" y="18919"/>
                    <a:pt x="26281" y="18826"/>
                  </a:cubicBezTo>
                  <a:lnTo>
                    <a:pt x="26275" y="18777"/>
                  </a:lnTo>
                  <a:cubicBezTo>
                    <a:pt x="26285" y="18709"/>
                    <a:pt x="26290" y="18637"/>
                    <a:pt x="26281" y="18567"/>
                  </a:cubicBezTo>
                  <a:cubicBezTo>
                    <a:pt x="26262" y="18419"/>
                    <a:pt x="26166" y="18288"/>
                    <a:pt x="26065" y="18182"/>
                  </a:cubicBezTo>
                  <a:cubicBezTo>
                    <a:pt x="25986" y="18100"/>
                    <a:pt x="25880" y="18042"/>
                    <a:pt x="25775" y="17999"/>
                  </a:cubicBezTo>
                  <a:cubicBezTo>
                    <a:pt x="25651" y="17949"/>
                    <a:pt x="25523" y="17914"/>
                    <a:pt x="25391" y="17909"/>
                  </a:cubicBezTo>
                  <a:cubicBezTo>
                    <a:pt x="25347" y="17907"/>
                    <a:pt x="25301" y="17906"/>
                    <a:pt x="25255" y="17906"/>
                  </a:cubicBezTo>
                  <a:cubicBezTo>
                    <a:pt x="25234" y="17904"/>
                    <a:pt x="25211" y="17904"/>
                    <a:pt x="25186" y="17904"/>
                  </a:cubicBezTo>
                  <a:close/>
                  <a:moveTo>
                    <a:pt x="13572" y="10285"/>
                  </a:moveTo>
                  <a:cubicBezTo>
                    <a:pt x="13509" y="10321"/>
                    <a:pt x="13453" y="10372"/>
                    <a:pt x="13408" y="10430"/>
                  </a:cubicBezTo>
                  <a:cubicBezTo>
                    <a:pt x="13351" y="10503"/>
                    <a:pt x="13299" y="10581"/>
                    <a:pt x="13256" y="10661"/>
                  </a:cubicBezTo>
                  <a:cubicBezTo>
                    <a:pt x="13185" y="10796"/>
                    <a:pt x="13142" y="10949"/>
                    <a:pt x="13137" y="11101"/>
                  </a:cubicBezTo>
                  <a:cubicBezTo>
                    <a:pt x="13134" y="11170"/>
                    <a:pt x="13134" y="11238"/>
                    <a:pt x="13135" y="11307"/>
                  </a:cubicBezTo>
                  <a:cubicBezTo>
                    <a:pt x="13137" y="11359"/>
                    <a:pt x="13141" y="11413"/>
                    <a:pt x="13148" y="11465"/>
                  </a:cubicBezTo>
                  <a:cubicBezTo>
                    <a:pt x="13158" y="11543"/>
                    <a:pt x="13187" y="11614"/>
                    <a:pt x="13217" y="11686"/>
                  </a:cubicBezTo>
                  <a:cubicBezTo>
                    <a:pt x="13259" y="11784"/>
                    <a:pt x="13336" y="11863"/>
                    <a:pt x="13431" y="11906"/>
                  </a:cubicBezTo>
                  <a:cubicBezTo>
                    <a:pt x="13473" y="11945"/>
                    <a:pt x="13523" y="11974"/>
                    <a:pt x="13575" y="11990"/>
                  </a:cubicBezTo>
                  <a:cubicBezTo>
                    <a:pt x="13605" y="11998"/>
                    <a:pt x="13640" y="12004"/>
                    <a:pt x="13674" y="12004"/>
                  </a:cubicBezTo>
                  <a:cubicBezTo>
                    <a:pt x="13720" y="12004"/>
                    <a:pt x="13768" y="11995"/>
                    <a:pt x="13806" y="11978"/>
                  </a:cubicBezTo>
                  <a:cubicBezTo>
                    <a:pt x="13877" y="11949"/>
                    <a:pt x="13934" y="11898"/>
                    <a:pt x="13983" y="11842"/>
                  </a:cubicBezTo>
                  <a:cubicBezTo>
                    <a:pt x="14041" y="11774"/>
                    <a:pt x="14072" y="11681"/>
                    <a:pt x="14101" y="11597"/>
                  </a:cubicBezTo>
                  <a:cubicBezTo>
                    <a:pt x="14114" y="11558"/>
                    <a:pt x="14130" y="11517"/>
                    <a:pt x="14141" y="11475"/>
                  </a:cubicBezTo>
                  <a:cubicBezTo>
                    <a:pt x="14159" y="11409"/>
                    <a:pt x="14177" y="11341"/>
                    <a:pt x="14190" y="11272"/>
                  </a:cubicBezTo>
                  <a:cubicBezTo>
                    <a:pt x="14216" y="11136"/>
                    <a:pt x="14238" y="10992"/>
                    <a:pt x="14233" y="10852"/>
                  </a:cubicBezTo>
                  <a:cubicBezTo>
                    <a:pt x="14229" y="10745"/>
                    <a:pt x="14221" y="10633"/>
                    <a:pt x="14179" y="10532"/>
                  </a:cubicBezTo>
                  <a:cubicBezTo>
                    <a:pt x="14123" y="10394"/>
                    <a:pt x="13999" y="10264"/>
                    <a:pt x="13847" y="10241"/>
                  </a:cubicBezTo>
                  <a:cubicBezTo>
                    <a:pt x="13821" y="10237"/>
                    <a:pt x="13795" y="10236"/>
                    <a:pt x="13769" y="10236"/>
                  </a:cubicBezTo>
                  <a:cubicBezTo>
                    <a:pt x="13702" y="10234"/>
                    <a:pt x="13635" y="10249"/>
                    <a:pt x="13572" y="10285"/>
                  </a:cubicBezTo>
                  <a:close/>
                  <a:moveTo>
                    <a:pt x="14372" y="5570"/>
                  </a:moveTo>
                  <a:cubicBezTo>
                    <a:pt x="14327" y="5573"/>
                    <a:pt x="14282" y="5586"/>
                    <a:pt x="14241" y="5602"/>
                  </a:cubicBezTo>
                  <a:cubicBezTo>
                    <a:pt x="14199" y="5609"/>
                    <a:pt x="14160" y="5621"/>
                    <a:pt x="14120" y="5635"/>
                  </a:cubicBezTo>
                  <a:cubicBezTo>
                    <a:pt x="14090" y="5644"/>
                    <a:pt x="14062" y="5660"/>
                    <a:pt x="14038" y="5677"/>
                  </a:cubicBezTo>
                  <a:cubicBezTo>
                    <a:pt x="13980" y="5709"/>
                    <a:pt x="13927" y="5757"/>
                    <a:pt x="13883" y="5802"/>
                  </a:cubicBezTo>
                  <a:cubicBezTo>
                    <a:pt x="13766" y="5921"/>
                    <a:pt x="13668" y="6059"/>
                    <a:pt x="13598" y="6210"/>
                  </a:cubicBezTo>
                  <a:cubicBezTo>
                    <a:pt x="13589" y="6232"/>
                    <a:pt x="13581" y="6252"/>
                    <a:pt x="13572" y="6274"/>
                  </a:cubicBezTo>
                  <a:cubicBezTo>
                    <a:pt x="13541" y="6334"/>
                    <a:pt x="13515" y="6397"/>
                    <a:pt x="13493" y="6462"/>
                  </a:cubicBezTo>
                  <a:cubicBezTo>
                    <a:pt x="13459" y="6564"/>
                    <a:pt x="13430" y="6670"/>
                    <a:pt x="13405" y="6777"/>
                  </a:cubicBezTo>
                  <a:cubicBezTo>
                    <a:pt x="13384" y="6853"/>
                    <a:pt x="13364" y="6932"/>
                    <a:pt x="13348" y="7011"/>
                  </a:cubicBezTo>
                  <a:cubicBezTo>
                    <a:pt x="13331" y="7093"/>
                    <a:pt x="13321" y="7173"/>
                    <a:pt x="13309" y="7254"/>
                  </a:cubicBezTo>
                  <a:cubicBezTo>
                    <a:pt x="13289" y="7402"/>
                    <a:pt x="13299" y="7550"/>
                    <a:pt x="13308" y="7698"/>
                  </a:cubicBezTo>
                  <a:cubicBezTo>
                    <a:pt x="13313" y="7779"/>
                    <a:pt x="13323" y="7859"/>
                    <a:pt x="13338" y="7941"/>
                  </a:cubicBezTo>
                  <a:cubicBezTo>
                    <a:pt x="13359" y="8081"/>
                    <a:pt x="13408" y="8211"/>
                    <a:pt x="13474" y="8337"/>
                  </a:cubicBezTo>
                  <a:cubicBezTo>
                    <a:pt x="13505" y="8394"/>
                    <a:pt x="13538" y="8449"/>
                    <a:pt x="13575" y="8503"/>
                  </a:cubicBezTo>
                  <a:cubicBezTo>
                    <a:pt x="13617" y="8562"/>
                    <a:pt x="13667" y="8610"/>
                    <a:pt x="13726" y="8653"/>
                  </a:cubicBezTo>
                  <a:cubicBezTo>
                    <a:pt x="13781" y="8692"/>
                    <a:pt x="13854" y="8725"/>
                    <a:pt x="13919" y="8736"/>
                  </a:cubicBezTo>
                  <a:cubicBezTo>
                    <a:pt x="13955" y="8743"/>
                    <a:pt x="13989" y="8748"/>
                    <a:pt x="14025" y="8748"/>
                  </a:cubicBezTo>
                  <a:cubicBezTo>
                    <a:pt x="14061" y="8748"/>
                    <a:pt x="14094" y="8743"/>
                    <a:pt x="14130" y="8736"/>
                  </a:cubicBezTo>
                  <a:cubicBezTo>
                    <a:pt x="14176" y="8739"/>
                    <a:pt x="14222" y="8733"/>
                    <a:pt x="14264" y="8718"/>
                  </a:cubicBezTo>
                  <a:cubicBezTo>
                    <a:pt x="14334" y="8689"/>
                    <a:pt x="14393" y="8654"/>
                    <a:pt x="14451" y="8604"/>
                  </a:cubicBezTo>
                  <a:cubicBezTo>
                    <a:pt x="14453" y="8600"/>
                    <a:pt x="14459" y="8597"/>
                    <a:pt x="14464" y="8591"/>
                  </a:cubicBezTo>
                  <a:cubicBezTo>
                    <a:pt x="14492" y="8571"/>
                    <a:pt x="14521" y="8549"/>
                    <a:pt x="14545" y="8525"/>
                  </a:cubicBezTo>
                  <a:cubicBezTo>
                    <a:pt x="14660" y="8411"/>
                    <a:pt x="14737" y="8260"/>
                    <a:pt x="14790" y="8111"/>
                  </a:cubicBezTo>
                  <a:cubicBezTo>
                    <a:pt x="14895" y="7816"/>
                    <a:pt x="14977" y="7511"/>
                    <a:pt x="15017" y="7201"/>
                  </a:cubicBezTo>
                  <a:cubicBezTo>
                    <a:pt x="15034" y="7057"/>
                    <a:pt x="15049" y="6913"/>
                    <a:pt x="15053" y="6767"/>
                  </a:cubicBezTo>
                  <a:cubicBezTo>
                    <a:pt x="15056" y="6614"/>
                    <a:pt x="15046" y="6463"/>
                    <a:pt x="15021" y="6312"/>
                  </a:cubicBezTo>
                  <a:cubicBezTo>
                    <a:pt x="14998" y="6166"/>
                    <a:pt x="14949" y="6026"/>
                    <a:pt x="14876" y="5897"/>
                  </a:cubicBezTo>
                  <a:cubicBezTo>
                    <a:pt x="14869" y="5885"/>
                    <a:pt x="14860" y="5871"/>
                    <a:pt x="14852" y="5858"/>
                  </a:cubicBezTo>
                  <a:cubicBezTo>
                    <a:pt x="14827" y="5815"/>
                    <a:pt x="14801" y="5773"/>
                    <a:pt x="14770" y="5736"/>
                  </a:cubicBezTo>
                  <a:cubicBezTo>
                    <a:pt x="14683" y="5629"/>
                    <a:pt x="14550" y="5566"/>
                    <a:pt x="14415" y="5566"/>
                  </a:cubicBezTo>
                  <a:cubicBezTo>
                    <a:pt x="14399" y="5569"/>
                    <a:pt x="14386" y="5569"/>
                    <a:pt x="14372" y="557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2"/>
            <p:cNvSpPr/>
            <p:nvPr/>
          </p:nvSpPr>
          <p:spPr>
            <a:xfrm rot="1525370">
              <a:off x="-100065" y="5250016"/>
              <a:ext cx="1277157" cy="1343293"/>
            </a:xfrm>
            <a:custGeom>
              <a:avLst/>
              <a:gdLst/>
              <a:ahLst/>
              <a:cxnLst/>
              <a:rect l="l" t="t" r="r" b="b"/>
              <a:pathLst>
                <a:path w="28571" h="30049" extrusionOk="0">
                  <a:moveTo>
                    <a:pt x="2150" y="29018"/>
                  </a:moveTo>
                  <a:cubicBezTo>
                    <a:pt x="2087" y="28976"/>
                    <a:pt x="2074" y="28895"/>
                    <a:pt x="2111" y="28831"/>
                  </a:cubicBezTo>
                  <a:cubicBezTo>
                    <a:pt x="2261" y="28587"/>
                    <a:pt x="2419" y="28348"/>
                    <a:pt x="2581" y="28111"/>
                  </a:cubicBezTo>
                  <a:cubicBezTo>
                    <a:pt x="2830" y="27747"/>
                    <a:pt x="3080" y="27385"/>
                    <a:pt x="3332" y="27023"/>
                  </a:cubicBezTo>
                  <a:cubicBezTo>
                    <a:pt x="3309" y="26997"/>
                    <a:pt x="3296" y="26961"/>
                    <a:pt x="3300" y="26925"/>
                  </a:cubicBezTo>
                  <a:cubicBezTo>
                    <a:pt x="3310" y="26724"/>
                    <a:pt x="3309" y="26522"/>
                    <a:pt x="3318" y="26321"/>
                  </a:cubicBezTo>
                  <a:cubicBezTo>
                    <a:pt x="3352" y="25526"/>
                    <a:pt x="3341" y="24734"/>
                    <a:pt x="3307" y="23939"/>
                  </a:cubicBezTo>
                  <a:cubicBezTo>
                    <a:pt x="3246" y="22730"/>
                    <a:pt x="3167" y="21514"/>
                    <a:pt x="2892" y="20330"/>
                  </a:cubicBezTo>
                  <a:cubicBezTo>
                    <a:pt x="2662" y="19466"/>
                    <a:pt x="2360" y="18617"/>
                    <a:pt x="1963" y="17813"/>
                  </a:cubicBezTo>
                  <a:cubicBezTo>
                    <a:pt x="1561" y="17037"/>
                    <a:pt x="1161" y="16259"/>
                    <a:pt x="777" y="15473"/>
                  </a:cubicBezTo>
                  <a:cubicBezTo>
                    <a:pt x="562" y="15061"/>
                    <a:pt x="329" y="14673"/>
                    <a:pt x="90" y="14276"/>
                  </a:cubicBezTo>
                  <a:cubicBezTo>
                    <a:pt x="1" y="14133"/>
                    <a:pt x="212" y="13977"/>
                    <a:pt x="317" y="14131"/>
                  </a:cubicBezTo>
                  <a:cubicBezTo>
                    <a:pt x="615" y="14624"/>
                    <a:pt x="908" y="15125"/>
                    <a:pt x="1162" y="15642"/>
                  </a:cubicBezTo>
                  <a:cubicBezTo>
                    <a:pt x="1533" y="16429"/>
                    <a:pt x="1960" y="17188"/>
                    <a:pt x="2339" y="17971"/>
                  </a:cubicBezTo>
                  <a:cubicBezTo>
                    <a:pt x="2814" y="19031"/>
                    <a:pt x="3190" y="20145"/>
                    <a:pt x="3348" y="21301"/>
                  </a:cubicBezTo>
                  <a:cubicBezTo>
                    <a:pt x="3533" y="22628"/>
                    <a:pt x="3596" y="23969"/>
                    <a:pt x="3607" y="25306"/>
                  </a:cubicBezTo>
                  <a:cubicBezTo>
                    <a:pt x="3609" y="25730"/>
                    <a:pt x="3589" y="26154"/>
                    <a:pt x="3576" y="26578"/>
                  </a:cubicBezTo>
                  <a:cubicBezTo>
                    <a:pt x="3575" y="26610"/>
                    <a:pt x="3575" y="26642"/>
                    <a:pt x="3573" y="26672"/>
                  </a:cubicBezTo>
                  <a:cubicBezTo>
                    <a:pt x="4098" y="25916"/>
                    <a:pt x="4627" y="25162"/>
                    <a:pt x="5159" y="24410"/>
                  </a:cubicBezTo>
                  <a:lnTo>
                    <a:pt x="5194" y="24364"/>
                  </a:lnTo>
                  <a:cubicBezTo>
                    <a:pt x="5181" y="24334"/>
                    <a:pt x="5179" y="24300"/>
                    <a:pt x="5194" y="24270"/>
                  </a:cubicBezTo>
                  <a:cubicBezTo>
                    <a:pt x="5293" y="24037"/>
                    <a:pt x="5373" y="23794"/>
                    <a:pt x="5445" y="23551"/>
                  </a:cubicBezTo>
                  <a:cubicBezTo>
                    <a:pt x="5888" y="22005"/>
                    <a:pt x="5897" y="20385"/>
                    <a:pt x="5848" y="18799"/>
                  </a:cubicBezTo>
                  <a:cubicBezTo>
                    <a:pt x="5821" y="17797"/>
                    <a:pt x="5708" y="16799"/>
                    <a:pt x="5586" y="15806"/>
                  </a:cubicBezTo>
                  <a:cubicBezTo>
                    <a:pt x="5575" y="15800"/>
                    <a:pt x="5566" y="15793"/>
                    <a:pt x="5557" y="15786"/>
                  </a:cubicBezTo>
                  <a:cubicBezTo>
                    <a:pt x="5461" y="15678"/>
                    <a:pt x="5404" y="15521"/>
                    <a:pt x="5335" y="15405"/>
                  </a:cubicBezTo>
                  <a:cubicBezTo>
                    <a:pt x="5194" y="15156"/>
                    <a:pt x="5036" y="14918"/>
                    <a:pt x="4885" y="14675"/>
                  </a:cubicBezTo>
                  <a:cubicBezTo>
                    <a:pt x="4417" y="13947"/>
                    <a:pt x="3979" y="13200"/>
                    <a:pt x="3614" y="12416"/>
                  </a:cubicBezTo>
                  <a:cubicBezTo>
                    <a:pt x="3374" y="11886"/>
                    <a:pt x="3188" y="11332"/>
                    <a:pt x="3044" y="10768"/>
                  </a:cubicBezTo>
                  <a:cubicBezTo>
                    <a:pt x="2857" y="10022"/>
                    <a:pt x="2671" y="9269"/>
                    <a:pt x="2639" y="8498"/>
                  </a:cubicBezTo>
                  <a:cubicBezTo>
                    <a:pt x="2632" y="8310"/>
                    <a:pt x="2640" y="8122"/>
                    <a:pt x="2658" y="7932"/>
                  </a:cubicBezTo>
                  <a:cubicBezTo>
                    <a:pt x="2665" y="7859"/>
                    <a:pt x="2730" y="7803"/>
                    <a:pt x="2804" y="7810"/>
                  </a:cubicBezTo>
                  <a:cubicBezTo>
                    <a:pt x="2876" y="7816"/>
                    <a:pt x="2934" y="7885"/>
                    <a:pt x="2927" y="7956"/>
                  </a:cubicBezTo>
                  <a:cubicBezTo>
                    <a:pt x="2915" y="8061"/>
                    <a:pt x="2908" y="8168"/>
                    <a:pt x="2905" y="8276"/>
                  </a:cubicBezTo>
                  <a:cubicBezTo>
                    <a:pt x="2901" y="8504"/>
                    <a:pt x="2919" y="8733"/>
                    <a:pt x="2944" y="8958"/>
                  </a:cubicBezTo>
                  <a:cubicBezTo>
                    <a:pt x="3113" y="10088"/>
                    <a:pt x="3384" y="11223"/>
                    <a:pt x="3841" y="12265"/>
                  </a:cubicBezTo>
                  <a:cubicBezTo>
                    <a:pt x="4301" y="13286"/>
                    <a:pt x="4921" y="14217"/>
                    <a:pt x="5504" y="15168"/>
                  </a:cubicBezTo>
                  <a:cubicBezTo>
                    <a:pt x="5417" y="14383"/>
                    <a:pt x="5356" y="13592"/>
                    <a:pt x="5281" y="12804"/>
                  </a:cubicBezTo>
                  <a:cubicBezTo>
                    <a:pt x="5159" y="11604"/>
                    <a:pt x="5066" y="10396"/>
                    <a:pt x="5123" y="9188"/>
                  </a:cubicBezTo>
                  <a:cubicBezTo>
                    <a:pt x="5164" y="8389"/>
                    <a:pt x="5257" y="7596"/>
                    <a:pt x="5359" y="6802"/>
                  </a:cubicBezTo>
                  <a:cubicBezTo>
                    <a:pt x="5408" y="6573"/>
                    <a:pt x="5487" y="5458"/>
                    <a:pt x="5809" y="5666"/>
                  </a:cubicBezTo>
                  <a:cubicBezTo>
                    <a:pt x="5867" y="5708"/>
                    <a:pt x="5885" y="5798"/>
                    <a:pt x="5841" y="5855"/>
                  </a:cubicBezTo>
                  <a:cubicBezTo>
                    <a:pt x="5813" y="5898"/>
                    <a:pt x="5799" y="5948"/>
                    <a:pt x="5783" y="5997"/>
                  </a:cubicBezTo>
                  <a:cubicBezTo>
                    <a:pt x="5632" y="6585"/>
                    <a:pt x="5582" y="7192"/>
                    <a:pt x="5510" y="7793"/>
                  </a:cubicBezTo>
                  <a:cubicBezTo>
                    <a:pt x="5415" y="8599"/>
                    <a:pt x="5366" y="9413"/>
                    <a:pt x="5378" y="10225"/>
                  </a:cubicBezTo>
                  <a:cubicBezTo>
                    <a:pt x="5435" y="10149"/>
                    <a:pt x="5490" y="10071"/>
                    <a:pt x="5546" y="9992"/>
                  </a:cubicBezTo>
                  <a:cubicBezTo>
                    <a:pt x="5849" y="9555"/>
                    <a:pt x="6111" y="9132"/>
                    <a:pt x="6357" y="8671"/>
                  </a:cubicBezTo>
                  <a:cubicBezTo>
                    <a:pt x="6995" y="7498"/>
                    <a:pt x="7301" y="6191"/>
                    <a:pt x="7405" y="4867"/>
                  </a:cubicBezTo>
                  <a:cubicBezTo>
                    <a:pt x="7422" y="4694"/>
                    <a:pt x="7685" y="4710"/>
                    <a:pt x="7674" y="4890"/>
                  </a:cubicBezTo>
                  <a:cubicBezTo>
                    <a:pt x="7599" y="5821"/>
                    <a:pt x="7431" y="6749"/>
                    <a:pt x="7124" y="7630"/>
                  </a:cubicBezTo>
                  <a:cubicBezTo>
                    <a:pt x="6861" y="8303"/>
                    <a:pt x="6539" y="8951"/>
                    <a:pt x="6154" y="9561"/>
                  </a:cubicBezTo>
                  <a:cubicBezTo>
                    <a:pt x="5943" y="9913"/>
                    <a:pt x="5698" y="10244"/>
                    <a:pt x="5457" y="10574"/>
                  </a:cubicBezTo>
                  <a:cubicBezTo>
                    <a:pt x="5444" y="10606"/>
                    <a:pt x="5418" y="10635"/>
                    <a:pt x="5388" y="10652"/>
                  </a:cubicBezTo>
                  <a:cubicBezTo>
                    <a:pt x="5392" y="10763"/>
                    <a:pt x="5396" y="10875"/>
                    <a:pt x="5404" y="10986"/>
                  </a:cubicBezTo>
                  <a:cubicBezTo>
                    <a:pt x="5445" y="11776"/>
                    <a:pt x="5532" y="12566"/>
                    <a:pt x="5602" y="13355"/>
                  </a:cubicBezTo>
                  <a:cubicBezTo>
                    <a:pt x="5701" y="14757"/>
                    <a:pt x="5920" y="16145"/>
                    <a:pt x="6043" y="17546"/>
                  </a:cubicBezTo>
                  <a:cubicBezTo>
                    <a:pt x="6137" y="18736"/>
                    <a:pt x="6170" y="19935"/>
                    <a:pt x="6099" y="21128"/>
                  </a:cubicBezTo>
                  <a:cubicBezTo>
                    <a:pt x="6062" y="21889"/>
                    <a:pt x="5963" y="22645"/>
                    <a:pt x="5773" y="23383"/>
                  </a:cubicBezTo>
                  <a:cubicBezTo>
                    <a:pt x="5744" y="23492"/>
                    <a:pt x="5713" y="23602"/>
                    <a:pt x="5681" y="23713"/>
                  </a:cubicBezTo>
                  <a:cubicBezTo>
                    <a:pt x="5895" y="23429"/>
                    <a:pt x="6111" y="23145"/>
                    <a:pt x="6327" y="22862"/>
                  </a:cubicBezTo>
                  <a:cubicBezTo>
                    <a:pt x="6319" y="22829"/>
                    <a:pt x="6324" y="22790"/>
                    <a:pt x="6345" y="22760"/>
                  </a:cubicBezTo>
                  <a:cubicBezTo>
                    <a:pt x="6371" y="22721"/>
                    <a:pt x="6413" y="22704"/>
                    <a:pt x="6457" y="22694"/>
                  </a:cubicBezTo>
                  <a:cubicBezTo>
                    <a:pt x="7110" y="21847"/>
                    <a:pt x="7774" y="21008"/>
                    <a:pt x="8440" y="20172"/>
                  </a:cubicBezTo>
                  <a:cubicBezTo>
                    <a:pt x="8436" y="20105"/>
                    <a:pt x="8480" y="20021"/>
                    <a:pt x="8506" y="19958"/>
                  </a:cubicBezTo>
                  <a:cubicBezTo>
                    <a:pt x="8779" y="19274"/>
                    <a:pt x="8936" y="18548"/>
                    <a:pt x="9055" y="17822"/>
                  </a:cubicBezTo>
                  <a:cubicBezTo>
                    <a:pt x="9267" y="16465"/>
                    <a:pt x="9146" y="15089"/>
                    <a:pt x="9032" y="13729"/>
                  </a:cubicBezTo>
                  <a:cubicBezTo>
                    <a:pt x="9022" y="13586"/>
                    <a:pt x="9011" y="13445"/>
                    <a:pt x="9004" y="13305"/>
                  </a:cubicBezTo>
                  <a:cubicBezTo>
                    <a:pt x="9002" y="13251"/>
                    <a:pt x="9004" y="13201"/>
                    <a:pt x="9032" y="13156"/>
                  </a:cubicBezTo>
                  <a:cubicBezTo>
                    <a:pt x="9073" y="13096"/>
                    <a:pt x="9159" y="13077"/>
                    <a:pt x="9219" y="13119"/>
                  </a:cubicBezTo>
                  <a:cubicBezTo>
                    <a:pt x="9278" y="13156"/>
                    <a:pt x="9285" y="13225"/>
                    <a:pt x="9271" y="13287"/>
                  </a:cubicBezTo>
                  <a:cubicBezTo>
                    <a:pt x="9277" y="13428"/>
                    <a:pt x="9290" y="13568"/>
                    <a:pt x="9300" y="13707"/>
                  </a:cubicBezTo>
                  <a:cubicBezTo>
                    <a:pt x="9382" y="14728"/>
                    <a:pt x="9478" y="15749"/>
                    <a:pt x="9428" y="16772"/>
                  </a:cubicBezTo>
                  <a:cubicBezTo>
                    <a:pt x="9396" y="17482"/>
                    <a:pt x="9288" y="18187"/>
                    <a:pt x="9120" y="18877"/>
                  </a:cubicBezTo>
                  <a:cubicBezTo>
                    <a:pt x="9068" y="19107"/>
                    <a:pt x="9008" y="19336"/>
                    <a:pt x="8936" y="19560"/>
                  </a:cubicBezTo>
                  <a:cubicBezTo>
                    <a:pt x="9144" y="19307"/>
                    <a:pt x="9353" y="19055"/>
                    <a:pt x="9561" y="18804"/>
                  </a:cubicBezTo>
                  <a:cubicBezTo>
                    <a:pt x="9554" y="18768"/>
                    <a:pt x="9563" y="18729"/>
                    <a:pt x="9593" y="18696"/>
                  </a:cubicBezTo>
                  <a:cubicBezTo>
                    <a:pt x="9622" y="18667"/>
                    <a:pt x="9658" y="18653"/>
                    <a:pt x="9695" y="18641"/>
                  </a:cubicBezTo>
                  <a:cubicBezTo>
                    <a:pt x="11301" y="16719"/>
                    <a:pt x="12957" y="14839"/>
                    <a:pt x="14654" y="12997"/>
                  </a:cubicBezTo>
                  <a:cubicBezTo>
                    <a:pt x="14784" y="12856"/>
                    <a:pt x="14918" y="12717"/>
                    <a:pt x="15049" y="12579"/>
                  </a:cubicBezTo>
                  <a:cubicBezTo>
                    <a:pt x="15033" y="12517"/>
                    <a:pt x="15070" y="12452"/>
                    <a:pt x="15096" y="12393"/>
                  </a:cubicBezTo>
                  <a:cubicBezTo>
                    <a:pt x="15168" y="12216"/>
                    <a:pt x="15234" y="12042"/>
                    <a:pt x="15298" y="11864"/>
                  </a:cubicBezTo>
                  <a:cubicBezTo>
                    <a:pt x="15391" y="11582"/>
                    <a:pt x="15472" y="11295"/>
                    <a:pt x="15532" y="11006"/>
                  </a:cubicBezTo>
                  <a:cubicBezTo>
                    <a:pt x="15482" y="11013"/>
                    <a:pt x="15431" y="10990"/>
                    <a:pt x="15400" y="10947"/>
                  </a:cubicBezTo>
                  <a:cubicBezTo>
                    <a:pt x="15049" y="10469"/>
                    <a:pt x="14641" y="10044"/>
                    <a:pt x="14278" y="9577"/>
                  </a:cubicBezTo>
                  <a:cubicBezTo>
                    <a:pt x="14057" y="9302"/>
                    <a:pt x="13825" y="9035"/>
                    <a:pt x="13639" y="8734"/>
                  </a:cubicBezTo>
                  <a:cubicBezTo>
                    <a:pt x="13581" y="8639"/>
                    <a:pt x="13515" y="8534"/>
                    <a:pt x="13516" y="8419"/>
                  </a:cubicBezTo>
                  <a:cubicBezTo>
                    <a:pt x="13529" y="8247"/>
                    <a:pt x="13785" y="8255"/>
                    <a:pt x="13785" y="8428"/>
                  </a:cubicBezTo>
                  <a:cubicBezTo>
                    <a:pt x="13920" y="8736"/>
                    <a:pt x="14145" y="8971"/>
                    <a:pt x="14343" y="9226"/>
                  </a:cubicBezTo>
                  <a:cubicBezTo>
                    <a:pt x="14597" y="9548"/>
                    <a:pt x="14859" y="9864"/>
                    <a:pt x="15127" y="10175"/>
                  </a:cubicBezTo>
                  <a:cubicBezTo>
                    <a:pt x="15269" y="10343"/>
                    <a:pt x="15408" y="10511"/>
                    <a:pt x="15531" y="10671"/>
                  </a:cubicBezTo>
                  <a:cubicBezTo>
                    <a:pt x="15546" y="10692"/>
                    <a:pt x="15565" y="10714"/>
                    <a:pt x="15582" y="10738"/>
                  </a:cubicBezTo>
                  <a:cubicBezTo>
                    <a:pt x="15602" y="10619"/>
                    <a:pt x="15621" y="10501"/>
                    <a:pt x="15635" y="10380"/>
                  </a:cubicBezTo>
                  <a:cubicBezTo>
                    <a:pt x="15901" y="8191"/>
                    <a:pt x="15328" y="5990"/>
                    <a:pt x="15607" y="3799"/>
                  </a:cubicBezTo>
                  <a:cubicBezTo>
                    <a:pt x="15669" y="3307"/>
                    <a:pt x="15745" y="2814"/>
                    <a:pt x="15873" y="2335"/>
                  </a:cubicBezTo>
                  <a:cubicBezTo>
                    <a:pt x="15891" y="2263"/>
                    <a:pt x="15975" y="2227"/>
                    <a:pt x="16042" y="2249"/>
                  </a:cubicBezTo>
                  <a:cubicBezTo>
                    <a:pt x="16142" y="2281"/>
                    <a:pt x="16149" y="2388"/>
                    <a:pt x="16114" y="2473"/>
                  </a:cubicBezTo>
                  <a:cubicBezTo>
                    <a:pt x="16003" y="2922"/>
                    <a:pt x="15932" y="3379"/>
                    <a:pt x="15874" y="3838"/>
                  </a:cubicBezTo>
                  <a:cubicBezTo>
                    <a:pt x="15556" y="6382"/>
                    <a:pt x="16390" y="8996"/>
                    <a:pt x="15686" y="11503"/>
                  </a:cubicBezTo>
                  <a:cubicBezTo>
                    <a:pt x="15631" y="11706"/>
                    <a:pt x="15566" y="11906"/>
                    <a:pt x="15495" y="12104"/>
                  </a:cubicBezTo>
                  <a:cubicBezTo>
                    <a:pt x="16817" y="10705"/>
                    <a:pt x="18146" y="9311"/>
                    <a:pt x="19471" y="7916"/>
                  </a:cubicBezTo>
                  <a:cubicBezTo>
                    <a:pt x="19468" y="7882"/>
                    <a:pt x="19475" y="7849"/>
                    <a:pt x="19496" y="7817"/>
                  </a:cubicBezTo>
                  <a:cubicBezTo>
                    <a:pt x="19730" y="7403"/>
                    <a:pt x="19920" y="6979"/>
                    <a:pt x="20039" y="6520"/>
                  </a:cubicBezTo>
                  <a:cubicBezTo>
                    <a:pt x="20476" y="4896"/>
                    <a:pt x="20078" y="3186"/>
                    <a:pt x="20456" y="1556"/>
                  </a:cubicBezTo>
                  <a:cubicBezTo>
                    <a:pt x="20511" y="1389"/>
                    <a:pt x="20590" y="768"/>
                    <a:pt x="20848" y="913"/>
                  </a:cubicBezTo>
                  <a:cubicBezTo>
                    <a:pt x="20920" y="959"/>
                    <a:pt x="20923" y="1057"/>
                    <a:pt x="20873" y="1122"/>
                  </a:cubicBezTo>
                  <a:cubicBezTo>
                    <a:pt x="20820" y="1228"/>
                    <a:pt x="20792" y="1345"/>
                    <a:pt x="20758" y="1460"/>
                  </a:cubicBezTo>
                  <a:cubicBezTo>
                    <a:pt x="20578" y="2138"/>
                    <a:pt x="20547" y="2835"/>
                    <a:pt x="20542" y="3536"/>
                  </a:cubicBezTo>
                  <a:cubicBezTo>
                    <a:pt x="20674" y="3382"/>
                    <a:pt x="20805" y="3229"/>
                    <a:pt x="20929" y="3070"/>
                  </a:cubicBezTo>
                  <a:cubicBezTo>
                    <a:pt x="21053" y="2906"/>
                    <a:pt x="21165" y="2735"/>
                    <a:pt x="21265" y="2559"/>
                  </a:cubicBezTo>
                  <a:cubicBezTo>
                    <a:pt x="21574" y="2012"/>
                    <a:pt x="21812" y="1425"/>
                    <a:pt x="22055" y="844"/>
                  </a:cubicBezTo>
                  <a:cubicBezTo>
                    <a:pt x="22086" y="772"/>
                    <a:pt x="22128" y="690"/>
                    <a:pt x="22216" y="683"/>
                  </a:cubicBezTo>
                  <a:cubicBezTo>
                    <a:pt x="22289" y="676"/>
                    <a:pt x="22354" y="735"/>
                    <a:pt x="22359" y="808"/>
                  </a:cubicBezTo>
                  <a:cubicBezTo>
                    <a:pt x="22364" y="849"/>
                    <a:pt x="22346" y="886"/>
                    <a:pt x="22322" y="913"/>
                  </a:cubicBezTo>
                  <a:cubicBezTo>
                    <a:pt x="22200" y="1172"/>
                    <a:pt x="22105" y="1441"/>
                    <a:pt x="21986" y="1703"/>
                  </a:cubicBezTo>
                  <a:cubicBezTo>
                    <a:pt x="21757" y="2210"/>
                    <a:pt x="21523" y="2725"/>
                    <a:pt x="21188" y="3176"/>
                  </a:cubicBezTo>
                  <a:cubicBezTo>
                    <a:pt x="21030" y="3388"/>
                    <a:pt x="20854" y="3587"/>
                    <a:pt x="20683" y="3789"/>
                  </a:cubicBezTo>
                  <a:cubicBezTo>
                    <a:pt x="20641" y="3839"/>
                    <a:pt x="20597" y="3904"/>
                    <a:pt x="20542" y="3931"/>
                  </a:cubicBezTo>
                  <a:cubicBezTo>
                    <a:pt x="20542" y="4216"/>
                    <a:pt x="20545" y="4502"/>
                    <a:pt x="20539" y="4786"/>
                  </a:cubicBezTo>
                  <a:cubicBezTo>
                    <a:pt x="20502" y="5629"/>
                    <a:pt x="20404" y="6486"/>
                    <a:pt x="20072" y="7268"/>
                  </a:cubicBezTo>
                  <a:lnTo>
                    <a:pt x="20056" y="7305"/>
                  </a:lnTo>
                  <a:lnTo>
                    <a:pt x="21037" y="6270"/>
                  </a:lnTo>
                  <a:cubicBezTo>
                    <a:pt x="22322" y="4966"/>
                    <a:pt x="23547" y="3609"/>
                    <a:pt x="24790" y="2266"/>
                  </a:cubicBezTo>
                  <a:cubicBezTo>
                    <a:pt x="25430" y="1589"/>
                    <a:pt x="26048" y="890"/>
                    <a:pt x="26636" y="167"/>
                  </a:cubicBezTo>
                  <a:lnTo>
                    <a:pt x="26636" y="167"/>
                  </a:lnTo>
                  <a:cubicBezTo>
                    <a:pt x="26622" y="90"/>
                    <a:pt x="26680" y="12"/>
                    <a:pt x="26760" y="6"/>
                  </a:cubicBezTo>
                  <a:cubicBezTo>
                    <a:pt x="26832" y="0"/>
                    <a:pt x="26900" y="56"/>
                    <a:pt x="26904" y="128"/>
                  </a:cubicBezTo>
                  <a:cubicBezTo>
                    <a:pt x="26935" y="308"/>
                    <a:pt x="26763" y="432"/>
                    <a:pt x="26667" y="563"/>
                  </a:cubicBezTo>
                  <a:cubicBezTo>
                    <a:pt x="26475" y="785"/>
                    <a:pt x="26283" y="1008"/>
                    <a:pt x="26090" y="1234"/>
                  </a:cubicBezTo>
                  <a:cubicBezTo>
                    <a:pt x="25715" y="1681"/>
                    <a:pt x="25314" y="2105"/>
                    <a:pt x="24913" y="2531"/>
                  </a:cubicBezTo>
                  <a:cubicBezTo>
                    <a:pt x="22692" y="4956"/>
                    <a:pt x="20413" y="7328"/>
                    <a:pt x="18144" y="9710"/>
                  </a:cubicBezTo>
                  <a:lnTo>
                    <a:pt x="18197" y="9686"/>
                  </a:lnTo>
                  <a:cubicBezTo>
                    <a:pt x="19808" y="8934"/>
                    <a:pt x="21596" y="8754"/>
                    <a:pt x="23310" y="8337"/>
                  </a:cubicBezTo>
                  <a:cubicBezTo>
                    <a:pt x="23604" y="7887"/>
                    <a:pt x="23925" y="7455"/>
                    <a:pt x="24273" y="7045"/>
                  </a:cubicBezTo>
                  <a:cubicBezTo>
                    <a:pt x="24690" y="6553"/>
                    <a:pt x="25184" y="6133"/>
                    <a:pt x="25649" y="5686"/>
                  </a:cubicBezTo>
                  <a:cubicBezTo>
                    <a:pt x="25735" y="5501"/>
                    <a:pt x="25997" y="5617"/>
                    <a:pt x="25897" y="5801"/>
                  </a:cubicBezTo>
                  <a:cubicBezTo>
                    <a:pt x="25781" y="5970"/>
                    <a:pt x="25609" y="6090"/>
                    <a:pt x="25463" y="6233"/>
                  </a:cubicBezTo>
                  <a:cubicBezTo>
                    <a:pt x="24966" y="6686"/>
                    <a:pt x="24473" y="7189"/>
                    <a:pt x="24075" y="7726"/>
                  </a:cubicBezTo>
                  <a:cubicBezTo>
                    <a:pt x="23947" y="7893"/>
                    <a:pt x="23824" y="8064"/>
                    <a:pt x="23705" y="8238"/>
                  </a:cubicBezTo>
                  <a:cubicBezTo>
                    <a:pt x="23990" y="8161"/>
                    <a:pt x="24271" y="8076"/>
                    <a:pt x="24550" y="7979"/>
                  </a:cubicBezTo>
                  <a:cubicBezTo>
                    <a:pt x="25271" y="7728"/>
                    <a:pt x="25987" y="7456"/>
                    <a:pt x="26648" y="7075"/>
                  </a:cubicBezTo>
                  <a:cubicBezTo>
                    <a:pt x="26908" y="6923"/>
                    <a:pt x="27166" y="6757"/>
                    <a:pt x="27385" y="6549"/>
                  </a:cubicBezTo>
                  <a:cubicBezTo>
                    <a:pt x="27515" y="6435"/>
                    <a:pt x="27697" y="6629"/>
                    <a:pt x="27564" y="6752"/>
                  </a:cubicBezTo>
                  <a:cubicBezTo>
                    <a:pt x="26464" y="7726"/>
                    <a:pt x="24392" y="8366"/>
                    <a:pt x="22962" y="8698"/>
                  </a:cubicBezTo>
                  <a:cubicBezTo>
                    <a:pt x="21973" y="8931"/>
                    <a:pt x="20935" y="9082"/>
                    <a:pt x="19959" y="9344"/>
                  </a:cubicBezTo>
                  <a:cubicBezTo>
                    <a:pt x="19169" y="9559"/>
                    <a:pt x="18396" y="9856"/>
                    <a:pt x="17677" y="10247"/>
                  </a:cubicBezTo>
                  <a:cubicBezTo>
                    <a:pt x="17688" y="10238"/>
                    <a:pt x="17700" y="10228"/>
                    <a:pt x="17709" y="10215"/>
                  </a:cubicBezTo>
                  <a:cubicBezTo>
                    <a:pt x="17686" y="10247"/>
                    <a:pt x="17650" y="10268"/>
                    <a:pt x="17612" y="10274"/>
                  </a:cubicBezTo>
                  <a:cubicBezTo>
                    <a:pt x="16665" y="11267"/>
                    <a:pt x="15722" y="12264"/>
                    <a:pt x="14783" y="13264"/>
                  </a:cubicBezTo>
                  <a:cubicBezTo>
                    <a:pt x="14589" y="13474"/>
                    <a:pt x="14395" y="13687"/>
                    <a:pt x="14202" y="13898"/>
                  </a:cubicBezTo>
                  <a:cubicBezTo>
                    <a:pt x="14458" y="13868"/>
                    <a:pt x="14737" y="13870"/>
                    <a:pt x="14825" y="13855"/>
                  </a:cubicBezTo>
                  <a:cubicBezTo>
                    <a:pt x="15712" y="13808"/>
                    <a:pt x="16603" y="13732"/>
                    <a:pt x="17491" y="13811"/>
                  </a:cubicBezTo>
                  <a:cubicBezTo>
                    <a:pt x="18061" y="13845"/>
                    <a:pt x="18630" y="13901"/>
                    <a:pt x="19201" y="13959"/>
                  </a:cubicBezTo>
                  <a:cubicBezTo>
                    <a:pt x="19227" y="13861"/>
                    <a:pt x="19352" y="13767"/>
                    <a:pt x="19431" y="13716"/>
                  </a:cubicBezTo>
                  <a:cubicBezTo>
                    <a:pt x="19734" y="13503"/>
                    <a:pt x="20058" y="13309"/>
                    <a:pt x="20377" y="13128"/>
                  </a:cubicBezTo>
                  <a:cubicBezTo>
                    <a:pt x="21395" y="12553"/>
                    <a:pt x="22469" y="12068"/>
                    <a:pt x="23586" y="11725"/>
                  </a:cubicBezTo>
                  <a:cubicBezTo>
                    <a:pt x="24517" y="11453"/>
                    <a:pt x="25471" y="11208"/>
                    <a:pt x="26444" y="11151"/>
                  </a:cubicBezTo>
                  <a:cubicBezTo>
                    <a:pt x="26662" y="11137"/>
                    <a:pt x="26878" y="11119"/>
                    <a:pt x="27095" y="11109"/>
                  </a:cubicBezTo>
                  <a:cubicBezTo>
                    <a:pt x="27168" y="11108"/>
                    <a:pt x="27233" y="11158"/>
                    <a:pt x="27239" y="11236"/>
                  </a:cubicBezTo>
                  <a:cubicBezTo>
                    <a:pt x="27245" y="11306"/>
                    <a:pt x="27187" y="11378"/>
                    <a:pt x="27112" y="11379"/>
                  </a:cubicBezTo>
                  <a:cubicBezTo>
                    <a:pt x="26901" y="11388"/>
                    <a:pt x="26688" y="11407"/>
                    <a:pt x="26478" y="11418"/>
                  </a:cubicBezTo>
                  <a:cubicBezTo>
                    <a:pt x="25711" y="11460"/>
                    <a:pt x="24941" y="11631"/>
                    <a:pt x="24208" y="11825"/>
                  </a:cubicBezTo>
                  <a:cubicBezTo>
                    <a:pt x="23071" y="12116"/>
                    <a:pt x="21990" y="12581"/>
                    <a:pt x="20948" y="13115"/>
                  </a:cubicBezTo>
                  <a:cubicBezTo>
                    <a:pt x="20459" y="13394"/>
                    <a:pt x="19960" y="13642"/>
                    <a:pt x="19521" y="13989"/>
                  </a:cubicBezTo>
                  <a:cubicBezTo>
                    <a:pt x="20519" y="14088"/>
                    <a:pt x="21517" y="14173"/>
                    <a:pt x="22519" y="14125"/>
                  </a:cubicBezTo>
                  <a:cubicBezTo>
                    <a:pt x="22965" y="14094"/>
                    <a:pt x="23423" y="14033"/>
                    <a:pt x="23839" y="13882"/>
                  </a:cubicBezTo>
                  <a:cubicBezTo>
                    <a:pt x="24003" y="13829"/>
                    <a:pt x="24096" y="14074"/>
                    <a:pt x="23926" y="14138"/>
                  </a:cubicBezTo>
                  <a:cubicBezTo>
                    <a:pt x="22860" y="14504"/>
                    <a:pt x="21705" y="14419"/>
                    <a:pt x="20598" y="14353"/>
                  </a:cubicBezTo>
                  <a:cubicBezTo>
                    <a:pt x="19440" y="14265"/>
                    <a:pt x="18285" y="14117"/>
                    <a:pt x="17125" y="14054"/>
                  </a:cubicBezTo>
                  <a:cubicBezTo>
                    <a:pt x="16290" y="14016"/>
                    <a:pt x="15451" y="14092"/>
                    <a:pt x="14616" y="14137"/>
                  </a:cubicBezTo>
                  <a:cubicBezTo>
                    <a:pt x="14422" y="14148"/>
                    <a:pt x="14227" y="14153"/>
                    <a:pt x="14037" y="14202"/>
                  </a:cubicBezTo>
                  <a:cubicBezTo>
                    <a:pt x="13979" y="14212"/>
                    <a:pt x="13923" y="14249"/>
                    <a:pt x="13871" y="14262"/>
                  </a:cubicBezTo>
                  <a:cubicBezTo>
                    <a:pt x="12598" y="15669"/>
                    <a:pt x="11351" y="17100"/>
                    <a:pt x="10134" y="18553"/>
                  </a:cubicBezTo>
                  <a:cubicBezTo>
                    <a:pt x="10231" y="18536"/>
                    <a:pt x="10326" y="18519"/>
                    <a:pt x="10424" y="18505"/>
                  </a:cubicBezTo>
                  <a:cubicBezTo>
                    <a:pt x="11010" y="18414"/>
                    <a:pt x="11606" y="18365"/>
                    <a:pt x="12198" y="18331"/>
                  </a:cubicBezTo>
                  <a:cubicBezTo>
                    <a:pt x="13124" y="18275"/>
                    <a:pt x="14034" y="18295"/>
                    <a:pt x="14954" y="18346"/>
                  </a:cubicBezTo>
                  <a:cubicBezTo>
                    <a:pt x="15834" y="18415"/>
                    <a:pt x="16717" y="18490"/>
                    <a:pt x="17589" y="18622"/>
                  </a:cubicBezTo>
                  <a:cubicBezTo>
                    <a:pt x="17904" y="18676"/>
                    <a:pt x="18220" y="18733"/>
                    <a:pt x="18534" y="18795"/>
                  </a:cubicBezTo>
                  <a:cubicBezTo>
                    <a:pt x="18620" y="18697"/>
                    <a:pt x="18755" y="18658"/>
                    <a:pt x="18860" y="18588"/>
                  </a:cubicBezTo>
                  <a:cubicBezTo>
                    <a:pt x="19238" y="18381"/>
                    <a:pt x="19609" y="18165"/>
                    <a:pt x="19993" y="17968"/>
                  </a:cubicBezTo>
                  <a:cubicBezTo>
                    <a:pt x="21031" y="17419"/>
                    <a:pt x="22154" y="17060"/>
                    <a:pt x="23290" y="16778"/>
                  </a:cubicBezTo>
                  <a:cubicBezTo>
                    <a:pt x="24131" y="16554"/>
                    <a:pt x="24990" y="16408"/>
                    <a:pt x="25856" y="16319"/>
                  </a:cubicBezTo>
                  <a:cubicBezTo>
                    <a:pt x="26412" y="16262"/>
                    <a:pt x="26969" y="16203"/>
                    <a:pt x="27529" y="16204"/>
                  </a:cubicBezTo>
                  <a:cubicBezTo>
                    <a:pt x="27791" y="16207"/>
                    <a:pt x="28053" y="16211"/>
                    <a:pt x="28313" y="16224"/>
                  </a:cubicBezTo>
                  <a:cubicBezTo>
                    <a:pt x="28409" y="16217"/>
                    <a:pt x="28520" y="16257"/>
                    <a:pt x="28513" y="16372"/>
                  </a:cubicBezTo>
                  <a:cubicBezTo>
                    <a:pt x="28510" y="16446"/>
                    <a:pt x="28445" y="16503"/>
                    <a:pt x="28370" y="16499"/>
                  </a:cubicBezTo>
                  <a:cubicBezTo>
                    <a:pt x="28054" y="16483"/>
                    <a:pt x="27705" y="16477"/>
                    <a:pt x="27397" y="16476"/>
                  </a:cubicBezTo>
                  <a:cubicBezTo>
                    <a:pt x="26370" y="16516"/>
                    <a:pt x="25337" y="16627"/>
                    <a:pt x="24329" y="16815"/>
                  </a:cubicBezTo>
                  <a:cubicBezTo>
                    <a:pt x="23192" y="17063"/>
                    <a:pt x="22066" y="17353"/>
                    <a:pt x="20992" y="17797"/>
                  </a:cubicBezTo>
                  <a:cubicBezTo>
                    <a:pt x="20453" y="18023"/>
                    <a:pt x="19938" y="18299"/>
                    <a:pt x="19428" y="18582"/>
                  </a:cubicBezTo>
                  <a:cubicBezTo>
                    <a:pt x="19255" y="18677"/>
                    <a:pt x="19082" y="18773"/>
                    <a:pt x="18909" y="18870"/>
                  </a:cubicBezTo>
                  <a:cubicBezTo>
                    <a:pt x="19028" y="18893"/>
                    <a:pt x="19148" y="18919"/>
                    <a:pt x="19267" y="18943"/>
                  </a:cubicBezTo>
                  <a:cubicBezTo>
                    <a:pt x="19943" y="19094"/>
                    <a:pt x="20618" y="19255"/>
                    <a:pt x="21294" y="19409"/>
                  </a:cubicBezTo>
                  <a:cubicBezTo>
                    <a:pt x="21461" y="19446"/>
                    <a:pt x="21426" y="19702"/>
                    <a:pt x="21244" y="19675"/>
                  </a:cubicBezTo>
                  <a:cubicBezTo>
                    <a:pt x="19992" y="19384"/>
                    <a:pt x="18741" y="19085"/>
                    <a:pt x="17471" y="18878"/>
                  </a:cubicBezTo>
                  <a:cubicBezTo>
                    <a:pt x="16423" y="18735"/>
                    <a:pt x="15377" y="18632"/>
                    <a:pt x="14320" y="18589"/>
                  </a:cubicBezTo>
                  <a:cubicBezTo>
                    <a:pt x="13611" y="18562"/>
                    <a:pt x="12901" y="18559"/>
                    <a:pt x="12195" y="18604"/>
                  </a:cubicBezTo>
                  <a:cubicBezTo>
                    <a:pt x="11409" y="18654"/>
                    <a:pt x="10615" y="18710"/>
                    <a:pt x="9850" y="18893"/>
                  </a:cubicBezTo>
                  <a:cubicBezTo>
                    <a:pt x="8824" y="20128"/>
                    <a:pt x="7819" y="21378"/>
                    <a:pt x="6838" y="22648"/>
                  </a:cubicBezTo>
                  <a:cubicBezTo>
                    <a:pt x="7291" y="22599"/>
                    <a:pt x="7747" y="22605"/>
                    <a:pt x="8203" y="22598"/>
                  </a:cubicBezTo>
                  <a:cubicBezTo>
                    <a:pt x="9162" y="22586"/>
                    <a:pt x="10116" y="22701"/>
                    <a:pt x="11059" y="22865"/>
                  </a:cubicBezTo>
                  <a:cubicBezTo>
                    <a:pt x="11657" y="22957"/>
                    <a:pt x="12254" y="23065"/>
                    <a:pt x="12851" y="23181"/>
                  </a:cubicBezTo>
                  <a:lnTo>
                    <a:pt x="12851" y="23180"/>
                  </a:lnTo>
                  <a:cubicBezTo>
                    <a:pt x="12844" y="23082"/>
                    <a:pt x="12928" y="23033"/>
                    <a:pt x="13013" y="23025"/>
                  </a:cubicBezTo>
                  <a:cubicBezTo>
                    <a:pt x="13289" y="22944"/>
                    <a:pt x="13554" y="22830"/>
                    <a:pt x="13821" y="22727"/>
                  </a:cubicBezTo>
                  <a:cubicBezTo>
                    <a:pt x="14623" y="22392"/>
                    <a:pt x="15466" y="22171"/>
                    <a:pt x="16315" y="22001"/>
                  </a:cubicBezTo>
                  <a:cubicBezTo>
                    <a:pt x="16915" y="21880"/>
                    <a:pt x="17486" y="21778"/>
                    <a:pt x="18084" y="21732"/>
                  </a:cubicBezTo>
                  <a:cubicBezTo>
                    <a:pt x="18159" y="21728"/>
                    <a:pt x="18223" y="21782"/>
                    <a:pt x="18228" y="21859"/>
                  </a:cubicBezTo>
                  <a:cubicBezTo>
                    <a:pt x="18233" y="21932"/>
                    <a:pt x="18176" y="21998"/>
                    <a:pt x="18102" y="22002"/>
                  </a:cubicBezTo>
                  <a:cubicBezTo>
                    <a:pt x="17904" y="22015"/>
                    <a:pt x="17707" y="22040"/>
                    <a:pt x="17509" y="22066"/>
                  </a:cubicBezTo>
                  <a:cubicBezTo>
                    <a:pt x="16948" y="22142"/>
                    <a:pt x="16393" y="22254"/>
                    <a:pt x="15840" y="22378"/>
                  </a:cubicBezTo>
                  <a:cubicBezTo>
                    <a:pt x="15367" y="22484"/>
                    <a:pt x="14902" y="22613"/>
                    <a:pt x="14447" y="22773"/>
                  </a:cubicBezTo>
                  <a:cubicBezTo>
                    <a:pt x="14055" y="22911"/>
                    <a:pt x="13676" y="23079"/>
                    <a:pt x="13285" y="23219"/>
                  </a:cubicBezTo>
                  <a:cubicBezTo>
                    <a:pt x="13259" y="23226"/>
                    <a:pt x="13230" y="23237"/>
                    <a:pt x="13200" y="23247"/>
                  </a:cubicBezTo>
                  <a:cubicBezTo>
                    <a:pt x="14993" y="23605"/>
                    <a:pt x="16780" y="24021"/>
                    <a:pt x="18590" y="24252"/>
                  </a:cubicBezTo>
                  <a:cubicBezTo>
                    <a:pt x="19366" y="24344"/>
                    <a:pt x="20153" y="24409"/>
                    <a:pt x="20927" y="24297"/>
                  </a:cubicBezTo>
                  <a:cubicBezTo>
                    <a:pt x="21058" y="24291"/>
                    <a:pt x="21264" y="24188"/>
                    <a:pt x="21314" y="24367"/>
                  </a:cubicBezTo>
                  <a:cubicBezTo>
                    <a:pt x="21329" y="24436"/>
                    <a:pt x="21281" y="24514"/>
                    <a:pt x="21208" y="24527"/>
                  </a:cubicBezTo>
                  <a:cubicBezTo>
                    <a:pt x="20318" y="24691"/>
                    <a:pt x="19441" y="24626"/>
                    <a:pt x="18555" y="24520"/>
                  </a:cubicBezTo>
                  <a:lnTo>
                    <a:pt x="18558" y="24520"/>
                  </a:lnTo>
                  <a:cubicBezTo>
                    <a:pt x="16038" y="24201"/>
                    <a:pt x="13580" y="23525"/>
                    <a:pt x="11068" y="23138"/>
                  </a:cubicBezTo>
                  <a:cubicBezTo>
                    <a:pt x="9633" y="22879"/>
                    <a:pt x="8178" y="22784"/>
                    <a:pt x="6726" y="22928"/>
                  </a:cubicBezTo>
                  <a:cubicBezTo>
                    <a:pt x="6686" y="22933"/>
                    <a:pt x="6643" y="22940"/>
                    <a:pt x="6601" y="22947"/>
                  </a:cubicBezTo>
                  <a:cubicBezTo>
                    <a:pt x="6259" y="23393"/>
                    <a:pt x="5920" y="23841"/>
                    <a:pt x="5582" y="24291"/>
                  </a:cubicBezTo>
                  <a:cubicBezTo>
                    <a:pt x="5041" y="25039"/>
                    <a:pt x="4515" y="25796"/>
                    <a:pt x="3988" y="26554"/>
                  </a:cubicBezTo>
                  <a:cubicBezTo>
                    <a:pt x="4115" y="26531"/>
                    <a:pt x="4245" y="26517"/>
                    <a:pt x="4374" y="26501"/>
                  </a:cubicBezTo>
                  <a:cubicBezTo>
                    <a:pt x="5381" y="26390"/>
                    <a:pt x="6391" y="26472"/>
                    <a:pt x="7385" y="26647"/>
                  </a:cubicBezTo>
                  <a:cubicBezTo>
                    <a:pt x="9455" y="27026"/>
                    <a:pt x="11531" y="27392"/>
                    <a:pt x="13559" y="27963"/>
                  </a:cubicBezTo>
                  <a:cubicBezTo>
                    <a:pt x="13896" y="28056"/>
                    <a:pt x="14234" y="28148"/>
                    <a:pt x="14569" y="28242"/>
                  </a:cubicBezTo>
                  <a:cubicBezTo>
                    <a:pt x="14576" y="28197"/>
                    <a:pt x="14605" y="28157"/>
                    <a:pt x="14651" y="28137"/>
                  </a:cubicBezTo>
                  <a:cubicBezTo>
                    <a:pt x="14715" y="28111"/>
                    <a:pt x="14784" y="28094"/>
                    <a:pt x="14853" y="28072"/>
                  </a:cubicBezTo>
                  <a:cubicBezTo>
                    <a:pt x="15272" y="27947"/>
                    <a:pt x="15693" y="27828"/>
                    <a:pt x="16119" y="27731"/>
                  </a:cubicBezTo>
                  <a:cubicBezTo>
                    <a:pt x="18425" y="27195"/>
                    <a:pt x="20797" y="27152"/>
                    <a:pt x="23147" y="26971"/>
                  </a:cubicBezTo>
                  <a:cubicBezTo>
                    <a:pt x="24006" y="26919"/>
                    <a:pt x="24862" y="26862"/>
                    <a:pt x="25716" y="26761"/>
                  </a:cubicBezTo>
                  <a:cubicBezTo>
                    <a:pt x="26159" y="26704"/>
                    <a:pt x="26599" y="26675"/>
                    <a:pt x="27015" y="26566"/>
                  </a:cubicBezTo>
                  <a:cubicBezTo>
                    <a:pt x="27281" y="26494"/>
                    <a:pt x="27532" y="26400"/>
                    <a:pt x="27787" y="26294"/>
                  </a:cubicBezTo>
                  <a:cubicBezTo>
                    <a:pt x="27856" y="26266"/>
                    <a:pt x="27936" y="26311"/>
                    <a:pt x="27958" y="26377"/>
                  </a:cubicBezTo>
                  <a:cubicBezTo>
                    <a:pt x="27981" y="26448"/>
                    <a:pt x="27943" y="26525"/>
                    <a:pt x="27873" y="26548"/>
                  </a:cubicBezTo>
                  <a:cubicBezTo>
                    <a:pt x="27496" y="26705"/>
                    <a:pt x="27138" y="26829"/>
                    <a:pt x="26749" y="26899"/>
                  </a:cubicBezTo>
                  <a:cubicBezTo>
                    <a:pt x="25169" y="27142"/>
                    <a:pt x="23568" y="27204"/>
                    <a:pt x="21977" y="27323"/>
                  </a:cubicBezTo>
                  <a:cubicBezTo>
                    <a:pt x="20725" y="27425"/>
                    <a:pt x="19464" y="27458"/>
                    <a:pt x="18219" y="27631"/>
                  </a:cubicBezTo>
                  <a:cubicBezTo>
                    <a:pt x="17364" y="27759"/>
                    <a:pt x="16481" y="27904"/>
                    <a:pt x="15651" y="28125"/>
                  </a:cubicBezTo>
                  <a:cubicBezTo>
                    <a:pt x="15423" y="28186"/>
                    <a:pt x="15197" y="28250"/>
                    <a:pt x="14971" y="28319"/>
                  </a:cubicBezTo>
                  <a:cubicBezTo>
                    <a:pt x="14953" y="28324"/>
                    <a:pt x="14931" y="28331"/>
                    <a:pt x="14909" y="28337"/>
                  </a:cubicBezTo>
                  <a:cubicBezTo>
                    <a:pt x="16429" y="28759"/>
                    <a:pt x="17944" y="29196"/>
                    <a:pt x="19447" y="29678"/>
                  </a:cubicBezTo>
                  <a:lnTo>
                    <a:pt x="19727" y="29769"/>
                  </a:lnTo>
                  <a:cubicBezTo>
                    <a:pt x="19797" y="29793"/>
                    <a:pt x="19836" y="29869"/>
                    <a:pt x="19813" y="29940"/>
                  </a:cubicBezTo>
                  <a:cubicBezTo>
                    <a:pt x="19790" y="30010"/>
                    <a:pt x="19711" y="30049"/>
                    <a:pt x="19642" y="30026"/>
                  </a:cubicBezTo>
                  <a:cubicBezTo>
                    <a:pt x="18019" y="29495"/>
                    <a:pt x="16379" y="29024"/>
                    <a:pt x="14734" y="28571"/>
                  </a:cubicBezTo>
                  <a:cubicBezTo>
                    <a:pt x="12648" y="27953"/>
                    <a:pt x="10525" y="27481"/>
                    <a:pt x="8380" y="27105"/>
                  </a:cubicBezTo>
                  <a:cubicBezTo>
                    <a:pt x="7176" y="26875"/>
                    <a:pt x="5953" y="26647"/>
                    <a:pt x="4721" y="26742"/>
                  </a:cubicBezTo>
                  <a:cubicBezTo>
                    <a:pt x="4422" y="26764"/>
                    <a:pt x="4120" y="26796"/>
                    <a:pt x="3826" y="26867"/>
                  </a:cubicBezTo>
                  <a:cubicBezTo>
                    <a:pt x="3801" y="26872"/>
                    <a:pt x="3775" y="26885"/>
                    <a:pt x="3749" y="26893"/>
                  </a:cubicBezTo>
                  <a:cubicBezTo>
                    <a:pt x="3546" y="27187"/>
                    <a:pt x="3343" y="27478"/>
                    <a:pt x="3139" y="27769"/>
                  </a:cubicBezTo>
                  <a:cubicBezTo>
                    <a:pt x="2862" y="28173"/>
                    <a:pt x="2581" y="28574"/>
                    <a:pt x="2326" y="28992"/>
                  </a:cubicBezTo>
                  <a:cubicBezTo>
                    <a:pt x="2298" y="29043"/>
                    <a:pt x="2209" y="29057"/>
                    <a:pt x="2150" y="29018"/>
                  </a:cubicBezTo>
                  <a:close/>
                  <a:moveTo>
                    <a:pt x="23166" y="22953"/>
                  </a:moveTo>
                  <a:cubicBezTo>
                    <a:pt x="23328" y="23026"/>
                    <a:pt x="23442" y="22789"/>
                    <a:pt x="23284" y="22708"/>
                  </a:cubicBezTo>
                  <a:cubicBezTo>
                    <a:pt x="22507" y="22357"/>
                    <a:pt x="21697" y="22084"/>
                    <a:pt x="20871" y="21876"/>
                  </a:cubicBezTo>
                  <a:cubicBezTo>
                    <a:pt x="20562" y="21808"/>
                    <a:pt x="20212" y="21693"/>
                    <a:pt x="19881" y="21693"/>
                  </a:cubicBezTo>
                  <a:cubicBezTo>
                    <a:pt x="19764" y="21711"/>
                    <a:pt x="19730" y="21880"/>
                    <a:pt x="19831" y="21941"/>
                  </a:cubicBezTo>
                  <a:cubicBezTo>
                    <a:pt x="19879" y="21975"/>
                    <a:pt x="19931" y="21955"/>
                    <a:pt x="19983" y="21965"/>
                  </a:cubicBezTo>
                  <a:cubicBezTo>
                    <a:pt x="21080" y="22152"/>
                    <a:pt x="22150" y="22507"/>
                    <a:pt x="23166" y="22953"/>
                  </a:cubicBezTo>
                  <a:close/>
                  <a:moveTo>
                    <a:pt x="24949" y="19400"/>
                  </a:moveTo>
                  <a:cubicBezTo>
                    <a:pt x="25897" y="19389"/>
                    <a:pt x="26862" y="19298"/>
                    <a:pt x="27765" y="18976"/>
                  </a:cubicBezTo>
                  <a:cubicBezTo>
                    <a:pt x="28005" y="18896"/>
                    <a:pt x="28248" y="18817"/>
                    <a:pt x="28477" y="18706"/>
                  </a:cubicBezTo>
                  <a:cubicBezTo>
                    <a:pt x="28543" y="18674"/>
                    <a:pt x="28570" y="18591"/>
                    <a:pt x="28537" y="18526"/>
                  </a:cubicBezTo>
                  <a:cubicBezTo>
                    <a:pt x="28461" y="18381"/>
                    <a:pt x="28316" y="18489"/>
                    <a:pt x="28208" y="18532"/>
                  </a:cubicBezTo>
                  <a:cubicBezTo>
                    <a:pt x="27627" y="18753"/>
                    <a:pt x="27027" y="18947"/>
                    <a:pt x="26411" y="19029"/>
                  </a:cubicBezTo>
                  <a:cubicBezTo>
                    <a:pt x="26047" y="19077"/>
                    <a:pt x="25685" y="19100"/>
                    <a:pt x="25320" y="19120"/>
                  </a:cubicBezTo>
                  <a:cubicBezTo>
                    <a:pt x="25213" y="19126"/>
                    <a:pt x="25110" y="19133"/>
                    <a:pt x="25003" y="19137"/>
                  </a:cubicBezTo>
                  <a:cubicBezTo>
                    <a:pt x="24941" y="19133"/>
                    <a:pt x="24881" y="19172"/>
                    <a:pt x="24862" y="19231"/>
                  </a:cubicBezTo>
                  <a:cubicBezTo>
                    <a:pt x="24839" y="19301"/>
                    <a:pt x="24881" y="19374"/>
                    <a:pt x="24949" y="19400"/>
                  </a:cubicBezTo>
                  <a:close/>
                  <a:moveTo>
                    <a:pt x="13094" y="5290"/>
                  </a:moveTo>
                  <a:cubicBezTo>
                    <a:pt x="13135" y="5464"/>
                    <a:pt x="13390" y="5407"/>
                    <a:pt x="13358" y="5235"/>
                  </a:cubicBezTo>
                  <a:cubicBezTo>
                    <a:pt x="13329" y="5118"/>
                    <a:pt x="13308" y="5002"/>
                    <a:pt x="13289" y="4883"/>
                  </a:cubicBezTo>
                  <a:cubicBezTo>
                    <a:pt x="13222" y="4385"/>
                    <a:pt x="13258" y="3879"/>
                    <a:pt x="13312" y="3380"/>
                  </a:cubicBezTo>
                  <a:cubicBezTo>
                    <a:pt x="13324" y="3301"/>
                    <a:pt x="13334" y="3222"/>
                    <a:pt x="13365" y="3149"/>
                  </a:cubicBezTo>
                  <a:cubicBezTo>
                    <a:pt x="13410" y="3090"/>
                    <a:pt x="13391" y="2998"/>
                    <a:pt x="13329" y="2956"/>
                  </a:cubicBezTo>
                  <a:cubicBezTo>
                    <a:pt x="13266" y="2916"/>
                    <a:pt x="13183" y="2935"/>
                    <a:pt x="13143" y="2995"/>
                  </a:cubicBezTo>
                  <a:cubicBezTo>
                    <a:pt x="13036" y="3185"/>
                    <a:pt x="13042" y="3416"/>
                    <a:pt x="13015" y="3629"/>
                  </a:cubicBezTo>
                  <a:cubicBezTo>
                    <a:pt x="12970" y="4184"/>
                    <a:pt x="12957" y="4749"/>
                    <a:pt x="13094" y="529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8" name="Google Shape;588;p22"/>
          <p:cNvGrpSpPr/>
          <p:nvPr/>
        </p:nvGrpSpPr>
        <p:grpSpPr>
          <a:xfrm>
            <a:off x="-1443589" y="4163442"/>
            <a:ext cx="2577775" cy="2891223"/>
            <a:chOff x="-495292" y="3249856"/>
            <a:chExt cx="1933331" cy="2168417"/>
          </a:xfrm>
        </p:grpSpPr>
        <p:sp>
          <p:nvSpPr>
            <p:cNvPr id="589" name="Google Shape;589;p22"/>
            <p:cNvSpPr/>
            <p:nvPr/>
          </p:nvSpPr>
          <p:spPr>
            <a:xfrm rot="-964924">
              <a:off x="-277186" y="3422266"/>
              <a:ext cx="1497119" cy="1786194"/>
            </a:xfrm>
            <a:custGeom>
              <a:avLst/>
              <a:gdLst/>
              <a:ahLst/>
              <a:cxnLst/>
              <a:rect l="l" t="t" r="r" b="b"/>
              <a:pathLst>
                <a:path w="21441" h="25581" extrusionOk="0">
                  <a:moveTo>
                    <a:pt x="5996" y="25581"/>
                  </a:moveTo>
                  <a:cubicBezTo>
                    <a:pt x="4528" y="25516"/>
                    <a:pt x="3018" y="25387"/>
                    <a:pt x="1650" y="24815"/>
                  </a:cubicBezTo>
                  <a:cubicBezTo>
                    <a:pt x="1142" y="24589"/>
                    <a:pt x="482" y="24441"/>
                    <a:pt x="192" y="23927"/>
                  </a:cubicBezTo>
                  <a:cubicBezTo>
                    <a:pt x="16" y="23784"/>
                    <a:pt x="85" y="23499"/>
                    <a:pt x="51" y="23298"/>
                  </a:cubicBezTo>
                  <a:cubicBezTo>
                    <a:pt x="29" y="22843"/>
                    <a:pt x="18" y="22389"/>
                    <a:pt x="11" y="21933"/>
                  </a:cubicBezTo>
                  <a:cubicBezTo>
                    <a:pt x="5" y="21616"/>
                    <a:pt x="3" y="21297"/>
                    <a:pt x="1" y="20977"/>
                  </a:cubicBezTo>
                  <a:cubicBezTo>
                    <a:pt x="1" y="18868"/>
                    <a:pt x="127" y="16735"/>
                    <a:pt x="717" y="14699"/>
                  </a:cubicBezTo>
                  <a:cubicBezTo>
                    <a:pt x="1230" y="12814"/>
                    <a:pt x="1987" y="10898"/>
                    <a:pt x="3412" y="9515"/>
                  </a:cubicBezTo>
                  <a:cubicBezTo>
                    <a:pt x="4672" y="8519"/>
                    <a:pt x="5672" y="9948"/>
                    <a:pt x="5813" y="11150"/>
                  </a:cubicBezTo>
                  <a:cubicBezTo>
                    <a:pt x="6267" y="9144"/>
                    <a:pt x="7376" y="6939"/>
                    <a:pt x="8949" y="5586"/>
                  </a:cubicBezTo>
                  <a:cubicBezTo>
                    <a:pt x="10286" y="4505"/>
                    <a:pt x="11565" y="5341"/>
                    <a:pt x="11782" y="6901"/>
                  </a:cubicBezTo>
                  <a:cubicBezTo>
                    <a:pt x="13206" y="4450"/>
                    <a:pt x="16401" y="1928"/>
                    <a:pt x="19005" y="829"/>
                  </a:cubicBezTo>
                  <a:cubicBezTo>
                    <a:pt x="21065" y="0"/>
                    <a:pt x="21440" y="2072"/>
                    <a:pt x="20818" y="3579"/>
                  </a:cubicBezTo>
                  <a:cubicBezTo>
                    <a:pt x="19852" y="5494"/>
                    <a:pt x="18436" y="7180"/>
                    <a:pt x="17047" y="8800"/>
                  </a:cubicBezTo>
                  <a:cubicBezTo>
                    <a:pt x="19221" y="8625"/>
                    <a:pt x="18916" y="10766"/>
                    <a:pt x="18078" y="12064"/>
                  </a:cubicBezTo>
                  <a:cubicBezTo>
                    <a:pt x="17129" y="13595"/>
                    <a:pt x="15670" y="14758"/>
                    <a:pt x="14200" y="15766"/>
                  </a:cubicBezTo>
                  <a:cubicBezTo>
                    <a:pt x="16547" y="15471"/>
                    <a:pt x="17655" y="16365"/>
                    <a:pt x="17231" y="18788"/>
                  </a:cubicBezTo>
                  <a:cubicBezTo>
                    <a:pt x="16870" y="19995"/>
                    <a:pt x="16079" y="21033"/>
                    <a:pt x="15208" y="21933"/>
                  </a:cubicBezTo>
                  <a:cubicBezTo>
                    <a:pt x="15118" y="22027"/>
                    <a:pt x="15027" y="22119"/>
                    <a:pt x="14935" y="22209"/>
                  </a:cubicBezTo>
                  <a:cubicBezTo>
                    <a:pt x="12681" y="24267"/>
                    <a:pt x="9148" y="25581"/>
                    <a:pt x="6095" y="25581"/>
                  </a:cubicBezTo>
                  <a:close/>
                  <a:moveTo>
                    <a:pt x="4860" y="14200"/>
                  </a:moveTo>
                  <a:cubicBezTo>
                    <a:pt x="4713" y="14222"/>
                    <a:pt x="4613" y="14340"/>
                    <a:pt x="4549" y="14465"/>
                  </a:cubicBezTo>
                  <a:cubicBezTo>
                    <a:pt x="4470" y="14627"/>
                    <a:pt x="4436" y="14810"/>
                    <a:pt x="4406" y="14987"/>
                  </a:cubicBezTo>
                  <a:cubicBezTo>
                    <a:pt x="4364" y="15224"/>
                    <a:pt x="4335" y="15464"/>
                    <a:pt x="4316" y="15705"/>
                  </a:cubicBezTo>
                  <a:cubicBezTo>
                    <a:pt x="4306" y="15829"/>
                    <a:pt x="4299" y="15954"/>
                    <a:pt x="4296" y="16079"/>
                  </a:cubicBezTo>
                  <a:cubicBezTo>
                    <a:pt x="4292" y="16196"/>
                    <a:pt x="4295" y="16315"/>
                    <a:pt x="4309" y="16430"/>
                  </a:cubicBezTo>
                  <a:cubicBezTo>
                    <a:pt x="4324" y="16552"/>
                    <a:pt x="4354" y="16669"/>
                    <a:pt x="4421" y="16771"/>
                  </a:cubicBezTo>
                  <a:cubicBezTo>
                    <a:pt x="4465" y="16837"/>
                    <a:pt x="4519" y="16886"/>
                    <a:pt x="4585" y="16923"/>
                  </a:cubicBezTo>
                  <a:cubicBezTo>
                    <a:pt x="4649" y="16959"/>
                    <a:pt x="4723" y="16971"/>
                    <a:pt x="4795" y="16971"/>
                  </a:cubicBezTo>
                  <a:cubicBezTo>
                    <a:pt x="4880" y="16971"/>
                    <a:pt x="4966" y="16930"/>
                    <a:pt x="5030" y="16877"/>
                  </a:cubicBezTo>
                  <a:cubicBezTo>
                    <a:pt x="5088" y="16827"/>
                    <a:pt x="5130" y="16764"/>
                    <a:pt x="5165" y="16693"/>
                  </a:cubicBezTo>
                  <a:cubicBezTo>
                    <a:pt x="5201" y="16618"/>
                    <a:pt x="5219" y="16539"/>
                    <a:pt x="5237" y="16459"/>
                  </a:cubicBezTo>
                  <a:cubicBezTo>
                    <a:pt x="5284" y="16210"/>
                    <a:pt x="5297" y="15959"/>
                    <a:pt x="5306" y="15707"/>
                  </a:cubicBezTo>
                  <a:cubicBezTo>
                    <a:pt x="5308" y="15680"/>
                    <a:pt x="5303" y="15651"/>
                    <a:pt x="5295" y="15622"/>
                  </a:cubicBezTo>
                  <a:lnTo>
                    <a:pt x="5295" y="15612"/>
                  </a:lnTo>
                  <a:lnTo>
                    <a:pt x="5295" y="15605"/>
                  </a:lnTo>
                  <a:lnTo>
                    <a:pt x="5311" y="15238"/>
                  </a:lnTo>
                  <a:cubicBezTo>
                    <a:pt x="5316" y="15125"/>
                    <a:pt x="5320" y="15014"/>
                    <a:pt x="5320" y="14900"/>
                  </a:cubicBezTo>
                  <a:cubicBezTo>
                    <a:pt x="5320" y="14839"/>
                    <a:pt x="5320" y="14780"/>
                    <a:pt x="5318" y="14719"/>
                  </a:cubicBezTo>
                  <a:cubicBezTo>
                    <a:pt x="5317" y="14626"/>
                    <a:pt x="5311" y="14528"/>
                    <a:pt x="5274" y="14440"/>
                  </a:cubicBezTo>
                  <a:cubicBezTo>
                    <a:pt x="5212" y="14297"/>
                    <a:pt x="5068" y="14196"/>
                    <a:pt x="4915" y="14196"/>
                  </a:cubicBezTo>
                  <a:cubicBezTo>
                    <a:pt x="4896" y="14196"/>
                    <a:pt x="4879" y="14197"/>
                    <a:pt x="4860" y="14200"/>
                  </a:cubicBezTo>
                  <a:close/>
                  <a:moveTo>
                    <a:pt x="4483" y="12232"/>
                  </a:moveTo>
                  <a:cubicBezTo>
                    <a:pt x="4420" y="12241"/>
                    <a:pt x="4367" y="12271"/>
                    <a:pt x="4316" y="12307"/>
                  </a:cubicBezTo>
                  <a:cubicBezTo>
                    <a:pt x="4204" y="12387"/>
                    <a:pt x="4167" y="12541"/>
                    <a:pt x="4147" y="12668"/>
                  </a:cubicBezTo>
                  <a:cubicBezTo>
                    <a:pt x="4137" y="12740"/>
                    <a:pt x="4154" y="12809"/>
                    <a:pt x="4188" y="12868"/>
                  </a:cubicBezTo>
                  <a:cubicBezTo>
                    <a:pt x="4184" y="12886"/>
                    <a:pt x="4181" y="12903"/>
                    <a:pt x="4180" y="12924"/>
                  </a:cubicBezTo>
                  <a:cubicBezTo>
                    <a:pt x="4165" y="13066"/>
                    <a:pt x="4147" y="13238"/>
                    <a:pt x="4211" y="13369"/>
                  </a:cubicBezTo>
                  <a:cubicBezTo>
                    <a:pt x="4270" y="13493"/>
                    <a:pt x="4380" y="13562"/>
                    <a:pt x="4518" y="13566"/>
                  </a:cubicBezTo>
                  <a:lnTo>
                    <a:pt x="4526" y="13566"/>
                  </a:lnTo>
                  <a:cubicBezTo>
                    <a:pt x="4595" y="13566"/>
                    <a:pt x="4666" y="13542"/>
                    <a:pt x="4722" y="13499"/>
                  </a:cubicBezTo>
                  <a:cubicBezTo>
                    <a:pt x="4781" y="13454"/>
                    <a:pt x="4815" y="13394"/>
                    <a:pt x="4845" y="13328"/>
                  </a:cubicBezTo>
                  <a:cubicBezTo>
                    <a:pt x="4877" y="13263"/>
                    <a:pt x="4887" y="13182"/>
                    <a:pt x="4896" y="13112"/>
                  </a:cubicBezTo>
                  <a:cubicBezTo>
                    <a:pt x="4910" y="13010"/>
                    <a:pt x="4922" y="12908"/>
                    <a:pt x="4926" y="12803"/>
                  </a:cubicBezTo>
                  <a:cubicBezTo>
                    <a:pt x="4932" y="12724"/>
                    <a:pt x="4933" y="12643"/>
                    <a:pt x="4917" y="12566"/>
                  </a:cubicBezTo>
                  <a:cubicBezTo>
                    <a:pt x="4890" y="12435"/>
                    <a:pt x="4811" y="12307"/>
                    <a:pt x="4680" y="12258"/>
                  </a:cubicBezTo>
                  <a:cubicBezTo>
                    <a:pt x="4630" y="12241"/>
                    <a:pt x="4584" y="12229"/>
                    <a:pt x="4535" y="12229"/>
                  </a:cubicBezTo>
                  <a:cubicBezTo>
                    <a:pt x="4521" y="12228"/>
                    <a:pt x="4503" y="12229"/>
                    <a:pt x="4483" y="12232"/>
                  </a:cubicBezTo>
                  <a:close/>
                  <a:moveTo>
                    <a:pt x="11792" y="8989"/>
                  </a:moveTo>
                  <a:cubicBezTo>
                    <a:pt x="11766" y="9045"/>
                    <a:pt x="11752" y="9101"/>
                    <a:pt x="11736" y="9157"/>
                  </a:cubicBezTo>
                  <a:cubicBezTo>
                    <a:pt x="11732" y="9166"/>
                    <a:pt x="11730" y="9174"/>
                    <a:pt x="11728" y="9184"/>
                  </a:cubicBezTo>
                  <a:cubicBezTo>
                    <a:pt x="11695" y="9295"/>
                    <a:pt x="11715" y="9411"/>
                    <a:pt x="11789" y="9501"/>
                  </a:cubicBezTo>
                  <a:cubicBezTo>
                    <a:pt x="11851" y="9570"/>
                    <a:pt x="11943" y="9613"/>
                    <a:pt x="12037" y="9613"/>
                  </a:cubicBezTo>
                  <a:cubicBezTo>
                    <a:pt x="12058" y="9613"/>
                    <a:pt x="12080" y="9611"/>
                    <a:pt x="12101" y="9605"/>
                  </a:cubicBezTo>
                  <a:cubicBezTo>
                    <a:pt x="12185" y="9587"/>
                    <a:pt x="12260" y="9541"/>
                    <a:pt x="12307" y="9467"/>
                  </a:cubicBezTo>
                  <a:cubicBezTo>
                    <a:pt x="12327" y="9437"/>
                    <a:pt x="12340" y="9407"/>
                    <a:pt x="12353" y="9373"/>
                  </a:cubicBezTo>
                  <a:cubicBezTo>
                    <a:pt x="12357" y="9360"/>
                    <a:pt x="12362" y="9347"/>
                    <a:pt x="12367" y="9335"/>
                  </a:cubicBezTo>
                  <a:cubicBezTo>
                    <a:pt x="12370" y="9325"/>
                    <a:pt x="12376" y="9315"/>
                    <a:pt x="12382" y="9306"/>
                  </a:cubicBezTo>
                  <a:cubicBezTo>
                    <a:pt x="12405" y="9259"/>
                    <a:pt x="12415" y="9210"/>
                    <a:pt x="12413" y="9163"/>
                  </a:cubicBezTo>
                  <a:cubicBezTo>
                    <a:pt x="12426" y="9015"/>
                    <a:pt x="12337" y="8869"/>
                    <a:pt x="12191" y="8821"/>
                  </a:cubicBezTo>
                  <a:cubicBezTo>
                    <a:pt x="12157" y="8809"/>
                    <a:pt x="12124" y="8805"/>
                    <a:pt x="12090" y="8805"/>
                  </a:cubicBezTo>
                  <a:cubicBezTo>
                    <a:pt x="11966" y="8806"/>
                    <a:pt x="11843" y="8872"/>
                    <a:pt x="11792" y="8989"/>
                  </a:cubicBezTo>
                  <a:close/>
                  <a:moveTo>
                    <a:pt x="12705" y="6562"/>
                  </a:moveTo>
                  <a:cubicBezTo>
                    <a:pt x="12643" y="6605"/>
                    <a:pt x="12589" y="6651"/>
                    <a:pt x="12548" y="6714"/>
                  </a:cubicBezTo>
                  <a:cubicBezTo>
                    <a:pt x="12520" y="6759"/>
                    <a:pt x="12494" y="6805"/>
                    <a:pt x="12469" y="6851"/>
                  </a:cubicBezTo>
                  <a:cubicBezTo>
                    <a:pt x="12416" y="6949"/>
                    <a:pt x="12379" y="7052"/>
                    <a:pt x="12347" y="7159"/>
                  </a:cubicBezTo>
                  <a:cubicBezTo>
                    <a:pt x="12320" y="7225"/>
                    <a:pt x="12297" y="7295"/>
                    <a:pt x="12278" y="7363"/>
                  </a:cubicBezTo>
                  <a:cubicBezTo>
                    <a:pt x="12251" y="7468"/>
                    <a:pt x="12214" y="7584"/>
                    <a:pt x="12221" y="7693"/>
                  </a:cubicBezTo>
                  <a:cubicBezTo>
                    <a:pt x="12232" y="7872"/>
                    <a:pt x="12329" y="8077"/>
                    <a:pt x="12510" y="8136"/>
                  </a:cubicBezTo>
                  <a:cubicBezTo>
                    <a:pt x="12544" y="8146"/>
                    <a:pt x="12582" y="8153"/>
                    <a:pt x="12618" y="8153"/>
                  </a:cubicBezTo>
                  <a:cubicBezTo>
                    <a:pt x="12701" y="8153"/>
                    <a:pt x="12786" y="8125"/>
                    <a:pt x="12846" y="8071"/>
                  </a:cubicBezTo>
                  <a:cubicBezTo>
                    <a:pt x="12911" y="8015"/>
                    <a:pt x="12963" y="7945"/>
                    <a:pt x="12997" y="7866"/>
                  </a:cubicBezTo>
                  <a:cubicBezTo>
                    <a:pt x="13032" y="7790"/>
                    <a:pt x="13066" y="7712"/>
                    <a:pt x="13092" y="7633"/>
                  </a:cubicBezTo>
                  <a:cubicBezTo>
                    <a:pt x="13145" y="7488"/>
                    <a:pt x="13191" y="7341"/>
                    <a:pt x="13231" y="7193"/>
                  </a:cubicBezTo>
                  <a:cubicBezTo>
                    <a:pt x="13246" y="7133"/>
                    <a:pt x="13260" y="7075"/>
                    <a:pt x="13269" y="7015"/>
                  </a:cubicBezTo>
                  <a:cubicBezTo>
                    <a:pt x="13290" y="6865"/>
                    <a:pt x="13269" y="6693"/>
                    <a:pt x="13149" y="6589"/>
                  </a:cubicBezTo>
                  <a:cubicBezTo>
                    <a:pt x="13090" y="6536"/>
                    <a:pt x="13010" y="6503"/>
                    <a:pt x="12931" y="6497"/>
                  </a:cubicBezTo>
                  <a:lnTo>
                    <a:pt x="12912" y="6497"/>
                  </a:lnTo>
                  <a:cubicBezTo>
                    <a:pt x="12843" y="6500"/>
                    <a:pt x="12763" y="6522"/>
                    <a:pt x="12705" y="656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2"/>
            <p:cNvSpPr/>
            <p:nvPr/>
          </p:nvSpPr>
          <p:spPr>
            <a:xfrm rot="-964924">
              <a:off x="-223747" y="3485908"/>
              <a:ext cx="1434695" cy="1768249"/>
            </a:xfrm>
            <a:custGeom>
              <a:avLst/>
              <a:gdLst/>
              <a:ahLst/>
              <a:cxnLst/>
              <a:rect l="l" t="t" r="r" b="b"/>
              <a:pathLst>
                <a:path w="20547" h="25324" extrusionOk="0">
                  <a:moveTo>
                    <a:pt x="3943" y="25144"/>
                  </a:moveTo>
                  <a:cubicBezTo>
                    <a:pt x="3888" y="25119"/>
                    <a:pt x="3864" y="25055"/>
                    <a:pt x="3885" y="25000"/>
                  </a:cubicBezTo>
                  <a:cubicBezTo>
                    <a:pt x="3977" y="24766"/>
                    <a:pt x="4068" y="24533"/>
                    <a:pt x="4154" y="24296"/>
                  </a:cubicBezTo>
                  <a:cubicBezTo>
                    <a:pt x="4294" y="23904"/>
                    <a:pt x="4442" y="23516"/>
                    <a:pt x="4593" y="23132"/>
                  </a:cubicBezTo>
                  <a:cubicBezTo>
                    <a:pt x="4580" y="23114"/>
                    <a:pt x="4573" y="23092"/>
                    <a:pt x="4573" y="23069"/>
                  </a:cubicBezTo>
                  <a:cubicBezTo>
                    <a:pt x="4647" y="22536"/>
                    <a:pt x="4772" y="22007"/>
                    <a:pt x="4814" y="21466"/>
                  </a:cubicBezTo>
                  <a:cubicBezTo>
                    <a:pt x="4906" y="20625"/>
                    <a:pt x="4919" y="19793"/>
                    <a:pt x="4946" y="18950"/>
                  </a:cubicBezTo>
                  <a:cubicBezTo>
                    <a:pt x="4998" y="17237"/>
                    <a:pt x="5037" y="15521"/>
                    <a:pt x="5050" y="13808"/>
                  </a:cubicBezTo>
                  <a:cubicBezTo>
                    <a:pt x="5069" y="13243"/>
                    <a:pt x="5109" y="12679"/>
                    <a:pt x="5129" y="12113"/>
                  </a:cubicBezTo>
                  <a:cubicBezTo>
                    <a:pt x="5151" y="11566"/>
                    <a:pt x="5158" y="11020"/>
                    <a:pt x="5208" y="10475"/>
                  </a:cubicBezTo>
                  <a:cubicBezTo>
                    <a:pt x="5224" y="10283"/>
                    <a:pt x="5243" y="10089"/>
                    <a:pt x="5266" y="9897"/>
                  </a:cubicBezTo>
                  <a:cubicBezTo>
                    <a:pt x="5273" y="9837"/>
                    <a:pt x="5330" y="9797"/>
                    <a:pt x="5388" y="9804"/>
                  </a:cubicBezTo>
                  <a:cubicBezTo>
                    <a:pt x="5447" y="9812"/>
                    <a:pt x="5488" y="9869"/>
                    <a:pt x="5481" y="9926"/>
                  </a:cubicBezTo>
                  <a:cubicBezTo>
                    <a:pt x="5445" y="10222"/>
                    <a:pt x="5421" y="10518"/>
                    <a:pt x="5401" y="10800"/>
                  </a:cubicBezTo>
                  <a:cubicBezTo>
                    <a:pt x="5353" y="11913"/>
                    <a:pt x="5293" y="13024"/>
                    <a:pt x="5260" y="14136"/>
                  </a:cubicBezTo>
                  <a:cubicBezTo>
                    <a:pt x="5258" y="15854"/>
                    <a:pt x="5199" y="17570"/>
                    <a:pt x="5152" y="19288"/>
                  </a:cubicBezTo>
                  <a:cubicBezTo>
                    <a:pt x="5128" y="20310"/>
                    <a:pt x="5083" y="21315"/>
                    <a:pt x="4921" y="22316"/>
                  </a:cubicBezTo>
                  <a:cubicBezTo>
                    <a:pt x="4977" y="22184"/>
                    <a:pt x="5033" y="22048"/>
                    <a:pt x="5087" y="21916"/>
                  </a:cubicBezTo>
                  <a:cubicBezTo>
                    <a:pt x="5025" y="21840"/>
                    <a:pt x="5086" y="21767"/>
                    <a:pt x="5165" y="21698"/>
                  </a:cubicBezTo>
                  <a:cubicBezTo>
                    <a:pt x="5122" y="21675"/>
                    <a:pt x="5097" y="21623"/>
                    <a:pt x="5112" y="21573"/>
                  </a:cubicBezTo>
                  <a:cubicBezTo>
                    <a:pt x="5243" y="21113"/>
                    <a:pt x="5356" y="20648"/>
                    <a:pt x="5458" y="20181"/>
                  </a:cubicBezTo>
                  <a:cubicBezTo>
                    <a:pt x="5737" y="18758"/>
                    <a:pt x="5819" y="17308"/>
                    <a:pt x="5990" y="15871"/>
                  </a:cubicBezTo>
                  <a:cubicBezTo>
                    <a:pt x="6089" y="15126"/>
                    <a:pt x="6214" y="14386"/>
                    <a:pt x="6355" y="13650"/>
                  </a:cubicBezTo>
                  <a:cubicBezTo>
                    <a:pt x="6624" y="12190"/>
                    <a:pt x="6899" y="10731"/>
                    <a:pt x="7257" y="9289"/>
                  </a:cubicBezTo>
                  <a:cubicBezTo>
                    <a:pt x="7615" y="7808"/>
                    <a:pt x="7988" y="6313"/>
                    <a:pt x="8667" y="4942"/>
                  </a:cubicBezTo>
                  <a:cubicBezTo>
                    <a:pt x="8779" y="4719"/>
                    <a:pt x="8893" y="4499"/>
                    <a:pt x="9029" y="4292"/>
                  </a:cubicBezTo>
                  <a:cubicBezTo>
                    <a:pt x="9060" y="4240"/>
                    <a:pt x="9126" y="4216"/>
                    <a:pt x="9182" y="4249"/>
                  </a:cubicBezTo>
                  <a:cubicBezTo>
                    <a:pt x="9248" y="4288"/>
                    <a:pt x="9249" y="4378"/>
                    <a:pt x="9199" y="4430"/>
                  </a:cubicBezTo>
                  <a:cubicBezTo>
                    <a:pt x="9074" y="4623"/>
                    <a:pt x="8969" y="4830"/>
                    <a:pt x="8867" y="5034"/>
                  </a:cubicBezTo>
                  <a:cubicBezTo>
                    <a:pt x="8147" y="6493"/>
                    <a:pt x="7771" y="8086"/>
                    <a:pt x="7395" y="9662"/>
                  </a:cubicBezTo>
                  <a:cubicBezTo>
                    <a:pt x="6923" y="11702"/>
                    <a:pt x="6523" y="13759"/>
                    <a:pt x="6219" y="15829"/>
                  </a:cubicBezTo>
                  <a:cubicBezTo>
                    <a:pt x="6042" y="17265"/>
                    <a:pt x="5963" y="18712"/>
                    <a:pt x="5691" y="20135"/>
                  </a:cubicBezTo>
                  <a:cubicBezTo>
                    <a:pt x="5644" y="20392"/>
                    <a:pt x="5576" y="20645"/>
                    <a:pt x="5516" y="20900"/>
                  </a:cubicBezTo>
                  <a:cubicBezTo>
                    <a:pt x="5510" y="20920"/>
                    <a:pt x="5507" y="20940"/>
                    <a:pt x="5501" y="20960"/>
                  </a:cubicBezTo>
                  <a:cubicBezTo>
                    <a:pt x="5751" y="20389"/>
                    <a:pt x="6006" y="19821"/>
                    <a:pt x="6262" y="19256"/>
                  </a:cubicBezTo>
                  <a:cubicBezTo>
                    <a:pt x="6335" y="19088"/>
                    <a:pt x="6410" y="18922"/>
                    <a:pt x="6488" y="18755"/>
                  </a:cubicBezTo>
                  <a:cubicBezTo>
                    <a:pt x="6492" y="18735"/>
                    <a:pt x="6502" y="18714"/>
                    <a:pt x="6515" y="18697"/>
                  </a:cubicBezTo>
                  <a:cubicBezTo>
                    <a:pt x="6535" y="18653"/>
                    <a:pt x="6557" y="18610"/>
                    <a:pt x="6575" y="18564"/>
                  </a:cubicBezTo>
                  <a:cubicBezTo>
                    <a:pt x="6532" y="18549"/>
                    <a:pt x="6502" y="18509"/>
                    <a:pt x="6502" y="18461"/>
                  </a:cubicBezTo>
                  <a:cubicBezTo>
                    <a:pt x="6626" y="17901"/>
                    <a:pt x="6812" y="17353"/>
                    <a:pt x="6956" y="16798"/>
                  </a:cubicBezTo>
                  <a:cubicBezTo>
                    <a:pt x="7114" y="16217"/>
                    <a:pt x="7248" y="15631"/>
                    <a:pt x="7372" y="15041"/>
                  </a:cubicBezTo>
                  <a:cubicBezTo>
                    <a:pt x="7656" y="13710"/>
                    <a:pt x="7876" y="12364"/>
                    <a:pt x="8210" y="11042"/>
                  </a:cubicBezTo>
                  <a:cubicBezTo>
                    <a:pt x="8526" y="9861"/>
                    <a:pt x="8831" y="8675"/>
                    <a:pt x="9192" y="7508"/>
                  </a:cubicBezTo>
                  <a:cubicBezTo>
                    <a:pt x="9324" y="7120"/>
                    <a:pt x="9464" y="6710"/>
                    <a:pt x="9594" y="6329"/>
                  </a:cubicBezTo>
                  <a:cubicBezTo>
                    <a:pt x="9744" y="5903"/>
                    <a:pt x="9899" y="5495"/>
                    <a:pt x="9983" y="5060"/>
                  </a:cubicBezTo>
                  <a:cubicBezTo>
                    <a:pt x="10018" y="4881"/>
                    <a:pt x="10052" y="4702"/>
                    <a:pt x="10064" y="4522"/>
                  </a:cubicBezTo>
                  <a:cubicBezTo>
                    <a:pt x="10066" y="4489"/>
                    <a:pt x="10066" y="4459"/>
                    <a:pt x="10066" y="4427"/>
                  </a:cubicBezTo>
                  <a:cubicBezTo>
                    <a:pt x="10064" y="4367"/>
                    <a:pt x="10116" y="4316"/>
                    <a:pt x="10175" y="4316"/>
                  </a:cubicBezTo>
                  <a:cubicBezTo>
                    <a:pt x="10237" y="4316"/>
                    <a:pt x="10283" y="4367"/>
                    <a:pt x="10284" y="4427"/>
                  </a:cubicBezTo>
                  <a:cubicBezTo>
                    <a:pt x="10289" y="4561"/>
                    <a:pt x="10269" y="4696"/>
                    <a:pt x="10247" y="4827"/>
                  </a:cubicBezTo>
                  <a:cubicBezTo>
                    <a:pt x="10204" y="5104"/>
                    <a:pt x="10141" y="5376"/>
                    <a:pt x="10062" y="5643"/>
                  </a:cubicBezTo>
                  <a:cubicBezTo>
                    <a:pt x="9880" y="6203"/>
                    <a:pt x="9678" y="6745"/>
                    <a:pt x="9494" y="7299"/>
                  </a:cubicBezTo>
                  <a:cubicBezTo>
                    <a:pt x="9110" y="8442"/>
                    <a:pt x="8825" y="9617"/>
                    <a:pt x="8505" y="10777"/>
                  </a:cubicBezTo>
                  <a:cubicBezTo>
                    <a:pt x="8139" y="12130"/>
                    <a:pt x="7915" y="13516"/>
                    <a:pt x="7628" y="14886"/>
                  </a:cubicBezTo>
                  <a:cubicBezTo>
                    <a:pt x="7426" y="15928"/>
                    <a:pt x="7142" y="16950"/>
                    <a:pt x="6857" y="17973"/>
                  </a:cubicBezTo>
                  <a:cubicBezTo>
                    <a:pt x="7113" y="17441"/>
                    <a:pt x="7376" y="16913"/>
                    <a:pt x="7641" y="16384"/>
                  </a:cubicBezTo>
                  <a:lnTo>
                    <a:pt x="7684" y="16298"/>
                  </a:lnTo>
                  <a:cubicBezTo>
                    <a:pt x="7645" y="16273"/>
                    <a:pt x="7622" y="16223"/>
                    <a:pt x="7638" y="16177"/>
                  </a:cubicBezTo>
                  <a:cubicBezTo>
                    <a:pt x="7712" y="15964"/>
                    <a:pt x="7786" y="15750"/>
                    <a:pt x="7869" y="15540"/>
                  </a:cubicBezTo>
                  <a:cubicBezTo>
                    <a:pt x="8279" y="14473"/>
                    <a:pt x="8844" y="13479"/>
                    <a:pt x="9300" y="12432"/>
                  </a:cubicBezTo>
                  <a:cubicBezTo>
                    <a:pt x="9652" y="11611"/>
                    <a:pt x="9987" y="10779"/>
                    <a:pt x="10240" y="9920"/>
                  </a:cubicBezTo>
                  <a:cubicBezTo>
                    <a:pt x="10476" y="9121"/>
                    <a:pt x="10644" y="8304"/>
                    <a:pt x="10806" y="7489"/>
                  </a:cubicBezTo>
                  <a:cubicBezTo>
                    <a:pt x="10917" y="6939"/>
                    <a:pt x="11071" y="6397"/>
                    <a:pt x="11182" y="5846"/>
                  </a:cubicBezTo>
                  <a:cubicBezTo>
                    <a:pt x="11223" y="5707"/>
                    <a:pt x="11435" y="5765"/>
                    <a:pt x="11390" y="5915"/>
                  </a:cubicBezTo>
                  <a:cubicBezTo>
                    <a:pt x="11269" y="6500"/>
                    <a:pt x="11108" y="7084"/>
                    <a:pt x="10992" y="7670"/>
                  </a:cubicBezTo>
                  <a:cubicBezTo>
                    <a:pt x="10773" y="8792"/>
                    <a:pt x="10519" y="9907"/>
                    <a:pt x="10119" y="10978"/>
                  </a:cubicBezTo>
                  <a:cubicBezTo>
                    <a:pt x="9793" y="11860"/>
                    <a:pt x="9429" y="12727"/>
                    <a:pt x="9011" y="13568"/>
                  </a:cubicBezTo>
                  <a:cubicBezTo>
                    <a:pt x="8736" y="14121"/>
                    <a:pt x="8464" y="14678"/>
                    <a:pt x="8226" y="15247"/>
                  </a:cubicBezTo>
                  <a:cubicBezTo>
                    <a:pt x="8279" y="15148"/>
                    <a:pt x="8335" y="15048"/>
                    <a:pt x="8391" y="14951"/>
                  </a:cubicBezTo>
                  <a:cubicBezTo>
                    <a:pt x="8480" y="14797"/>
                    <a:pt x="8572" y="14646"/>
                    <a:pt x="8664" y="14494"/>
                  </a:cubicBezTo>
                  <a:cubicBezTo>
                    <a:pt x="8670" y="14485"/>
                    <a:pt x="8674" y="14473"/>
                    <a:pt x="8681" y="14465"/>
                  </a:cubicBezTo>
                  <a:cubicBezTo>
                    <a:pt x="9133" y="13719"/>
                    <a:pt x="9599" y="12983"/>
                    <a:pt x="10089" y="12262"/>
                  </a:cubicBezTo>
                  <a:cubicBezTo>
                    <a:pt x="10497" y="11676"/>
                    <a:pt x="10908" y="11092"/>
                    <a:pt x="11331" y="10516"/>
                  </a:cubicBezTo>
                  <a:cubicBezTo>
                    <a:pt x="11331" y="10468"/>
                    <a:pt x="11361" y="10419"/>
                    <a:pt x="11394" y="10382"/>
                  </a:cubicBezTo>
                  <a:cubicBezTo>
                    <a:pt x="11532" y="10175"/>
                    <a:pt x="11655" y="9962"/>
                    <a:pt x="11768" y="9741"/>
                  </a:cubicBezTo>
                  <a:cubicBezTo>
                    <a:pt x="12059" y="9173"/>
                    <a:pt x="12304" y="8582"/>
                    <a:pt x="12511" y="7978"/>
                  </a:cubicBezTo>
                  <a:cubicBezTo>
                    <a:pt x="12901" y="6860"/>
                    <a:pt x="13184" y="5708"/>
                    <a:pt x="13546" y="4579"/>
                  </a:cubicBezTo>
                  <a:cubicBezTo>
                    <a:pt x="13771" y="3909"/>
                    <a:pt x="14054" y="3258"/>
                    <a:pt x="14379" y="2630"/>
                  </a:cubicBezTo>
                  <a:cubicBezTo>
                    <a:pt x="14458" y="2475"/>
                    <a:pt x="14537" y="2322"/>
                    <a:pt x="14619" y="2171"/>
                  </a:cubicBezTo>
                  <a:cubicBezTo>
                    <a:pt x="14619" y="2171"/>
                    <a:pt x="14619" y="2170"/>
                    <a:pt x="14622" y="2170"/>
                  </a:cubicBezTo>
                  <a:lnTo>
                    <a:pt x="14687" y="2121"/>
                  </a:lnTo>
                  <a:cubicBezTo>
                    <a:pt x="14712" y="2114"/>
                    <a:pt x="14744" y="2117"/>
                    <a:pt x="14770" y="2131"/>
                  </a:cubicBezTo>
                  <a:cubicBezTo>
                    <a:pt x="14823" y="2163"/>
                    <a:pt x="14839" y="2229"/>
                    <a:pt x="14810" y="2281"/>
                  </a:cubicBezTo>
                  <a:cubicBezTo>
                    <a:pt x="14704" y="2472"/>
                    <a:pt x="14605" y="2667"/>
                    <a:pt x="14510" y="2856"/>
                  </a:cubicBezTo>
                  <a:cubicBezTo>
                    <a:pt x="13459" y="4867"/>
                    <a:pt x="13193" y="7170"/>
                    <a:pt x="12257" y="9230"/>
                  </a:cubicBezTo>
                  <a:cubicBezTo>
                    <a:pt x="12231" y="9286"/>
                    <a:pt x="12204" y="9341"/>
                    <a:pt x="12179" y="9397"/>
                  </a:cubicBezTo>
                  <a:cubicBezTo>
                    <a:pt x="12424" y="9086"/>
                    <a:pt x="12671" y="8780"/>
                    <a:pt x="12927" y="8481"/>
                  </a:cubicBezTo>
                  <a:cubicBezTo>
                    <a:pt x="13099" y="8281"/>
                    <a:pt x="13273" y="8083"/>
                    <a:pt x="13446" y="7885"/>
                  </a:cubicBezTo>
                  <a:cubicBezTo>
                    <a:pt x="13431" y="7852"/>
                    <a:pt x="13431" y="7814"/>
                    <a:pt x="13450" y="7781"/>
                  </a:cubicBezTo>
                  <a:cubicBezTo>
                    <a:pt x="13495" y="7695"/>
                    <a:pt x="13539" y="7609"/>
                    <a:pt x="13582" y="7521"/>
                  </a:cubicBezTo>
                  <a:cubicBezTo>
                    <a:pt x="13682" y="7321"/>
                    <a:pt x="13777" y="7120"/>
                    <a:pt x="13870" y="6918"/>
                  </a:cubicBezTo>
                  <a:cubicBezTo>
                    <a:pt x="14169" y="6293"/>
                    <a:pt x="14392" y="5636"/>
                    <a:pt x="14661" y="4998"/>
                  </a:cubicBezTo>
                  <a:cubicBezTo>
                    <a:pt x="15043" y="4127"/>
                    <a:pt x="15516" y="3296"/>
                    <a:pt x="16009" y="2482"/>
                  </a:cubicBezTo>
                  <a:cubicBezTo>
                    <a:pt x="16354" y="1918"/>
                    <a:pt x="16731" y="1376"/>
                    <a:pt x="17082" y="818"/>
                  </a:cubicBezTo>
                  <a:cubicBezTo>
                    <a:pt x="17169" y="669"/>
                    <a:pt x="17274" y="525"/>
                    <a:pt x="17349" y="368"/>
                  </a:cubicBezTo>
                  <a:cubicBezTo>
                    <a:pt x="17435" y="327"/>
                    <a:pt x="17522" y="288"/>
                    <a:pt x="17609" y="246"/>
                  </a:cubicBezTo>
                  <a:cubicBezTo>
                    <a:pt x="17612" y="255"/>
                    <a:pt x="17614" y="262"/>
                    <a:pt x="17614" y="274"/>
                  </a:cubicBezTo>
                  <a:cubicBezTo>
                    <a:pt x="17578" y="483"/>
                    <a:pt x="17428" y="657"/>
                    <a:pt x="17326" y="843"/>
                  </a:cubicBezTo>
                  <a:cubicBezTo>
                    <a:pt x="16951" y="1445"/>
                    <a:pt x="16544" y="2029"/>
                    <a:pt x="16175" y="2634"/>
                  </a:cubicBezTo>
                  <a:cubicBezTo>
                    <a:pt x="15710" y="3402"/>
                    <a:pt x="15263" y="4187"/>
                    <a:pt x="14898" y="5005"/>
                  </a:cubicBezTo>
                  <a:cubicBezTo>
                    <a:pt x="14619" y="5642"/>
                    <a:pt x="14402" y="6303"/>
                    <a:pt x="14106" y="6931"/>
                  </a:cubicBezTo>
                  <a:cubicBezTo>
                    <a:pt x="14041" y="7075"/>
                    <a:pt x="13975" y="7218"/>
                    <a:pt x="13906" y="7361"/>
                  </a:cubicBezTo>
                  <a:cubicBezTo>
                    <a:pt x="15423" y="5635"/>
                    <a:pt x="16944" y="3912"/>
                    <a:pt x="18358" y="2099"/>
                  </a:cubicBezTo>
                  <a:cubicBezTo>
                    <a:pt x="18801" y="1519"/>
                    <a:pt x="19247" y="941"/>
                    <a:pt x="19677" y="348"/>
                  </a:cubicBezTo>
                  <a:cubicBezTo>
                    <a:pt x="19726" y="275"/>
                    <a:pt x="19770" y="200"/>
                    <a:pt x="19812" y="121"/>
                  </a:cubicBezTo>
                  <a:cubicBezTo>
                    <a:pt x="19832" y="54"/>
                    <a:pt x="19898" y="0"/>
                    <a:pt x="19969" y="32"/>
                  </a:cubicBezTo>
                  <a:cubicBezTo>
                    <a:pt x="20022" y="57"/>
                    <a:pt x="20050" y="121"/>
                    <a:pt x="20026" y="176"/>
                  </a:cubicBezTo>
                  <a:cubicBezTo>
                    <a:pt x="19928" y="396"/>
                    <a:pt x="19777" y="586"/>
                    <a:pt x="19638" y="778"/>
                  </a:cubicBezTo>
                  <a:cubicBezTo>
                    <a:pt x="19329" y="1182"/>
                    <a:pt x="19023" y="1592"/>
                    <a:pt x="18715" y="1997"/>
                  </a:cubicBezTo>
                  <a:cubicBezTo>
                    <a:pt x="18082" y="2817"/>
                    <a:pt x="17428" y="3616"/>
                    <a:pt x="16760" y="4407"/>
                  </a:cubicBezTo>
                  <a:cubicBezTo>
                    <a:pt x="17282" y="4078"/>
                    <a:pt x="17838" y="3812"/>
                    <a:pt x="18361" y="3485"/>
                  </a:cubicBezTo>
                  <a:cubicBezTo>
                    <a:pt x="18643" y="3309"/>
                    <a:pt x="18920" y="3126"/>
                    <a:pt x="19197" y="2940"/>
                  </a:cubicBezTo>
                  <a:cubicBezTo>
                    <a:pt x="19603" y="2656"/>
                    <a:pt x="20016" y="2371"/>
                    <a:pt x="20350" y="2005"/>
                  </a:cubicBezTo>
                  <a:cubicBezTo>
                    <a:pt x="20390" y="1961"/>
                    <a:pt x="20462" y="1963"/>
                    <a:pt x="20503" y="2005"/>
                  </a:cubicBezTo>
                  <a:cubicBezTo>
                    <a:pt x="20546" y="2048"/>
                    <a:pt x="20544" y="2115"/>
                    <a:pt x="20503" y="2158"/>
                  </a:cubicBezTo>
                  <a:cubicBezTo>
                    <a:pt x="20381" y="2296"/>
                    <a:pt x="20246" y="2423"/>
                    <a:pt x="20102" y="2538"/>
                  </a:cubicBezTo>
                  <a:cubicBezTo>
                    <a:pt x="19589" y="2958"/>
                    <a:pt x="19030" y="3320"/>
                    <a:pt x="18469" y="3674"/>
                  </a:cubicBezTo>
                  <a:cubicBezTo>
                    <a:pt x="17895" y="4032"/>
                    <a:pt x="17280" y="4316"/>
                    <a:pt x="16719" y="4693"/>
                  </a:cubicBezTo>
                  <a:cubicBezTo>
                    <a:pt x="16543" y="4812"/>
                    <a:pt x="16364" y="4934"/>
                    <a:pt x="16202" y="5075"/>
                  </a:cubicBezTo>
                  <a:cubicBezTo>
                    <a:pt x="16185" y="5093"/>
                    <a:pt x="16167" y="5110"/>
                    <a:pt x="16147" y="5124"/>
                  </a:cubicBezTo>
                  <a:cubicBezTo>
                    <a:pt x="15666" y="5685"/>
                    <a:pt x="15178" y="6241"/>
                    <a:pt x="14692" y="6799"/>
                  </a:cubicBezTo>
                  <a:cubicBezTo>
                    <a:pt x="14607" y="6895"/>
                    <a:pt x="14523" y="6990"/>
                    <a:pt x="14438" y="7088"/>
                  </a:cubicBezTo>
                  <a:lnTo>
                    <a:pt x="14477" y="7062"/>
                  </a:lnTo>
                  <a:cubicBezTo>
                    <a:pt x="14973" y="6734"/>
                    <a:pt x="15483" y="6422"/>
                    <a:pt x="16016" y="6159"/>
                  </a:cubicBezTo>
                  <a:cubicBezTo>
                    <a:pt x="16901" y="5718"/>
                    <a:pt x="17844" y="5383"/>
                    <a:pt x="18705" y="4901"/>
                  </a:cubicBezTo>
                  <a:cubicBezTo>
                    <a:pt x="18827" y="4832"/>
                    <a:pt x="18938" y="5012"/>
                    <a:pt x="18814" y="5090"/>
                  </a:cubicBezTo>
                  <a:cubicBezTo>
                    <a:pt x="17723" y="5699"/>
                    <a:pt x="16520" y="6077"/>
                    <a:pt x="15443" y="6714"/>
                  </a:cubicBezTo>
                  <a:cubicBezTo>
                    <a:pt x="15026" y="6962"/>
                    <a:pt x="14613" y="7219"/>
                    <a:pt x="14221" y="7506"/>
                  </a:cubicBezTo>
                  <a:cubicBezTo>
                    <a:pt x="14091" y="7601"/>
                    <a:pt x="13961" y="7698"/>
                    <a:pt x="13847" y="7793"/>
                  </a:cubicBezTo>
                  <a:cubicBezTo>
                    <a:pt x="13797" y="7830"/>
                    <a:pt x="13755" y="7899"/>
                    <a:pt x="13703" y="7918"/>
                  </a:cubicBezTo>
                  <a:cubicBezTo>
                    <a:pt x="13212" y="8477"/>
                    <a:pt x="12724" y="9042"/>
                    <a:pt x="12266" y="9633"/>
                  </a:cubicBezTo>
                  <a:cubicBezTo>
                    <a:pt x="11908" y="10107"/>
                    <a:pt x="11552" y="10585"/>
                    <a:pt x="11202" y="11066"/>
                  </a:cubicBezTo>
                  <a:cubicBezTo>
                    <a:pt x="11663" y="10682"/>
                    <a:pt x="12165" y="10344"/>
                    <a:pt x="12672" y="10022"/>
                  </a:cubicBezTo>
                  <a:cubicBezTo>
                    <a:pt x="13459" y="9532"/>
                    <a:pt x="14264" y="9068"/>
                    <a:pt x="15046" y="8567"/>
                  </a:cubicBezTo>
                  <a:cubicBezTo>
                    <a:pt x="15506" y="8260"/>
                    <a:pt x="15952" y="7936"/>
                    <a:pt x="16428" y="7656"/>
                  </a:cubicBezTo>
                  <a:cubicBezTo>
                    <a:pt x="16550" y="7587"/>
                    <a:pt x="16663" y="7767"/>
                    <a:pt x="16537" y="7844"/>
                  </a:cubicBezTo>
                  <a:cubicBezTo>
                    <a:pt x="15880" y="8231"/>
                    <a:pt x="15277" y="8705"/>
                    <a:pt x="14619" y="9089"/>
                  </a:cubicBezTo>
                  <a:cubicBezTo>
                    <a:pt x="13659" y="9683"/>
                    <a:pt x="12668" y="10232"/>
                    <a:pt x="11758" y="10905"/>
                  </a:cubicBezTo>
                  <a:cubicBezTo>
                    <a:pt x="11440" y="11138"/>
                    <a:pt x="11161" y="11375"/>
                    <a:pt x="10884" y="11644"/>
                  </a:cubicBezTo>
                  <a:cubicBezTo>
                    <a:pt x="10799" y="11725"/>
                    <a:pt x="10719" y="11809"/>
                    <a:pt x="10634" y="11890"/>
                  </a:cubicBezTo>
                  <a:cubicBezTo>
                    <a:pt x="10618" y="11910"/>
                    <a:pt x="10596" y="11927"/>
                    <a:pt x="10572" y="11942"/>
                  </a:cubicBezTo>
                  <a:cubicBezTo>
                    <a:pt x="10098" y="12617"/>
                    <a:pt x="9640" y="13305"/>
                    <a:pt x="9206" y="14006"/>
                  </a:cubicBezTo>
                  <a:lnTo>
                    <a:pt x="9210" y="14003"/>
                  </a:lnTo>
                  <a:cubicBezTo>
                    <a:pt x="9885" y="13445"/>
                    <a:pt x="10585" y="12925"/>
                    <a:pt x="11311" y="12439"/>
                  </a:cubicBezTo>
                  <a:cubicBezTo>
                    <a:pt x="11920" y="12019"/>
                    <a:pt x="12553" y="11631"/>
                    <a:pt x="13181" y="11242"/>
                  </a:cubicBezTo>
                  <a:cubicBezTo>
                    <a:pt x="13774" y="10850"/>
                    <a:pt x="14367" y="10469"/>
                    <a:pt x="14976" y="10107"/>
                  </a:cubicBezTo>
                  <a:cubicBezTo>
                    <a:pt x="15719" y="9646"/>
                    <a:pt x="16478" y="9196"/>
                    <a:pt x="17181" y="8670"/>
                  </a:cubicBezTo>
                  <a:cubicBezTo>
                    <a:pt x="17348" y="8546"/>
                    <a:pt x="17509" y="8414"/>
                    <a:pt x="17674" y="8287"/>
                  </a:cubicBezTo>
                  <a:cubicBezTo>
                    <a:pt x="17752" y="8227"/>
                    <a:pt x="17858" y="8110"/>
                    <a:pt x="17946" y="8215"/>
                  </a:cubicBezTo>
                  <a:cubicBezTo>
                    <a:pt x="17982" y="8261"/>
                    <a:pt x="17973" y="8332"/>
                    <a:pt x="17926" y="8368"/>
                  </a:cubicBezTo>
                  <a:cubicBezTo>
                    <a:pt x="17770" y="8486"/>
                    <a:pt x="17617" y="8611"/>
                    <a:pt x="17461" y="8730"/>
                  </a:cubicBezTo>
                  <a:cubicBezTo>
                    <a:pt x="16502" y="9463"/>
                    <a:pt x="15449" y="10060"/>
                    <a:pt x="14425" y="10698"/>
                  </a:cubicBezTo>
                  <a:cubicBezTo>
                    <a:pt x="14028" y="10940"/>
                    <a:pt x="13647" y="11203"/>
                    <a:pt x="13256" y="11451"/>
                  </a:cubicBezTo>
                  <a:cubicBezTo>
                    <a:pt x="12645" y="11827"/>
                    <a:pt x="12034" y="12208"/>
                    <a:pt x="11440" y="12612"/>
                  </a:cubicBezTo>
                  <a:cubicBezTo>
                    <a:pt x="10857" y="13011"/>
                    <a:pt x="10276" y="13415"/>
                    <a:pt x="9728" y="13865"/>
                  </a:cubicBezTo>
                  <a:cubicBezTo>
                    <a:pt x="9469" y="14074"/>
                    <a:pt x="9209" y="14276"/>
                    <a:pt x="8957" y="14492"/>
                  </a:cubicBezTo>
                  <a:cubicBezTo>
                    <a:pt x="8924" y="14519"/>
                    <a:pt x="8888" y="14560"/>
                    <a:pt x="8851" y="14591"/>
                  </a:cubicBezTo>
                  <a:cubicBezTo>
                    <a:pt x="8562" y="15080"/>
                    <a:pt x="8286" y="15578"/>
                    <a:pt x="8027" y="16084"/>
                  </a:cubicBezTo>
                  <a:cubicBezTo>
                    <a:pt x="7872" y="16393"/>
                    <a:pt x="7717" y="16705"/>
                    <a:pt x="7564" y="17014"/>
                  </a:cubicBezTo>
                  <a:cubicBezTo>
                    <a:pt x="7723" y="16844"/>
                    <a:pt x="7889" y="16683"/>
                    <a:pt x="8055" y="16522"/>
                  </a:cubicBezTo>
                  <a:cubicBezTo>
                    <a:pt x="8702" y="15889"/>
                    <a:pt x="9406" y="15347"/>
                    <a:pt x="10158" y="14853"/>
                  </a:cubicBezTo>
                  <a:cubicBezTo>
                    <a:pt x="11534" y="13937"/>
                    <a:pt x="12944" y="13072"/>
                    <a:pt x="14356" y="12208"/>
                  </a:cubicBezTo>
                  <a:cubicBezTo>
                    <a:pt x="14756" y="11962"/>
                    <a:pt x="15170" y="11735"/>
                    <a:pt x="15572" y="11495"/>
                  </a:cubicBezTo>
                  <a:cubicBezTo>
                    <a:pt x="16183" y="11129"/>
                    <a:pt x="16765" y="10717"/>
                    <a:pt x="17312" y="10260"/>
                  </a:cubicBezTo>
                  <a:cubicBezTo>
                    <a:pt x="17455" y="10135"/>
                    <a:pt x="17592" y="10001"/>
                    <a:pt x="17717" y="9857"/>
                  </a:cubicBezTo>
                  <a:cubicBezTo>
                    <a:pt x="17789" y="9772"/>
                    <a:pt x="17858" y="9686"/>
                    <a:pt x="17923" y="9595"/>
                  </a:cubicBezTo>
                  <a:cubicBezTo>
                    <a:pt x="17939" y="9570"/>
                    <a:pt x="17954" y="9545"/>
                    <a:pt x="17969" y="9519"/>
                  </a:cubicBezTo>
                  <a:cubicBezTo>
                    <a:pt x="18000" y="9467"/>
                    <a:pt x="18068" y="9449"/>
                    <a:pt x="18118" y="9480"/>
                  </a:cubicBezTo>
                  <a:cubicBezTo>
                    <a:pt x="18274" y="9578"/>
                    <a:pt x="18041" y="9782"/>
                    <a:pt x="17982" y="9880"/>
                  </a:cubicBezTo>
                  <a:cubicBezTo>
                    <a:pt x="17765" y="10159"/>
                    <a:pt x="17499" y="10393"/>
                    <a:pt x="17227" y="10613"/>
                  </a:cubicBezTo>
                  <a:cubicBezTo>
                    <a:pt x="16860" y="10904"/>
                    <a:pt x="16484" y="11178"/>
                    <a:pt x="16090" y="11431"/>
                  </a:cubicBezTo>
                  <a:cubicBezTo>
                    <a:pt x="15495" y="11814"/>
                    <a:pt x="14868" y="12140"/>
                    <a:pt x="14271" y="12518"/>
                  </a:cubicBezTo>
                  <a:cubicBezTo>
                    <a:pt x="12705" y="13484"/>
                    <a:pt x="11128" y="14436"/>
                    <a:pt x="9620" y="15491"/>
                  </a:cubicBezTo>
                  <a:cubicBezTo>
                    <a:pt x="8947" y="15979"/>
                    <a:pt x="8332" y="16534"/>
                    <a:pt x="7757" y="17130"/>
                  </a:cubicBezTo>
                  <a:cubicBezTo>
                    <a:pt x="7602" y="17294"/>
                    <a:pt x="7471" y="17441"/>
                    <a:pt x="7347" y="17620"/>
                  </a:cubicBezTo>
                  <a:cubicBezTo>
                    <a:pt x="7326" y="17654"/>
                    <a:pt x="7285" y="17665"/>
                    <a:pt x="7248" y="17662"/>
                  </a:cubicBezTo>
                  <a:cubicBezTo>
                    <a:pt x="7135" y="17898"/>
                    <a:pt x="7021" y="18132"/>
                    <a:pt x="6910" y="18368"/>
                  </a:cubicBezTo>
                  <a:cubicBezTo>
                    <a:pt x="6949" y="18339"/>
                    <a:pt x="6991" y="18309"/>
                    <a:pt x="7031" y="18279"/>
                  </a:cubicBezTo>
                  <a:cubicBezTo>
                    <a:pt x="7595" y="17850"/>
                    <a:pt x="8213" y="17505"/>
                    <a:pt x="8838" y="17175"/>
                  </a:cubicBezTo>
                  <a:cubicBezTo>
                    <a:pt x="9465" y="16844"/>
                    <a:pt x="10072" y="16472"/>
                    <a:pt x="10698" y="16140"/>
                  </a:cubicBezTo>
                  <a:cubicBezTo>
                    <a:pt x="11531" y="15688"/>
                    <a:pt x="12404" y="15307"/>
                    <a:pt x="13260" y="14910"/>
                  </a:cubicBezTo>
                  <a:cubicBezTo>
                    <a:pt x="13421" y="14830"/>
                    <a:pt x="13581" y="14749"/>
                    <a:pt x="13725" y="14652"/>
                  </a:cubicBezTo>
                  <a:cubicBezTo>
                    <a:pt x="13798" y="14600"/>
                    <a:pt x="13893" y="14506"/>
                    <a:pt x="13972" y="14603"/>
                  </a:cubicBezTo>
                  <a:cubicBezTo>
                    <a:pt x="14042" y="14703"/>
                    <a:pt x="13942" y="14771"/>
                    <a:pt x="13864" y="14818"/>
                  </a:cubicBezTo>
                  <a:cubicBezTo>
                    <a:pt x="13490" y="15067"/>
                    <a:pt x="13072" y="15238"/>
                    <a:pt x="12664" y="15421"/>
                  </a:cubicBezTo>
                  <a:cubicBezTo>
                    <a:pt x="11561" y="15908"/>
                    <a:pt x="10499" y="16479"/>
                    <a:pt x="9456" y="17086"/>
                  </a:cubicBezTo>
                  <a:cubicBezTo>
                    <a:pt x="8808" y="17448"/>
                    <a:pt x="8134" y="17773"/>
                    <a:pt x="7520" y="18194"/>
                  </a:cubicBezTo>
                  <a:cubicBezTo>
                    <a:pt x="7311" y="18339"/>
                    <a:pt x="7104" y="18490"/>
                    <a:pt x="6902" y="18645"/>
                  </a:cubicBezTo>
                  <a:cubicBezTo>
                    <a:pt x="6837" y="18693"/>
                    <a:pt x="6769" y="18742"/>
                    <a:pt x="6709" y="18796"/>
                  </a:cubicBezTo>
                  <a:lnTo>
                    <a:pt x="6705" y="18799"/>
                  </a:lnTo>
                  <a:cubicBezTo>
                    <a:pt x="6308" y="19652"/>
                    <a:pt x="5921" y="20507"/>
                    <a:pt x="5553" y="21371"/>
                  </a:cubicBezTo>
                  <a:cubicBezTo>
                    <a:pt x="5753" y="21207"/>
                    <a:pt x="5956" y="21048"/>
                    <a:pt x="6163" y="20893"/>
                  </a:cubicBezTo>
                  <a:cubicBezTo>
                    <a:pt x="7031" y="20214"/>
                    <a:pt x="7983" y="19660"/>
                    <a:pt x="8976" y="19189"/>
                  </a:cubicBezTo>
                  <a:cubicBezTo>
                    <a:pt x="10565" y="18395"/>
                    <a:pt x="12175" y="17643"/>
                    <a:pt x="13689" y="16709"/>
                  </a:cubicBezTo>
                  <a:cubicBezTo>
                    <a:pt x="14313" y="16306"/>
                    <a:pt x="14953" y="15924"/>
                    <a:pt x="15510" y="15432"/>
                  </a:cubicBezTo>
                  <a:cubicBezTo>
                    <a:pt x="15635" y="15326"/>
                    <a:pt x="15748" y="15209"/>
                    <a:pt x="15863" y="15094"/>
                  </a:cubicBezTo>
                  <a:cubicBezTo>
                    <a:pt x="15906" y="15053"/>
                    <a:pt x="15975" y="15051"/>
                    <a:pt x="16018" y="15094"/>
                  </a:cubicBezTo>
                  <a:cubicBezTo>
                    <a:pt x="16060" y="15135"/>
                    <a:pt x="16061" y="15207"/>
                    <a:pt x="16018" y="15248"/>
                  </a:cubicBezTo>
                  <a:cubicBezTo>
                    <a:pt x="15955" y="15310"/>
                    <a:pt x="15894" y="15372"/>
                    <a:pt x="15831" y="15434"/>
                  </a:cubicBezTo>
                  <a:cubicBezTo>
                    <a:pt x="15597" y="15658"/>
                    <a:pt x="15341" y="15859"/>
                    <a:pt x="15078" y="16052"/>
                  </a:cubicBezTo>
                  <a:cubicBezTo>
                    <a:pt x="14510" y="16457"/>
                    <a:pt x="13915" y="16828"/>
                    <a:pt x="13318" y="17189"/>
                  </a:cubicBezTo>
                  <a:cubicBezTo>
                    <a:pt x="12409" y="17714"/>
                    <a:pt x="11469" y="18185"/>
                    <a:pt x="10533" y="18661"/>
                  </a:cubicBezTo>
                  <a:cubicBezTo>
                    <a:pt x="9491" y="19189"/>
                    <a:pt x="8418" y="19663"/>
                    <a:pt x="7419" y="20273"/>
                  </a:cubicBezTo>
                  <a:cubicBezTo>
                    <a:pt x="6804" y="20670"/>
                    <a:pt x="6216" y="21108"/>
                    <a:pt x="5651" y="21573"/>
                  </a:cubicBezTo>
                  <a:cubicBezTo>
                    <a:pt x="5555" y="21650"/>
                    <a:pt x="5461" y="21726"/>
                    <a:pt x="5366" y="21805"/>
                  </a:cubicBezTo>
                  <a:cubicBezTo>
                    <a:pt x="5253" y="22076"/>
                    <a:pt x="5142" y="22345"/>
                    <a:pt x="5030" y="22615"/>
                  </a:cubicBezTo>
                  <a:cubicBezTo>
                    <a:pt x="4745" y="23305"/>
                    <a:pt x="4481" y="24004"/>
                    <a:pt x="4225" y="24705"/>
                  </a:cubicBezTo>
                  <a:cubicBezTo>
                    <a:pt x="4179" y="24827"/>
                    <a:pt x="4131" y="24947"/>
                    <a:pt x="4084" y="25068"/>
                  </a:cubicBezTo>
                  <a:cubicBezTo>
                    <a:pt x="4064" y="25139"/>
                    <a:pt x="3998" y="25165"/>
                    <a:pt x="3943" y="25144"/>
                  </a:cubicBezTo>
                  <a:close/>
                  <a:moveTo>
                    <a:pt x="6695" y="24899"/>
                  </a:moveTo>
                  <a:cubicBezTo>
                    <a:pt x="6716" y="24925"/>
                    <a:pt x="6749" y="24940"/>
                    <a:pt x="6781" y="24940"/>
                  </a:cubicBezTo>
                  <a:cubicBezTo>
                    <a:pt x="6804" y="24940"/>
                    <a:pt x="6828" y="24932"/>
                    <a:pt x="6847" y="24918"/>
                  </a:cubicBezTo>
                  <a:cubicBezTo>
                    <a:pt x="7001" y="24799"/>
                    <a:pt x="7132" y="24652"/>
                    <a:pt x="7274" y="24520"/>
                  </a:cubicBezTo>
                  <a:cubicBezTo>
                    <a:pt x="7534" y="24268"/>
                    <a:pt x="7803" y="24027"/>
                    <a:pt x="8089" y="23804"/>
                  </a:cubicBezTo>
                  <a:cubicBezTo>
                    <a:pt x="8612" y="23398"/>
                    <a:pt x="9167" y="23039"/>
                    <a:pt x="9712" y="22661"/>
                  </a:cubicBezTo>
                  <a:cubicBezTo>
                    <a:pt x="10483" y="22136"/>
                    <a:pt x="11242" y="21587"/>
                    <a:pt x="12047" y="21113"/>
                  </a:cubicBezTo>
                  <a:cubicBezTo>
                    <a:pt x="12716" y="20730"/>
                    <a:pt x="13401" y="20378"/>
                    <a:pt x="14090" y="20030"/>
                  </a:cubicBezTo>
                  <a:cubicBezTo>
                    <a:pt x="14492" y="19836"/>
                    <a:pt x="14909" y="19676"/>
                    <a:pt x="15310" y="19481"/>
                  </a:cubicBezTo>
                  <a:cubicBezTo>
                    <a:pt x="15610" y="19328"/>
                    <a:pt x="15923" y="19199"/>
                    <a:pt x="16219" y="19037"/>
                  </a:cubicBezTo>
                  <a:cubicBezTo>
                    <a:pt x="16268" y="18952"/>
                    <a:pt x="16317" y="18870"/>
                    <a:pt x="16364" y="18785"/>
                  </a:cubicBezTo>
                  <a:cubicBezTo>
                    <a:pt x="16371" y="18775"/>
                    <a:pt x="16379" y="18762"/>
                    <a:pt x="16386" y="18753"/>
                  </a:cubicBezTo>
                  <a:cubicBezTo>
                    <a:pt x="16374" y="18746"/>
                    <a:pt x="16361" y="18740"/>
                    <a:pt x="16346" y="18739"/>
                  </a:cubicBezTo>
                  <a:cubicBezTo>
                    <a:pt x="16314" y="18735"/>
                    <a:pt x="16288" y="18743"/>
                    <a:pt x="16264" y="18761"/>
                  </a:cubicBezTo>
                  <a:cubicBezTo>
                    <a:pt x="16130" y="18848"/>
                    <a:pt x="15972" y="18916"/>
                    <a:pt x="15825" y="18988"/>
                  </a:cubicBezTo>
                  <a:cubicBezTo>
                    <a:pt x="15240" y="19282"/>
                    <a:pt x="14639" y="19541"/>
                    <a:pt x="14042" y="19810"/>
                  </a:cubicBezTo>
                  <a:cubicBezTo>
                    <a:pt x="13406" y="20128"/>
                    <a:pt x="12773" y="20458"/>
                    <a:pt x="12148" y="20802"/>
                  </a:cubicBezTo>
                  <a:cubicBezTo>
                    <a:pt x="11044" y="21429"/>
                    <a:pt x="10027" y="22198"/>
                    <a:pt x="8972" y="22902"/>
                  </a:cubicBezTo>
                  <a:cubicBezTo>
                    <a:pt x="8280" y="23362"/>
                    <a:pt x="7613" y="23861"/>
                    <a:pt x="7027" y="24451"/>
                  </a:cubicBezTo>
                  <a:cubicBezTo>
                    <a:pt x="6943" y="24534"/>
                    <a:pt x="6860" y="24618"/>
                    <a:pt x="6772" y="24697"/>
                  </a:cubicBezTo>
                  <a:cubicBezTo>
                    <a:pt x="6702" y="24748"/>
                    <a:pt x="6637" y="24813"/>
                    <a:pt x="6695" y="24899"/>
                  </a:cubicBezTo>
                  <a:close/>
                  <a:moveTo>
                    <a:pt x="5096" y="24501"/>
                  </a:moveTo>
                  <a:cubicBezTo>
                    <a:pt x="5215" y="24602"/>
                    <a:pt x="5307" y="24429"/>
                    <a:pt x="5395" y="24360"/>
                  </a:cubicBezTo>
                  <a:cubicBezTo>
                    <a:pt x="5570" y="24191"/>
                    <a:pt x="5743" y="24019"/>
                    <a:pt x="5918" y="23851"/>
                  </a:cubicBezTo>
                  <a:cubicBezTo>
                    <a:pt x="6256" y="23526"/>
                    <a:pt x="6595" y="23233"/>
                    <a:pt x="6953" y="22918"/>
                  </a:cubicBezTo>
                  <a:cubicBezTo>
                    <a:pt x="7865" y="22107"/>
                    <a:pt x="8716" y="21262"/>
                    <a:pt x="9694" y="20522"/>
                  </a:cubicBezTo>
                  <a:cubicBezTo>
                    <a:pt x="10706" y="19750"/>
                    <a:pt x="11778" y="19060"/>
                    <a:pt x="12889" y="18441"/>
                  </a:cubicBezTo>
                  <a:cubicBezTo>
                    <a:pt x="13743" y="17958"/>
                    <a:pt x="14618" y="17514"/>
                    <a:pt x="15466" y="17022"/>
                  </a:cubicBezTo>
                  <a:cubicBezTo>
                    <a:pt x="15828" y="16795"/>
                    <a:pt x="16166" y="16535"/>
                    <a:pt x="16472" y="16240"/>
                  </a:cubicBezTo>
                  <a:cubicBezTo>
                    <a:pt x="16518" y="16197"/>
                    <a:pt x="16561" y="16151"/>
                    <a:pt x="16607" y="16111"/>
                  </a:cubicBezTo>
                  <a:cubicBezTo>
                    <a:pt x="16662" y="16097"/>
                    <a:pt x="16692" y="16030"/>
                    <a:pt x="16678" y="15979"/>
                  </a:cubicBezTo>
                  <a:cubicBezTo>
                    <a:pt x="16600" y="15799"/>
                    <a:pt x="16435" y="15961"/>
                    <a:pt x="16354" y="16052"/>
                  </a:cubicBezTo>
                  <a:cubicBezTo>
                    <a:pt x="16198" y="16204"/>
                    <a:pt x="16032" y="16347"/>
                    <a:pt x="15861" y="16482"/>
                  </a:cubicBezTo>
                  <a:cubicBezTo>
                    <a:pt x="15211" y="16985"/>
                    <a:pt x="14452" y="17323"/>
                    <a:pt x="13741" y="17725"/>
                  </a:cubicBezTo>
                  <a:cubicBezTo>
                    <a:pt x="12432" y="18427"/>
                    <a:pt x="11144" y="19175"/>
                    <a:pt x="9949" y="20062"/>
                  </a:cubicBezTo>
                  <a:cubicBezTo>
                    <a:pt x="8743" y="20921"/>
                    <a:pt x="7695" y="21977"/>
                    <a:pt x="6587" y="22954"/>
                  </a:cubicBezTo>
                  <a:cubicBezTo>
                    <a:pt x="6071" y="23394"/>
                    <a:pt x="5582" y="23873"/>
                    <a:pt x="5097" y="24347"/>
                  </a:cubicBezTo>
                  <a:cubicBezTo>
                    <a:pt x="5053" y="24389"/>
                    <a:pt x="5054" y="24461"/>
                    <a:pt x="5096" y="24501"/>
                  </a:cubicBezTo>
                  <a:close/>
                  <a:moveTo>
                    <a:pt x="1003" y="24685"/>
                  </a:moveTo>
                  <a:cubicBezTo>
                    <a:pt x="1079" y="23039"/>
                    <a:pt x="907" y="21394"/>
                    <a:pt x="642" y="19771"/>
                  </a:cubicBezTo>
                  <a:cubicBezTo>
                    <a:pt x="435" y="18497"/>
                    <a:pt x="47" y="17251"/>
                    <a:pt x="11" y="15951"/>
                  </a:cubicBezTo>
                  <a:cubicBezTo>
                    <a:pt x="1" y="15734"/>
                    <a:pt x="4" y="15516"/>
                    <a:pt x="4" y="15299"/>
                  </a:cubicBezTo>
                  <a:cubicBezTo>
                    <a:pt x="4" y="15240"/>
                    <a:pt x="54" y="15189"/>
                    <a:pt x="114" y="15189"/>
                  </a:cubicBezTo>
                  <a:cubicBezTo>
                    <a:pt x="173" y="15189"/>
                    <a:pt x="224" y="15240"/>
                    <a:pt x="224" y="15299"/>
                  </a:cubicBezTo>
                  <a:cubicBezTo>
                    <a:pt x="224" y="15440"/>
                    <a:pt x="222" y="15580"/>
                    <a:pt x="224" y="15721"/>
                  </a:cubicBezTo>
                  <a:cubicBezTo>
                    <a:pt x="229" y="16982"/>
                    <a:pt x="574" y="18195"/>
                    <a:pt x="804" y="19423"/>
                  </a:cubicBezTo>
                  <a:cubicBezTo>
                    <a:pt x="1003" y="20581"/>
                    <a:pt x="1157" y="21747"/>
                    <a:pt x="1221" y="22920"/>
                  </a:cubicBezTo>
                  <a:cubicBezTo>
                    <a:pt x="1250" y="23508"/>
                    <a:pt x="1240" y="24097"/>
                    <a:pt x="1223" y="24685"/>
                  </a:cubicBezTo>
                  <a:cubicBezTo>
                    <a:pt x="1217" y="24823"/>
                    <a:pt x="1009" y="24832"/>
                    <a:pt x="1003" y="24685"/>
                  </a:cubicBezTo>
                  <a:close/>
                  <a:moveTo>
                    <a:pt x="2942" y="25230"/>
                  </a:moveTo>
                  <a:cubicBezTo>
                    <a:pt x="2882" y="24331"/>
                    <a:pt x="2928" y="23427"/>
                    <a:pt x="2896" y="22527"/>
                  </a:cubicBezTo>
                  <a:cubicBezTo>
                    <a:pt x="2837" y="20970"/>
                    <a:pt x="2625" y="19425"/>
                    <a:pt x="2409" y="17885"/>
                  </a:cubicBezTo>
                  <a:cubicBezTo>
                    <a:pt x="2232" y="16628"/>
                    <a:pt x="1962" y="15389"/>
                    <a:pt x="1755" y="14138"/>
                  </a:cubicBezTo>
                  <a:cubicBezTo>
                    <a:pt x="1620" y="13215"/>
                    <a:pt x="1460" y="12295"/>
                    <a:pt x="1384" y="11367"/>
                  </a:cubicBezTo>
                  <a:cubicBezTo>
                    <a:pt x="1364" y="11115"/>
                    <a:pt x="1357" y="10865"/>
                    <a:pt x="1371" y="10613"/>
                  </a:cubicBezTo>
                  <a:lnTo>
                    <a:pt x="1592" y="10290"/>
                  </a:lnTo>
                  <a:cubicBezTo>
                    <a:pt x="1643" y="10366"/>
                    <a:pt x="1584" y="10517"/>
                    <a:pt x="1589" y="10603"/>
                  </a:cubicBezTo>
                  <a:cubicBezTo>
                    <a:pt x="1575" y="10819"/>
                    <a:pt x="1579" y="11034"/>
                    <a:pt x="1592" y="11250"/>
                  </a:cubicBezTo>
                  <a:cubicBezTo>
                    <a:pt x="1752" y="13122"/>
                    <a:pt x="2126" y="14968"/>
                    <a:pt x="2459" y="16815"/>
                  </a:cubicBezTo>
                  <a:cubicBezTo>
                    <a:pt x="2763" y="18712"/>
                    <a:pt x="3030" y="20622"/>
                    <a:pt x="3110" y="22543"/>
                  </a:cubicBezTo>
                  <a:cubicBezTo>
                    <a:pt x="3129" y="23189"/>
                    <a:pt x="3118" y="23833"/>
                    <a:pt x="3129" y="24478"/>
                  </a:cubicBezTo>
                  <a:cubicBezTo>
                    <a:pt x="3132" y="24720"/>
                    <a:pt x="3135" y="24958"/>
                    <a:pt x="3156" y="25197"/>
                  </a:cubicBezTo>
                  <a:cubicBezTo>
                    <a:pt x="3165" y="25273"/>
                    <a:pt x="3103" y="25321"/>
                    <a:pt x="3043" y="25321"/>
                  </a:cubicBezTo>
                  <a:cubicBezTo>
                    <a:pt x="3001" y="25323"/>
                    <a:pt x="2957" y="25296"/>
                    <a:pt x="2942" y="25230"/>
                  </a:cubicBezTo>
                  <a:close/>
                  <a:moveTo>
                    <a:pt x="3934" y="23922"/>
                  </a:moveTo>
                  <a:cubicBezTo>
                    <a:pt x="3993" y="23930"/>
                    <a:pt x="4048" y="23887"/>
                    <a:pt x="4056" y="23828"/>
                  </a:cubicBezTo>
                  <a:cubicBezTo>
                    <a:pt x="4075" y="23716"/>
                    <a:pt x="4091" y="23607"/>
                    <a:pt x="4104" y="23493"/>
                  </a:cubicBezTo>
                  <a:cubicBezTo>
                    <a:pt x="4140" y="23167"/>
                    <a:pt x="4157" y="22839"/>
                    <a:pt x="4170" y="22510"/>
                  </a:cubicBezTo>
                  <a:cubicBezTo>
                    <a:pt x="4187" y="21184"/>
                    <a:pt x="3962" y="19869"/>
                    <a:pt x="3842" y="18549"/>
                  </a:cubicBezTo>
                  <a:cubicBezTo>
                    <a:pt x="3734" y="17570"/>
                    <a:pt x="3631" y="16593"/>
                    <a:pt x="3566" y="15609"/>
                  </a:cubicBezTo>
                  <a:cubicBezTo>
                    <a:pt x="3496" y="14486"/>
                    <a:pt x="3372" y="13365"/>
                    <a:pt x="3358" y="12238"/>
                  </a:cubicBezTo>
                  <a:cubicBezTo>
                    <a:pt x="3358" y="11523"/>
                    <a:pt x="3378" y="10804"/>
                    <a:pt x="3428" y="10090"/>
                  </a:cubicBezTo>
                  <a:cubicBezTo>
                    <a:pt x="3457" y="9633"/>
                    <a:pt x="3519" y="9176"/>
                    <a:pt x="3589" y="8721"/>
                  </a:cubicBezTo>
                  <a:cubicBezTo>
                    <a:pt x="3605" y="8599"/>
                    <a:pt x="3624" y="8477"/>
                    <a:pt x="3627" y="8355"/>
                  </a:cubicBezTo>
                  <a:cubicBezTo>
                    <a:pt x="3627" y="8296"/>
                    <a:pt x="3576" y="8245"/>
                    <a:pt x="3517" y="8245"/>
                  </a:cubicBezTo>
                  <a:cubicBezTo>
                    <a:pt x="3430" y="8245"/>
                    <a:pt x="3401" y="8329"/>
                    <a:pt x="3407" y="8404"/>
                  </a:cubicBezTo>
                  <a:cubicBezTo>
                    <a:pt x="3384" y="8644"/>
                    <a:pt x="3343" y="8882"/>
                    <a:pt x="3309" y="9124"/>
                  </a:cubicBezTo>
                  <a:cubicBezTo>
                    <a:pt x="3156" y="10271"/>
                    <a:pt x="3131" y="11430"/>
                    <a:pt x="3145" y="12586"/>
                  </a:cubicBezTo>
                  <a:cubicBezTo>
                    <a:pt x="3165" y="13250"/>
                    <a:pt x="3227" y="13911"/>
                    <a:pt x="3273" y="14574"/>
                  </a:cubicBezTo>
                  <a:cubicBezTo>
                    <a:pt x="3346" y="15583"/>
                    <a:pt x="3411" y="16593"/>
                    <a:pt x="3523" y="17597"/>
                  </a:cubicBezTo>
                  <a:cubicBezTo>
                    <a:pt x="3652" y="18911"/>
                    <a:pt x="3825" y="20221"/>
                    <a:pt x="3927" y="21537"/>
                  </a:cubicBezTo>
                  <a:cubicBezTo>
                    <a:pt x="3964" y="22031"/>
                    <a:pt x="3963" y="22529"/>
                    <a:pt x="3927" y="23023"/>
                  </a:cubicBezTo>
                  <a:cubicBezTo>
                    <a:pt x="3910" y="23282"/>
                    <a:pt x="3884" y="23538"/>
                    <a:pt x="3842" y="23794"/>
                  </a:cubicBezTo>
                  <a:cubicBezTo>
                    <a:pt x="3832" y="23857"/>
                    <a:pt x="3877" y="23915"/>
                    <a:pt x="3934" y="23922"/>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1" name="Google Shape;591;p22"/>
          <p:cNvSpPr txBox="1">
            <a:spLocks noGrp="1"/>
          </p:cNvSpPr>
          <p:nvPr>
            <p:ph type="subTitle" idx="1"/>
          </p:nvPr>
        </p:nvSpPr>
        <p:spPr>
          <a:xfrm>
            <a:off x="6621467" y="1954067"/>
            <a:ext cx="3974400" cy="147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2"/>
              </a:buClr>
              <a:buSzPts val="1600"/>
              <a:buNone/>
              <a:defRPr i="0">
                <a:solidFill>
                  <a:schemeClr val="accent2"/>
                </a:solidFill>
              </a:defRPr>
            </a:lvl1pPr>
            <a:lvl2pPr lvl="1" algn="ctr" rtl="0">
              <a:lnSpc>
                <a:spcPct val="100000"/>
              </a:lnSpc>
              <a:spcBef>
                <a:spcPts val="0"/>
              </a:spcBef>
              <a:spcAft>
                <a:spcPts val="0"/>
              </a:spcAft>
              <a:buClr>
                <a:schemeClr val="accent1"/>
              </a:buClr>
              <a:buSzPts val="1600"/>
              <a:buNone/>
              <a:defRPr>
                <a:solidFill>
                  <a:schemeClr val="accent1"/>
                </a:solidFill>
              </a:defRPr>
            </a:lvl2pPr>
            <a:lvl3pPr lvl="2" algn="ctr" rtl="0">
              <a:lnSpc>
                <a:spcPct val="100000"/>
              </a:lnSpc>
              <a:spcBef>
                <a:spcPts val="0"/>
              </a:spcBef>
              <a:spcAft>
                <a:spcPts val="0"/>
              </a:spcAft>
              <a:buClr>
                <a:schemeClr val="accent1"/>
              </a:buClr>
              <a:buSzPts val="1600"/>
              <a:buNone/>
              <a:defRPr>
                <a:solidFill>
                  <a:schemeClr val="accent1"/>
                </a:solidFill>
              </a:defRPr>
            </a:lvl3pPr>
            <a:lvl4pPr lvl="3" algn="ctr" rtl="0">
              <a:lnSpc>
                <a:spcPct val="100000"/>
              </a:lnSpc>
              <a:spcBef>
                <a:spcPts val="0"/>
              </a:spcBef>
              <a:spcAft>
                <a:spcPts val="0"/>
              </a:spcAft>
              <a:buClr>
                <a:schemeClr val="accent1"/>
              </a:buClr>
              <a:buSzPts val="1600"/>
              <a:buNone/>
              <a:defRPr>
                <a:solidFill>
                  <a:schemeClr val="accent1"/>
                </a:solidFill>
              </a:defRPr>
            </a:lvl4pPr>
            <a:lvl5pPr lvl="4" algn="ctr" rtl="0">
              <a:lnSpc>
                <a:spcPct val="100000"/>
              </a:lnSpc>
              <a:spcBef>
                <a:spcPts val="0"/>
              </a:spcBef>
              <a:spcAft>
                <a:spcPts val="0"/>
              </a:spcAft>
              <a:buClr>
                <a:schemeClr val="accent1"/>
              </a:buClr>
              <a:buSzPts val="1600"/>
              <a:buNone/>
              <a:defRPr>
                <a:solidFill>
                  <a:schemeClr val="accent1"/>
                </a:solidFill>
              </a:defRPr>
            </a:lvl5pPr>
            <a:lvl6pPr lvl="5" algn="ctr" rtl="0">
              <a:lnSpc>
                <a:spcPct val="100000"/>
              </a:lnSpc>
              <a:spcBef>
                <a:spcPts val="0"/>
              </a:spcBef>
              <a:spcAft>
                <a:spcPts val="0"/>
              </a:spcAft>
              <a:buClr>
                <a:schemeClr val="accent1"/>
              </a:buClr>
              <a:buSzPts val="1600"/>
              <a:buNone/>
              <a:defRPr>
                <a:solidFill>
                  <a:schemeClr val="accent1"/>
                </a:solidFill>
              </a:defRPr>
            </a:lvl6pPr>
            <a:lvl7pPr lvl="6" algn="ctr" rtl="0">
              <a:lnSpc>
                <a:spcPct val="100000"/>
              </a:lnSpc>
              <a:spcBef>
                <a:spcPts val="0"/>
              </a:spcBef>
              <a:spcAft>
                <a:spcPts val="0"/>
              </a:spcAft>
              <a:buClr>
                <a:schemeClr val="accent1"/>
              </a:buClr>
              <a:buSzPts val="1600"/>
              <a:buNone/>
              <a:defRPr>
                <a:solidFill>
                  <a:schemeClr val="accent1"/>
                </a:solidFill>
              </a:defRPr>
            </a:lvl7pPr>
            <a:lvl8pPr lvl="7" algn="ctr" rtl="0">
              <a:lnSpc>
                <a:spcPct val="100000"/>
              </a:lnSpc>
              <a:spcBef>
                <a:spcPts val="0"/>
              </a:spcBef>
              <a:spcAft>
                <a:spcPts val="0"/>
              </a:spcAft>
              <a:buClr>
                <a:schemeClr val="accent1"/>
              </a:buClr>
              <a:buSzPts val="1600"/>
              <a:buNone/>
              <a:defRPr>
                <a:solidFill>
                  <a:schemeClr val="accent1"/>
                </a:solidFill>
              </a:defRPr>
            </a:lvl8pPr>
            <a:lvl9pPr lvl="8" algn="ctr" rtl="0">
              <a:lnSpc>
                <a:spcPct val="100000"/>
              </a:lnSpc>
              <a:spcBef>
                <a:spcPts val="0"/>
              </a:spcBef>
              <a:spcAft>
                <a:spcPts val="0"/>
              </a:spcAft>
              <a:buClr>
                <a:schemeClr val="accent1"/>
              </a:buClr>
              <a:buSzPts val="1600"/>
              <a:buNone/>
              <a:defRPr>
                <a:solidFill>
                  <a:schemeClr val="accent1"/>
                </a:solidFill>
              </a:defRPr>
            </a:lvl9pPr>
          </a:lstStyle>
          <a:p>
            <a:endParaRPr/>
          </a:p>
        </p:txBody>
      </p:sp>
      <p:sp>
        <p:nvSpPr>
          <p:cNvPr id="592" name="Google Shape;592;p22"/>
          <p:cNvSpPr txBox="1"/>
          <p:nvPr/>
        </p:nvSpPr>
        <p:spPr>
          <a:xfrm>
            <a:off x="5976267" y="4314000"/>
            <a:ext cx="5264800" cy="7388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600" b="1">
                <a:solidFill>
                  <a:schemeClr val="dk1"/>
                </a:solidFill>
                <a:latin typeface="Abel"/>
                <a:ea typeface="Abel"/>
                <a:cs typeface="Abel"/>
                <a:sym typeface="Abel"/>
              </a:rPr>
              <a:t>CREDITS: </a:t>
            </a:r>
            <a:r>
              <a:rPr lang="en" sz="1600">
                <a:solidFill>
                  <a:schemeClr val="dk1"/>
                </a:solidFill>
                <a:latin typeface="Abel"/>
                <a:ea typeface="Abel"/>
                <a:cs typeface="Abel"/>
                <a:sym typeface="Abel"/>
              </a:rPr>
              <a:t>This presentation template was created by </a:t>
            </a:r>
            <a:r>
              <a:rPr lang="en" sz="1600" b="1">
                <a:solidFill>
                  <a:schemeClr val="dk1"/>
                </a:solidFill>
                <a:uFill>
                  <a:noFill/>
                </a:uFill>
                <a:latin typeface="Abel"/>
                <a:ea typeface="Abel"/>
                <a:cs typeface="Abel"/>
                <a:sym typeface="Abel"/>
                <a:hlinkClick r:id="rId2">
                  <a:extLst>
                    <a:ext uri="{A12FA001-AC4F-418D-AE19-62706E023703}">
                      <ahyp:hlinkClr xmlns:ahyp="http://schemas.microsoft.com/office/drawing/2018/hyperlinkcolor" xmlns="" val="tx"/>
                    </a:ext>
                  </a:extLst>
                </a:hlinkClick>
              </a:rPr>
              <a:t>Slidesgo</a:t>
            </a:r>
            <a:r>
              <a:rPr lang="en" sz="1600">
                <a:solidFill>
                  <a:schemeClr val="dk1"/>
                </a:solidFill>
                <a:latin typeface="Abel"/>
                <a:ea typeface="Abel"/>
                <a:cs typeface="Abel"/>
                <a:sym typeface="Abel"/>
              </a:rPr>
              <a:t>, including icons by</a:t>
            </a:r>
            <a:r>
              <a:rPr lang="en" sz="1600">
                <a:solidFill>
                  <a:schemeClr val="dk1"/>
                </a:solidFill>
                <a:uFill>
                  <a:noFill/>
                </a:uFill>
                <a:latin typeface="Abel"/>
                <a:ea typeface="Abel"/>
                <a:cs typeface="Abel"/>
                <a:sym typeface="Abel"/>
                <a:hlinkClick r:id="rId3">
                  <a:extLst>
                    <a:ext uri="{A12FA001-AC4F-418D-AE19-62706E023703}">
                      <ahyp:hlinkClr xmlns:ahyp="http://schemas.microsoft.com/office/drawing/2018/hyperlinkcolor" xmlns="" val="tx"/>
                    </a:ext>
                  </a:extLst>
                </a:hlinkClick>
              </a:rPr>
              <a:t> </a:t>
            </a:r>
            <a:r>
              <a:rPr lang="en" sz="1600" b="1">
                <a:solidFill>
                  <a:schemeClr val="dk1"/>
                </a:solidFill>
                <a:uFill>
                  <a:noFill/>
                </a:uFill>
                <a:latin typeface="Abel"/>
                <a:ea typeface="Abel"/>
                <a:cs typeface="Abel"/>
                <a:sym typeface="Abel"/>
                <a:hlinkClick r:id="rId3">
                  <a:extLst>
                    <a:ext uri="{A12FA001-AC4F-418D-AE19-62706E023703}">
                      <ahyp:hlinkClr xmlns:ahyp="http://schemas.microsoft.com/office/drawing/2018/hyperlinkcolor" xmlns="" val="tx"/>
                    </a:ext>
                  </a:extLst>
                </a:hlinkClick>
              </a:rPr>
              <a:t>Flaticon</a:t>
            </a:r>
            <a:r>
              <a:rPr lang="en" sz="1600">
                <a:solidFill>
                  <a:schemeClr val="dk1"/>
                </a:solidFill>
                <a:latin typeface="Abel"/>
                <a:ea typeface="Abel"/>
                <a:cs typeface="Abel"/>
                <a:sym typeface="Abel"/>
              </a:rPr>
              <a:t> and infographics &amp; images by </a:t>
            </a:r>
            <a:r>
              <a:rPr lang="en" sz="1600" b="1">
                <a:solidFill>
                  <a:schemeClr val="dk1"/>
                </a:solidFill>
                <a:uFill>
                  <a:noFill/>
                </a:uFill>
                <a:latin typeface="Abel"/>
                <a:ea typeface="Abel"/>
                <a:cs typeface="Abel"/>
                <a:sym typeface="Abel"/>
                <a:hlinkClick r:id="rId4">
                  <a:extLst>
                    <a:ext uri="{A12FA001-AC4F-418D-AE19-62706E023703}">
                      <ahyp:hlinkClr xmlns:ahyp="http://schemas.microsoft.com/office/drawing/2018/hyperlinkcolor" xmlns="" val="tx"/>
                    </a:ext>
                  </a:extLst>
                </a:hlinkClick>
              </a:rPr>
              <a:t>Freepik</a:t>
            </a:r>
            <a:endParaRPr sz="1467" b="1">
              <a:solidFill>
                <a:schemeClr val="dk1"/>
              </a:solidFill>
              <a:latin typeface="Abel"/>
              <a:ea typeface="Abel"/>
              <a:cs typeface="Abel"/>
              <a:sym typeface="Abel"/>
            </a:endParaRPr>
          </a:p>
        </p:txBody>
      </p:sp>
      <p:grpSp>
        <p:nvGrpSpPr>
          <p:cNvPr id="593" name="Google Shape;593;p22"/>
          <p:cNvGrpSpPr/>
          <p:nvPr/>
        </p:nvGrpSpPr>
        <p:grpSpPr>
          <a:xfrm rot="2302422">
            <a:off x="6507671" y="5346176"/>
            <a:ext cx="1531135" cy="2447909"/>
            <a:chOff x="1981450" y="3730350"/>
            <a:chExt cx="1089535" cy="1741899"/>
          </a:xfrm>
        </p:grpSpPr>
        <p:sp>
          <p:nvSpPr>
            <p:cNvPr id="594" name="Google Shape;594;p22"/>
            <p:cNvSpPr/>
            <p:nvPr/>
          </p:nvSpPr>
          <p:spPr>
            <a:xfrm>
              <a:off x="1981450" y="3730350"/>
              <a:ext cx="1089535" cy="1728956"/>
            </a:xfrm>
            <a:custGeom>
              <a:avLst/>
              <a:gdLst/>
              <a:ahLst/>
              <a:cxnLst/>
              <a:rect l="l" t="t" r="r" b="b"/>
              <a:pathLst>
                <a:path w="17341" h="27518" extrusionOk="0">
                  <a:moveTo>
                    <a:pt x="5636" y="27342"/>
                  </a:moveTo>
                  <a:cubicBezTo>
                    <a:pt x="3976" y="27099"/>
                    <a:pt x="1077" y="27517"/>
                    <a:pt x="486" y="25489"/>
                  </a:cubicBezTo>
                  <a:cubicBezTo>
                    <a:pt x="123" y="24396"/>
                    <a:pt x="0" y="23244"/>
                    <a:pt x="128" y="22100"/>
                  </a:cubicBezTo>
                  <a:cubicBezTo>
                    <a:pt x="19" y="22037"/>
                    <a:pt x="58" y="21894"/>
                    <a:pt x="58" y="21791"/>
                  </a:cubicBezTo>
                  <a:cubicBezTo>
                    <a:pt x="85" y="21368"/>
                    <a:pt x="136" y="20947"/>
                    <a:pt x="173" y="20526"/>
                  </a:cubicBezTo>
                  <a:cubicBezTo>
                    <a:pt x="268" y="19449"/>
                    <a:pt x="403" y="18336"/>
                    <a:pt x="899" y="17363"/>
                  </a:cubicBezTo>
                  <a:cubicBezTo>
                    <a:pt x="1182" y="16720"/>
                    <a:pt x="1716" y="16332"/>
                    <a:pt x="2265" y="15958"/>
                  </a:cubicBezTo>
                  <a:cubicBezTo>
                    <a:pt x="2651" y="15695"/>
                    <a:pt x="3047" y="15438"/>
                    <a:pt x="3369" y="15103"/>
                  </a:cubicBezTo>
                  <a:cubicBezTo>
                    <a:pt x="4394" y="13921"/>
                    <a:pt x="4085" y="12144"/>
                    <a:pt x="5025" y="10919"/>
                  </a:cubicBezTo>
                  <a:cubicBezTo>
                    <a:pt x="6109" y="9558"/>
                    <a:pt x="8474" y="9909"/>
                    <a:pt x="9099" y="8054"/>
                  </a:cubicBezTo>
                  <a:cubicBezTo>
                    <a:pt x="9424" y="7016"/>
                    <a:pt x="9496" y="5895"/>
                    <a:pt x="10032" y="4929"/>
                  </a:cubicBezTo>
                  <a:cubicBezTo>
                    <a:pt x="11359" y="2821"/>
                    <a:pt x="13664" y="1577"/>
                    <a:pt x="15761" y="350"/>
                  </a:cubicBezTo>
                  <a:cubicBezTo>
                    <a:pt x="16125" y="123"/>
                    <a:pt x="16368" y="18"/>
                    <a:pt x="16525" y="0"/>
                  </a:cubicBezTo>
                  <a:cubicBezTo>
                    <a:pt x="16525" y="3"/>
                    <a:pt x="16525" y="6"/>
                    <a:pt x="16523" y="8"/>
                  </a:cubicBezTo>
                  <a:cubicBezTo>
                    <a:pt x="16490" y="278"/>
                    <a:pt x="16466" y="547"/>
                    <a:pt x="16452" y="818"/>
                  </a:cubicBezTo>
                  <a:cubicBezTo>
                    <a:pt x="16446" y="913"/>
                    <a:pt x="16441" y="1007"/>
                    <a:pt x="16437" y="1103"/>
                  </a:cubicBezTo>
                  <a:cubicBezTo>
                    <a:pt x="16433" y="1185"/>
                    <a:pt x="16433" y="1265"/>
                    <a:pt x="16431" y="1349"/>
                  </a:cubicBezTo>
                  <a:cubicBezTo>
                    <a:pt x="16427" y="1520"/>
                    <a:pt x="16427" y="1688"/>
                    <a:pt x="16427" y="1859"/>
                  </a:cubicBezTo>
                  <a:cubicBezTo>
                    <a:pt x="16427" y="2178"/>
                    <a:pt x="16447" y="2498"/>
                    <a:pt x="16470" y="2817"/>
                  </a:cubicBezTo>
                  <a:lnTo>
                    <a:pt x="16488" y="3011"/>
                  </a:lnTo>
                  <a:cubicBezTo>
                    <a:pt x="16470" y="3525"/>
                    <a:pt x="16496" y="4040"/>
                    <a:pt x="16584" y="4551"/>
                  </a:cubicBezTo>
                  <a:cubicBezTo>
                    <a:pt x="16830" y="6175"/>
                    <a:pt x="17340" y="8142"/>
                    <a:pt x="16318" y="9594"/>
                  </a:cubicBezTo>
                  <a:cubicBezTo>
                    <a:pt x="15848" y="10179"/>
                    <a:pt x="15317" y="10810"/>
                    <a:pt x="15412" y="11615"/>
                  </a:cubicBezTo>
                  <a:cubicBezTo>
                    <a:pt x="15487" y="12604"/>
                    <a:pt x="15921" y="13529"/>
                    <a:pt x="15983" y="14524"/>
                  </a:cubicBezTo>
                  <a:cubicBezTo>
                    <a:pt x="16193" y="16577"/>
                    <a:pt x="14542" y="17684"/>
                    <a:pt x="13247" y="18946"/>
                  </a:cubicBezTo>
                  <a:cubicBezTo>
                    <a:pt x="12366" y="19844"/>
                    <a:pt x="12402" y="20773"/>
                    <a:pt x="12580" y="21938"/>
                  </a:cubicBezTo>
                  <a:cubicBezTo>
                    <a:pt x="12809" y="23082"/>
                    <a:pt x="12715" y="24408"/>
                    <a:pt x="12124" y="25394"/>
                  </a:cubicBezTo>
                  <a:cubicBezTo>
                    <a:pt x="11779" y="25970"/>
                    <a:pt x="11262" y="26432"/>
                    <a:pt x="10538" y="26675"/>
                  </a:cubicBezTo>
                  <a:cubicBezTo>
                    <a:pt x="9273" y="27168"/>
                    <a:pt x="7906" y="27371"/>
                    <a:pt x="6547" y="27371"/>
                  </a:cubicBezTo>
                  <a:cubicBezTo>
                    <a:pt x="6246" y="27372"/>
                    <a:pt x="5941" y="27362"/>
                    <a:pt x="5636" y="2734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2"/>
            <p:cNvSpPr/>
            <p:nvPr/>
          </p:nvSpPr>
          <p:spPr>
            <a:xfrm>
              <a:off x="2137080" y="3744675"/>
              <a:ext cx="891306" cy="1727574"/>
            </a:xfrm>
            <a:custGeom>
              <a:avLst/>
              <a:gdLst/>
              <a:ahLst/>
              <a:cxnLst/>
              <a:rect l="l" t="t" r="r" b="b"/>
              <a:pathLst>
                <a:path w="14186" h="27496" extrusionOk="0">
                  <a:moveTo>
                    <a:pt x="12826" y="10575"/>
                  </a:moveTo>
                  <a:cubicBezTo>
                    <a:pt x="12840" y="10575"/>
                    <a:pt x="12856" y="10579"/>
                    <a:pt x="12868" y="10588"/>
                  </a:cubicBezTo>
                  <a:cubicBezTo>
                    <a:pt x="12855" y="10581"/>
                    <a:pt x="12840" y="10576"/>
                    <a:pt x="12826" y="10575"/>
                  </a:cubicBezTo>
                  <a:close/>
                  <a:moveTo>
                    <a:pt x="13813" y="1"/>
                  </a:moveTo>
                  <a:cubicBezTo>
                    <a:pt x="13673" y="1"/>
                    <a:pt x="13533" y="455"/>
                    <a:pt x="13399" y="639"/>
                  </a:cubicBezTo>
                  <a:cubicBezTo>
                    <a:pt x="12551" y="2166"/>
                    <a:pt x="11854" y="3763"/>
                    <a:pt x="11152" y="5361"/>
                  </a:cubicBezTo>
                  <a:cubicBezTo>
                    <a:pt x="11112" y="4853"/>
                    <a:pt x="10717" y="3638"/>
                    <a:pt x="10692" y="3530"/>
                  </a:cubicBezTo>
                  <a:cubicBezTo>
                    <a:pt x="10563" y="3083"/>
                    <a:pt x="10472" y="2623"/>
                    <a:pt x="10455" y="2156"/>
                  </a:cubicBezTo>
                  <a:cubicBezTo>
                    <a:pt x="10448" y="2066"/>
                    <a:pt x="10485" y="1910"/>
                    <a:pt x="10355" y="1910"/>
                  </a:cubicBezTo>
                  <a:cubicBezTo>
                    <a:pt x="10352" y="1910"/>
                    <a:pt x="10349" y="1910"/>
                    <a:pt x="10346" y="1910"/>
                  </a:cubicBezTo>
                  <a:cubicBezTo>
                    <a:pt x="9978" y="2547"/>
                    <a:pt x="10963" y="4643"/>
                    <a:pt x="10977" y="5504"/>
                  </a:cubicBezTo>
                  <a:cubicBezTo>
                    <a:pt x="11009" y="5536"/>
                    <a:pt x="11037" y="5559"/>
                    <a:pt x="11062" y="5570"/>
                  </a:cubicBezTo>
                  <a:cubicBezTo>
                    <a:pt x="10817" y="6127"/>
                    <a:pt x="10569" y="6685"/>
                    <a:pt x="10316" y="7238"/>
                  </a:cubicBezTo>
                  <a:cubicBezTo>
                    <a:pt x="10181" y="7380"/>
                    <a:pt x="10099" y="7511"/>
                    <a:pt x="10153" y="7589"/>
                  </a:cubicBezTo>
                  <a:cubicBezTo>
                    <a:pt x="9856" y="8183"/>
                    <a:pt x="9541" y="8769"/>
                    <a:pt x="9222" y="9353"/>
                  </a:cubicBezTo>
                  <a:cubicBezTo>
                    <a:pt x="9212" y="9218"/>
                    <a:pt x="9194" y="9084"/>
                    <a:pt x="9203" y="9015"/>
                  </a:cubicBezTo>
                  <a:cubicBezTo>
                    <a:pt x="9161" y="8503"/>
                    <a:pt x="9038" y="7999"/>
                    <a:pt x="8905" y="7504"/>
                  </a:cubicBezTo>
                  <a:cubicBezTo>
                    <a:pt x="8798" y="7183"/>
                    <a:pt x="8694" y="6864"/>
                    <a:pt x="8605" y="6539"/>
                  </a:cubicBezTo>
                  <a:cubicBezTo>
                    <a:pt x="8823" y="6213"/>
                    <a:pt x="9016" y="5008"/>
                    <a:pt x="9025" y="4801"/>
                  </a:cubicBezTo>
                  <a:cubicBezTo>
                    <a:pt x="9026" y="4604"/>
                    <a:pt x="9109" y="3198"/>
                    <a:pt x="8914" y="3198"/>
                  </a:cubicBezTo>
                  <a:cubicBezTo>
                    <a:pt x="8911" y="3198"/>
                    <a:pt x="8909" y="3198"/>
                    <a:pt x="8907" y="3198"/>
                  </a:cubicBezTo>
                  <a:cubicBezTo>
                    <a:pt x="8763" y="3208"/>
                    <a:pt x="8823" y="3382"/>
                    <a:pt x="8821" y="3479"/>
                  </a:cubicBezTo>
                  <a:cubicBezTo>
                    <a:pt x="8841" y="3881"/>
                    <a:pt x="8859" y="4285"/>
                    <a:pt x="8841" y="4689"/>
                  </a:cubicBezTo>
                  <a:cubicBezTo>
                    <a:pt x="8808" y="5220"/>
                    <a:pt x="8690" y="5723"/>
                    <a:pt x="8522" y="6230"/>
                  </a:cubicBezTo>
                  <a:cubicBezTo>
                    <a:pt x="8353" y="5557"/>
                    <a:pt x="8241" y="4873"/>
                    <a:pt x="8234" y="4174"/>
                  </a:cubicBezTo>
                  <a:cubicBezTo>
                    <a:pt x="8234" y="4112"/>
                    <a:pt x="8186" y="4081"/>
                    <a:pt x="8138" y="4081"/>
                  </a:cubicBezTo>
                  <a:cubicBezTo>
                    <a:pt x="8090" y="4081"/>
                    <a:pt x="8041" y="4113"/>
                    <a:pt x="8041" y="4174"/>
                  </a:cubicBezTo>
                  <a:cubicBezTo>
                    <a:pt x="8015" y="4995"/>
                    <a:pt x="8205" y="5779"/>
                    <a:pt x="8427" y="6557"/>
                  </a:cubicBezTo>
                  <a:cubicBezTo>
                    <a:pt x="8427" y="6561"/>
                    <a:pt x="8428" y="6564"/>
                    <a:pt x="8429" y="6565"/>
                  </a:cubicBezTo>
                  <a:cubicBezTo>
                    <a:pt x="8717" y="7576"/>
                    <a:pt x="9053" y="8577"/>
                    <a:pt x="9022" y="9639"/>
                  </a:cubicBezTo>
                  <a:cubicBezTo>
                    <a:pt x="9022" y="9656"/>
                    <a:pt x="9026" y="9675"/>
                    <a:pt x="9036" y="9689"/>
                  </a:cubicBezTo>
                  <a:cubicBezTo>
                    <a:pt x="8106" y="11374"/>
                    <a:pt x="7154" y="13048"/>
                    <a:pt x="6479" y="14856"/>
                  </a:cubicBezTo>
                  <a:cubicBezTo>
                    <a:pt x="6374" y="15101"/>
                    <a:pt x="6276" y="15347"/>
                    <a:pt x="6178" y="15594"/>
                  </a:cubicBezTo>
                  <a:cubicBezTo>
                    <a:pt x="6043" y="15413"/>
                    <a:pt x="5911" y="15232"/>
                    <a:pt x="5783" y="15045"/>
                  </a:cubicBezTo>
                  <a:cubicBezTo>
                    <a:pt x="5712" y="14938"/>
                    <a:pt x="5645" y="14832"/>
                    <a:pt x="5579" y="14727"/>
                  </a:cubicBezTo>
                  <a:cubicBezTo>
                    <a:pt x="5624" y="14673"/>
                    <a:pt x="5602" y="14563"/>
                    <a:pt x="5510" y="14563"/>
                  </a:cubicBezTo>
                  <a:cubicBezTo>
                    <a:pt x="5509" y="14563"/>
                    <a:pt x="5509" y="14563"/>
                    <a:pt x="5508" y="14563"/>
                  </a:cubicBezTo>
                  <a:cubicBezTo>
                    <a:pt x="5497" y="14563"/>
                    <a:pt x="5487" y="14562"/>
                    <a:pt x="5475" y="14562"/>
                  </a:cubicBezTo>
                  <a:cubicBezTo>
                    <a:pt x="5422" y="14472"/>
                    <a:pt x="5370" y="14385"/>
                    <a:pt x="5316" y="14297"/>
                  </a:cubicBezTo>
                  <a:cubicBezTo>
                    <a:pt x="5064" y="13905"/>
                    <a:pt x="4847" y="13495"/>
                    <a:pt x="4646" y="13078"/>
                  </a:cubicBezTo>
                  <a:cubicBezTo>
                    <a:pt x="4664" y="13046"/>
                    <a:pt x="4660" y="13003"/>
                    <a:pt x="4615" y="12963"/>
                  </a:cubicBezTo>
                  <a:cubicBezTo>
                    <a:pt x="4682" y="12358"/>
                    <a:pt x="5061" y="9648"/>
                    <a:pt x="4532" y="9382"/>
                  </a:cubicBezTo>
                  <a:lnTo>
                    <a:pt x="4532" y="9382"/>
                  </a:lnTo>
                  <a:cubicBezTo>
                    <a:pt x="4372" y="9461"/>
                    <a:pt x="4543" y="9676"/>
                    <a:pt x="4541" y="9812"/>
                  </a:cubicBezTo>
                  <a:cubicBezTo>
                    <a:pt x="4574" y="9970"/>
                    <a:pt x="4591" y="10131"/>
                    <a:pt x="4602" y="10293"/>
                  </a:cubicBezTo>
                  <a:cubicBezTo>
                    <a:pt x="4674" y="11091"/>
                    <a:pt x="4512" y="11892"/>
                    <a:pt x="4459" y="12681"/>
                  </a:cubicBezTo>
                  <a:cubicBezTo>
                    <a:pt x="4088" y="11866"/>
                    <a:pt x="3763" y="11026"/>
                    <a:pt x="3366" y="10223"/>
                  </a:cubicBezTo>
                  <a:cubicBezTo>
                    <a:pt x="3338" y="10152"/>
                    <a:pt x="3282" y="10123"/>
                    <a:pt x="3232" y="10123"/>
                  </a:cubicBezTo>
                  <a:cubicBezTo>
                    <a:pt x="3153" y="10123"/>
                    <a:pt x="3090" y="10196"/>
                    <a:pt x="3178" y="10293"/>
                  </a:cubicBezTo>
                  <a:cubicBezTo>
                    <a:pt x="3598" y="11041"/>
                    <a:pt x="3851" y="11876"/>
                    <a:pt x="4227" y="12649"/>
                  </a:cubicBezTo>
                  <a:cubicBezTo>
                    <a:pt x="4528" y="13299"/>
                    <a:pt x="4860" y="13933"/>
                    <a:pt x="5234" y="14544"/>
                  </a:cubicBezTo>
                  <a:cubicBezTo>
                    <a:pt x="5008" y="14523"/>
                    <a:pt x="4781" y="14487"/>
                    <a:pt x="4561" y="14447"/>
                  </a:cubicBezTo>
                  <a:cubicBezTo>
                    <a:pt x="3516" y="14254"/>
                    <a:pt x="2606" y="13649"/>
                    <a:pt x="1891" y="12877"/>
                  </a:cubicBezTo>
                  <a:cubicBezTo>
                    <a:pt x="1867" y="12835"/>
                    <a:pt x="1835" y="12819"/>
                    <a:pt x="1805" y="12819"/>
                  </a:cubicBezTo>
                  <a:cubicBezTo>
                    <a:pt x="1726" y="12819"/>
                    <a:pt x="1655" y="12928"/>
                    <a:pt x="1747" y="13005"/>
                  </a:cubicBezTo>
                  <a:cubicBezTo>
                    <a:pt x="2667" y="14044"/>
                    <a:pt x="3973" y="14684"/>
                    <a:pt x="5360" y="14751"/>
                  </a:cubicBezTo>
                  <a:cubicBezTo>
                    <a:pt x="5590" y="15115"/>
                    <a:pt x="5833" y="15467"/>
                    <a:pt x="6092" y="15808"/>
                  </a:cubicBezTo>
                  <a:cubicBezTo>
                    <a:pt x="5277" y="17934"/>
                    <a:pt x="4673" y="20137"/>
                    <a:pt x="3774" y="22234"/>
                  </a:cubicBezTo>
                  <a:cubicBezTo>
                    <a:pt x="3553" y="22736"/>
                    <a:pt x="3314" y="23231"/>
                    <a:pt x="3066" y="23719"/>
                  </a:cubicBezTo>
                  <a:cubicBezTo>
                    <a:pt x="3056" y="23609"/>
                    <a:pt x="3034" y="23492"/>
                    <a:pt x="3044" y="23423"/>
                  </a:cubicBezTo>
                  <a:cubicBezTo>
                    <a:pt x="3014" y="22324"/>
                    <a:pt x="2593" y="21317"/>
                    <a:pt x="2107" y="20350"/>
                  </a:cubicBezTo>
                  <a:cubicBezTo>
                    <a:pt x="2151" y="20342"/>
                    <a:pt x="2189" y="20302"/>
                    <a:pt x="2187" y="20255"/>
                  </a:cubicBezTo>
                  <a:cubicBezTo>
                    <a:pt x="2147" y="20065"/>
                    <a:pt x="2186" y="19868"/>
                    <a:pt x="2181" y="19675"/>
                  </a:cubicBezTo>
                  <a:cubicBezTo>
                    <a:pt x="2200" y="18041"/>
                    <a:pt x="1868" y="16343"/>
                    <a:pt x="1047" y="14915"/>
                  </a:cubicBezTo>
                  <a:cubicBezTo>
                    <a:pt x="1028" y="14881"/>
                    <a:pt x="1000" y="14868"/>
                    <a:pt x="971" y="14868"/>
                  </a:cubicBezTo>
                  <a:cubicBezTo>
                    <a:pt x="905" y="14868"/>
                    <a:pt x="838" y="14940"/>
                    <a:pt x="882" y="15012"/>
                  </a:cubicBezTo>
                  <a:cubicBezTo>
                    <a:pt x="1586" y="16203"/>
                    <a:pt x="1867" y="17596"/>
                    <a:pt x="1984" y="18962"/>
                  </a:cubicBezTo>
                  <a:cubicBezTo>
                    <a:pt x="2009" y="19336"/>
                    <a:pt x="1986" y="19711"/>
                    <a:pt x="1977" y="20085"/>
                  </a:cubicBezTo>
                  <a:lnTo>
                    <a:pt x="1977" y="20099"/>
                  </a:lnTo>
                  <a:cubicBezTo>
                    <a:pt x="1869" y="19890"/>
                    <a:pt x="1757" y="19681"/>
                    <a:pt x="1648" y="19473"/>
                  </a:cubicBezTo>
                  <a:cubicBezTo>
                    <a:pt x="1047" y="18312"/>
                    <a:pt x="597" y="17093"/>
                    <a:pt x="226" y="15844"/>
                  </a:cubicBezTo>
                  <a:cubicBezTo>
                    <a:pt x="214" y="15802"/>
                    <a:pt x="176" y="15774"/>
                    <a:pt x="134" y="15774"/>
                  </a:cubicBezTo>
                  <a:cubicBezTo>
                    <a:pt x="126" y="15774"/>
                    <a:pt x="117" y="15775"/>
                    <a:pt x="108" y="15778"/>
                  </a:cubicBezTo>
                  <a:cubicBezTo>
                    <a:pt x="0" y="15809"/>
                    <a:pt x="46" y="15924"/>
                    <a:pt x="74" y="16002"/>
                  </a:cubicBezTo>
                  <a:cubicBezTo>
                    <a:pt x="383" y="16978"/>
                    <a:pt x="692" y="17957"/>
                    <a:pt x="1148" y="18877"/>
                  </a:cubicBezTo>
                  <a:cubicBezTo>
                    <a:pt x="1543" y="19753"/>
                    <a:pt x="2043" y="20577"/>
                    <a:pt x="2410" y="21465"/>
                  </a:cubicBezTo>
                  <a:cubicBezTo>
                    <a:pt x="2657" y="22086"/>
                    <a:pt x="2815" y="22746"/>
                    <a:pt x="2848" y="23416"/>
                  </a:cubicBezTo>
                  <a:cubicBezTo>
                    <a:pt x="2890" y="23560"/>
                    <a:pt x="2794" y="23902"/>
                    <a:pt x="2929" y="23983"/>
                  </a:cubicBezTo>
                  <a:cubicBezTo>
                    <a:pt x="2600" y="24628"/>
                    <a:pt x="2260" y="25268"/>
                    <a:pt x="1941" y="25918"/>
                  </a:cubicBezTo>
                  <a:cubicBezTo>
                    <a:pt x="1884" y="26031"/>
                    <a:pt x="1831" y="26148"/>
                    <a:pt x="1780" y="26266"/>
                  </a:cubicBezTo>
                  <a:cubicBezTo>
                    <a:pt x="1662" y="26391"/>
                    <a:pt x="1605" y="26496"/>
                    <a:pt x="1665" y="26543"/>
                  </a:cubicBezTo>
                  <a:cubicBezTo>
                    <a:pt x="1557" y="26816"/>
                    <a:pt x="1463" y="27095"/>
                    <a:pt x="1366" y="27370"/>
                  </a:cubicBezTo>
                  <a:cubicBezTo>
                    <a:pt x="1349" y="27420"/>
                    <a:pt x="1384" y="27475"/>
                    <a:pt x="1432" y="27489"/>
                  </a:cubicBezTo>
                  <a:cubicBezTo>
                    <a:pt x="1439" y="27494"/>
                    <a:pt x="1445" y="27496"/>
                    <a:pt x="1452" y="27496"/>
                  </a:cubicBezTo>
                  <a:cubicBezTo>
                    <a:pt x="1576" y="27496"/>
                    <a:pt x="1778" y="26781"/>
                    <a:pt x="1921" y="26406"/>
                  </a:cubicBezTo>
                  <a:cubicBezTo>
                    <a:pt x="2174" y="26172"/>
                    <a:pt x="2447" y="25946"/>
                    <a:pt x="2728" y="25744"/>
                  </a:cubicBezTo>
                  <a:cubicBezTo>
                    <a:pt x="3638" y="25127"/>
                    <a:pt x="4705" y="24808"/>
                    <a:pt x="5753" y="24509"/>
                  </a:cubicBezTo>
                  <a:cubicBezTo>
                    <a:pt x="7312" y="24040"/>
                    <a:pt x="8993" y="23912"/>
                    <a:pt x="10411" y="23048"/>
                  </a:cubicBezTo>
                  <a:cubicBezTo>
                    <a:pt x="10455" y="23021"/>
                    <a:pt x="10471" y="22962"/>
                    <a:pt x="10445" y="22917"/>
                  </a:cubicBezTo>
                  <a:cubicBezTo>
                    <a:pt x="10417" y="22889"/>
                    <a:pt x="10386" y="22878"/>
                    <a:pt x="10354" y="22878"/>
                  </a:cubicBezTo>
                  <a:cubicBezTo>
                    <a:pt x="10233" y="22878"/>
                    <a:pt x="10091" y="23041"/>
                    <a:pt x="9971" y="23070"/>
                  </a:cubicBezTo>
                  <a:cubicBezTo>
                    <a:pt x="8938" y="23615"/>
                    <a:pt x="7775" y="23810"/>
                    <a:pt x="6650" y="24070"/>
                  </a:cubicBezTo>
                  <a:lnTo>
                    <a:pt x="6608" y="24082"/>
                  </a:lnTo>
                  <a:cubicBezTo>
                    <a:pt x="6677" y="23997"/>
                    <a:pt x="6743" y="23915"/>
                    <a:pt x="6796" y="23880"/>
                  </a:cubicBezTo>
                  <a:cubicBezTo>
                    <a:pt x="7205" y="23471"/>
                    <a:pt x="7645" y="23090"/>
                    <a:pt x="8118" y="22755"/>
                  </a:cubicBezTo>
                  <a:cubicBezTo>
                    <a:pt x="8520" y="22486"/>
                    <a:pt x="8950" y="22234"/>
                    <a:pt x="9384" y="22017"/>
                  </a:cubicBezTo>
                  <a:cubicBezTo>
                    <a:pt x="9495" y="21917"/>
                    <a:pt x="10067" y="21805"/>
                    <a:pt x="9999" y="21636"/>
                  </a:cubicBezTo>
                  <a:cubicBezTo>
                    <a:pt x="9982" y="21615"/>
                    <a:pt x="9952" y="21605"/>
                    <a:pt x="9911" y="21605"/>
                  </a:cubicBezTo>
                  <a:cubicBezTo>
                    <a:pt x="9490" y="21605"/>
                    <a:pt x="7920" y="22643"/>
                    <a:pt x="7678" y="22841"/>
                  </a:cubicBezTo>
                  <a:cubicBezTo>
                    <a:pt x="7519" y="22978"/>
                    <a:pt x="6484" y="23807"/>
                    <a:pt x="6276" y="24171"/>
                  </a:cubicBezTo>
                  <a:cubicBezTo>
                    <a:pt x="5189" y="24457"/>
                    <a:pt x="4098" y="24766"/>
                    <a:pt x="3099" y="25291"/>
                  </a:cubicBezTo>
                  <a:cubicBezTo>
                    <a:pt x="3005" y="25338"/>
                    <a:pt x="2526" y="25644"/>
                    <a:pt x="2143" y="25946"/>
                  </a:cubicBezTo>
                  <a:cubicBezTo>
                    <a:pt x="2847" y="24520"/>
                    <a:pt x="3638" y="23133"/>
                    <a:pt x="4223" y="21652"/>
                  </a:cubicBezTo>
                  <a:cubicBezTo>
                    <a:pt x="4380" y="21244"/>
                    <a:pt x="4531" y="20833"/>
                    <a:pt x="4676" y="20421"/>
                  </a:cubicBezTo>
                  <a:cubicBezTo>
                    <a:pt x="4705" y="20414"/>
                    <a:pt x="4730" y="20393"/>
                    <a:pt x="4745" y="20364"/>
                  </a:cubicBezTo>
                  <a:cubicBezTo>
                    <a:pt x="5042" y="20048"/>
                    <a:pt x="5451" y="19858"/>
                    <a:pt x="5858" y="19713"/>
                  </a:cubicBezTo>
                  <a:cubicBezTo>
                    <a:pt x="7269" y="19258"/>
                    <a:pt x="8795" y="19300"/>
                    <a:pt x="10224" y="18923"/>
                  </a:cubicBezTo>
                  <a:cubicBezTo>
                    <a:pt x="10352" y="18849"/>
                    <a:pt x="10882" y="18741"/>
                    <a:pt x="10799" y="18553"/>
                  </a:cubicBezTo>
                  <a:cubicBezTo>
                    <a:pt x="10780" y="18519"/>
                    <a:pt x="10750" y="18506"/>
                    <a:pt x="10718" y="18506"/>
                  </a:cubicBezTo>
                  <a:cubicBezTo>
                    <a:pt x="10688" y="18506"/>
                    <a:pt x="10656" y="18518"/>
                    <a:pt x="10631" y="18535"/>
                  </a:cubicBezTo>
                  <a:cubicBezTo>
                    <a:pt x="9945" y="18905"/>
                    <a:pt x="9147" y="18951"/>
                    <a:pt x="8378" y="19036"/>
                  </a:cubicBezTo>
                  <a:cubicBezTo>
                    <a:pt x="9797" y="17619"/>
                    <a:pt x="10986" y="16663"/>
                    <a:pt x="13113" y="16226"/>
                  </a:cubicBezTo>
                  <a:cubicBezTo>
                    <a:pt x="13226" y="16197"/>
                    <a:pt x="13187" y="16037"/>
                    <a:pt x="13089" y="16037"/>
                  </a:cubicBezTo>
                  <a:cubicBezTo>
                    <a:pt x="13081" y="16037"/>
                    <a:pt x="13072" y="16038"/>
                    <a:pt x="13063" y="16041"/>
                  </a:cubicBezTo>
                  <a:cubicBezTo>
                    <a:pt x="11495" y="16356"/>
                    <a:pt x="10051" y="17131"/>
                    <a:pt x="8910" y="18251"/>
                  </a:cubicBezTo>
                  <a:cubicBezTo>
                    <a:pt x="8823" y="18368"/>
                    <a:pt x="8277" y="18800"/>
                    <a:pt x="8138" y="19064"/>
                  </a:cubicBezTo>
                  <a:cubicBezTo>
                    <a:pt x="8093" y="19070"/>
                    <a:pt x="8046" y="19074"/>
                    <a:pt x="8001" y="19082"/>
                  </a:cubicBezTo>
                  <a:cubicBezTo>
                    <a:pt x="7138" y="19235"/>
                    <a:pt x="6241" y="19330"/>
                    <a:pt x="5429" y="19677"/>
                  </a:cubicBezTo>
                  <a:cubicBezTo>
                    <a:pt x="5337" y="19726"/>
                    <a:pt x="5038" y="19869"/>
                    <a:pt x="4818" y="20028"/>
                  </a:cubicBezTo>
                  <a:cubicBezTo>
                    <a:pt x="5544" y="17959"/>
                    <a:pt x="6200" y="15866"/>
                    <a:pt x="7094" y="13859"/>
                  </a:cubicBezTo>
                  <a:cubicBezTo>
                    <a:pt x="7368" y="13223"/>
                    <a:pt x="7673" y="12603"/>
                    <a:pt x="7994" y="11992"/>
                  </a:cubicBezTo>
                  <a:cubicBezTo>
                    <a:pt x="8133" y="11942"/>
                    <a:pt x="8266" y="11824"/>
                    <a:pt x="8411" y="11784"/>
                  </a:cubicBezTo>
                  <a:cubicBezTo>
                    <a:pt x="8793" y="11619"/>
                    <a:pt x="9203" y="11524"/>
                    <a:pt x="9610" y="11439"/>
                  </a:cubicBezTo>
                  <a:cubicBezTo>
                    <a:pt x="9618" y="11471"/>
                    <a:pt x="9650" y="11496"/>
                    <a:pt x="9713" y="11496"/>
                  </a:cubicBezTo>
                  <a:cubicBezTo>
                    <a:pt x="9723" y="11496"/>
                    <a:pt x="9734" y="11495"/>
                    <a:pt x="9746" y="11494"/>
                  </a:cubicBezTo>
                  <a:cubicBezTo>
                    <a:pt x="10281" y="11791"/>
                    <a:pt x="10820" y="12113"/>
                    <a:pt x="11439" y="12199"/>
                  </a:cubicBezTo>
                  <a:cubicBezTo>
                    <a:pt x="11582" y="12222"/>
                    <a:pt x="11726" y="12234"/>
                    <a:pt x="11871" y="12234"/>
                  </a:cubicBezTo>
                  <a:cubicBezTo>
                    <a:pt x="12226" y="12234"/>
                    <a:pt x="12581" y="12166"/>
                    <a:pt x="12911" y="12034"/>
                  </a:cubicBezTo>
                  <a:cubicBezTo>
                    <a:pt x="12960" y="12014"/>
                    <a:pt x="12983" y="11957"/>
                    <a:pt x="12961" y="11908"/>
                  </a:cubicBezTo>
                  <a:cubicBezTo>
                    <a:pt x="12942" y="11866"/>
                    <a:pt x="12913" y="11852"/>
                    <a:pt x="12880" y="11852"/>
                  </a:cubicBezTo>
                  <a:cubicBezTo>
                    <a:pt x="12834" y="11852"/>
                    <a:pt x="12780" y="11879"/>
                    <a:pt x="12737" y="11896"/>
                  </a:cubicBezTo>
                  <a:cubicBezTo>
                    <a:pt x="12450" y="11991"/>
                    <a:pt x="12161" y="12042"/>
                    <a:pt x="11861" y="12042"/>
                  </a:cubicBezTo>
                  <a:cubicBezTo>
                    <a:pt x="11807" y="12042"/>
                    <a:pt x="11753" y="12040"/>
                    <a:pt x="11699" y="12037"/>
                  </a:cubicBezTo>
                  <a:cubicBezTo>
                    <a:pt x="11058" y="11997"/>
                    <a:pt x="10488" y="11702"/>
                    <a:pt x="9942" y="11380"/>
                  </a:cubicBezTo>
                  <a:cubicBezTo>
                    <a:pt x="10894" y="11229"/>
                    <a:pt x="11889" y="11216"/>
                    <a:pt x="12758" y="10758"/>
                  </a:cubicBezTo>
                  <a:cubicBezTo>
                    <a:pt x="12773" y="10768"/>
                    <a:pt x="12791" y="10775"/>
                    <a:pt x="12813" y="10775"/>
                  </a:cubicBezTo>
                  <a:cubicBezTo>
                    <a:pt x="12814" y="10775"/>
                    <a:pt x="12815" y="10775"/>
                    <a:pt x="12816" y="10775"/>
                  </a:cubicBezTo>
                  <a:cubicBezTo>
                    <a:pt x="12851" y="10775"/>
                    <a:pt x="12881" y="10754"/>
                    <a:pt x="12898" y="10724"/>
                  </a:cubicBezTo>
                  <a:cubicBezTo>
                    <a:pt x="12978" y="10663"/>
                    <a:pt x="13180" y="10617"/>
                    <a:pt x="13119" y="10481"/>
                  </a:cubicBezTo>
                  <a:cubicBezTo>
                    <a:pt x="13095" y="10448"/>
                    <a:pt x="13068" y="10435"/>
                    <a:pt x="13039" y="10435"/>
                  </a:cubicBezTo>
                  <a:cubicBezTo>
                    <a:pt x="12958" y="10435"/>
                    <a:pt x="12866" y="10534"/>
                    <a:pt x="12794" y="10562"/>
                  </a:cubicBezTo>
                  <a:cubicBezTo>
                    <a:pt x="12788" y="10563"/>
                    <a:pt x="12783" y="10566"/>
                    <a:pt x="12777" y="10569"/>
                  </a:cubicBezTo>
                  <a:cubicBezTo>
                    <a:pt x="12766" y="10564"/>
                    <a:pt x="12755" y="10562"/>
                    <a:pt x="12742" y="10562"/>
                  </a:cubicBezTo>
                  <a:cubicBezTo>
                    <a:pt x="12730" y="10562"/>
                    <a:pt x="12717" y="10564"/>
                    <a:pt x="12704" y="10569"/>
                  </a:cubicBezTo>
                  <a:cubicBezTo>
                    <a:pt x="11299" y="11279"/>
                    <a:pt x="9617" y="10970"/>
                    <a:pt x="8198" y="11668"/>
                  </a:cubicBezTo>
                  <a:cubicBezTo>
                    <a:pt x="8187" y="11676"/>
                    <a:pt x="8168" y="11685"/>
                    <a:pt x="8146" y="11695"/>
                  </a:cubicBezTo>
                  <a:cubicBezTo>
                    <a:pt x="8917" y="10247"/>
                    <a:pt x="9758" y="8838"/>
                    <a:pt x="10472" y="7363"/>
                  </a:cubicBezTo>
                  <a:cubicBezTo>
                    <a:pt x="10649" y="7175"/>
                    <a:pt x="10856" y="7008"/>
                    <a:pt x="11058" y="6846"/>
                  </a:cubicBezTo>
                  <a:cubicBezTo>
                    <a:pt x="12127" y="6098"/>
                    <a:pt x="13384" y="5527"/>
                    <a:pt x="14134" y="4415"/>
                  </a:cubicBezTo>
                  <a:cubicBezTo>
                    <a:pt x="14185" y="4336"/>
                    <a:pt x="14119" y="4265"/>
                    <a:pt x="14053" y="4265"/>
                  </a:cubicBezTo>
                  <a:cubicBezTo>
                    <a:pt x="14024" y="4265"/>
                    <a:pt x="13995" y="4279"/>
                    <a:pt x="13976" y="4311"/>
                  </a:cubicBezTo>
                  <a:cubicBezTo>
                    <a:pt x="13786" y="4596"/>
                    <a:pt x="13546" y="4844"/>
                    <a:pt x="13292" y="5070"/>
                  </a:cubicBezTo>
                  <a:cubicBezTo>
                    <a:pt x="12609" y="5701"/>
                    <a:pt x="11753" y="6120"/>
                    <a:pt x="10994" y="6652"/>
                  </a:cubicBezTo>
                  <a:cubicBezTo>
                    <a:pt x="10948" y="6695"/>
                    <a:pt x="10826" y="6788"/>
                    <a:pt x="10685" y="6902"/>
                  </a:cubicBezTo>
                  <a:cubicBezTo>
                    <a:pt x="11516" y="5026"/>
                    <a:pt x="12281" y="3129"/>
                    <a:pt x="13261" y="1319"/>
                  </a:cubicBezTo>
                  <a:cubicBezTo>
                    <a:pt x="13446" y="892"/>
                    <a:pt x="13753" y="500"/>
                    <a:pt x="13901" y="67"/>
                  </a:cubicBezTo>
                  <a:cubicBezTo>
                    <a:pt x="13872" y="20"/>
                    <a:pt x="13842" y="1"/>
                    <a:pt x="138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2"/>
            <p:cNvSpPr/>
            <p:nvPr/>
          </p:nvSpPr>
          <p:spPr>
            <a:xfrm>
              <a:off x="2090586" y="3849916"/>
              <a:ext cx="941445" cy="1406135"/>
            </a:xfrm>
            <a:custGeom>
              <a:avLst/>
              <a:gdLst/>
              <a:ahLst/>
              <a:cxnLst/>
              <a:rect l="l" t="t" r="r" b="b"/>
              <a:pathLst>
                <a:path w="14984" h="22380" extrusionOk="0">
                  <a:moveTo>
                    <a:pt x="6694" y="11153"/>
                  </a:moveTo>
                  <a:cubicBezTo>
                    <a:pt x="6559" y="10888"/>
                    <a:pt x="6570" y="10576"/>
                    <a:pt x="6531" y="10287"/>
                  </a:cubicBezTo>
                  <a:cubicBezTo>
                    <a:pt x="6485" y="9668"/>
                    <a:pt x="6362" y="9051"/>
                    <a:pt x="6379" y="8428"/>
                  </a:cubicBezTo>
                  <a:cubicBezTo>
                    <a:pt x="6378" y="8072"/>
                    <a:pt x="6802" y="7879"/>
                    <a:pt x="7065" y="8129"/>
                  </a:cubicBezTo>
                  <a:cubicBezTo>
                    <a:pt x="7257" y="8310"/>
                    <a:pt x="7328" y="8584"/>
                    <a:pt x="7371" y="8838"/>
                  </a:cubicBezTo>
                  <a:cubicBezTo>
                    <a:pt x="7457" y="9261"/>
                    <a:pt x="7587" y="11889"/>
                    <a:pt x="6694" y="11153"/>
                  </a:cubicBezTo>
                  <a:close/>
                  <a:moveTo>
                    <a:pt x="9021" y="12481"/>
                  </a:moveTo>
                  <a:cubicBezTo>
                    <a:pt x="8593" y="11931"/>
                    <a:pt x="10008" y="11108"/>
                    <a:pt x="10468" y="11041"/>
                  </a:cubicBezTo>
                  <a:cubicBezTo>
                    <a:pt x="10762" y="10979"/>
                    <a:pt x="11151" y="10888"/>
                    <a:pt x="11398" y="11108"/>
                  </a:cubicBezTo>
                  <a:cubicBezTo>
                    <a:pt x="11624" y="11393"/>
                    <a:pt x="11224" y="11565"/>
                    <a:pt x="11005" y="11647"/>
                  </a:cubicBezTo>
                  <a:cubicBezTo>
                    <a:pt x="10685" y="11790"/>
                    <a:pt x="10369" y="11943"/>
                    <a:pt x="10072" y="12133"/>
                  </a:cubicBezTo>
                  <a:cubicBezTo>
                    <a:pt x="9760" y="12300"/>
                    <a:pt x="9395" y="12671"/>
                    <a:pt x="9021" y="12481"/>
                  </a:cubicBezTo>
                  <a:close/>
                  <a:moveTo>
                    <a:pt x="11925" y="1486"/>
                  </a:moveTo>
                  <a:cubicBezTo>
                    <a:pt x="11638" y="1385"/>
                    <a:pt x="11713" y="1013"/>
                    <a:pt x="11733" y="777"/>
                  </a:cubicBezTo>
                  <a:cubicBezTo>
                    <a:pt x="11783" y="567"/>
                    <a:pt x="11724" y="110"/>
                    <a:pt x="12051" y="163"/>
                  </a:cubicBezTo>
                  <a:cubicBezTo>
                    <a:pt x="12242" y="1"/>
                    <a:pt x="12496" y="188"/>
                    <a:pt x="12524" y="405"/>
                  </a:cubicBezTo>
                  <a:cubicBezTo>
                    <a:pt x="12539" y="727"/>
                    <a:pt x="12364" y="1568"/>
                    <a:pt x="11925" y="1486"/>
                  </a:cubicBezTo>
                  <a:close/>
                  <a:moveTo>
                    <a:pt x="10892" y="8837"/>
                  </a:moveTo>
                  <a:cubicBezTo>
                    <a:pt x="10691" y="8599"/>
                    <a:pt x="10977" y="8346"/>
                    <a:pt x="11179" y="8237"/>
                  </a:cubicBezTo>
                  <a:cubicBezTo>
                    <a:pt x="11402" y="7885"/>
                    <a:pt x="12286" y="7569"/>
                    <a:pt x="12145" y="8283"/>
                  </a:cubicBezTo>
                  <a:cubicBezTo>
                    <a:pt x="12019" y="8717"/>
                    <a:pt x="11281" y="9152"/>
                    <a:pt x="10892" y="8837"/>
                  </a:cubicBezTo>
                  <a:close/>
                  <a:moveTo>
                    <a:pt x="1617" y="20881"/>
                  </a:moveTo>
                  <a:cubicBezTo>
                    <a:pt x="1354" y="20782"/>
                    <a:pt x="1363" y="20437"/>
                    <a:pt x="1229" y="20229"/>
                  </a:cubicBezTo>
                  <a:cubicBezTo>
                    <a:pt x="949" y="19632"/>
                    <a:pt x="659" y="19040"/>
                    <a:pt x="400" y="18432"/>
                  </a:cubicBezTo>
                  <a:cubicBezTo>
                    <a:pt x="0" y="17660"/>
                    <a:pt x="470" y="16929"/>
                    <a:pt x="1071" y="17862"/>
                  </a:cubicBezTo>
                  <a:cubicBezTo>
                    <a:pt x="1403" y="18468"/>
                    <a:pt x="1827" y="19048"/>
                    <a:pt x="1980" y="19733"/>
                  </a:cubicBezTo>
                  <a:cubicBezTo>
                    <a:pt x="2056" y="20091"/>
                    <a:pt x="2180" y="20932"/>
                    <a:pt x="1617" y="20881"/>
                  </a:cubicBezTo>
                  <a:close/>
                  <a:moveTo>
                    <a:pt x="5348" y="21876"/>
                  </a:moveTo>
                  <a:cubicBezTo>
                    <a:pt x="4710" y="21258"/>
                    <a:pt x="6777" y="19623"/>
                    <a:pt x="7325" y="19406"/>
                  </a:cubicBezTo>
                  <a:cubicBezTo>
                    <a:pt x="7745" y="19219"/>
                    <a:pt x="8245" y="18955"/>
                    <a:pt x="8711" y="19094"/>
                  </a:cubicBezTo>
                  <a:cubicBezTo>
                    <a:pt x="8886" y="19185"/>
                    <a:pt x="8876" y="19418"/>
                    <a:pt x="8735" y="19537"/>
                  </a:cubicBezTo>
                  <a:cubicBezTo>
                    <a:pt x="8339" y="19819"/>
                    <a:pt x="7927" y="20083"/>
                    <a:pt x="7551" y="20395"/>
                  </a:cubicBezTo>
                  <a:cubicBezTo>
                    <a:pt x="6968" y="20801"/>
                    <a:pt x="6153" y="22379"/>
                    <a:pt x="5348" y="21876"/>
                  </a:cubicBezTo>
                  <a:close/>
                  <a:moveTo>
                    <a:pt x="2924" y="13653"/>
                  </a:moveTo>
                  <a:cubicBezTo>
                    <a:pt x="2732" y="13523"/>
                    <a:pt x="2470" y="13027"/>
                    <a:pt x="2847" y="12977"/>
                  </a:cubicBezTo>
                  <a:cubicBezTo>
                    <a:pt x="2870" y="12805"/>
                    <a:pt x="3090" y="12760"/>
                    <a:pt x="3213" y="12861"/>
                  </a:cubicBezTo>
                  <a:cubicBezTo>
                    <a:pt x="3518" y="13082"/>
                    <a:pt x="3394" y="13894"/>
                    <a:pt x="2924" y="13653"/>
                  </a:cubicBezTo>
                  <a:close/>
                  <a:moveTo>
                    <a:pt x="4214" y="18596"/>
                  </a:moveTo>
                  <a:cubicBezTo>
                    <a:pt x="4126" y="18583"/>
                    <a:pt x="4056" y="18522"/>
                    <a:pt x="4011" y="18447"/>
                  </a:cubicBezTo>
                  <a:cubicBezTo>
                    <a:pt x="3660" y="18317"/>
                    <a:pt x="3695" y="17037"/>
                    <a:pt x="3551" y="16636"/>
                  </a:cubicBezTo>
                  <a:cubicBezTo>
                    <a:pt x="3453" y="16052"/>
                    <a:pt x="3185" y="15470"/>
                    <a:pt x="3277" y="14872"/>
                  </a:cubicBezTo>
                  <a:cubicBezTo>
                    <a:pt x="3320" y="14537"/>
                    <a:pt x="3693" y="14275"/>
                    <a:pt x="3997" y="14485"/>
                  </a:cubicBezTo>
                  <a:cubicBezTo>
                    <a:pt x="4421" y="14806"/>
                    <a:pt x="4542" y="15374"/>
                    <a:pt x="4624" y="15871"/>
                  </a:cubicBezTo>
                  <a:cubicBezTo>
                    <a:pt x="4688" y="16366"/>
                    <a:pt x="4924" y="18591"/>
                    <a:pt x="4214" y="18596"/>
                  </a:cubicBezTo>
                  <a:close/>
                  <a:moveTo>
                    <a:pt x="12841" y="13998"/>
                  </a:moveTo>
                  <a:cubicBezTo>
                    <a:pt x="12554" y="14012"/>
                    <a:pt x="12437" y="13660"/>
                    <a:pt x="12640" y="13473"/>
                  </a:cubicBezTo>
                  <a:cubicBezTo>
                    <a:pt x="12820" y="13276"/>
                    <a:pt x="13606" y="12772"/>
                    <a:pt x="13475" y="13383"/>
                  </a:cubicBezTo>
                  <a:cubicBezTo>
                    <a:pt x="13707" y="13768"/>
                    <a:pt x="13155" y="14002"/>
                    <a:pt x="12841" y="13998"/>
                  </a:cubicBezTo>
                  <a:close/>
                  <a:moveTo>
                    <a:pt x="8418" y="15937"/>
                  </a:moveTo>
                  <a:cubicBezTo>
                    <a:pt x="9487" y="15944"/>
                    <a:pt x="10177" y="14901"/>
                    <a:pt x="10958" y="14304"/>
                  </a:cubicBezTo>
                  <a:cubicBezTo>
                    <a:pt x="11284" y="13971"/>
                    <a:pt x="11819" y="13782"/>
                    <a:pt x="11996" y="13335"/>
                  </a:cubicBezTo>
                  <a:cubicBezTo>
                    <a:pt x="12061" y="12648"/>
                    <a:pt x="11001" y="12724"/>
                    <a:pt x="10573" y="12911"/>
                  </a:cubicBezTo>
                  <a:cubicBezTo>
                    <a:pt x="10143" y="13105"/>
                    <a:pt x="9714" y="13332"/>
                    <a:pt x="9384" y="13673"/>
                  </a:cubicBezTo>
                  <a:cubicBezTo>
                    <a:pt x="9063" y="14047"/>
                    <a:pt x="7410" y="15684"/>
                    <a:pt x="8418" y="15937"/>
                  </a:cubicBezTo>
                  <a:close/>
                  <a:moveTo>
                    <a:pt x="13139" y="2993"/>
                  </a:moveTo>
                  <a:cubicBezTo>
                    <a:pt x="12992" y="2712"/>
                    <a:pt x="13255" y="2452"/>
                    <a:pt x="13376" y="2212"/>
                  </a:cubicBezTo>
                  <a:cubicBezTo>
                    <a:pt x="13494" y="1936"/>
                    <a:pt x="13961" y="1454"/>
                    <a:pt x="14116" y="1955"/>
                  </a:cubicBezTo>
                  <a:cubicBezTo>
                    <a:pt x="14184" y="2321"/>
                    <a:pt x="13551" y="3487"/>
                    <a:pt x="13139" y="2993"/>
                  </a:cubicBezTo>
                  <a:close/>
                  <a:moveTo>
                    <a:pt x="12558" y="7536"/>
                  </a:moveTo>
                  <a:cubicBezTo>
                    <a:pt x="13071" y="7748"/>
                    <a:pt x="13582" y="7274"/>
                    <a:pt x="13881" y="6899"/>
                  </a:cubicBezTo>
                  <a:cubicBezTo>
                    <a:pt x="14150" y="6511"/>
                    <a:pt x="14983" y="5441"/>
                    <a:pt x="14104" y="5293"/>
                  </a:cubicBezTo>
                  <a:cubicBezTo>
                    <a:pt x="13537" y="5363"/>
                    <a:pt x="13214" y="5944"/>
                    <a:pt x="12877" y="6347"/>
                  </a:cubicBezTo>
                  <a:cubicBezTo>
                    <a:pt x="12639" y="6666"/>
                    <a:pt x="12018" y="7195"/>
                    <a:pt x="12558" y="7536"/>
                  </a:cubicBezTo>
                  <a:close/>
                  <a:moveTo>
                    <a:pt x="13566" y="6348"/>
                  </a:moveTo>
                  <a:cubicBezTo>
                    <a:pt x="13560" y="6338"/>
                    <a:pt x="13553" y="6327"/>
                    <a:pt x="13546" y="6318"/>
                  </a:cubicBezTo>
                  <a:cubicBezTo>
                    <a:pt x="13577" y="6281"/>
                    <a:pt x="13608" y="6242"/>
                    <a:pt x="13639" y="6204"/>
                  </a:cubicBezTo>
                  <a:cubicBezTo>
                    <a:pt x="13664" y="6184"/>
                    <a:pt x="13685" y="6165"/>
                    <a:pt x="13708" y="6147"/>
                  </a:cubicBezTo>
                  <a:lnTo>
                    <a:pt x="13671" y="6206"/>
                  </a:lnTo>
                  <a:cubicBezTo>
                    <a:pt x="13636" y="6255"/>
                    <a:pt x="13602" y="6302"/>
                    <a:pt x="13566" y="6348"/>
                  </a:cubicBezTo>
                  <a:close/>
                  <a:moveTo>
                    <a:pt x="7914" y="8233"/>
                  </a:moveTo>
                  <a:cubicBezTo>
                    <a:pt x="8396" y="8345"/>
                    <a:pt x="8446" y="7382"/>
                    <a:pt x="8146" y="7176"/>
                  </a:cubicBezTo>
                  <a:cubicBezTo>
                    <a:pt x="7591" y="6874"/>
                    <a:pt x="7453" y="8085"/>
                    <a:pt x="7914" y="8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 name="Google Shape;597;p22"/>
          <p:cNvGrpSpPr/>
          <p:nvPr/>
        </p:nvGrpSpPr>
        <p:grpSpPr>
          <a:xfrm>
            <a:off x="4611073" y="5762977"/>
            <a:ext cx="2144052" cy="1248795"/>
            <a:chOff x="3781019" y="1157298"/>
            <a:chExt cx="2224736" cy="1295788"/>
          </a:xfrm>
        </p:grpSpPr>
        <p:sp>
          <p:nvSpPr>
            <p:cNvPr id="598" name="Google Shape;598;p22"/>
            <p:cNvSpPr/>
            <p:nvPr/>
          </p:nvSpPr>
          <p:spPr>
            <a:xfrm>
              <a:off x="3781019" y="1157298"/>
              <a:ext cx="2224736" cy="1278020"/>
            </a:xfrm>
            <a:custGeom>
              <a:avLst/>
              <a:gdLst/>
              <a:ahLst/>
              <a:cxnLst/>
              <a:rect l="l" t="t" r="r" b="b"/>
              <a:pathLst>
                <a:path w="48456" h="27836" extrusionOk="0">
                  <a:moveTo>
                    <a:pt x="44369" y="20696"/>
                  </a:moveTo>
                  <a:cubicBezTo>
                    <a:pt x="45391" y="20567"/>
                    <a:pt x="48455" y="19132"/>
                    <a:pt x="46268" y="21222"/>
                  </a:cubicBezTo>
                  <a:cubicBezTo>
                    <a:pt x="44790" y="22835"/>
                    <a:pt x="43149" y="24509"/>
                    <a:pt x="41290" y="25758"/>
                  </a:cubicBezTo>
                  <a:cubicBezTo>
                    <a:pt x="39461" y="26986"/>
                    <a:pt x="37421" y="27802"/>
                    <a:pt x="35121" y="27751"/>
                  </a:cubicBezTo>
                  <a:cubicBezTo>
                    <a:pt x="34300" y="27706"/>
                    <a:pt x="33217" y="27772"/>
                    <a:pt x="32654" y="27095"/>
                  </a:cubicBezTo>
                  <a:cubicBezTo>
                    <a:pt x="32566" y="26723"/>
                    <a:pt x="33056" y="26455"/>
                    <a:pt x="33266" y="26198"/>
                  </a:cubicBezTo>
                  <a:cubicBezTo>
                    <a:pt x="33429" y="26048"/>
                    <a:pt x="33594" y="25903"/>
                    <a:pt x="33761" y="25759"/>
                  </a:cubicBezTo>
                  <a:cubicBezTo>
                    <a:pt x="34804" y="24858"/>
                    <a:pt x="35933" y="24047"/>
                    <a:pt x="37138" y="23370"/>
                  </a:cubicBezTo>
                  <a:cubicBezTo>
                    <a:pt x="39395" y="22122"/>
                    <a:pt x="41878" y="21337"/>
                    <a:pt x="44369" y="20696"/>
                  </a:cubicBezTo>
                  <a:close/>
                  <a:moveTo>
                    <a:pt x="16483" y="26986"/>
                  </a:moveTo>
                  <a:cubicBezTo>
                    <a:pt x="16595" y="27733"/>
                    <a:pt x="13632" y="27594"/>
                    <a:pt x="13093" y="27611"/>
                  </a:cubicBezTo>
                  <a:cubicBezTo>
                    <a:pt x="12562" y="27528"/>
                    <a:pt x="10006" y="27835"/>
                    <a:pt x="10031" y="27161"/>
                  </a:cubicBezTo>
                  <a:cubicBezTo>
                    <a:pt x="9283" y="26727"/>
                    <a:pt x="8538" y="26264"/>
                    <a:pt x="7831" y="25758"/>
                  </a:cubicBezTo>
                  <a:cubicBezTo>
                    <a:pt x="7016" y="25174"/>
                    <a:pt x="6250" y="24529"/>
                    <a:pt x="5577" y="23790"/>
                  </a:cubicBezTo>
                  <a:cubicBezTo>
                    <a:pt x="4309" y="22187"/>
                    <a:pt x="3174" y="20476"/>
                    <a:pt x="2106" y="18734"/>
                  </a:cubicBezTo>
                  <a:cubicBezTo>
                    <a:pt x="1768" y="18163"/>
                    <a:pt x="1433" y="17591"/>
                    <a:pt x="1085" y="17026"/>
                  </a:cubicBezTo>
                  <a:cubicBezTo>
                    <a:pt x="571" y="16271"/>
                    <a:pt x="0" y="15300"/>
                    <a:pt x="1472" y="16055"/>
                  </a:cubicBezTo>
                  <a:cubicBezTo>
                    <a:pt x="5140" y="17849"/>
                    <a:pt x="9072" y="19211"/>
                    <a:pt x="12397" y="21625"/>
                  </a:cubicBezTo>
                  <a:cubicBezTo>
                    <a:pt x="13878" y="22703"/>
                    <a:pt x="15106" y="24132"/>
                    <a:pt x="15942" y="25758"/>
                  </a:cubicBezTo>
                  <a:cubicBezTo>
                    <a:pt x="16145" y="26155"/>
                    <a:pt x="16328" y="26565"/>
                    <a:pt x="16483" y="26986"/>
                  </a:cubicBezTo>
                  <a:close/>
                  <a:moveTo>
                    <a:pt x="16231" y="11282"/>
                  </a:moveTo>
                  <a:cubicBezTo>
                    <a:pt x="15324" y="9413"/>
                    <a:pt x="14453" y="7524"/>
                    <a:pt x="13538" y="5659"/>
                  </a:cubicBezTo>
                  <a:cubicBezTo>
                    <a:pt x="13304" y="5325"/>
                    <a:pt x="11911" y="1907"/>
                    <a:pt x="11782" y="3710"/>
                  </a:cubicBezTo>
                  <a:cubicBezTo>
                    <a:pt x="11501" y="8500"/>
                    <a:pt x="11583" y="13419"/>
                    <a:pt x="12959" y="18052"/>
                  </a:cubicBezTo>
                  <a:cubicBezTo>
                    <a:pt x="13416" y="19524"/>
                    <a:pt x="14059" y="20926"/>
                    <a:pt x="14761" y="22295"/>
                  </a:cubicBezTo>
                  <a:cubicBezTo>
                    <a:pt x="15353" y="23472"/>
                    <a:pt x="15957" y="24647"/>
                    <a:pt x="16667" y="25759"/>
                  </a:cubicBezTo>
                  <a:cubicBezTo>
                    <a:pt x="16929" y="26171"/>
                    <a:pt x="17206" y="26573"/>
                    <a:pt x="17502" y="26966"/>
                  </a:cubicBezTo>
                  <a:cubicBezTo>
                    <a:pt x="17416" y="27096"/>
                    <a:pt x="17552" y="27211"/>
                    <a:pt x="17682" y="27211"/>
                  </a:cubicBezTo>
                  <a:cubicBezTo>
                    <a:pt x="17688" y="27219"/>
                    <a:pt x="17695" y="27227"/>
                    <a:pt x="17702" y="27234"/>
                  </a:cubicBezTo>
                  <a:cubicBezTo>
                    <a:pt x="17775" y="27370"/>
                    <a:pt x="18002" y="27421"/>
                    <a:pt x="18038" y="27233"/>
                  </a:cubicBezTo>
                  <a:cubicBezTo>
                    <a:pt x="18884" y="27153"/>
                    <a:pt x="19390" y="26606"/>
                    <a:pt x="19644" y="25761"/>
                  </a:cubicBezTo>
                  <a:cubicBezTo>
                    <a:pt x="20718" y="22170"/>
                    <a:pt x="17272" y="13171"/>
                    <a:pt x="16231" y="11282"/>
                  </a:cubicBezTo>
                  <a:close/>
                  <a:moveTo>
                    <a:pt x="30320" y="1441"/>
                  </a:moveTo>
                  <a:cubicBezTo>
                    <a:pt x="31380" y="1"/>
                    <a:pt x="31363" y="832"/>
                    <a:pt x="31154" y="2075"/>
                  </a:cubicBezTo>
                  <a:cubicBezTo>
                    <a:pt x="30885" y="3956"/>
                    <a:pt x="30454" y="5803"/>
                    <a:pt x="30054" y="7656"/>
                  </a:cubicBezTo>
                  <a:cubicBezTo>
                    <a:pt x="29152" y="12084"/>
                    <a:pt x="28404" y="16623"/>
                    <a:pt x="26072" y="20575"/>
                  </a:cubicBezTo>
                  <a:cubicBezTo>
                    <a:pt x="25416" y="21800"/>
                    <a:pt x="24811" y="23054"/>
                    <a:pt x="24127" y="24264"/>
                  </a:cubicBezTo>
                  <a:cubicBezTo>
                    <a:pt x="23865" y="24757"/>
                    <a:pt x="23552" y="25292"/>
                    <a:pt x="23168" y="25757"/>
                  </a:cubicBezTo>
                  <a:cubicBezTo>
                    <a:pt x="22541" y="26519"/>
                    <a:pt x="21733" y="27086"/>
                    <a:pt x="20688" y="26943"/>
                  </a:cubicBezTo>
                  <a:cubicBezTo>
                    <a:pt x="20687" y="27075"/>
                    <a:pt x="20741" y="27305"/>
                    <a:pt x="20547" y="27314"/>
                  </a:cubicBezTo>
                  <a:cubicBezTo>
                    <a:pt x="20468" y="27314"/>
                    <a:pt x="20400" y="27247"/>
                    <a:pt x="20400" y="27168"/>
                  </a:cubicBezTo>
                  <a:cubicBezTo>
                    <a:pt x="20400" y="27061"/>
                    <a:pt x="20399" y="26953"/>
                    <a:pt x="20396" y="26845"/>
                  </a:cubicBezTo>
                  <a:cubicBezTo>
                    <a:pt x="20336" y="26793"/>
                    <a:pt x="20333" y="26694"/>
                    <a:pt x="20389" y="26638"/>
                  </a:cubicBezTo>
                  <a:cubicBezTo>
                    <a:pt x="20377" y="26342"/>
                    <a:pt x="20372" y="26048"/>
                    <a:pt x="20367" y="25758"/>
                  </a:cubicBezTo>
                  <a:cubicBezTo>
                    <a:pt x="20232" y="15894"/>
                    <a:pt x="23484" y="8630"/>
                    <a:pt x="30320" y="1441"/>
                  </a:cubicBezTo>
                  <a:close/>
                  <a:moveTo>
                    <a:pt x="41912" y="12770"/>
                  </a:moveTo>
                  <a:cubicBezTo>
                    <a:pt x="37499" y="14487"/>
                    <a:pt x="32703" y="15798"/>
                    <a:pt x="29083" y="19000"/>
                  </a:cubicBezTo>
                  <a:cubicBezTo>
                    <a:pt x="27722" y="20246"/>
                    <a:pt x="26539" y="21685"/>
                    <a:pt x="25473" y="23187"/>
                  </a:cubicBezTo>
                  <a:cubicBezTo>
                    <a:pt x="24918" y="24011"/>
                    <a:pt x="24422" y="24877"/>
                    <a:pt x="23963" y="25759"/>
                  </a:cubicBezTo>
                  <a:cubicBezTo>
                    <a:pt x="23779" y="26113"/>
                    <a:pt x="23602" y="26470"/>
                    <a:pt x="23427" y="26826"/>
                  </a:cubicBezTo>
                  <a:cubicBezTo>
                    <a:pt x="23420" y="26907"/>
                    <a:pt x="23473" y="26981"/>
                    <a:pt x="23553" y="26993"/>
                  </a:cubicBezTo>
                  <a:cubicBezTo>
                    <a:pt x="23757" y="26993"/>
                    <a:pt x="23767" y="26714"/>
                    <a:pt x="23871" y="26579"/>
                  </a:cubicBezTo>
                  <a:cubicBezTo>
                    <a:pt x="24433" y="27019"/>
                    <a:pt x="25322" y="27078"/>
                    <a:pt x="26033" y="27167"/>
                  </a:cubicBezTo>
                  <a:cubicBezTo>
                    <a:pt x="28059" y="27347"/>
                    <a:pt x="30026" y="26787"/>
                    <a:pt x="31735" y="25759"/>
                  </a:cubicBezTo>
                  <a:cubicBezTo>
                    <a:pt x="32419" y="25348"/>
                    <a:pt x="33062" y="24862"/>
                    <a:pt x="33649" y="24320"/>
                  </a:cubicBezTo>
                  <a:cubicBezTo>
                    <a:pt x="35467" y="22696"/>
                    <a:pt x="37118" y="20866"/>
                    <a:pt x="38598" y="18931"/>
                  </a:cubicBezTo>
                  <a:cubicBezTo>
                    <a:pt x="39557" y="17624"/>
                    <a:pt x="40416" y="16249"/>
                    <a:pt x="41297" y="14889"/>
                  </a:cubicBezTo>
                  <a:cubicBezTo>
                    <a:pt x="41455" y="14531"/>
                    <a:pt x="43166" y="12418"/>
                    <a:pt x="41912" y="1277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2"/>
            <p:cNvSpPr/>
            <p:nvPr/>
          </p:nvSpPr>
          <p:spPr>
            <a:xfrm>
              <a:off x="3810035" y="1191181"/>
              <a:ext cx="2111516" cy="1261905"/>
            </a:xfrm>
            <a:custGeom>
              <a:avLst/>
              <a:gdLst/>
              <a:ahLst/>
              <a:cxnLst/>
              <a:rect l="l" t="t" r="r" b="b"/>
              <a:pathLst>
                <a:path w="45990" h="27485" extrusionOk="0">
                  <a:moveTo>
                    <a:pt x="17818" y="26301"/>
                  </a:moveTo>
                  <a:cubicBezTo>
                    <a:pt x="17780" y="26300"/>
                    <a:pt x="17746" y="26271"/>
                    <a:pt x="17741" y="26231"/>
                  </a:cubicBezTo>
                  <a:cubicBezTo>
                    <a:pt x="17701" y="25842"/>
                    <a:pt x="17649" y="25454"/>
                    <a:pt x="17593" y="25069"/>
                  </a:cubicBezTo>
                  <a:cubicBezTo>
                    <a:pt x="17521" y="24938"/>
                    <a:pt x="17437" y="24814"/>
                    <a:pt x="17339" y="24701"/>
                  </a:cubicBezTo>
                  <a:cubicBezTo>
                    <a:pt x="16877" y="24189"/>
                    <a:pt x="16261" y="24100"/>
                    <a:pt x="15605" y="24143"/>
                  </a:cubicBezTo>
                  <a:cubicBezTo>
                    <a:pt x="15527" y="24139"/>
                    <a:pt x="15391" y="24180"/>
                    <a:pt x="15384" y="24067"/>
                  </a:cubicBezTo>
                  <a:cubicBezTo>
                    <a:pt x="15384" y="24024"/>
                    <a:pt x="15420" y="23988"/>
                    <a:pt x="15463" y="23988"/>
                  </a:cubicBezTo>
                  <a:cubicBezTo>
                    <a:pt x="15786" y="23982"/>
                    <a:pt x="16115" y="23958"/>
                    <a:pt x="16437" y="24021"/>
                  </a:cubicBezTo>
                  <a:cubicBezTo>
                    <a:pt x="16863" y="24109"/>
                    <a:pt x="17265" y="24341"/>
                    <a:pt x="17531" y="24686"/>
                  </a:cubicBezTo>
                  <a:cubicBezTo>
                    <a:pt x="17421" y="23996"/>
                    <a:pt x="17284" y="23312"/>
                    <a:pt x="17130" y="22629"/>
                  </a:cubicBezTo>
                  <a:cubicBezTo>
                    <a:pt x="16723" y="21945"/>
                    <a:pt x="15848" y="21768"/>
                    <a:pt x="15113" y="21910"/>
                  </a:cubicBezTo>
                  <a:cubicBezTo>
                    <a:pt x="14941" y="21946"/>
                    <a:pt x="14771" y="22004"/>
                    <a:pt x="14612" y="22076"/>
                  </a:cubicBezTo>
                  <a:cubicBezTo>
                    <a:pt x="14532" y="22109"/>
                    <a:pt x="14383" y="22211"/>
                    <a:pt x="14363" y="22063"/>
                  </a:cubicBezTo>
                  <a:cubicBezTo>
                    <a:pt x="14363" y="22027"/>
                    <a:pt x="14389" y="21995"/>
                    <a:pt x="14423" y="21987"/>
                  </a:cubicBezTo>
                  <a:cubicBezTo>
                    <a:pt x="14548" y="21929"/>
                    <a:pt x="14683" y="21867"/>
                    <a:pt x="14811" y="21828"/>
                  </a:cubicBezTo>
                  <a:cubicBezTo>
                    <a:pt x="15553" y="21588"/>
                    <a:pt x="16491" y="21679"/>
                    <a:pt x="17047" y="22260"/>
                  </a:cubicBezTo>
                  <a:cubicBezTo>
                    <a:pt x="16882" y="21560"/>
                    <a:pt x="16698" y="20867"/>
                    <a:pt x="16501" y="20177"/>
                  </a:cubicBezTo>
                  <a:cubicBezTo>
                    <a:pt x="16479" y="20184"/>
                    <a:pt x="16452" y="20182"/>
                    <a:pt x="16426" y="20164"/>
                  </a:cubicBezTo>
                  <a:cubicBezTo>
                    <a:pt x="16404" y="20148"/>
                    <a:pt x="16383" y="20129"/>
                    <a:pt x="16368" y="20120"/>
                  </a:cubicBezTo>
                  <a:cubicBezTo>
                    <a:pt x="16157" y="19977"/>
                    <a:pt x="15894" y="19909"/>
                    <a:pt x="15655" y="19854"/>
                  </a:cubicBezTo>
                  <a:cubicBezTo>
                    <a:pt x="15473" y="19816"/>
                    <a:pt x="15267" y="19788"/>
                    <a:pt x="15086" y="19806"/>
                  </a:cubicBezTo>
                  <a:cubicBezTo>
                    <a:pt x="14583" y="19854"/>
                    <a:pt x="14061" y="19905"/>
                    <a:pt x="13599" y="20125"/>
                  </a:cubicBezTo>
                  <a:cubicBezTo>
                    <a:pt x="13556" y="20141"/>
                    <a:pt x="13528" y="20182"/>
                    <a:pt x="13479" y="20185"/>
                  </a:cubicBezTo>
                  <a:cubicBezTo>
                    <a:pt x="13436" y="20185"/>
                    <a:pt x="13400" y="20149"/>
                    <a:pt x="13400" y="20106"/>
                  </a:cubicBezTo>
                  <a:cubicBezTo>
                    <a:pt x="13421" y="19931"/>
                    <a:pt x="14153" y="19770"/>
                    <a:pt x="14324" y="19744"/>
                  </a:cubicBezTo>
                  <a:cubicBezTo>
                    <a:pt x="14652" y="19695"/>
                    <a:pt x="15001" y="19630"/>
                    <a:pt x="15333" y="19647"/>
                  </a:cubicBezTo>
                  <a:cubicBezTo>
                    <a:pt x="15716" y="19691"/>
                    <a:pt x="16120" y="19768"/>
                    <a:pt x="16445" y="19982"/>
                  </a:cubicBezTo>
                  <a:cubicBezTo>
                    <a:pt x="16380" y="19755"/>
                    <a:pt x="16311" y="19531"/>
                    <a:pt x="16243" y="19307"/>
                  </a:cubicBezTo>
                  <a:cubicBezTo>
                    <a:pt x="16117" y="18900"/>
                    <a:pt x="15986" y="18497"/>
                    <a:pt x="15851" y="18095"/>
                  </a:cubicBezTo>
                  <a:cubicBezTo>
                    <a:pt x="15547" y="17776"/>
                    <a:pt x="15146" y="17540"/>
                    <a:pt x="14721" y="17433"/>
                  </a:cubicBezTo>
                  <a:cubicBezTo>
                    <a:pt x="14413" y="17382"/>
                    <a:pt x="14101" y="17403"/>
                    <a:pt x="13799" y="17423"/>
                  </a:cubicBezTo>
                  <a:cubicBezTo>
                    <a:pt x="13633" y="17431"/>
                    <a:pt x="13467" y="17452"/>
                    <a:pt x="13306" y="17497"/>
                  </a:cubicBezTo>
                  <a:cubicBezTo>
                    <a:pt x="13030" y="17569"/>
                    <a:pt x="12766" y="17698"/>
                    <a:pt x="12544" y="17878"/>
                  </a:cubicBezTo>
                  <a:cubicBezTo>
                    <a:pt x="12534" y="17891"/>
                    <a:pt x="12521" y="17904"/>
                    <a:pt x="12507" y="17914"/>
                  </a:cubicBezTo>
                  <a:cubicBezTo>
                    <a:pt x="12487" y="17858"/>
                    <a:pt x="12469" y="17803"/>
                    <a:pt x="12449" y="17747"/>
                  </a:cubicBezTo>
                  <a:cubicBezTo>
                    <a:pt x="12557" y="17648"/>
                    <a:pt x="12753" y="17551"/>
                    <a:pt x="12804" y="17518"/>
                  </a:cubicBezTo>
                  <a:cubicBezTo>
                    <a:pt x="13195" y="17308"/>
                    <a:pt x="13641" y="17260"/>
                    <a:pt x="14077" y="17249"/>
                  </a:cubicBezTo>
                  <a:cubicBezTo>
                    <a:pt x="14724" y="17192"/>
                    <a:pt x="15254" y="17383"/>
                    <a:pt x="15743" y="17781"/>
                  </a:cubicBezTo>
                  <a:cubicBezTo>
                    <a:pt x="15484" y="17022"/>
                    <a:pt x="15215" y="16268"/>
                    <a:pt x="14945" y="15514"/>
                  </a:cubicBezTo>
                  <a:cubicBezTo>
                    <a:pt x="14591" y="15169"/>
                    <a:pt x="14106" y="14935"/>
                    <a:pt x="13612" y="14899"/>
                  </a:cubicBezTo>
                  <a:cubicBezTo>
                    <a:pt x="13096" y="14859"/>
                    <a:pt x="12589" y="14916"/>
                    <a:pt x="12132" y="15161"/>
                  </a:cubicBezTo>
                  <a:cubicBezTo>
                    <a:pt x="12025" y="15215"/>
                    <a:pt x="11919" y="15274"/>
                    <a:pt x="11825" y="15346"/>
                  </a:cubicBezTo>
                  <a:cubicBezTo>
                    <a:pt x="11820" y="15353"/>
                    <a:pt x="11812" y="15359"/>
                    <a:pt x="11805" y="15363"/>
                  </a:cubicBezTo>
                  <a:cubicBezTo>
                    <a:pt x="11791" y="15306"/>
                    <a:pt x="11779" y="15248"/>
                    <a:pt x="11765" y="15194"/>
                  </a:cubicBezTo>
                  <a:cubicBezTo>
                    <a:pt x="11994" y="15028"/>
                    <a:pt x="12261" y="14920"/>
                    <a:pt x="12524" y="14828"/>
                  </a:cubicBezTo>
                  <a:cubicBezTo>
                    <a:pt x="12852" y="14726"/>
                    <a:pt x="13178" y="14726"/>
                    <a:pt x="13513" y="14734"/>
                  </a:cubicBezTo>
                  <a:cubicBezTo>
                    <a:pt x="13995" y="14738"/>
                    <a:pt x="14455" y="14928"/>
                    <a:pt x="14836" y="15211"/>
                  </a:cubicBezTo>
                  <a:cubicBezTo>
                    <a:pt x="14609" y="14583"/>
                    <a:pt x="14383" y="13951"/>
                    <a:pt x="14163" y="13319"/>
                  </a:cubicBezTo>
                  <a:cubicBezTo>
                    <a:pt x="14130" y="13225"/>
                    <a:pt x="14095" y="13131"/>
                    <a:pt x="14062" y="13037"/>
                  </a:cubicBezTo>
                  <a:cubicBezTo>
                    <a:pt x="14045" y="13027"/>
                    <a:pt x="14029" y="13011"/>
                    <a:pt x="14022" y="12987"/>
                  </a:cubicBezTo>
                  <a:cubicBezTo>
                    <a:pt x="14018" y="12968"/>
                    <a:pt x="14016" y="12948"/>
                    <a:pt x="14015" y="12931"/>
                  </a:cubicBezTo>
                  <a:cubicBezTo>
                    <a:pt x="13842" y="12787"/>
                    <a:pt x="13614" y="12704"/>
                    <a:pt x="13414" y="12627"/>
                  </a:cubicBezTo>
                  <a:cubicBezTo>
                    <a:pt x="13111" y="12517"/>
                    <a:pt x="12807" y="12508"/>
                    <a:pt x="12492" y="12531"/>
                  </a:cubicBezTo>
                  <a:cubicBezTo>
                    <a:pt x="12140" y="12563"/>
                    <a:pt x="11778" y="12613"/>
                    <a:pt x="11463" y="12778"/>
                  </a:cubicBezTo>
                  <a:cubicBezTo>
                    <a:pt x="11423" y="12794"/>
                    <a:pt x="11390" y="12826"/>
                    <a:pt x="11348" y="12839"/>
                  </a:cubicBezTo>
                  <a:cubicBezTo>
                    <a:pt x="11339" y="12783"/>
                    <a:pt x="11332" y="12728"/>
                    <a:pt x="11322" y="12672"/>
                  </a:cubicBezTo>
                  <a:cubicBezTo>
                    <a:pt x="11677" y="12469"/>
                    <a:pt x="12090" y="12405"/>
                    <a:pt x="12492" y="12373"/>
                  </a:cubicBezTo>
                  <a:cubicBezTo>
                    <a:pt x="12958" y="12327"/>
                    <a:pt x="13433" y="12419"/>
                    <a:pt x="13844" y="12639"/>
                  </a:cubicBezTo>
                  <a:cubicBezTo>
                    <a:pt x="13865" y="12652"/>
                    <a:pt x="13900" y="12670"/>
                    <a:pt x="13939" y="12692"/>
                  </a:cubicBezTo>
                  <a:cubicBezTo>
                    <a:pt x="13716" y="12055"/>
                    <a:pt x="13500" y="11417"/>
                    <a:pt x="13295" y="10776"/>
                  </a:cubicBezTo>
                  <a:cubicBezTo>
                    <a:pt x="13292" y="10774"/>
                    <a:pt x="13290" y="10774"/>
                    <a:pt x="13287" y="10773"/>
                  </a:cubicBezTo>
                  <a:cubicBezTo>
                    <a:pt x="12875" y="10497"/>
                    <a:pt x="12367" y="10389"/>
                    <a:pt x="11883" y="10464"/>
                  </a:cubicBezTo>
                  <a:cubicBezTo>
                    <a:pt x="11637" y="10492"/>
                    <a:pt x="11400" y="10538"/>
                    <a:pt x="11184" y="10661"/>
                  </a:cubicBezTo>
                  <a:cubicBezTo>
                    <a:pt x="11176" y="10674"/>
                    <a:pt x="11164" y="10684"/>
                    <a:pt x="11150" y="10689"/>
                  </a:cubicBezTo>
                  <a:cubicBezTo>
                    <a:pt x="11150" y="10687"/>
                    <a:pt x="11150" y="10681"/>
                    <a:pt x="11148" y="10676"/>
                  </a:cubicBezTo>
                  <a:cubicBezTo>
                    <a:pt x="11142" y="10619"/>
                    <a:pt x="11140" y="10561"/>
                    <a:pt x="11134" y="10504"/>
                  </a:cubicBezTo>
                  <a:cubicBezTo>
                    <a:pt x="11135" y="10502"/>
                    <a:pt x="11138" y="10502"/>
                    <a:pt x="11140" y="10501"/>
                  </a:cubicBezTo>
                  <a:cubicBezTo>
                    <a:pt x="11577" y="10293"/>
                    <a:pt x="12123" y="10234"/>
                    <a:pt x="12592" y="10321"/>
                  </a:cubicBezTo>
                  <a:cubicBezTo>
                    <a:pt x="12810" y="10363"/>
                    <a:pt x="13023" y="10438"/>
                    <a:pt x="13218" y="10546"/>
                  </a:cubicBezTo>
                  <a:cubicBezTo>
                    <a:pt x="13004" y="9879"/>
                    <a:pt x="12802" y="9209"/>
                    <a:pt x="12609" y="8534"/>
                  </a:cubicBezTo>
                  <a:cubicBezTo>
                    <a:pt x="12446" y="8379"/>
                    <a:pt x="12249" y="8244"/>
                    <a:pt x="12025" y="8199"/>
                  </a:cubicBezTo>
                  <a:cubicBezTo>
                    <a:pt x="11706" y="8161"/>
                    <a:pt x="11350" y="8159"/>
                    <a:pt x="11066" y="8332"/>
                  </a:cubicBezTo>
                  <a:cubicBezTo>
                    <a:pt x="11056" y="8345"/>
                    <a:pt x="11048" y="8353"/>
                    <a:pt x="11035" y="8360"/>
                  </a:cubicBezTo>
                  <a:lnTo>
                    <a:pt x="11040" y="8161"/>
                  </a:lnTo>
                  <a:cubicBezTo>
                    <a:pt x="11397" y="7978"/>
                    <a:pt x="11976" y="7964"/>
                    <a:pt x="12326" y="8135"/>
                  </a:cubicBezTo>
                  <a:cubicBezTo>
                    <a:pt x="12398" y="8172"/>
                    <a:pt x="12468" y="8215"/>
                    <a:pt x="12534" y="8264"/>
                  </a:cubicBezTo>
                  <a:cubicBezTo>
                    <a:pt x="12369" y="7639"/>
                    <a:pt x="12225" y="7009"/>
                    <a:pt x="12094" y="6376"/>
                  </a:cubicBezTo>
                  <a:cubicBezTo>
                    <a:pt x="12087" y="6363"/>
                    <a:pt x="12084" y="6349"/>
                    <a:pt x="12084" y="6335"/>
                  </a:cubicBezTo>
                  <a:cubicBezTo>
                    <a:pt x="12076" y="6290"/>
                    <a:pt x="12067" y="6247"/>
                    <a:pt x="12058" y="6202"/>
                  </a:cubicBezTo>
                  <a:cubicBezTo>
                    <a:pt x="11879" y="6090"/>
                    <a:pt x="11656" y="6062"/>
                    <a:pt x="11450" y="6062"/>
                  </a:cubicBezTo>
                  <a:cubicBezTo>
                    <a:pt x="11332" y="6076"/>
                    <a:pt x="11199" y="6086"/>
                    <a:pt x="11098" y="6155"/>
                  </a:cubicBezTo>
                  <a:cubicBezTo>
                    <a:pt x="11025" y="6230"/>
                    <a:pt x="10912" y="6118"/>
                    <a:pt x="10984" y="6043"/>
                  </a:cubicBezTo>
                  <a:cubicBezTo>
                    <a:pt x="11260" y="5847"/>
                    <a:pt x="11699" y="5870"/>
                    <a:pt x="12018" y="6003"/>
                  </a:cubicBezTo>
                  <a:cubicBezTo>
                    <a:pt x="11925" y="5541"/>
                    <a:pt x="11838" y="5080"/>
                    <a:pt x="11751" y="4617"/>
                  </a:cubicBezTo>
                  <a:cubicBezTo>
                    <a:pt x="11623" y="3951"/>
                    <a:pt x="11493" y="3285"/>
                    <a:pt x="11384" y="2615"/>
                  </a:cubicBezTo>
                  <a:cubicBezTo>
                    <a:pt x="11383" y="2600"/>
                    <a:pt x="11380" y="2585"/>
                    <a:pt x="11377" y="2568"/>
                  </a:cubicBezTo>
                  <a:cubicBezTo>
                    <a:pt x="11429" y="2595"/>
                    <a:pt x="11486" y="2614"/>
                    <a:pt x="11548" y="2621"/>
                  </a:cubicBezTo>
                  <a:cubicBezTo>
                    <a:pt x="11614" y="3050"/>
                    <a:pt x="11699" y="3477"/>
                    <a:pt x="11778" y="3904"/>
                  </a:cubicBezTo>
                  <a:cubicBezTo>
                    <a:pt x="11912" y="4608"/>
                    <a:pt x="12044" y="5314"/>
                    <a:pt x="12185" y="6017"/>
                  </a:cubicBezTo>
                  <a:cubicBezTo>
                    <a:pt x="12277" y="5801"/>
                    <a:pt x="12421" y="5609"/>
                    <a:pt x="12606" y="5463"/>
                  </a:cubicBezTo>
                  <a:cubicBezTo>
                    <a:pt x="12737" y="5357"/>
                    <a:pt x="12885" y="5268"/>
                    <a:pt x="13046" y="5219"/>
                  </a:cubicBezTo>
                  <a:cubicBezTo>
                    <a:pt x="13066" y="5255"/>
                    <a:pt x="13086" y="5290"/>
                    <a:pt x="13103" y="5325"/>
                  </a:cubicBezTo>
                  <a:cubicBezTo>
                    <a:pt x="13111" y="5338"/>
                    <a:pt x="13116" y="5353"/>
                    <a:pt x="13124" y="5364"/>
                  </a:cubicBezTo>
                  <a:cubicBezTo>
                    <a:pt x="12800" y="5455"/>
                    <a:pt x="12521" y="5702"/>
                    <a:pt x="12369" y="6000"/>
                  </a:cubicBezTo>
                  <a:cubicBezTo>
                    <a:pt x="12320" y="6100"/>
                    <a:pt x="12288" y="6188"/>
                    <a:pt x="12261" y="6289"/>
                  </a:cubicBezTo>
                  <a:cubicBezTo>
                    <a:pt x="12260" y="6303"/>
                    <a:pt x="12255" y="6319"/>
                    <a:pt x="12248" y="6333"/>
                  </a:cubicBezTo>
                  <a:cubicBezTo>
                    <a:pt x="12372" y="6928"/>
                    <a:pt x="12505" y="7524"/>
                    <a:pt x="12659" y="8110"/>
                  </a:cubicBezTo>
                  <a:cubicBezTo>
                    <a:pt x="12671" y="8146"/>
                    <a:pt x="12679" y="8185"/>
                    <a:pt x="12691" y="8221"/>
                  </a:cubicBezTo>
                  <a:cubicBezTo>
                    <a:pt x="12728" y="8103"/>
                    <a:pt x="12774" y="7995"/>
                    <a:pt x="12803" y="7933"/>
                  </a:cubicBezTo>
                  <a:cubicBezTo>
                    <a:pt x="13003" y="7476"/>
                    <a:pt x="13390" y="7094"/>
                    <a:pt x="13871" y="6956"/>
                  </a:cubicBezTo>
                  <a:cubicBezTo>
                    <a:pt x="13898" y="7005"/>
                    <a:pt x="13924" y="7051"/>
                    <a:pt x="13952" y="7097"/>
                  </a:cubicBezTo>
                  <a:cubicBezTo>
                    <a:pt x="13323" y="7262"/>
                    <a:pt x="12889" y="7873"/>
                    <a:pt x="12794" y="8496"/>
                  </a:cubicBezTo>
                  <a:cubicBezTo>
                    <a:pt x="12806" y="8517"/>
                    <a:pt x="12809" y="8540"/>
                    <a:pt x="12796" y="8563"/>
                  </a:cubicBezTo>
                  <a:cubicBezTo>
                    <a:pt x="12799" y="8577"/>
                    <a:pt x="12800" y="8592"/>
                    <a:pt x="12799" y="8606"/>
                  </a:cubicBezTo>
                  <a:cubicBezTo>
                    <a:pt x="12965" y="9200"/>
                    <a:pt x="13145" y="9789"/>
                    <a:pt x="13332" y="10375"/>
                  </a:cubicBezTo>
                  <a:cubicBezTo>
                    <a:pt x="13392" y="10166"/>
                    <a:pt x="13500" y="9969"/>
                    <a:pt x="13608" y="9784"/>
                  </a:cubicBezTo>
                  <a:cubicBezTo>
                    <a:pt x="13865" y="9344"/>
                    <a:pt x="14244" y="8943"/>
                    <a:pt x="14729" y="8769"/>
                  </a:cubicBezTo>
                  <a:cubicBezTo>
                    <a:pt x="14827" y="8731"/>
                    <a:pt x="14888" y="8875"/>
                    <a:pt x="14793" y="8915"/>
                  </a:cubicBezTo>
                  <a:cubicBezTo>
                    <a:pt x="14740" y="8935"/>
                    <a:pt x="14686" y="8957"/>
                    <a:pt x="14639" y="8983"/>
                  </a:cubicBezTo>
                  <a:cubicBezTo>
                    <a:pt x="14064" y="9268"/>
                    <a:pt x="13630" y="9913"/>
                    <a:pt x="13461" y="10523"/>
                  </a:cubicBezTo>
                  <a:cubicBezTo>
                    <a:pt x="13450" y="10583"/>
                    <a:pt x="13440" y="10646"/>
                    <a:pt x="13440" y="10708"/>
                  </a:cubicBezTo>
                  <a:cubicBezTo>
                    <a:pt x="13630" y="11292"/>
                    <a:pt x="13828" y="11874"/>
                    <a:pt x="14029" y="12455"/>
                  </a:cubicBezTo>
                  <a:cubicBezTo>
                    <a:pt x="14088" y="12134"/>
                    <a:pt x="14236" y="11825"/>
                    <a:pt x="14433" y="11582"/>
                  </a:cubicBezTo>
                  <a:cubicBezTo>
                    <a:pt x="14735" y="11184"/>
                    <a:pt x="15178" y="10905"/>
                    <a:pt x="15661" y="10781"/>
                  </a:cubicBezTo>
                  <a:cubicBezTo>
                    <a:pt x="15762" y="10756"/>
                    <a:pt x="15805" y="10906"/>
                    <a:pt x="15704" y="10935"/>
                  </a:cubicBezTo>
                  <a:cubicBezTo>
                    <a:pt x="15654" y="10947"/>
                    <a:pt x="15604" y="10963"/>
                    <a:pt x="15563" y="10977"/>
                  </a:cubicBezTo>
                  <a:cubicBezTo>
                    <a:pt x="14820" y="11213"/>
                    <a:pt x="14215" y="11896"/>
                    <a:pt x="14164" y="12686"/>
                  </a:cubicBezTo>
                  <a:cubicBezTo>
                    <a:pt x="14162" y="12732"/>
                    <a:pt x="14159" y="12780"/>
                    <a:pt x="14160" y="12826"/>
                  </a:cubicBezTo>
                  <a:cubicBezTo>
                    <a:pt x="14423" y="13572"/>
                    <a:pt x="14691" y="14317"/>
                    <a:pt x="14957" y="15060"/>
                  </a:cubicBezTo>
                  <a:cubicBezTo>
                    <a:pt x="14998" y="14723"/>
                    <a:pt x="15132" y="14391"/>
                    <a:pt x="15310" y="14111"/>
                  </a:cubicBezTo>
                  <a:cubicBezTo>
                    <a:pt x="15611" y="13608"/>
                    <a:pt x="16127" y="13247"/>
                    <a:pt x="16705" y="13146"/>
                  </a:cubicBezTo>
                  <a:cubicBezTo>
                    <a:pt x="16725" y="13197"/>
                    <a:pt x="16746" y="13247"/>
                    <a:pt x="16767" y="13297"/>
                  </a:cubicBezTo>
                  <a:cubicBezTo>
                    <a:pt x="16748" y="13299"/>
                    <a:pt x="16731" y="13300"/>
                    <a:pt x="16713" y="13304"/>
                  </a:cubicBezTo>
                  <a:cubicBezTo>
                    <a:pt x="15736" y="13484"/>
                    <a:pt x="15050" y="14472"/>
                    <a:pt x="15109" y="15442"/>
                  </a:cubicBezTo>
                  <a:cubicBezTo>
                    <a:pt x="15110" y="15462"/>
                    <a:pt x="15116" y="15485"/>
                    <a:pt x="15118" y="15507"/>
                  </a:cubicBezTo>
                  <a:cubicBezTo>
                    <a:pt x="15386" y="16259"/>
                    <a:pt x="15652" y="17009"/>
                    <a:pt x="15907" y="17763"/>
                  </a:cubicBezTo>
                  <a:cubicBezTo>
                    <a:pt x="15918" y="17678"/>
                    <a:pt x="15934" y="17594"/>
                    <a:pt x="15951" y="17511"/>
                  </a:cubicBezTo>
                  <a:cubicBezTo>
                    <a:pt x="16035" y="17094"/>
                    <a:pt x="16215" y="16700"/>
                    <a:pt x="16482" y="16370"/>
                  </a:cubicBezTo>
                  <a:cubicBezTo>
                    <a:pt x="16757" y="16030"/>
                    <a:pt x="17106" y="15705"/>
                    <a:pt x="17550" y="15626"/>
                  </a:cubicBezTo>
                  <a:lnTo>
                    <a:pt x="17593" y="15783"/>
                  </a:lnTo>
                  <a:cubicBezTo>
                    <a:pt x="17586" y="15784"/>
                    <a:pt x="17579" y="15784"/>
                    <a:pt x="17572" y="15784"/>
                  </a:cubicBezTo>
                  <a:cubicBezTo>
                    <a:pt x="17209" y="15852"/>
                    <a:pt x="16928" y="16104"/>
                    <a:pt x="16690" y="16370"/>
                  </a:cubicBezTo>
                  <a:cubicBezTo>
                    <a:pt x="16381" y="16720"/>
                    <a:pt x="16177" y="17149"/>
                    <a:pt x="16095" y="17606"/>
                  </a:cubicBezTo>
                  <a:cubicBezTo>
                    <a:pt x="16065" y="17761"/>
                    <a:pt x="16043" y="17915"/>
                    <a:pt x="16049" y="18070"/>
                  </a:cubicBezTo>
                  <a:lnTo>
                    <a:pt x="16071" y="18098"/>
                  </a:lnTo>
                  <a:cubicBezTo>
                    <a:pt x="16094" y="18128"/>
                    <a:pt x="16092" y="18172"/>
                    <a:pt x="16065" y="18201"/>
                  </a:cubicBezTo>
                  <a:cubicBezTo>
                    <a:pt x="16065" y="18210"/>
                    <a:pt x="16065" y="18220"/>
                    <a:pt x="16064" y="18228"/>
                  </a:cubicBezTo>
                  <a:cubicBezTo>
                    <a:pt x="16170" y="18546"/>
                    <a:pt x="16273" y="18863"/>
                    <a:pt x="16374" y="19183"/>
                  </a:cubicBezTo>
                  <a:cubicBezTo>
                    <a:pt x="16443" y="19409"/>
                    <a:pt x="16511" y="19636"/>
                    <a:pt x="16577" y="19862"/>
                  </a:cubicBezTo>
                  <a:cubicBezTo>
                    <a:pt x="16656" y="19658"/>
                    <a:pt x="16800" y="19471"/>
                    <a:pt x="16932" y="19301"/>
                  </a:cubicBezTo>
                  <a:cubicBezTo>
                    <a:pt x="17227" y="18939"/>
                    <a:pt x="17625" y="18681"/>
                    <a:pt x="18085" y="18595"/>
                  </a:cubicBezTo>
                  <a:cubicBezTo>
                    <a:pt x="18199" y="18575"/>
                    <a:pt x="18316" y="18552"/>
                    <a:pt x="18431" y="18566"/>
                  </a:cubicBezTo>
                  <a:cubicBezTo>
                    <a:pt x="18436" y="18579"/>
                    <a:pt x="18441" y="18591"/>
                    <a:pt x="18444" y="18604"/>
                  </a:cubicBezTo>
                  <a:cubicBezTo>
                    <a:pt x="18457" y="18647"/>
                    <a:pt x="18472" y="18690"/>
                    <a:pt x="18485" y="18733"/>
                  </a:cubicBezTo>
                  <a:cubicBezTo>
                    <a:pt x="18459" y="18735"/>
                    <a:pt x="18430" y="18727"/>
                    <a:pt x="18401" y="18724"/>
                  </a:cubicBezTo>
                  <a:cubicBezTo>
                    <a:pt x="17684" y="18717"/>
                    <a:pt x="17070" y="19231"/>
                    <a:pt x="16762" y="19844"/>
                  </a:cubicBezTo>
                  <a:cubicBezTo>
                    <a:pt x="16721" y="19939"/>
                    <a:pt x="16673" y="20041"/>
                    <a:pt x="16677" y="20148"/>
                  </a:cubicBezTo>
                  <a:cubicBezTo>
                    <a:pt x="16677" y="20161"/>
                    <a:pt x="16676" y="20171"/>
                    <a:pt x="16673" y="20179"/>
                  </a:cubicBezTo>
                  <a:cubicBezTo>
                    <a:pt x="16874" y="20884"/>
                    <a:pt x="17061" y="21594"/>
                    <a:pt x="17228" y="22307"/>
                  </a:cubicBezTo>
                  <a:cubicBezTo>
                    <a:pt x="17267" y="22228"/>
                    <a:pt x="17316" y="22152"/>
                    <a:pt x="17337" y="22104"/>
                  </a:cubicBezTo>
                  <a:cubicBezTo>
                    <a:pt x="17603" y="21666"/>
                    <a:pt x="18063" y="21378"/>
                    <a:pt x="18558" y="21263"/>
                  </a:cubicBezTo>
                  <a:cubicBezTo>
                    <a:pt x="18664" y="21233"/>
                    <a:pt x="18774" y="21215"/>
                    <a:pt x="18883" y="21217"/>
                  </a:cubicBezTo>
                  <a:lnTo>
                    <a:pt x="18883" y="21220"/>
                  </a:lnTo>
                  <a:cubicBezTo>
                    <a:pt x="18896" y="21212"/>
                    <a:pt x="18910" y="21206"/>
                    <a:pt x="18930" y="21204"/>
                  </a:cubicBezTo>
                  <a:cubicBezTo>
                    <a:pt x="19002" y="21199"/>
                    <a:pt x="19099" y="21225"/>
                    <a:pt x="19097" y="21314"/>
                  </a:cubicBezTo>
                  <a:cubicBezTo>
                    <a:pt x="19099" y="21386"/>
                    <a:pt x="19002" y="21422"/>
                    <a:pt x="18956" y="21365"/>
                  </a:cubicBezTo>
                  <a:cubicBezTo>
                    <a:pt x="18932" y="21370"/>
                    <a:pt x="18910" y="21364"/>
                    <a:pt x="18891" y="21355"/>
                  </a:cubicBezTo>
                  <a:lnTo>
                    <a:pt x="18894" y="21378"/>
                  </a:lnTo>
                  <a:cubicBezTo>
                    <a:pt x="18723" y="21377"/>
                    <a:pt x="18551" y="21426"/>
                    <a:pt x="18388" y="21480"/>
                  </a:cubicBezTo>
                  <a:cubicBezTo>
                    <a:pt x="18035" y="21591"/>
                    <a:pt x="17715" y="21831"/>
                    <a:pt x="17507" y="22135"/>
                  </a:cubicBezTo>
                  <a:cubicBezTo>
                    <a:pt x="17438" y="22247"/>
                    <a:pt x="17366" y="22375"/>
                    <a:pt x="17327" y="22493"/>
                  </a:cubicBezTo>
                  <a:cubicBezTo>
                    <a:pt x="17330" y="22527"/>
                    <a:pt x="17313" y="22554"/>
                    <a:pt x="17287" y="22569"/>
                  </a:cubicBezTo>
                  <a:cubicBezTo>
                    <a:pt x="17457" y="23312"/>
                    <a:pt x="17603" y="24061"/>
                    <a:pt x="17720" y="24814"/>
                  </a:cubicBezTo>
                  <a:cubicBezTo>
                    <a:pt x="17861" y="24536"/>
                    <a:pt x="18119" y="24270"/>
                    <a:pt x="18334" y="24110"/>
                  </a:cubicBezTo>
                  <a:cubicBezTo>
                    <a:pt x="18538" y="23971"/>
                    <a:pt x="18765" y="23863"/>
                    <a:pt x="19005" y="23802"/>
                  </a:cubicBezTo>
                  <a:cubicBezTo>
                    <a:pt x="19047" y="23795"/>
                    <a:pt x="19093" y="23772"/>
                    <a:pt x="19134" y="23795"/>
                  </a:cubicBezTo>
                  <a:cubicBezTo>
                    <a:pt x="19193" y="23828"/>
                    <a:pt x="19183" y="23927"/>
                    <a:pt x="19114" y="23942"/>
                  </a:cubicBezTo>
                  <a:cubicBezTo>
                    <a:pt x="18558" y="24051"/>
                    <a:pt x="18094" y="24438"/>
                    <a:pt x="17841" y="24935"/>
                  </a:cubicBezTo>
                  <a:cubicBezTo>
                    <a:pt x="17819" y="24986"/>
                    <a:pt x="17795" y="25036"/>
                    <a:pt x="17787" y="25089"/>
                  </a:cubicBezTo>
                  <a:cubicBezTo>
                    <a:pt x="17789" y="25102"/>
                    <a:pt x="17787" y="25116"/>
                    <a:pt x="17783" y="25129"/>
                  </a:cubicBezTo>
                  <a:cubicBezTo>
                    <a:pt x="17782" y="25138"/>
                    <a:pt x="17777" y="25147"/>
                    <a:pt x="17773" y="25154"/>
                  </a:cubicBezTo>
                  <a:cubicBezTo>
                    <a:pt x="17820" y="25506"/>
                    <a:pt x="17864" y="25858"/>
                    <a:pt x="17907" y="26213"/>
                  </a:cubicBezTo>
                  <a:cubicBezTo>
                    <a:pt x="17911" y="26258"/>
                    <a:pt x="17875" y="26300"/>
                    <a:pt x="17828" y="26300"/>
                  </a:cubicBezTo>
                  <a:cubicBezTo>
                    <a:pt x="17819" y="26301"/>
                    <a:pt x="17818" y="26301"/>
                    <a:pt x="17818" y="26301"/>
                  </a:cubicBezTo>
                  <a:close/>
                  <a:moveTo>
                    <a:pt x="44995" y="21098"/>
                  </a:moveTo>
                  <a:lnTo>
                    <a:pt x="44997" y="21102"/>
                  </a:lnTo>
                  <a:cubicBezTo>
                    <a:pt x="44867" y="20829"/>
                    <a:pt x="44557" y="20727"/>
                    <a:pt x="44285" y="20658"/>
                  </a:cubicBezTo>
                  <a:cubicBezTo>
                    <a:pt x="44176" y="20634"/>
                    <a:pt x="44062" y="20609"/>
                    <a:pt x="43949" y="20614"/>
                  </a:cubicBezTo>
                  <a:cubicBezTo>
                    <a:pt x="43924" y="20627"/>
                    <a:pt x="43892" y="20622"/>
                    <a:pt x="43871" y="20606"/>
                  </a:cubicBezTo>
                  <a:cubicBezTo>
                    <a:pt x="43565" y="20757"/>
                    <a:pt x="43258" y="20910"/>
                    <a:pt x="42957" y="21068"/>
                  </a:cubicBezTo>
                  <a:cubicBezTo>
                    <a:pt x="43414" y="21062"/>
                    <a:pt x="43888" y="21125"/>
                    <a:pt x="44243" y="21429"/>
                  </a:cubicBezTo>
                  <a:cubicBezTo>
                    <a:pt x="44305" y="21496"/>
                    <a:pt x="44508" y="21637"/>
                    <a:pt x="44394" y="21726"/>
                  </a:cubicBezTo>
                  <a:cubicBezTo>
                    <a:pt x="44378" y="21738"/>
                    <a:pt x="44355" y="21742"/>
                    <a:pt x="44335" y="21738"/>
                  </a:cubicBezTo>
                  <a:cubicBezTo>
                    <a:pt x="44266" y="21715"/>
                    <a:pt x="44237" y="21634"/>
                    <a:pt x="44183" y="21591"/>
                  </a:cubicBezTo>
                  <a:cubicBezTo>
                    <a:pt x="43842" y="21269"/>
                    <a:pt x="43338" y="21210"/>
                    <a:pt x="42890" y="21233"/>
                  </a:cubicBezTo>
                  <a:cubicBezTo>
                    <a:pt x="42834" y="21239"/>
                    <a:pt x="42748" y="21240"/>
                    <a:pt x="42719" y="21192"/>
                  </a:cubicBezTo>
                  <a:cubicBezTo>
                    <a:pt x="42417" y="21350"/>
                    <a:pt x="42117" y="21511"/>
                    <a:pt x="41819" y="21673"/>
                  </a:cubicBezTo>
                  <a:cubicBezTo>
                    <a:pt x="41933" y="21666"/>
                    <a:pt x="42045" y="21672"/>
                    <a:pt x="42157" y="21680"/>
                  </a:cubicBezTo>
                  <a:cubicBezTo>
                    <a:pt x="42581" y="21702"/>
                    <a:pt x="42965" y="21936"/>
                    <a:pt x="43286" y="22201"/>
                  </a:cubicBezTo>
                  <a:cubicBezTo>
                    <a:pt x="43365" y="22274"/>
                    <a:pt x="43697" y="22603"/>
                    <a:pt x="43545" y="22690"/>
                  </a:cubicBezTo>
                  <a:cubicBezTo>
                    <a:pt x="43506" y="22708"/>
                    <a:pt x="43454" y="22692"/>
                    <a:pt x="43437" y="22654"/>
                  </a:cubicBezTo>
                  <a:cubicBezTo>
                    <a:pt x="43302" y="22362"/>
                    <a:pt x="43020" y="22179"/>
                    <a:pt x="42750" y="22030"/>
                  </a:cubicBezTo>
                  <a:cubicBezTo>
                    <a:pt x="42417" y="21834"/>
                    <a:pt x="42003" y="21784"/>
                    <a:pt x="41628" y="21870"/>
                  </a:cubicBezTo>
                  <a:cubicBezTo>
                    <a:pt x="41562" y="21880"/>
                    <a:pt x="41483" y="21953"/>
                    <a:pt x="41428" y="21889"/>
                  </a:cubicBezTo>
                  <a:cubicBezTo>
                    <a:pt x="41122" y="22060"/>
                    <a:pt x="40814" y="22232"/>
                    <a:pt x="40508" y="22406"/>
                  </a:cubicBezTo>
                  <a:cubicBezTo>
                    <a:pt x="40712" y="22386"/>
                    <a:pt x="40925" y="22408"/>
                    <a:pt x="41089" y="22455"/>
                  </a:cubicBezTo>
                  <a:cubicBezTo>
                    <a:pt x="41622" y="22600"/>
                    <a:pt x="42402" y="23007"/>
                    <a:pt x="42453" y="23621"/>
                  </a:cubicBezTo>
                  <a:cubicBezTo>
                    <a:pt x="42461" y="23725"/>
                    <a:pt x="42304" y="23739"/>
                    <a:pt x="42294" y="23634"/>
                  </a:cubicBezTo>
                  <a:cubicBezTo>
                    <a:pt x="42239" y="23164"/>
                    <a:pt x="41750" y="22901"/>
                    <a:pt x="41364" y="22715"/>
                  </a:cubicBezTo>
                  <a:cubicBezTo>
                    <a:pt x="41026" y="22572"/>
                    <a:pt x="40651" y="22513"/>
                    <a:pt x="40291" y="22612"/>
                  </a:cubicBezTo>
                  <a:cubicBezTo>
                    <a:pt x="40218" y="22619"/>
                    <a:pt x="40146" y="22711"/>
                    <a:pt x="40080" y="22655"/>
                  </a:cubicBezTo>
                  <a:cubicBezTo>
                    <a:pt x="39738" y="22852"/>
                    <a:pt x="39397" y="23052"/>
                    <a:pt x="39055" y="23252"/>
                  </a:cubicBezTo>
                  <a:cubicBezTo>
                    <a:pt x="39487" y="23214"/>
                    <a:pt x="39932" y="23291"/>
                    <a:pt x="40318" y="23498"/>
                  </a:cubicBezTo>
                  <a:cubicBezTo>
                    <a:pt x="40643" y="23667"/>
                    <a:pt x="40964" y="23897"/>
                    <a:pt x="41129" y="24232"/>
                  </a:cubicBezTo>
                  <a:cubicBezTo>
                    <a:pt x="41184" y="24346"/>
                    <a:pt x="41218" y="24468"/>
                    <a:pt x="41247" y="24590"/>
                  </a:cubicBezTo>
                  <a:cubicBezTo>
                    <a:pt x="41259" y="24632"/>
                    <a:pt x="41226" y="24676"/>
                    <a:pt x="41184" y="24685"/>
                  </a:cubicBezTo>
                  <a:cubicBezTo>
                    <a:pt x="41141" y="24695"/>
                    <a:pt x="41101" y="24666"/>
                    <a:pt x="41089" y="24625"/>
                  </a:cubicBezTo>
                  <a:cubicBezTo>
                    <a:pt x="41030" y="24285"/>
                    <a:pt x="40814" y="24002"/>
                    <a:pt x="40537" y="23815"/>
                  </a:cubicBezTo>
                  <a:cubicBezTo>
                    <a:pt x="40156" y="23546"/>
                    <a:pt x="39709" y="23395"/>
                    <a:pt x="39243" y="23401"/>
                  </a:cubicBezTo>
                  <a:cubicBezTo>
                    <a:pt x="39046" y="23406"/>
                    <a:pt x="38848" y="23434"/>
                    <a:pt x="38656" y="23487"/>
                  </a:cubicBezTo>
                  <a:lnTo>
                    <a:pt x="38631" y="23502"/>
                  </a:lnTo>
                  <a:cubicBezTo>
                    <a:pt x="38616" y="23519"/>
                    <a:pt x="38599" y="23532"/>
                    <a:pt x="38575" y="23535"/>
                  </a:cubicBezTo>
                  <a:cubicBezTo>
                    <a:pt x="38248" y="23729"/>
                    <a:pt x="37919" y="23923"/>
                    <a:pt x="37593" y="24117"/>
                  </a:cubicBezTo>
                  <a:cubicBezTo>
                    <a:pt x="37866" y="24116"/>
                    <a:pt x="38142" y="24179"/>
                    <a:pt x="38401" y="24247"/>
                  </a:cubicBezTo>
                  <a:cubicBezTo>
                    <a:pt x="39032" y="24444"/>
                    <a:pt x="39601" y="24862"/>
                    <a:pt x="39766" y="25530"/>
                  </a:cubicBezTo>
                  <a:cubicBezTo>
                    <a:pt x="39786" y="25631"/>
                    <a:pt x="39634" y="25666"/>
                    <a:pt x="39610" y="25562"/>
                  </a:cubicBezTo>
                  <a:cubicBezTo>
                    <a:pt x="39411" y="24768"/>
                    <a:pt x="38566" y="24367"/>
                    <a:pt x="37813" y="24293"/>
                  </a:cubicBezTo>
                  <a:cubicBezTo>
                    <a:pt x="37621" y="24274"/>
                    <a:pt x="37420" y="24265"/>
                    <a:pt x="37235" y="24330"/>
                  </a:cubicBezTo>
                  <a:lnTo>
                    <a:pt x="36286" y="24891"/>
                  </a:lnTo>
                  <a:cubicBezTo>
                    <a:pt x="36207" y="24940"/>
                    <a:pt x="36129" y="24990"/>
                    <a:pt x="36050" y="25037"/>
                  </a:cubicBezTo>
                  <a:cubicBezTo>
                    <a:pt x="36828" y="25000"/>
                    <a:pt x="37607" y="25622"/>
                    <a:pt x="38035" y="26219"/>
                  </a:cubicBezTo>
                  <a:cubicBezTo>
                    <a:pt x="38086" y="26300"/>
                    <a:pt x="38284" y="26636"/>
                    <a:pt x="38146" y="26676"/>
                  </a:cubicBezTo>
                  <a:cubicBezTo>
                    <a:pt x="38106" y="26691"/>
                    <a:pt x="38056" y="26669"/>
                    <a:pt x="38043" y="26629"/>
                  </a:cubicBezTo>
                  <a:cubicBezTo>
                    <a:pt x="37974" y="26341"/>
                    <a:pt x="37767" y="26121"/>
                    <a:pt x="37567" y="25914"/>
                  </a:cubicBezTo>
                  <a:cubicBezTo>
                    <a:pt x="37135" y="25487"/>
                    <a:pt x="36543" y="25129"/>
                    <a:pt x="35913" y="25205"/>
                  </a:cubicBezTo>
                  <a:cubicBezTo>
                    <a:pt x="35860" y="25210"/>
                    <a:pt x="35800" y="25250"/>
                    <a:pt x="35755" y="25223"/>
                  </a:cubicBezTo>
                  <a:cubicBezTo>
                    <a:pt x="35324" y="25497"/>
                    <a:pt x="34893" y="25775"/>
                    <a:pt x="34463" y="26051"/>
                  </a:cubicBezTo>
                  <a:cubicBezTo>
                    <a:pt x="34916" y="26070"/>
                    <a:pt x="35494" y="26417"/>
                    <a:pt x="35774" y="26739"/>
                  </a:cubicBezTo>
                  <a:cubicBezTo>
                    <a:pt x="35865" y="26856"/>
                    <a:pt x="35932" y="26995"/>
                    <a:pt x="35984" y="27132"/>
                  </a:cubicBezTo>
                  <a:cubicBezTo>
                    <a:pt x="35998" y="27172"/>
                    <a:pt x="35975" y="27220"/>
                    <a:pt x="35935" y="27234"/>
                  </a:cubicBezTo>
                  <a:cubicBezTo>
                    <a:pt x="35893" y="27248"/>
                    <a:pt x="35849" y="27227"/>
                    <a:pt x="35833" y="27185"/>
                  </a:cubicBezTo>
                  <a:cubicBezTo>
                    <a:pt x="35724" y="26833"/>
                    <a:pt x="35429" y="26600"/>
                    <a:pt x="35116" y="26429"/>
                  </a:cubicBezTo>
                  <a:cubicBezTo>
                    <a:pt x="34923" y="26324"/>
                    <a:pt x="34720" y="26233"/>
                    <a:pt x="34502" y="26212"/>
                  </a:cubicBezTo>
                  <a:cubicBezTo>
                    <a:pt x="34463" y="26208"/>
                    <a:pt x="34427" y="26208"/>
                    <a:pt x="34389" y="26212"/>
                  </a:cubicBezTo>
                  <a:cubicBezTo>
                    <a:pt x="34351" y="26229"/>
                    <a:pt x="34305" y="26241"/>
                    <a:pt x="34273" y="26202"/>
                  </a:cubicBezTo>
                  <a:cubicBezTo>
                    <a:pt x="34267" y="26195"/>
                    <a:pt x="34264" y="26190"/>
                    <a:pt x="34260" y="26183"/>
                  </a:cubicBezTo>
                  <a:cubicBezTo>
                    <a:pt x="33682" y="26558"/>
                    <a:pt x="33104" y="26935"/>
                    <a:pt x="32529" y="27313"/>
                  </a:cubicBezTo>
                  <a:cubicBezTo>
                    <a:pt x="32475" y="27352"/>
                    <a:pt x="32414" y="27392"/>
                    <a:pt x="32367" y="27438"/>
                  </a:cubicBezTo>
                  <a:cubicBezTo>
                    <a:pt x="32342" y="27477"/>
                    <a:pt x="32285" y="27484"/>
                    <a:pt x="32252" y="27457"/>
                  </a:cubicBezTo>
                  <a:cubicBezTo>
                    <a:pt x="32118" y="27340"/>
                    <a:pt x="32462" y="27182"/>
                    <a:pt x="32533" y="27115"/>
                  </a:cubicBezTo>
                  <a:cubicBezTo>
                    <a:pt x="32894" y="26873"/>
                    <a:pt x="33261" y="26637"/>
                    <a:pt x="33626" y="26403"/>
                  </a:cubicBezTo>
                  <a:cubicBezTo>
                    <a:pt x="33822" y="26279"/>
                    <a:pt x="34016" y="26156"/>
                    <a:pt x="34210" y="26029"/>
                  </a:cubicBezTo>
                  <a:cubicBezTo>
                    <a:pt x="34210" y="26012"/>
                    <a:pt x="34208" y="25996"/>
                    <a:pt x="34204" y="25982"/>
                  </a:cubicBezTo>
                  <a:cubicBezTo>
                    <a:pt x="34164" y="25487"/>
                    <a:pt x="33686" y="25213"/>
                    <a:pt x="33254" y="25092"/>
                  </a:cubicBezTo>
                  <a:cubicBezTo>
                    <a:pt x="33232" y="25086"/>
                    <a:pt x="33211" y="25083"/>
                    <a:pt x="33189" y="25073"/>
                  </a:cubicBezTo>
                  <a:cubicBezTo>
                    <a:pt x="33100" y="25033"/>
                    <a:pt x="33157" y="24893"/>
                    <a:pt x="33248" y="24927"/>
                  </a:cubicBezTo>
                  <a:cubicBezTo>
                    <a:pt x="33686" y="25043"/>
                    <a:pt x="34178" y="25289"/>
                    <a:pt x="34318" y="25755"/>
                  </a:cubicBezTo>
                  <a:cubicBezTo>
                    <a:pt x="34325" y="25791"/>
                    <a:pt x="34346" y="25860"/>
                    <a:pt x="34361" y="25933"/>
                  </a:cubicBezTo>
                  <a:cubicBezTo>
                    <a:pt x="34792" y="25653"/>
                    <a:pt x="35222" y="25371"/>
                    <a:pt x="35655" y="25093"/>
                  </a:cubicBezTo>
                  <a:cubicBezTo>
                    <a:pt x="35652" y="25078"/>
                    <a:pt x="35652" y="25057"/>
                    <a:pt x="35656" y="25042"/>
                  </a:cubicBezTo>
                  <a:cubicBezTo>
                    <a:pt x="35706" y="24835"/>
                    <a:pt x="35698" y="24602"/>
                    <a:pt x="35560" y="24432"/>
                  </a:cubicBezTo>
                  <a:cubicBezTo>
                    <a:pt x="35354" y="24203"/>
                    <a:pt x="35081" y="24012"/>
                    <a:pt x="34779" y="23942"/>
                  </a:cubicBezTo>
                  <a:cubicBezTo>
                    <a:pt x="34760" y="23940"/>
                    <a:pt x="34749" y="23937"/>
                    <a:pt x="34732" y="23937"/>
                  </a:cubicBezTo>
                  <a:cubicBezTo>
                    <a:pt x="34628" y="23956"/>
                    <a:pt x="34597" y="23805"/>
                    <a:pt x="34699" y="23782"/>
                  </a:cubicBezTo>
                  <a:cubicBezTo>
                    <a:pt x="34904" y="23768"/>
                    <a:pt x="35088" y="23876"/>
                    <a:pt x="35259" y="23973"/>
                  </a:cubicBezTo>
                  <a:cubicBezTo>
                    <a:pt x="35604" y="24182"/>
                    <a:pt x="35908" y="24495"/>
                    <a:pt x="35839" y="24928"/>
                  </a:cubicBezTo>
                  <a:cubicBezTo>
                    <a:pt x="35834" y="24944"/>
                    <a:pt x="35833" y="24963"/>
                    <a:pt x="35831" y="24984"/>
                  </a:cubicBezTo>
                  <a:cubicBezTo>
                    <a:pt x="36102" y="24813"/>
                    <a:pt x="36375" y="24646"/>
                    <a:pt x="36652" y="24484"/>
                  </a:cubicBezTo>
                  <a:cubicBezTo>
                    <a:pt x="36776" y="24412"/>
                    <a:pt x="36900" y="24340"/>
                    <a:pt x="37025" y="24267"/>
                  </a:cubicBezTo>
                  <a:cubicBezTo>
                    <a:pt x="37032" y="24224"/>
                    <a:pt x="37064" y="24175"/>
                    <a:pt x="37076" y="24136"/>
                  </a:cubicBezTo>
                  <a:cubicBezTo>
                    <a:pt x="37108" y="24051"/>
                    <a:pt x="37133" y="23965"/>
                    <a:pt x="37141" y="23884"/>
                  </a:cubicBezTo>
                  <a:cubicBezTo>
                    <a:pt x="37207" y="23444"/>
                    <a:pt x="36752" y="23036"/>
                    <a:pt x="36345" y="22966"/>
                  </a:cubicBezTo>
                  <a:cubicBezTo>
                    <a:pt x="36267" y="22944"/>
                    <a:pt x="36185" y="23010"/>
                    <a:pt x="36141" y="22930"/>
                  </a:cubicBezTo>
                  <a:cubicBezTo>
                    <a:pt x="36120" y="22891"/>
                    <a:pt x="36136" y="22842"/>
                    <a:pt x="36177" y="22822"/>
                  </a:cubicBezTo>
                  <a:cubicBezTo>
                    <a:pt x="36438" y="22749"/>
                    <a:pt x="36717" y="22908"/>
                    <a:pt x="36917" y="23071"/>
                  </a:cubicBezTo>
                  <a:cubicBezTo>
                    <a:pt x="37156" y="23266"/>
                    <a:pt x="37350" y="23561"/>
                    <a:pt x="37302" y="23880"/>
                  </a:cubicBezTo>
                  <a:cubicBezTo>
                    <a:pt x="37298" y="23923"/>
                    <a:pt x="37279" y="24034"/>
                    <a:pt x="37249" y="24137"/>
                  </a:cubicBezTo>
                  <a:cubicBezTo>
                    <a:pt x="37664" y="23893"/>
                    <a:pt x="38079" y="23648"/>
                    <a:pt x="38494" y="23403"/>
                  </a:cubicBezTo>
                  <a:cubicBezTo>
                    <a:pt x="38498" y="23390"/>
                    <a:pt x="38506" y="23377"/>
                    <a:pt x="38517" y="23368"/>
                  </a:cubicBezTo>
                  <a:cubicBezTo>
                    <a:pt x="38546" y="23289"/>
                    <a:pt x="38572" y="23200"/>
                    <a:pt x="38582" y="23122"/>
                  </a:cubicBezTo>
                  <a:cubicBezTo>
                    <a:pt x="38629" y="22672"/>
                    <a:pt x="38306" y="22212"/>
                    <a:pt x="37861" y="22119"/>
                  </a:cubicBezTo>
                  <a:cubicBezTo>
                    <a:pt x="37726" y="22116"/>
                    <a:pt x="37729" y="21932"/>
                    <a:pt x="37866" y="21956"/>
                  </a:cubicBezTo>
                  <a:cubicBezTo>
                    <a:pt x="38445" y="22060"/>
                    <a:pt x="38869" y="22697"/>
                    <a:pt x="38715" y="23272"/>
                  </a:cubicBezTo>
                  <a:lnTo>
                    <a:pt x="38715" y="23273"/>
                  </a:lnTo>
                  <a:cubicBezTo>
                    <a:pt x="39150" y="23016"/>
                    <a:pt x="39585" y="22759"/>
                    <a:pt x="40022" y="22506"/>
                  </a:cubicBezTo>
                  <a:cubicBezTo>
                    <a:pt x="40025" y="22498"/>
                    <a:pt x="40027" y="22493"/>
                    <a:pt x="40031" y="22488"/>
                  </a:cubicBezTo>
                  <a:cubicBezTo>
                    <a:pt x="40052" y="22431"/>
                    <a:pt x="40070" y="22356"/>
                    <a:pt x="40077" y="22299"/>
                  </a:cubicBezTo>
                  <a:cubicBezTo>
                    <a:pt x="40120" y="22043"/>
                    <a:pt x="40002" y="21810"/>
                    <a:pt x="39821" y="21636"/>
                  </a:cubicBezTo>
                  <a:cubicBezTo>
                    <a:pt x="39725" y="21549"/>
                    <a:pt x="39614" y="21460"/>
                    <a:pt x="39487" y="21432"/>
                  </a:cubicBezTo>
                  <a:cubicBezTo>
                    <a:pt x="39383" y="21436"/>
                    <a:pt x="39368" y="21282"/>
                    <a:pt x="39473" y="21271"/>
                  </a:cubicBezTo>
                  <a:cubicBezTo>
                    <a:pt x="39692" y="21289"/>
                    <a:pt x="39873" y="21452"/>
                    <a:pt x="40012" y="21608"/>
                  </a:cubicBezTo>
                  <a:cubicBezTo>
                    <a:pt x="40212" y="21815"/>
                    <a:pt x="40281" y="22112"/>
                    <a:pt x="40226" y="22389"/>
                  </a:cubicBezTo>
                  <a:cubicBezTo>
                    <a:pt x="40626" y="22159"/>
                    <a:pt x="41024" y="21930"/>
                    <a:pt x="41425" y="21708"/>
                  </a:cubicBezTo>
                  <a:cubicBezTo>
                    <a:pt x="41414" y="21646"/>
                    <a:pt x="41469" y="21558"/>
                    <a:pt x="41467" y="21502"/>
                  </a:cubicBezTo>
                  <a:cubicBezTo>
                    <a:pt x="41522" y="21223"/>
                    <a:pt x="41326" y="20953"/>
                    <a:pt x="41060" y="20875"/>
                  </a:cubicBezTo>
                  <a:cubicBezTo>
                    <a:pt x="41007" y="20868"/>
                    <a:pt x="40968" y="20811"/>
                    <a:pt x="40994" y="20760"/>
                  </a:cubicBezTo>
                  <a:cubicBezTo>
                    <a:pt x="41010" y="20724"/>
                    <a:pt x="41057" y="20703"/>
                    <a:pt x="41095" y="20719"/>
                  </a:cubicBezTo>
                  <a:cubicBezTo>
                    <a:pt x="41289" y="20773"/>
                    <a:pt x="41464" y="20911"/>
                    <a:pt x="41561" y="21089"/>
                  </a:cubicBezTo>
                  <a:cubicBezTo>
                    <a:pt x="41621" y="21203"/>
                    <a:pt x="41640" y="21332"/>
                    <a:pt x="41632" y="21459"/>
                  </a:cubicBezTo>
                  <a:cubicBezTo>
                    <a:pt x="41627" y="21493"/>
                    <a:pt x="41622" y="21549"/>
                    <a:pt x="41612" y="21603"/>
                  </a:cubicBezTo>
                  <a:cubicBezTo>
                    <a:pt x="41985" y="21399"/>
                    <a:pt x="42356" y="21197"/>
                    <a:pt x="42734" y="21002"/>
                  </a:cubicBezTo>
                  <a:cubicBezTo>
                    <a:pt x="42735" y="20996"/>
                    <a:pt x="42737" y="20989"/>
                    <a:pt x="42739" y="20983"/>
                  </a:cubicBezTo>
                  <a:cubicBezTo>
                    <a:pt x="42798" y="20754"/>
                    <a:pt x="42712" y="20537"/>
                    <a:pt x="42492" y="20437"/>
                  </a:cubicBezTo>
                  <a:cubicBezTo>
                    <a:pt x="42445" y="20417"/>
                    <a:pt x="42416" y="20359"/>
                    <a:pt x="42446" y="20313"/>
                  </a:cubicBezTo>
                  <a:cubicBezTo>
                    <a:pt x="42469" y="20276"/>
                    <a:pt x="42525" y="20263"/>
                    <a:pt x="42561" y="20292"/>
                  </a:cubicBezTo>
                  <a:cubicBezTo>
                    <a:pt x="42706" y="20369"/>
                    <a:pt x="42844" y="20480"/>
                    <a:pt x="42888" y="20647"/>
                  </a:cubicBezTo>
                  <a:cubicBezTo>
                    <a:pt x="42908" y="20690"/>
                    <a:pt x="42919" y="20798"/>
                    <a:pt x="42909" y="20908"/>
                  </a:cubicBezTo>
                  <a:cubicBezTo>
                    <a:pt x="43228" y="20744"/>
                    <a:pt x="43549" y="20585"/>
                    <a:pt x="43871" y="20428"/>
                  </a:cubicBezTo>
                  <a:cubicBezTo>
                    <a:pt x="43869" y="20422"/>
                    <a:pt x="43868" y="20415"/>
                    <a:pt x="43868" y="20409"/>
                  </a:cubicBezTo>
                  <a:cubicBezTo>
                    <a:pt x="43865" y="20273"/>
                    <a:pt x="43772" y="20161"/>
                    <a:pt x="43681" y="20067"/>
                  </a:cubicBezTo>
                  <a:cubicBezTo>
                    <a:pt x="43626" y="20027"/>
                    <a:pt x="43568" y="19968"/>
                    <a:pt x="43631" y="19905"/>
                  </a:cubicBezTo>
                  <a:cubicBezTo>
                    <a:pt x="43727" y="19831"/>
                    <a:pt x="43813" y="19984"/>
                    <a:pt x="43872" y="20043"/>
                  </a:cubicBezTo>
                  <a:cubicBezTo>
                    <a:pt x="43920" y="20093"/>
                    <a:pt x="44012" y="20243"/>
                    <a:pt x="44026" y="20356"/>
                  </a:cubicBezTo>
                  <a:cubicBezTo>
                    <a:pt x="44631" y="20069"/>
                    <a:pt x="45244" y="19797"/>
                    <a:pt x="45869" y="19550"/>
                  </a:cubicBezTo>
                  <a:cubicBezTo>
                    <a:pt x="45911" y="19535"/>
                    <a:pt x="45956" y="19551"/>
                    <a:pt x="45974" y="19593"/>
                  </a:cubicBezTo>
                  <a:cubicBezTo>
                    <a:pt x="45990" y="19632"/>
                    <a:pt x="45971" y="19682"/>
                    <a:pt x="45931" y="19696"/>
                  </a:cubicBezTo>
                  <a:cubicBezTo>
                    <a:pt x="45662" y="19796"/>
                    <a:pt x="45396" y="19902"/>
                    <a:pt x="45136" y="20017"/>
                  </a:cubicBezTo>
                  <a:cubicBezTo>
                    <a:pt x="44805" y="20164"/>
                    <a:pt x="44479" y="20316"/>
                    <a:pt x="44153" y="20473"/>
                  </a:cubicBezTo>
                  <a:cubicBezTo>
                    <a:pt x="44457" y="20513"/>
                    <a:pt x="44800" y="20637"/>
                    <a:pt x="44991" y="20826"/>
                  </a:cubicBezTo>
                  <a:cubicBezTo>
                    <a:pt x="45022" y="20865"/>
                    <a:pt x="45091" y="20933"/>
                    <a:pt x="45126" y="20999"/>
                  </a:cubicBezTo>
                  <a:cubicBezTo>
                    <a:pt x="45114" y="21016"/>
                    <a:pt x="45102" y="21030"/>
                    <a:pt x="45091" y="21046"/>
                  </a:cubicBezTo>
                  <a:cubicBezTo>
                    <a:pt x="45068" y="21078"/>
                    <a:pt x="45050" y="21111"/>
                    <a:pt x="45035" y="21147"/>
                  </a:cubicBezTo>
                  <a:cubicBezTo>
                    <a:pt x="45018" y="21134"/>
                    <a:pt x="45004" y="21118"/>
                    <a:pt x="44995" y="21098"/>
                  </a:cubicBezTo>
                  <a:close/>
                  <a:moveTo>
                    <a:pt x="40097" y="14736"/>
                  </a:moveTo>
                  <a:cubicBezTo>
                    <a:pt x="40129" y="14769"/>
                    <a:pt x="40179" y="14772"/>
                    <a:pt x="40211" y="14742"/>
                  </a:cubicBezTo>
                  <a:cubicBezTo>
                    <a:pt x="40242" y="14713"/>
                    <a:pt x="40247" y="14662"/>
                    <a:pt x="40216" y="14629"/>
                  </a:cubicBezTo>
                  <a:cubicBezTo>
                    <a:pt x="40103" y="14509"/>
                    <a:pt x="39976" y="14403"/>
                    <a:pt x="39835" y="14317"/>
                  </a:cubicBezTo>
                  <a:cubicBezTo>
                    <a:pt x="39692" y="14222"/>
                    <a:pt x="39515" y="14203"/>
                    <a:pt x="39348" y="14187"/>
                  </a:cubicBezTo>
                  <a:cubicBezTo>
                    <a:pt x="39242" y="14176"/>
                    <a:pt x="38956" y="14169"/>
                    <a:pt x="38723" y="14202"/>
                  </a:cubicBezTo>
                  <a:cubicBezTo>
                    <a:pt x="39450" y="13680"/>
                    <a:pt x="40167" y="13145"/>
                    <a:pt x="40908" y="12639"/>
                  </a:cubicBezTo>
                  <a:cubicBezTo>
                    <a:pt x="41125" y="12494"/>
                    <a:pt x="41366" y="12343"/>
                    <a:pt x="41615" y="12242"/>
                  </a:cubicBezTo>
                  <a:cubicBezTo>
                    <a:pt x="41655" y="12226"/>
                    <a:pt x="41676" y="12177"/>
                    <a:pt x="41658" y="12139"/>
                  </a:cubicBezTo>
                  <a:cubicBezTo>
                    <a:pt x="41643" y="12098"/>
                    <a:pt x="41594" y="12078"/>
                    <a:pt x="41555" y="12095"/>
                  </a:cubicBezTo>
                  <a:cubicBezTo>
                    <a:pt x="41239" y="12225"/>
                    <a:pt x="40952" y="12415"/>
                    <a:pt x="40674" y="12607"/>
                  </a:cubicBezTo>
                  <a:cubicBezTo>
                    <a:pt x="40002" y="13074"/>
                    <a:pt x="39342" y="13562"/>
                    <a:pt x="38678" y="14039"/>
                  </a:cubicBezTo>
                  <a:cubicBezTo>
                    <a:pt x="38678" y="14036"/>
                    <a:pt x="38679" y="14032"/>
                    <a:pt x="38679" y="14029"/>
                  </a:cubicBezTo>
                  <a:cubicBezTo>
                    <a:pt x="38700" y="13776"/>
                    <a:pt x="38609" y="13513"/>
                    <a:pt x="38414" y="13346"/>
                  </a:cubicBezTo>
                  <a:cubicBezTo>
                    <a:pt x="38357" y="13292"/>
                    <a:pt x="38291" y="13253"/>
                    <a:pt x="38225" y="13217"/>
                  </a:cubicBezTo>
                  <a:cubicBezTo>
                    <a:pt x="38206" y="13198"/>
                    <a:pt x="38182" y="13189"/>
                    <a:pt x="38156" y="13195"/>
                  </a:cubicBezTo>
                  <a:cubicBezTo>
                    <a:pt x="38063" y="13214"/>
                    <a:pt x="38074" y="13329"/>
                    <a:pt x="38155" y="13362"/>
                  </a:cubicBezTo>
                  <a:cubicBezTo>
                    <a:pt x="38447" y="13497"/>
                    <a:pt x="38573" y="13832"/>
                    <a:pt x="38508" y="14137"/>
                  </a:cubicBezTo>
                  <a:cubicBezTo>
                    <a:pt x="38507" y="14146"/>
                    <a:pt x="38506" y="14156"/>
                    <a:pt x="38504" y="14167"/>
                  </a:cubicBezTo>
                  <a:cubicBezTo>
                    <a:pt x="38322" y="14296"/>
                    <a:pt x="38140" y="14426"/>
                    <a:pt x="37958" y="14554"/>
                  </a:cubicBezTo>
                  <a:cubicBezTo>
                    <a:pt x="37775" y="14685"/>
                    <a:pt x="37598" y="14820"/>
                    <a:pt x="37422" y="14956"/>
                  </a:cubicBezTo>
                  <a:cubicBezTo>
                    <a:pt x="37423" y="14923"/>
                    <a:pt x="37426" y="14893"/>
                    <a:pt x="37426" y="14861"/>
                  </a:cubicBezTo>
                  <a:cubicBezTo>
                    <a:pt x="37422" y="14584"/>
                    <a:pt x="37358" y="14296"/>
                    <a:pt x="37181" y="14078"/>
                  </a:cubicBezTo>
                  <a:cubicBezTo>
                    <a:pt x="37075" y="13943"/>
                    <a:pt x="36953" y="13780"/>
                    <a:pt x="36773" y="13754"/>
                  </a:cubicBezTo>
                  <a:cubicBezTo>
                    <a:pt x="36668" y="13743"/>
                    <a:pt x="36652" y="13900"/>
                    <a:pt x="36754" y="13911"/>
                  </a:cubicBezTo>
                  <a:cubicBezTo>
                    <a:pt x="36841" y="13926"/>
                    <a:pt x="36903" y="13997"/>
                    <a:pt x="36960" y="14058"/>
                  </a:cubicBezTo>
                  <a:cubicBezTo>
                    <a:pt x="37183" y="14288"/>
                    <a:pt x="37279" y="14606"/>
                    <a:pt x="37263" y="14922"/>
                  </a:cubicBezTo>
                  <a:cubicBezTo>
                    <a:pt x="37261" y="14975"/>
                    <a:pt x="37255" y="15035"/>
                    <a:pt x="37243" y="15094"/>
                  </a:cubicBezTo>
                  <a:cubicBezTo>
                    <a:pt x="36746" y="15484"/>
                    <a:pt x="36257" y="15887"/>
                    <a:pt x="35760" y="16276"/>
                  </a:cubicBezTo>
                  <a:cubicBezTo>
                    <a:pt x="35773" y="16203"/>
                    <a:pt x="35781" y="16130"/>
                    <a:pt x="35787" y="16053"/>
                  </a:cubicBezTo>
                  <a:cubicBezTo>
                    <a:pt x="35827" y="15439"/>
                    <a:pt x="35629" y="14663"/>
                    <a:pt x="35019" y="14406"/>
                  </a:cubicBezTo>
                  <a:lnTo>
                    <a:pt x="34847" y="14482"/>
                  </a:lnTo>
                  <a:cubicBezTo>
                    <a:pt x="34855" y="14506"/>
                    <a:pt x="34877" y="14528"/>
                    <a:pt x="34911" y="14532"/>
                  </a:cubicBezTo>
                  <a:cubicBezTo>
                    <a:pt x="35484" y="14757"/>
                    <a:pt x="35655" y="15454"/>
                    <a:pt x="35627" y="16013"/>
                  </a:cubicBezTo>
                  <a:cubicBezTo>
                    <a:pt x="35622" y="16130"/>
                    <a:pt x="35606" y="16245"/>
                    <a:pt x="35580" y="16360"/>
                  </a:cubicBezTo>
                  <a:cubicBezTo>
                    <a:pt x="35576" y="16375"/>
                    <a:pt x="35577" y="16394"/>
                    <a:pt x="35583" y="16410"/>
                  </a:cubicBezTo>
                  <a:cubicBezTo>
                    <a:pt x="35087" y="16784"/>
                    <a:pt x="34598" y="17165"/>
                    <a:pt x="34113" y="17548"/>
                  </a:cubicBezTo>
                  <a:cubicBezTo>
                    <a:pt x="34149" y="17321"/>
                    <a:pt x="34145" y="17027"/>
                    <a:pt x="34136" y="16952"/>
                  </a:cubicBezTo>
                  <a:cubicBezTo>
                    <a:pt x="34105" y="16535"/>
                    <a:pt x="33950" y="16118"/>
                    <a:pt x="33704" y="15780"/>
                  </a:cubicBezTo>
                  <a:cubicBezTo>
                    <a:pt x="33538" y="15565"/>
                    <a:pt x="33287" y="15448"/>
                    <a:pt x="33047" y="15337"/>
                  </a:cubicBezTo>
                  <a:cubicBezTo>
                    <a:pt x="33014" y="15311"/>
                    <a:pt x="32962" y="15319"/>
                    <a:pt x="32936" y="15353"/>
                  </a:cubicBezTo>
                  <a:cubicBezTo>
                    <a:pt x="32877" y="15441"/>
                    <a:pt x="32989" y="15495"/>
                    <a:pt x="33058" y="15521"/>
                  </a:cubicBezTo>
                  <a:cubicBezTo>
                    <a:pt x="33326" y="15625"/>
                    <a:pt x="33571" y="15807"/>
                    <a:pt x="33704" y="16068"/>
                  </a:cubicBezTo>
                  <a:cubicBezTo>
                    <a:pt x="33895" y="16437"/>
                    <a:pt x="34013" y="16843"/>
                    <a:pt x="33981" y="17261"/>
                  </a:cubicBezTo>
                  <a:cubicBezTo>
                    <a:pt x="33974" y="17402"/>
                    <a:pt x="33957" y="17548"/>
                    <a:pt x="33912" y="17689"/>
                  </a:cubicBezTo>
                  <a:cubicBezTo>
                    <a:pt x="33906" y="17699"/>
                    <a:pt x="33902" y="17711"/>
                    <a:pt x="33899" y="17721"/>
                  </a:cubicBezTo>
                  <a:cubicBezTo>
                    <a:pt x="33303" y="18198"/>
                    <a:pt x="32713" y="18681"/>
                    <a:pt x="32125" y="19170"/>
                  </a:cubicBezTo>
                  <a:cubicBezTo>
                    <a:pt x="32177" y="18933"/>
                    <a:pt x="32196" y="18689"/>
                    <a:pt x="32184" y="18446"/>
                  </a:cubicBezTo>
                  <a:cubicBezTo>
                    <a:pt x="32167" y="18155"/>
                    <a:pt x="32152" y="17850"/>
                    <a:pt x="32037" y="17582"/>
                  </a:cubicBezTo>
                  <a:cubicBezTo>
                    <a:pt x="31800" y="17081"/>
                    <a:pt x="31360" y="16643"/>
                    <a:pt x="30811" y="16510"/>
                  </a:cubicBezTo>
                  <a:cubicBezTo>
                    <a:pt x="30768" y="16505"/>
                    <a:pt x="30728" y="16539"/>
                    <a:pt x="30723" y="16581"/>
                  </a:cubicBezTo>
                  <a:cubicBezTo>
                    <a:pt x="30715" y="16672"/>
                    <a:pt x="30818" y="16669"/>
                    <a:pt x="30880" y="16692"/>
                  </a:cubicBezTo>
                  <a:cubicBezTo>
                    <a:pt x="31350" y="16864"/>
                    <a:pt x="31734" y="17257"/>
                    <a:pt x="31922" y="17722"/>
                  </a:cubicBezTo>
                  <a:cubicBezTo>
                    <a:pt x="32017" y="18047"/>
                    <a:pt x="32033" y="18378"/>
                    <a:pt x="32026" y="18720"/>
                  </a:cubicBezTo>
                  <a:cubicBezTo>
                    <a:pt x="32019" y="18920"/>
                    <a:pt x="31983" y="19126"/>
                    <a:pt x="31921" y="19324"/>
                  </a:cubicBezTo>
                  <a:cubicBezTo>
                    <a:pt x="31918" y="19331"/>
                    <a:pt x="31917" y="19337"/>
                    <a:pt x="31917" y="19344"/>
                  </a:cubicBezTo>
                  <a:cubicBezTo>
                    <a:pt x="31396" y="19780"/>
                    <a:pt x="30874" y="20218"/>
                    <a:pt x="30357" y="20658"/>
                  </a:cubicBezTo>
                  <a:cubicBezTo>
                    <a:pt x="30368" y="20499"/>
                    <a:pt x="30364" y="20336"/>
                    <a:pt x="30348" y="20178"/>
                  </a:cubicBezTo>
                  <a:cubicBezTo>
                    <a:pt x="30298" y="19612"/>
                    <a:pt x="30061" y="18993"/>
                    <a:pt x="29685" y="18565"/>
                  </a:cubicBezTo>
                  <a:cubicBezTo>
                    <a:pt x="29402" y="18310"/>
                    <a:pt x="29069" y="18056"/>
                    <a:pt x="28679" y="18021"/>
                  </a:cubicBezTo>
                  <a:cubicBezTo>
                    <a:pt x="28601" y="18011"/>
                    <a:pt x="28517" y="18086"/>
                    <a:pt x="28571" y="18159"/>
                  </a:cubicBezTo>
                  <a:cubicBezTo>
                    <a:pt x="28610" y="18214"/>
                    <a:pt x="28673" y="18171"/>
                    <a:pt x="28725" y="18187"/>
                  </a:cubicBezTo>
                  <a:cubicBezTo>
                    <a:pt x="29093" y="18264"/>
                    <a:pt x="29470" y="18530"/>
                    <a:pt x="29694" y="18831"/>
                  </a:cubicBezTo>
                  <a:cubicBezTo>
                    <a:pt x="29949" y="19228"/>
                    <a:pt x="30138" y="19679"/>
                    <a:pt x="30183" y="20154"/>
                  </a:cubicBezTo>
                  <a:cubicBezTo>
                    <a:pt x="30199" y="20302"/>
                    <a:pt x="30204" y="20451"/>
                    <a:pt x="30197" y="20602"/>
                  </a:cubicBezTo>
                  <a:cubicBezTo>
                    <a:pt x="30203" y="20658"/>
                    <a:pt x="30174" y="20743"/>
                    <a:pt x="30186" y="20800"/>
                  </a:cubicBezTo>
                  <a:cubicBezTo>
                    <a:pt x="29708" y="21206"/>
                    <a:pt x="29228" y="21613"/>
                    <a:pt x="28748" y="22017"/>
                  </a:cubicBezTo>
                  <a:cubicBezTo>
                    <a:pt x="28760" y="21771"/>
                    <a:pt x="28715" y="21440"/>
                    <a:pt x="28693" y="21365"/>
                  </a:cubicBezTo>
                  <a:cubicBezTo>
                    <a:pt x="28557" y="20793"/>
                    <a:pt x="28285" y="20207"/>
                    <a:pt x="27778" y="19875"/>
                  </a:cubicBezTo>
                  <a:cubicBezTo>
                    <a:pt x="27588" y="19744"/>
                    <a:pt x="27356" y="19630"/>
                    <a:pt x="27116" y="19614"/>
                  </a:cubicBezTo>
                  <a:cubicBezTo>
                    <a:pt x="27011" y="19604"/>
                    <a:pt x="26997" y="19760"/>
                    <a:pt x="27099" y="19773"/>
                  </a:cubicBezTo>
                  <a:cubicBezTo>
                    <a:pt x="27171" y="19777"/>
                    <a:pt x="27243" y="19794"/>
                    <a:pt x="27313" y="19813"/>
                  </a:cubicBezTo>
                  <a:cubicBezTo>
                    <a:pt x="28003" y="20047"/>
                    <a:pt x="28392" y="20737"/>
                    <a:pt x="28540" y="21416"/>
                  </a:cubicBezTo>
                  <a:cubicBezTo>
                    <a:pt x="28540" y="21413"/>
                    <a:pt x="28538" y="21409"/>
                    <a:pt x="28538" y="21407"/>
                  </a:cubicBezTo>
                  <a:lnTo>
                    <a:pt x="28538" y="21407"/>
                  </a:lnTo>
                  <a:cubicBezTo>
                    <a:pt x="28558" y="21502"/>
                    <a:pt x="28573" y="21598"/>
                    <a:pt x="28581" y="21693"/>
                  </a:cubicBezTo>
                  <a:cubicBezTo>
                    <a:pt x="28589" y="21780"/>
                    <a:pt x="28590" y="21874"/>
                    <a:pt x="28587" y="21972"/>
                  </a:cubicBezTo>
                  <a:cubicBezTo>
                    <a:pt x="28583" y="22034"/>
                    <a:pt x="28578" y="22104"/>
                    <a:pt x="28566" y="22171"/>
                  </a:cubicBezTo>
                  <a:cubicBezTo>
                    <a:pt x="28366" y="22340"/>
                    <a:pt x="28164" y="22507"/>
                    <a:pt x="27965" y="22674"/>
                  </a:cubicBezTo>
                  <a:cubicBezTo>
                    <a:pt x="27654" y="22930"/>
                    <a:pt x="27342" y="23183"/>
                    <a:pt x="27030" y="23439"/>
                  </a:cubicBezTo>
                  <a:cubicBezTo>
                    <a:pt x="27043" y="23349"/>
                    <a:pt x="27052" y="23262"/>
                    <a:pt x="27056" y="23174"/>
                  </a:cubicBezTo>
                  <a:cubicBezTo>
                    <a:pt x="27066" y="22846"/>
                    <a:pt x="27033" y="22494"/>
                    <a:pt x="26869" y="22199"/>
                  </a:cubicBezTo>
                  <a:cubicBezTo>
                    <a:pt x="26645" y="21775"/>
                    <a:pt x="26260" y="21422"/>
                    <a:pt x="25794" y="21289"/>
                  </a:cubicBezTo>
                  <a:lnTo>
                    <a:pt x="25686" y="21429"/>
                  </a:lnTo>
                  <a:cubicBezTo>
                    <a:pt x="25692" y="21430"/>
                    <a:pt x="25697" y="21430"/>
                    <a:pt x="25703" y="21430"/>
                  </a:cubicBezTo>
                  <a:cubicBezTo>
                    <a:pt x="26339" y="21591"/>
                    <a:pt x="26842" y="22198"/>
                    <a:pt x="26886" y="22852"/>
                  </a:cubicBezTo>
                  <a:cubicBezTo>
                    <a:pt x="26905" y="23065"/>
                    <a:pt x="26898" y="23263"/>
                    <a:pt x="26858" y="23477"/>
                  </a:cubicBezTo>
                  <a:cubicBezTo>
                    <a:pt x="26856" y="23510"/>
                    <a:pt x="26839" y="23555"/>
                    <a:pt x="26829" y="23600"/>
                  </a:cubicBezTo>
                  <a:cubicBezTo>
                    <a:pt x="26445" y="23917"/>
                    <a:pt x="26060" y="24238"/>
                    <a:pt x="25682" y="24560"/>
                  </a:cubicBezTo>
                  <a:cubicBezTo>
                    <a:pt x="25679" y="24514"/>
                    <a:pt x="25677" y="24474"/>
                    <a:pt x="25679" y="24448"/>
                  </a:cubicBezTo>
                  <a:cubicBezTo>
                    <a:pt x="25661" y="23763"/>
                    <a:pt x="25273" y="23086"/>
                    <a:pt x="24543" y="23002"/>
                  </a:cubicBezTo>
                  <a:cubicBezTo>
                    <a:pt x="24439" y="22990"/>
                    <a:pt x="24424" y="23148"/>
                    <a:pt x="24526" y="23160"/>
                  </a:cubicBezTo>
                  <a:cubicBezTo>
                    <a:pt x="25142" y="23227"/>
                    <a:pt x="25489" y="23814"/>
                    <a:pt x="25516" y="24392"/>
                  </a:cubicBezTo>
                  <a:cubicBezTo>
                    <a:pt x="25523" y="24469"/>
                    <a:pt x="25526" y="24563"/>
                    <a:pt x="25519" y="24651"/>
                  </a:cubicBezTo>
                  <a:cubicBezTo>
                    <a:pt x="25502" y="24656"/>
                    <a:pt x="25485" y="24663"/>
                    <a:pt x="25469" y="24671"/>
                  </a:cubicBezTo>
                  <a:cubicBezTo>
                    <a:pt x="25440" y="24698"/>
                    <a:pt x="25437" y="24730"/>
                    <a:pt x="25449" y="24758"/>
                  </a:cubicBezTo>
                  <a:cubicBezTo>
                    <a:pt x="24757" y="25351"/>
                    <a:pt x="24076" y="25952"/>
                    <a:pt x="23411" y="26574"/>
                  </a:cubicBezTo>
                  <a:cubicBezTo>
                    <a:pt x="23397" y="26584"/>
                    <a:pt x="23386" y="26594"/>
                    <a:pt x="23371" y="26603"/>
                  </a:cubicBezTo>
                  <a:cubicBezTo>
                    <a:pt x="23340" y="26616"/>
                    <a:pt x="23317" y="26652"/>
                    <a:pt x="23321" y="26688"/>
                  </a:cubicBezTo>
                  <a:cubicBezTo>
                    <a:pt x="23327" y="26731"/>
                    <a:pt x="23368" y="26761"/>
                    <a:pt x="23411" y="26755"/>
                  </a:cubicBezTo>
                  <a:cubicBezTo>
                    <a:pt x="23469" y="26742"/>
                    <a:pt x="23508" y="26696"/>
                    <a:pt x="23554" y="26659"/>
                  </a:cubicBezTo>
                  <a:cubicBezTo>
                    <a:pt x="23716" y="26512"/>
                    <a:pt x="23877" y="26361"/>
                    <a:pt x="24040" y="26213"/>
                  </a:cubicBezTo>
                  <a:cubicBezTo>
                    <a:pt x="24553" y="25742"/>
                    <a:pt x="25075" y="25282"/>
                    <a:pt x="25605" y="24829"/>
                  </a:cubicBezTo>
                  <a:cubicBezTo>
                    <a:pt x="25627" y="24823"/>
                    <a:pt x="25641" y="24809"/>
                    <a:pt x="25654" y="24787"/>
                  </a:cubicBezTo>
                  <a:cubicBezTo>
                    <a:pt x="26173" y="24727"/>
                    <a:pt x="26709" y="24862"/>
                    <a:pt x="27181" y="25075"/>
                  </a:cubicBezTo>
                  <a:cubicBezTo>
                    <a:pt x="27361" y="25164"/>
                    <a:pt x="27540" y="25260"/>
                    <a:pt x="27687" y="25401"/>
                  </a:cubicBezTo>
                  <a:cubicBezTo>
                    <a:pt x="27888" y="25627"/>
                    <a:pt x="28036" y="25907"/>
                    <a:pt x="28077" y="26209"/>
                  </a:cubicBezTo>
                  <a:lnTo>
                    <a:pt x="28077" y="26210"/>
                  </a:lnTo>
                  <a:cubicBezTo>
                    <a:pt x="28127" y="26195"/>
                    <a:pt x="28179" y="26177"/>
                    <a:pt x="28231" y="26160"/>
                  </a:cubicBezTo>
                  <a:cubicBezTo>
                    <a:pt x="28228" y="25986"/>
                    <a:pt x="28070" y="25660"/>
                    <a:pt x="28022" y="25591"/>
                  </a:cubicBezTo>
                  <a:cubicBezTo>
                    <a:pt x="27690" y="24948"/>
                    <a:pt x="26652" y="24639"/>
                    <a:pt x="25971" y="24613"/>
                  </a:cubicBezTo>
                  <a:cubicBezTo>
                    <a:pt x="25935" y="24615"/>
                    <a:pt x="25897" y="24615"/>
                    <a:pt x="25861" y="24615"/>
                  </a:cubicBezTo>
                  <a:cubicBezTo>
                    <a:pt x="26006" y="24491"/>
                    <a:pt x="26153" y="24369"/>
                    <a:pt x="26301" y="24245"/>
                  </a:cubicBezTo>
                  <a:cubicBezTo>
                    <a:pt x="26556" y="24040"/>
                    <a:pt x="26810" y="23834"/>
                    <a:pt x="27062" y="23627"/>
                  </a:cubicBezTo>
                  <a:cubicBezTo>
                    <a:pt x="27080" y="23656"/>
                    <a:pt x="27116" y="23676"/>
                    <a:pt x="27157" y="23657"/>
                  </a:cubicBezTo>
                  <a:cubicBezTo>
                    <a:pt x="27344" y="23592"/>
                    <a:pt x="27545" y="23590"/>
                    <a:pt x="27740" y="23585"/>
                  </a:cubicBezTo>
                  <a:cubicBezTo>
                    <a:pt x="28386" y="23587"/>
                    <a:pt x="29276" y="23765"/>
                    <a:pt x="29800" y="24155"/>
                  </a:cubicBezTo>
                  <a:cubicBezTo>
                    <a:pt x="29798" y="24153"/>
                    <a:pt x="29796" y="24153"/>
                    <a:pt x="29795" y="24150"/>
                  </a:cubicBezTo>
                  <a:cubicBezTo>
                    <a:pt x="30133" y="24403"/>
                    <a:pt x="30473" y="24701"/>
                    <a:pt x="30649" y="25095"/>
                  </a:cubicBezTo>
                  <a:cubicBezTo>
                    <a:pt x="30665" y="25136"/>
                    <a:pt x="30709" y="25158"/>
                    <a:pt x="30751" y="25144"/>
                  </a:cubicBezTo>
                  <a:cubicBezTo>
                    <a:pt x="30890" y="25086"/>
                    <a:pt x="30700" y="24862"/>
                    <a:pt x="30656" y="24776"/>
                  </a:cubicBezTo>
                  <a:cubicBezTo>
                    <a:pt x="30380" y="24380"/>
                    <a:pt x="29997" y="24061"/>
                    <a:pt x="29581" y="23824"/>
                  </a:cubicBezTo>
                  <a:cubicBezTo>
                    <a:pt x="29319" y="23699"/>
                    <a:pt x="29043" y="23618"/>
                    <a:pt x="28761" y="23548"/>
                  </a:cubicBezTo>
                  <a:cubicBezTo>
                    <a:pt x="28278" y="23439"/>
                    <a:pt x="27745" y="23362"/>
                    <a:pt x="27250" y="23469"/>
                  </a:cubicBezTo>
                  <a:cubicBezTo>
                    <a:pt x="27724" y="23076"/>
                    <a:pt x="28197" y="22681"/>
                    <a:pt x="28668" y="22286"/>
                  </a:cubicBezTo>
                  <a:cubicBezTo>
                    <a:pt x="28693" y="22300"/>
                    <a:pt x="28727" y="22300"/>
                    <a:pt x="28752" y="22284"/>
                  </a:cubicBezTo>
                  <a:cubicBezTo>
                    <a:pt x="28971" y="22214"/>
                    <a:pt x="29204" y="22192"/>
                    <a:pt x="29430" y="22169"/>
                  </a:cubicBezTo>
                  <a:cubicBezTo>
                    <a:pt x="29910" y="22123"/>
                    <a:pt x="30390" y="22204"/>
                    <a:pt x="30854" y="22313"/>
                  </a:cubicBezTo>
                  <a:cubicBezTo>
                    <a:pt x="31428" y="22434"/>
                    <a:pt x="32594" y="23030"/>
                    <a:pt x="32673" y="23666"/>
                  </a:cubicBezTo>
                  <a:cubicBezTo>
                    <a:pt x="32677" y="23709"/>
                    <a:pt x="32716" y="23743"/>
                    <a:pt x="32759" y="23740"/>
                  </a:cubicBezTo>
                  <a:cubicBezTo>
                    <a:pt x="32902" y="23712"/>
                    <a:pt x="32802" y="23503"/>
                    <a:pt x="32769" y="23414"/>
                  </a:cubicBezTo>
                  <a:cubicBezTo>
                    <a:pt x="32592" y="23040"/>
                    <a:pt x="32240" y="22795"/>
                    <a:pt x="31899" y="22583"/>
                  </a:cubicBezTo>
                  <a:cubicBezTo>
                    <a:pt x="31536" y="22347"/>
                    <a:pt x="31125" y="22199"/>
                    <a:pt x="30700" y="22116"/>
                  </a:cubicBezTo>
                  <a:cubicBezTo>
                    <a:pt x="30354" y="22044"/>
                    <a:pt x="30003" y="21988"/>
                    <a:pt x="29647" y="21997"/>
                  </a:cubicBezTo>
                  <a:cubicBezTo>
                    <a:pt x="29401" y="22004"/>
                    <a:pt x="29154" y="22031"/>
                    <a:pt x="28911" y="22080"/>
                  </a:cubicBezTo>
                  <a:cubicBezTo>
                    <a:pt x="29386" y="21677"/>
                    <a:pt x="29862" y="21272"/>
                    <a:pt x="30340" y="20869"/>
                  </a:cubicBezTo>
                  <a:cubicBezTo>
                    <a:pt x="30371" y="20858"/>
                    <a:pt x="30404" y="20844"/>
                    <a:pt x="30434" y="20839"/>
                  </a:cubicBezTo>
                  <a:cubicBezTo>
                    <a:pt x="30975" y="20697"/>
                    <a:pt x="31543" y="20658"/>
                    <a:pt x="32098" y="20752"/>
                  </a:cubicBezTo>
                  <a:cubicBezTo>
                    <a:pt x="32620" y="20844"/>
                    <a:pt x="33093" y="21107"/>
                    <a:pt x="33491" y="21456"/>
                  </a:cubicBezTo>
                  <a:cubicBezTo>
                    <a:pt x="33770" y="21677"/>
                    <a:pt x="34007" y="21951"/>
                    <a:pt x="34139" y="22283"/>
                  </a:cubicBezTo>
                  <a:cubicBezTo>
                    <a:pt x="34157" y="22324"/>
                    <a:pt x="34201" y="22347"/>
                    <a:pt x="34243" y="22332"/>
                  </a:cubicBezTo>
                  <a:cubicBezTo>
                    <a:pt x="34282" y="22317"/>
                    <a:pt x="34308" y="22270"/>
                    <a:pt x="34290" y="22228"/>
                  </a:cubicBezTo>
                  <a:cubicBezTo>
                    <a:pt x="34231" y="22084"/>
                    <a:pt x="34157" y="21946"/>
                    <a:pt x="34067" y="21817"/>
                  </a:cubicBezTo>
                  <a:cubicBezTo>
                    <a:pt x="33833" y="21495"/>
                    <a:pt x="33514" y="21253"/>
                    <a:pt x="33190" y="21023"/>
                  </a:cubicBezTo>
                  <a:cubicBezTo>
                    <a:pt x="32533" y="20575"/>
                    <a:pt x="31713" y="20473"/>
                    <a:pt x="30938" y="20575"/>
                  </a:cubicBezTo>
                  <a:cubicBezTo>
                    <a:pt x="30833" y="20588"/>
                    <a:pt x="30729" y="20606"/>
                    <a:pt x="30624" y="20628"/>
                  </a:cubicBezTo>
                  <a:cubicBezTo>
                    <a:pt x="31113" y="20214"/>
                    <a:pt x="31605" y="19801"/>
                    <a:pt x="32096" y="19389"/>
                  </a:cubicBezTo>
                  <a:cubicBezTo>
                    <a:pt x="32125" y="19420"/>
                    <a:pt x="32175" y="19422"/>
                    <a:pt x="32209" y="19393"/>
                  </a:cubicBezTo>
                  <a:cubicBezTo>
                    <a:pt x="32496" y="19292"/>
                    <a:pt x="32808" y="19262"/>
                    <a:pt x="33110" y="19248"/>
                  </a:cubicBezTo>
                  <a:cubicBezTo>
                    <a:pt x="33806" y="19238"/>
                    <a:pt x="34510" y="19474"/>
                    <a:pt x="35065" y="19890"/>
                  </a:cubicBezTo>
                  <a:cubicBezTo>
                    <a:pt x="35325" y="20083"/>
                    <a:pt x="35583" y="20299"/>
                    <a:pt x="35761" y="20573"/>
                  </a:cubicBezTo>
                  <a:cubicBezTo>
                    <a:pt x="35850" y="20673"/>
                    <a:pt x="35962" y="20543"/>
                    <a:pt x="35870" y="20450"/>
                  </a:cubicBezTo>
                  <a:cubicBezTo>
                    <a:pt x="35568" y="20026"/>
                    <a:pt x="35134" y="19709"/>
                    <a:pt x="34681" y="19458"/>
                  </a:cubicBezTo>
                  <a:cubicBezTo>
                    <a:pt x="34032" y="19136"/>
                    <a:pt x="33290" y="19005"/>
                    <a:pt x="32572" y="19140"/>
                  </a:cubicBezTo>
                  <a:cubicBezTo>
                    <a:pt x="32533" y="19150"/>
                    <a:pt x="32440" y="19163"/>
                    <a:pt x="32344" y="19183"/>
                  </a:cubicBezTo>
                  <a:cubicBezTo>
                    <a:pt x="32755" y="18841"/>
                    <a:pt x="33166" y="18503"/>
                    <a:pt x="33583" y="18167"/>
                  </a:cubicBezTo>
                  <a:cubicBezTo>
                    <a:pt x="33743" y="18037"/>
                    <a:pt x="33905" y="17911"/>
                    <a:pt x="34066" y="17783"/>
                  </a:cubicBezTo>
                  <a:cubicBezTo>
                    <a:pt x="34076" y="17779"/>
                    <a:pt x="34085" y="17776"/>
                    <a:pt x="34093" y="17768"/>
                  </a:cubicBezTo>
                  <a:cubicBezTo>
                    <a:pt x="34625" y="17616"/>
                    <a:pt x="35199" y="17674"/>
                    <a:pt x="35738" y="17786"/>
                  </a:cubicBezTo>
                  <a:cubicBezTo>
                    <a:pt x="36316" y="17951"/>
                    <a:pt x="37020" y="18331"/>
                    <a:pt x="37265" y="18910"/>
                  </a:cubicBezTo>
                  <a:lnTo>
                    <a:pt x="37265" y="18907"/>
                  </a:lnTo>
                  <a:cubicBezTo>
                    <a:pt x="37276" y="18950"/>
                    <a:pt x="37317" y="18979"/>
                    <a:pt x="37360" y="18970"/>
                  </a:cubicBezTo>
                  <a:cubicBezTo>
                    <a:pt x="37508" y="18921"/>
                    <a:pt x="37351" y="18716"/>
                    <a:pt x="37305" y="18632"/>
                  </a:cubicBezTo>
                  <a:cubicBezTo>
                    <a:pt x="36654" y="17727"/>
                    <a:pt x="35436" y="17415"/>
                    <a:pt x="34366" y="17546"/>
                  </a:cubicBezTo>
                  <a:cubicBezTo>
                    <a:pt x="34727" y="17261"/>
                    <a:pt x="35093" y="16979"/>
                    <a:pt x="35459" y="16700"/>
                  </a:cubicBezTo>
                  <a:cubicBezTo>
                    <a:pt x="35524" y="16650"/>
                    <a:pt x="35590" y="16600"/>
                    <a:pt x="35655" y="16549"/>
                  </a:cubicBezTo>
                  <a:cubicBezTo>
                    <a:pt x="35688" y="16542"/>
                    <a:pt x="35721" y="16523"/>
                    <a:pt x="35754" y="16518"/>
                  </a:cubicBezTo>
                  <a:cubicBezTo>
                    <a:pt x="36302" y="16380"/>
                    <a:pt x="36904" y="16325"/>
                    <a:pt x="37434" y="16556"/>
                  </a:cubicBezTo>
                  <a:cubicBezTo>
                    <a:pt x="37795" y="16713"/>
                    <a:pt x="38235" y="16929"/>
                    <a:pt x="38444" y="17278"/>
                  </a:cubicBezTo>
                  <a:cubicBezTo>
                    <a:pt x="38464" y="17317"/>
                    <a:pt x="38513" y="17333"/>
                    <a:pt x="38552" y="17314"/>
                  </a:cubicBezTo>
                  <a:cubicBezTo>
                    <a:pt x="38714" y="17211"/>
                    <a:pt x="38343" y="16912"/>
                    <a:pt x="38255" y="16840"/>
                  </a:cubicBezTo>
                  <a:cubicBezTo>
                    <a:pt x="37522" y="16289"/>
                    <a:pt x="36809" y="16137"/>
                    <a:pt x="35965" y="16305"/>
                  </a:cubicBezTo>
                  <a:cubicBezTo>
                    <a:pt x="36373" y="15981"/>
                    <a:pt x="36776" y="15654"/>
                    <a:pt x="37186" y="15332"/>
                  </a:cubicBezTo>
                  <a:cubicBezTo>
                    <a:pt x="37215" y="15378"/>
                    <a:pt x="37298" y="15383"/>
                    <a:pt x="37324" y="15327"/>
                  </a:cubicBezTo>
                  <a:cubicBezTo>
                    <a:pt x="38041" y="15090"/>
                    <a:pt x="38968" y="15317"/>
                    <a:pt x="39452" y="15910"/>
                  </a:cubicBezTo>
                  <a:cubicBezTo>
                    <a:pt x="39463" y="15924"/>
                    <a:pt x="39476" y="15934"/>
                    <a:pt x="39490" y="15938"/>
                  </a:cubicBezTo>
                  <a:lnTo>
                    <a:pt x="39528" y="15879"/>
                  </a:lnTo>
                  <a:cubicBezTo>
                    <a:pt x="39542" y="15856"/>
                    <a:pt x="39558" y="15830"/>
                    <a:pt x="39572" y="15807"/>
                  </a:cubicBezTo>
                  <a:cubicBezTo>
                    <a:pt x="39487" y="15661"/>
                    <a:pt x="39196" y="15455"/>
                    <a:pt x="39125" y="15416"/>
                  </a:cubicBezTo>
                  <a:cubicBezTo>
                    <a:pt x="38908" y="15281"/>
                    <a:pt x="38671" y="15186"/>
                    <a:pt x="38419" y="15136"/>
                  </a:cubicBezTo>
                  <a:cubicBezTo>
                    <a:pt x="38163" y="15073"/>
                    <a:pt x="37902" y="15064"/>
                    <a:pt x="37641" y="15090"/>
                  </a:cubicBezTo>
                  <a:cubicBezTo>
                    <a:pt x="37598" y="15100"/>
                    <a:pt x="37528" y="15107"/>
                    <a:pt x="37456" y="15119"/>
                  </a:cubicBezTo>
                  <a:cubicBezTo>
                    <a:pt x="37692" y="14936"/>
                    <a:pt x="37930" y="14758"/>
                    <a:pt x="38173" y="14584"/>
                  </a:cubicBezTo>
                  <a:lnTo>
                    <a:pt x="38411" y="14417"/>
                  </a:lnTo>
                  <a:cubicBezTo>
                    <a:pt x="38442" y="14443"/>
                    <a:pt x="38494" y="14447"/>
                    <a:pt x="38526" y="14406"/>
                  </a:cubicBezTo>
                  <a:cubicBezTo>
                    <a:pt x="38872" y="14307"/>
                    <a:pt x="39242" y="14309"/>
                    <a:pt x="39597" y="14378"/>
                  </a:cubicBezTo>
                  <a:cubicBezTo>
                    <a:pt x="39794" y="14447"/>
                    <a:pt x="39950" y="14588"/>
                    <a:pt x="40097" y="14736"/>
                  </a:cubicBezTo>
                  <a:close/>
                  <a:moveTo>
                    <a:pt x="29166" y="2909"/>
                  </a:moveTo>
                  <a:cubicBezTo>
                    <a:pt x="29512" y="2738"/>
                    <a:pt x="29940" y="2794"/>
                    <a:pt x="30268" y="2984"/>
                  </a:cubicBezTo>
                  <a:cubicBezTo>
                    <a:pt x="30268" y="2994"/>
                    <a:pt x="30265" y="3001"/>
                    <a:pt x="30265" y="3009"/>
                  </a:cubicBezTo>
                  <a:cubicBezTo>
                    <a:pt x="30261" y="3058"/>
                    <a:pt x="30256" y="3110"/>
                    <a:pt x="30255" y="3162"/>
                  </a:cubicBezTo>
                  <a:cubicBezTo>
                    <a:pt x="30253" y="3162"/>
                    <a:pt x="30250" y="3160"/>
                    <a:pt x="30249" y="3159"/>
                  </a:cubicBezTo>
                  <a:cubicBezTo>
                    <a:pt x="29934" y="2948"/>
                    <a:pt x="29490" y="2883"/>
                    <a:pt x="29161" y="3091"/>
                  </a:cubicBezTo>
                  <a:cubicBezTo>
                    <a:pt x="29112" y="3123"/>
                    <a:pt x="29069" y="3156"/>
                    <a:pt x="29033" y="3189"/>
                  </a:cubicBezTo>
                  <a:cubicBezTo>
                    <a:pt x="29027" y="3198"/>
                    <a:pt x="29021" y="3206"/>
                    <a:pt x="29013" y="3212"/>
                  </a:cubicBezTo>
                  <a:cubicBezTo>
                    <a:pt x="28791" y="3661"/>
                    <a:pt x="28574" y="4112"/>
                    <a:pt x="28364" y="4565"/>
                  </a:cubicBezTo>
                  <a:cubicBezTo>
                    <a:pt x="28831" y="4243"/>
                    <a:pt x="29371" y="4132"/>
                    <a:pt x="29911" y="4356"/>
                  </a:cubicBezTo>
                  <a:cubicBezTo>
                    <a:pt x="30006" y="4400"/>
                    <a:pt x="29946" y="4543"/>
                    <a:pt x="29848" y="4505"/>
                  </a:cubicBezTo>
                  <a:cubicBezTo>
                    <a:pt x="29414" y="4318"/>
                    <a:pt x="28902" y="4391"/>
                    <a:pt x="28518" y="4657"/>
                  </a:cubicBezTo>
                  <a:cubicBezTo>
                    <a:pt x="28428" y="4716"/>
                    <a:pt x="28335" y="4778"/>
                    <a:pt x="28249" y="4845"/>
                  </a:cubicBezTo>
                  <a:cubicBezTo>
                    <a:pt x="28242" y="4852"/>
                    <a:pt x="28235" y="4860"/>
                    <a:pt x="28226" y="4864"/>
                  </a:cubicBezTo>
                  <a:cubicBezTo>
                    <a:pt x="27998" y="5364"/>
                    <a:pt x="27776" y="5872"/>
                    <a:pt x="27569" y="6382"/>
                  </a:cubicBezTo>
                  <a:cubicBezTo>
                    <a:pt x="27611" y="6348"/>
                    <a:pt x="27647" y="6317"/>
                    <a:pt x="27667" y="6299"/>
                  </a:cubicBezTo>
                  <a:cubicBezTo>
                    <a:pt x="27936" y="6089"/>
                    <a:pt x="28255" y="5928"/>
                    <a:pt x="28596" y="5889"/>
                  </a:cubicBezTo>
                  <a:cubicBezTo>
                    <a:pt x="28919" y="5856"/>
                    <a:pt x="29258" y="5853"/>
                    <a:pt x="29563" y="5981"/>
                  </a:cubicBezTo>
                  <a:cubicBezTo>
                    <a:pt x="29658" y="6023"/>
                    <a:pt x="29596" y="6168"/>
                    <a:pt x="29500" y="6129"/>
                  </a:cubicBezTo>
                  <a:cubicBezTo>
                    <a:pt x="29179" y="6001"/>
                    <a:pt x="28827" y="6016"/>
                    <a:pt x="28495" y="6066"/>
                  </a:cubicBezTo>
                  <a:cubicBezTo>
                    <a:pt x="28209" y="6126"/>
                    <a:pt x="27955" y="6273"/>
                    <a:pt x="27730" y="6454"/>
                  </a:cubicBezTo>
                  <a:cubicBezTo>
                    <a:pt x="27653" y="6520"/>
                    <a:pt x="27575" y="6589"/>
                    <a:pt x="27512" y="6670"/>
                  </a:cubicBezTo>
                  <a:cubicBezTo>
                    <a:pt x="27503" y="6707"/>
                    <a:pt x="27467" y="6730"/>
                    <a:pt x="27430" y="6729"/>
                  </a:cubicBezTo>
                  <a:cubicBezTo>
                    <a:pt x="27184" y="7345"/>
                    <a:pt x="26954" y="7966"/>
                    <a:pt x="26720" y="8589"/>
                  </a:cubicBezTo>
                  <a:cubicBezTo>
                    <a:pt x="26901" y="8422"/>
                    <a:pt x="27159" y="8260"/>
                    <a:pt x="27249" y="8218"/>
                  </a:cubicBezTo>
                  <a:cubicBezTo>
                    <a:pt x="27480" y="8100"/>
                    <a:pt x="27719" y="7981"/>
                    <a:pt x="27976" y="7928"/>
                  </a:cubicBezTo>
                  <a:cubicBezTo>
                    <a:pt x="28373" y="7851"/>
                    <a:pt x="28811" y="7862"/>
                    <a:pt x="29178" y="8044"/>
                  </a:cubicBezTo>
                  <a:cubicBezTo>
                    <a:pt x="29164" y="8099"/>
                    <a:pt x="29151" y="8152"/>
                    <a:pt x="29139" y="8207"/>
                  </a:cubicBezTo>
                  <a:cubicBezTo>
                    <a:pt x="29128" y="8201"/>
                    <a:pt x="29115" y="8194"/>
                    <a:pt x="29105" y="8185"/>
                  </a:cubicBezTo>
                  <a:cubicBezTo>
                    <a:pt x="28596" y="7955"/>
                    <a:pt x="27992" y="8021"/>
                    <a:pt x="27505" y="8271"/>
                  </a:cubicBezTo>
                  <a:cubicBezTo>
                    <a:pt x="27203" y="8416"/>
                    <a:pt x="26904" y="8595"/>
                    <a:pt x="26695" y="8862"/>
                  </a:cubicBezTo>
                  <a:cubicBezTo>
                    <a:pt x="26678" y="8885"/>
                    <a:pt x="26678" y="8915"/>
                    <a:pt x="26653" y="8934"/>
                  </a:cubicBezTo>
                  <a:cubicBezTo>
                    <a:pt x="26642" y="8943"/>
                    <a:pt x="26628" y="8947"/>
                    <a:pt x="26616" y="8948"/>
                  </a:cubicBezTo>
                  <a:cubicBezTo>
                    <a:pt x="26606" y="8958"/>
                    <a:pt x="26594" y="8966"/>
                    <a:pt x="26580" y="8971"/>
                  </a:cubicBezTo>
                  <a:cubicBezTo>
                    <a:pt x="26468" y="9266"/>
                    <a:pt x="26354" y="9559"/>
                    <a:pt x="26238" y="9850"/>
                  </a:cubicBezTo>
                  <a:cubicBezTo>
                    <a:pt x="26117" y="10159"/>
                    <a:pt x="26001" y="10468"/>
                    <a:pt x="25884" y="10780"/>
                  </a:cubicBezTo>
                  <a:cubicBezTo>
                    <a:pt x="25926" y="10751"/>
                    <a:pt x="25958" y="10725"/>
                    <a:pt x="25976" y="10711"/>
                  </a:cubicBezTo>
                  <a:cubicBezTo>
                    <a:pt x="26556" y="10298"/>
                    <a:pt x="27263" y="10025"/>
                    <a:pt x="27983" y="10087"/>
                  </a:cubicBezTo>
                  <a:cubicBezTo>
                    <a:pt x="28173" y="10100"/>
                    <a:pt x="28364" y="10143"/>
                    <a:pt x="28532" y="10234"/>
                  </a:cubicBezTo>
                  <a:cubicBezTo>
                    <a:pt x="28586" y="10260"/>
                    <a:pt x="28636" y="10288"/>
                    <a:pt x="28682" y="10324"/>
                  </a:cubicBezTo>
                  <a:cubicBezTo>
                    <a:pt x="28773" y="10410"/>
                    <a:pt x="28643" y="10524"/>
                    <a:pt x="28560" y="10432"/>
                  </a:cubicBezTo>
                  <a:cubicBezTo>
                    <a:pt x="27949" y="10048"/>
                    <a:pt x="27019" y="10280"/>
                    <a:pt x="26431" y="10612"/>
                  </a:cubicBezTo>
                  <a:cubicBezTo>
                    <a:pt x="26196" y="10753"/>
                    <a:pt x="25955" y="10895"/>
                    <a:pt x="25769" y="11093"/>
                  </a:cubicBezTo>
                  <a:cubicBezTo>
                    <a:pt x="25533" y="11736"/>
                    <a:pt x="25302" y="12379"/>
                    <a:pt x="25068" y="13020"/>
                  </a:cubicBezTo>
                  <a:cubicBezTo>
                    <a:pt x="25362" y="12752"/>
                    <a:pt x="25728" y="12557"/>
                    <a:pt x="26096" y="12416"/>
                  </a:cubicBezTo>
                  <a:cubicBezTo>
                    <a:pt x="26768" y="12206"/>
                    <a:pt x="27545" y="12208"/>
                    <a:pt x="28179" y="12535"/>
                  </a:cubicBezTo>
                  <a:cubicBezTo>
                    <a:pt x="28279" y="12610"/>
                    <a:pt x="28164" y="12738"/>
                    <a:pt x="28070" y="12658"/>
                  </a:cubicBezTo>
                  <a:cubicBezTo>
                    <a:pt x="27256" y="12279"/>
                    <a:pt x="26258" y="12384"/>
                    <a:pt x="25519" y="12882"/>
                  </a:cubicBezTo>
                  <a:cubicBezTo>
                    <a:pt x="25339" y="12998"/>
                    <a:pt x="25168" y="13131"/>
                    <a:pt x="25022" y="13284"/>
                  </a:cubicBezTo>
                  <a:cubicBezTo>
                    <a:pt x="24996" y="13313"/>
                    <a:pt x="24973" y="13355"/>
                    <a:pt x="24938" y="13369"/>
                  </a:cubicBezTo>
                  <a:lnTo>
                    <a:pt x="24935" y="13379"/>
                  </a:lnTo>
                  <a:cubicBezTo>
                    <a:pt x="24937" y="13392"/>
                    <a:pt x="24937" y="13407"/>
                    <a:pt x="24937" y="13420"/>
                  </a:cubicBezTo>
                  <a:cubicBezTo>
                    <a:pt x="24938" y="13450"/>
                    <a:pt x="24920" y="13477"/>
                    <a:pt x="24894" y="13490"/>
                  </a:cubicBezTo>
                  <a:cubicBezTo>
                    <a:pt x="24757" y="13859"/>
                    <a:pt x="24618" y="14230"/>
                    <a:pt x="24474" y="14598"/>
                  </a:cubicBezTo>
                  <a:cubicBezTo>
                    <a:pt x="24380" y="14844"/>
                    <a:pt x="24287" y="15093"/>
                    <a:pt x="24194" y="15339"/>
                  </a:cubicBezTo>
                  <a:cubicBezTo>
                    <a:pt x="24288" y="15247"/>
                    <a:pt x="24380" y="15169"/>
                    <a:pt x="24411" y="15139"/>
                  </a:cubicBezTo>
                  <a:cubicBezTo>
                    <a:pt x="24874" y="14736"/>
                    <a:pt x="25459" y="14483"/>
                    <a:pt x="26058" y="14376"/>
                  </a:cubicBezTo>
                  <a:cubicBezTo>
                    <a:pt x="26475" y="14309"/>
                    <a:pt x="26912" y="14386"/>
                    <a:pt x="27302" y="14542"/>
                  </a:cubicBezTo>
                  <a:cubicBezTo>
                    <a:pt x="27413" y="14593"/>
                    <a:pt x="27517" y="14649"/>
                    <a:pt x="27617" y="14718"/>
                  </a:cubicBezTo>
                  <a:cubicBezTo>
                    <a:pt x="27653" y="14742"/>
                    <a:pt x="27654" y="14797"/>
                    <a:pt x="27630" y="14828"/>
                  </a:cubicBezTo>
                  <a:cubicBezTo>
                    <a:pt x="27598" y="14866"/>
                    <a:pt x="27545" y="14864"/>
                    <a:pt x="27509" y="14836"/>
                  </a:cubicBezTo>
                  <a:cubicBezTo>
                    <a:pt x="27444" y="14792"/>
                    <a:pt x="27374" y="14755"/>
                    <a:pt x="27308" y="14721"/>
                  </a:cubicBezTo>
                  <a:cubicBezTo>
                    <a:pt x="27157" y="14643"/>
                    <a:pt x="26994" y="14598"/>
                    <a:pt x="26829" y="14564"/>
                  </a:cubicBezTo>
                  <a:cubicBezTo>
                    <a:pt x="26419" y="14466"/>
                    <a:pt x="25995" y="14514"/>
                    <a:pt x="25602" y="14656"/>
                  </a:cubicBezTo>
                  <a:cubicBezTo>
                    <a:pt x="25230" y="14778"/>
                    <a:pt x="24876" y="14959"/>
                    <a:pt x="24576" y="15208"/>
                  </a:cubicBezTo>
                  <a:cubicBezTo>
                    <a:pt x="24398" y="15365"/>
                    <a:pt x="24208" y="15521"/>
                    <a:pt x="24079" y="15720"/>
                  </a:cubicBezTo>
                  <a:cubicBezTo>
                    <a:pt x="24071" y="15743"/>
                    <a:pt x="24054" y="15761"/>
                    <a:pt x="24033" y="15772"/>
                  </a:cubicBezTo>
                  <a:cubicBezTo>
                    <a:pt x="23850" y="16268"/>
                    <a:pt x="23669" y="16766"/>
                    <a:pt x="23491" y="17265"/>
                  </a:cubicBezTo>
                  <a:cubicBezTo>
                    <a:pt x="23935" y="16857"/>
                    <a:pt x="24539" y="16646"/>
                    <a:pt x="25130" y="16564"/>
                  </a:cubicBezTo>
                  <a:cubicBezTo>
                    <a:pt x="25676" y="16498"/>
                    <a:pt x="26237" y="16670"/>
                    <a:pt x="26682" y="16985"/>
                  </a:cubicBezTo>
                  <a:cubicBezTo>
                    <a:pt x="26718" y="17011"/>
                    <a:pt x="26721" y="17064"/>
                    <a:pt x="26695" y="17097"/>
                  </a:cubicBezTo>
                  <a:cubicBezTo>
                    <a:pt x="26649" y="17152"/>
                    <a:pt x="26587" y="17119"/>
                    <a:pt x="26544" y="17080"/>
                  </a:cubicBezTo>
                  <a:cubicBezTo>
                    <a:pt x="26468" y="17029"/>
                    <a:pt x="26390" y="16985"/>
                    <a:pt x="26321" y="16949"/>
                  </a:cubicBezTo>
                  <a:cubicBezTo>
                    <a:pt x="26060" y="16825"/>
                    <a:pt x="25772" y="16733"/>
                    <a:pt x="25485" y="16712"/>
                  </a:cubicBezTo>
                  <a:cubicBezTo>
                    <a:pt x="25029" y="16695"/>
                    <a:pt x="24565" y="16825"/>
                    <a:pt x="24155" y="17014"/>
                  </a:cubicBezTo>
                  <a:cubicBezTo>
                    <a:pt x="23982" y="17098"/>
                    <a:pt x="23808" y="17202"/>
                    <a:pt x="23662" y="17327"/>
                  </a:cubicBezTo>
                  <a:cubicBezTo>
                    <a:pt x="23587" y="17393"/>
                    <a:pt x="23519" y="17461"/>
                    <a:pt x="23453" y="17534"/>
                  </a:cubicBezTo>
                  <a:cubicBezTo>
                    <a:pt x="23433" y="17560"/>
                    <a:pt x="23407" y="17580"/>
                    <a:pt x="23377" y="17589"/>
                  </a:cubicBezTo>
                  <a:cubicBezTo>
                    <a:pt x="23120" y="18321"/>
                    <a:pt x="22871" y="19054"/>
                    <a:pt x="22628" y="19790"/>
                  </a:cubicBezTo>
                  <a:cubicBezTo>
                    <a:pt x="22671" y="19754"/>
                    <a:pt x="22707" y="19727"/>
                    <a:pt x="22724" y="19709"/>
                  </a:cubicBezTo>
                  <a:cubicBezTo>
                    <a:pt x="23163" y="19371"/>
                    <a:pt x="23706" y="19166"/>
                    <a:pt x="24258" y="19139"/>
                  </a:cubicBezTo>
                  <a:cubicBezTo>
                    <a:pt x="24713" y="19091"/>
                    <a:pt x="25168" y="19202"/>
                    <a:pt x="25559" y="19439"/>
                  </a:cubicBezTo>
                  <a:cubicBezTo>
                    <a:pt x="25597" y="19463"/>
                    <a:pt x="25610" y="19511"/>
                    <a:pt x="25585" y="19550"/>
                  </a:cubicBezTo>
                  <a:cubicBezTo>
                    <a:pt x="25526" y="19637"/>
                    <a:pt x="25437" y="19547"/>
                    <a:pt x="25370" y="19518"/>
                  </a:cubicBezTo>
                  <a:cubicBezTo>
                    <a:pt x="25036" y="19337"/>
                    <a:pt x="24654" y="19259"/>
                    <a:pt x="24274" y="19298"/>
                  </a:cubicBezTo>
                  <a:cubicBezTo>
                    <a:pt x="23817" y="19323"/>
                    <a:pt x="23381" y="19466"/>
                    <a:pt x="22997" y="19715"/>
                  </a:cubicBezTo>
                  <a:cubicBezTo>
                    <a:pt x="22825" y="19831"/>
                    <a:pt x="22650" y="19959"/>
                    <a:pt x="22527" y="20126"/>
                  </a:cubicBezTo>
                  <a:cubicBezTo>
                    <a:pt x="22523" y="20133"/>
                    <a:pt x="22520" y="20141"/>
                    <a:pt x="22514" y="20148"/>
                  </a:cubicBezTo>
                  <a:cubicBezTo>
                    <a:pt x="22346" y="20673"/>
                    <a:pt x="22181" y="21199"/>
                    <a:pt x="22020" y="21728"/>
                  </a:cubicBezTo>
                  <a:cubicBezTo>
                    <a:pt x="22069" y="21692"/>
                    <a:pt x="22112" y="21662"/>
                    <a:pt x="22135" y="21643"/>
                  </a:cubicBezTo>
                  <a:cubicBezTo>
                    <a:pt x="22490" y="21391"/>
                    <a:pt x="22930" y="21252"/>
                    <a:pt x="23364" y="21312"/>
                  </a:cubicBezTo>
                  <a:cubicBezTo>
                    <a:pt x="23722" y="21350"/>
                    <a:pt x="24089" y="21456"/>
                    <a:pt x="24368" y="21695"/>
                  </a:cubicBezTo>
                  <a:cubicBezTo>
                    <a:pt x="24448" y="21759"/>
                    <a:pt x="24349" y="21886"/>
                    <a:pt x="24267" y="21820"/>
                  </a:cubicBezTo>
                  <a:cubicBezTo>
                    <a:pt x="24234" y="21791"/>
                    <a:pt x="24201" y="21765"/>
                    <a:pt x="24173" y="21748"/>
                  </a:cubicBezTo>
                  <a:cubicBezTo>
                    <a:pt x="23621" y="21391"/>
                    <a:pt x="22858" y="21348"/>
                    <a:pt x="22304" y="21722"/>
                  </a:cubicBezTo>
                  <a:cubicBezTo>
                    <a:pt x="22185" y="21800"/>
                    <a:pt x="22067" y="21882"/>
                    <a:pt x="21970" y="21987"/>
                  </a:cubicBezTo>
                  <a:cubicBezTo>
                    <a:pt x="21958" y="22004"/>
                    <a:pt x="21944" y="22025"/>
                    <a:pt x="21926" y="22040"/>
                  </a:cubicBezTo>
                  <a:cubicBezTo>
                    <a:pt x="21783" y="22520"/>
                    <a:pt x="21645" y="23000"/>
                    <a:pt x="21509" y="23483"/>
                  </a:cubicBezTo>
                  <a:cubicBezTo>
                    <a:pt x="21580" y="23449"/>
                    <a:pt x="21646" y="23421"/>
                    <a:pt x="21678" y="23406"/>
                  </a:cubicBezTo>
                  <a:cubicBezTo>
                    <a:pt x="22067" y="23239"/>
                    <a:pt x="22497" y="23269"/>
                    <a:pt x="22901" y="23334"/>
                  </a:cubicBezTo>
                  <a:cubicBezTo>
                    <a:pt x="23075" y="23370"/>
                    <a:pt x="23381" y="23429"/>
                    <a:pt x="23460" y="23592"/>
                  </a:cubicBezTo>
                  <a:cubicBezTo>
                    <a:pt x="23472" y="23660"/>
                    <a:pt x="23384" y="23712"/>
                    <a:pt x="23332" y="23667"/>
                  </a:cubicBezTo>
                  <a:cubicBezTo>
                    <a:pt x="23299" y="23638"/>
                    <a:pt x="23263" y="23613"/>
                    <a:pt x="23225" y="23595"/>
                  </a:cubicBezTo>
                  <a:cubicBezTo>
                    <a:pt x="23009" y="23495"/>
                    <a:pt x="22759" y="23470"/>
                    <a:pt x="22535" y="23449"/>
                  </a:cubicBezTo>
                  <a:cubicBezTo>
                    <a:pt x="22281" y="23430"/>
                    <a:pt x="22040" y="23441"/>
                    <a:pt x="21804" y="23528"/>
                  </a:cubicBezTo>
                  <a:cubicBezTo>
                    <a:pt x="21681" y="23575"/>
                    <a:pt x="21563" y="23631"/>
                    <a:pt x="21451" y="23703"/>
                  </a:cubicBezTo>
                  <a:lnTo>
                    <a:pt x="21449" y="23705"/>
                  </a:lnTo>
                  <a:cubicBezTo>
                    <a:pt x="21246" y="24444"/>
                    <a:pt x="21052" y="25185"/>
                    <a:pt x="20870" y="25931"/>
                  </a:cubicBezTo>
                  <a:cubicBezTo>
                    <a:pt x="20834" y="26130"/>
                    <a:pt x="20786" y="26331"/>
                    <a:pt x="20783" y="26537"/>
                  </a:cubicBezTo>
                  <a:cubicBezTo>
                    <a:pt x="20789" y="26580"/>
                    <a:pt x="20759" y="26622"/>
                    <a:pt x="20716" y="26626"/>
                  </a:cubicBezTo>
                  <a:cubicBezTo>
                    <a:pt x="20673" y="26632"/>
                    <a:pt x="20631" y="26601"/>
                    <a:pt x="20625" y="26558"/>
                  </a:cubicBezTo>
                  <a:cubicBezTo>
                    <a:pt x="20621" y="26335"/>
                    <a:pt x="20676" y="26113"/>
                    <a:pt x="20716" y="25893"/>
                  </a:cubicBezTo>
                  <a:cubicBezTo>
                    <a:pt x="20868" y="25167"/>
                    <a:pt x="21074" y="24452"/>
                    <a:pt x="21277" y="23739"/>
                  </a:cubicBezTo>
                  <a:cubicBezTo>
                    <a:pt x="21256" y="23712"/>
                    <a:pt x="21256" y="23684"/>
                    <a:pt x="21271" y="23657"/>
                  </a:cubicBezTo>
                  <a:cubicBezTo>
                    <a:pt x="21271" y="23654"/>
                    <a:pt x="21271" y="23650"/>
                    <a:pt x="21269" y="23647"/>
                  </a:cubicBezTo>
                  <a:cubicBezTo>
                    <a:pt x="21218" y="23151"/>
                    <a:pt x="20507" y="22787"/>
                    <a:pt x="20057" y="22757"/>
                  </a:cubicBezTo>
                  <a:cubicBezTo>
                    <a:pt x="19977" y="22754"/>
                    <a:pt x="19895" y="22754"/>
                    <a:pt x="19812" y="22754"/>
                  </a:cubicBezTo>
                  <a:cubicBezTo>
                    <a:pt x="19768" y="22754"/>
                    <a:pt x="19733" y="22718"/>
                    <a:pt x="19733" y="22675"/>
                  </a:cubicBezTo>
                  <a:cubicBezTo>
                    <a:pt x="19733" y="22632"/>
                    <a:pt x="19768" y="22596"/>
                    <a:pt x="19812" y="22596"/>
                  </a:cubicBezTo>
                  <a:cubicBezTo>
                    <a:pt x="20151" y="22577"/>
                    <a:pt x="20487" y="22654"/>
                    <a:pt x="20779" y="22829"/>
                  </a:cubicBezTo>
                  <a:cubicBezTo>
                    <a:pt x="21019" y="22964"/>
                    <a:pt x="21256" y="23151"/>
                    <a:pt x="21369" y="23408"/>
                  </a:cubicBezTo>
                  <a:cubicBezTo>
                    <a:pt x="21501" y="22920"/>
                    <a:pt x="21642" y="22432"/>
                    <a:pt x="21786" y="21946"/>
                  </a:cubicBezTo>
                  <a:cubicBezTo>
                    <a:pt x="21780" y="21936"/>
                    <a:pt x="21775" y="21923"/>
                    <a:pt x="21775" y="21909"/>
                  </a:cubicBezTo>
                  <a:cubicBezTo>
                    <a:pt x="21745" y="21055"/>
                    <a:pt x="20776" y="20490"/>
                    <a:pt x="19988" y="20648"/>
                  </a:cubicBezTo>
                  <a:cubicBezTo>
                    <a:pt x="19991" y="20645"/>
                    <a:pt x="19993" y="20644"/>
                    <a:pt x="19997" y="20642"/>
                  </a:cubicBezTo>
                  <a:cubicBezTo>
                    <a:pt x="19957" y="20662"/>
                    <a:pt x="19911" y="20652"/>
                    <a:pt x="19888" y="20614"/>
                  </a:cubicBezTo>
                  <a:cubicBezTo>
                    <a:pt x="19802" y="20418"/>
                    <a:pt x="20300" y="20458"/>
                    <a:pt x="20407" y="20465"/>
                  </a:cubicBezTo>
                  <a:cubicBezTo>
                    <a:pt x="20916" y="20529"/>
                    <a:pt x="21423" y="20772"/>
                    <a:pt x="21708" y="21209"/>
                  </a:cubicBezTo>
                  <a:cubicBezTo>
                    <a:pt x="21788" y="21328"/>
                    <a:pt x="21850" y="21463"/>
                    <a:pt x="21889" y="21601"/>
                  </a:cubicBezTo>
                  <a:cubicBezTo>
                    <a:pt x="22040" y="21104"/>
                    <a:pt x="22197" y="20609"/>
                    <a:pt x="22356" y="20116"/>
                  </a:cubicBezTo>
                  <a:cubicBezTo>
                    <a:pt x="22346" y="20102"/>
                    <a:pt x="22339" y="20083"/>
                    <a:pt x="22339" y="20066"/>
                  </a:cubicBezTo>
                  <a:cubicBezTo>
                    <a:pt x="22306" y="19469"/>
                    <a:pt x="21931" y="18890"/>
                    <a:pt x="21387" y="18638"/>
                  </a:cubicBezTo>
                  <a:cubicBezTo>
                    <a:pt x="21088" y="18507"/>
                    <a:pt x="20760" y="18369"/>
                    <a:pt x="20428" y="18424"/>
                  </a:cubicBezTo>
                  <a:cubicBezTo>
                    <a:pt x="20388" y="18434"/>
                    <a:pt x="20351" y="18443"/>
                    <a:pt x="20315" y="18460"/>
                  </a:cubicBezTo>
                  <a:cubicBezTo>
                    <a:pt x="20293" y="18482"/>
                    <a:pt x="20257" y="18489"/>
                    <a:pt x="20229" y="18477"/>
                  </a:cubicBezTo>
                  <a:cubicBezTo>
                    <a:pt x="20139" y="18431"/>
                    <a:pt x="20187" y="18328"/>
                    <a:pt x="20270" y="18306"/>
                  </a:cubicBezTo>
                  <a:cubicBezTo>
                    <a:pt x="20558" y="18193"/>
                    <a:pt x="20875" y="18270"/>
                    <a:pt x="21156" y="18369"/>
                  </a:cubicBezTo>
                  <a:cubicBezTo>
                    <a:pt x="21761" y="18552"/>
                    <a:pt x="22250" y="19026"/>
                    <a:pt x="22427" y="19636"/>
                  </a:cubicBezTo>
                  <a:cubicBezTo>
                    <a:pt x="22434" y="19666"/>
                    <a:pt x="22450" y="19724"/>
                    <a:pt x="22466" y="19790"/>
                  </a:cubicBezTo>
                  <a:cubicBezTo>
                    <a:pt x="22716" y="19034"/>
                    <a:pt x="22974" y="18280"/>
                    <a:pt x="23240" y="17530"/>
                  </a:cubicBezTo>
                  <a:cubicBezTo>
                    <a:pt x="23227" y="17488"/>
                    <a:pt x="23239" y="17431"/>
                    <a:pt x="23235" y="17389"/>
                  </a:cubicBezTo>
                  <a:cubicBezTo>
                    <a:pt x="23190" y="17014"/>
                    <a:pt x="22954" y="16677"/>
                    <a:pt x="22688" y="16418"/>
                  </a:cubicBezTo>
                  <a:cubicBezTo>
                    <a:pt x="22339" y="16107"/>
                    <a:pt x="21862" y="15958"/>
                    <a:pt x="21397" y="15977"/>
                  </a:cubicBezTo>
                  <a:cubicBezTo>
                    <a:pt x="21213" y="15990"/>
                    <a:pt x="21031" y="16035"/>
                    <a:pt x="20865" y="16114"/>
                  </a:cubicBezTo>
                  <a:cubicBezTo>
                    <a:pt x="20805" y="16151"/>
                    <a:pt x="20723" y="16203"/>
                    <a:pt x="20680" y="16115"/>
                  </a:cubicBezTo>
                  <a:cubicBezTo>
                    <a:pt x="20614" y="15973"/>
                    <a:pt x="21077" y="15865"/>
                    <a:pt x="21176" y="15843"/>
                  </a:cubicBezTo>
                  <a:cubicBezTo>
                    <a:pt x="22054" y="15690"/>
                    <a:pt x="22937" y="16164"/>
                    <a:pt x="23289" y="16985"/>
                  </a:cubicBezTo>
                  <a:cubicBezTo>
                    <a:pt x="23307" y="17019"/>
                    <a:pt x="23338" y="17100"/>
                    <a:pt x="23361" y="17192"/>
                  </a:cubicBezTo>
                  <a:cubicBezTo>
                    <a:pt x="23541" y="16689"/>
                    <a:pt x="23723" y="16186"/>
                    <a:pt x="23907" y="15682"/>
                  </a:cubicBezTo>
                  <a:cubicBezTo>
                    <a:pt x="23867" y="15678"/>
                    <a:pt x="23834" y="15645"/>
                    <a:pt x="23836" y="15603"/>
                  </a:cubicBezTo>
                  <a:cubicBezTo>
                    <a:pt x="23827" y="15005"/>
                    <a:pt x="23577" y="14404"/>
                    <a:pt x="23134" y="14000"/>
                  </a:cubicBezTo>
                  <a:cubicBezTo>
                    <a:pt x="22717" y="13605"/>
                    <a:pt x="22080" y="13565"/>
                    <a:pt x="21544" y="13680"/>
                  </a:cubicBezTo>
                  <a:cubicBezTo>
                    <a:pt x="21449" y="13720"/>
                    <a:pt x="21386" y="13575"/>
                    <a:pt x="21481" y="13533"/>
                  </a:cubicBezTo>
                  <a:cubicBezTo>
                    <a:pt x="21555" y="13506"/>
                    <a:pt x="21632" y="13497"/>
                    <a:pt x="21709" y="13486"/>
                  </a:cubicBezTo>
                  <a:cubicBezTo>
                    <a:pt x="22631" y="13374"/>
                    <a:pt x="23289" y="13685"/>
                    <a:pt x="23723" y="14516"/>
                  </a:cubicBezTo>
                  <a:cubicBezTo>
                    <a:pt x="23867" y="14804"/>
                    <a:pt x="23958" y="15115"/>
                    <a:pt x="23988" y="15432"/>
                  </a:cubicBezTo>
                  <a:cubicBezTo>
                    <a:pt x="23988" y="15439"/>
                    <a:pt x="23988" y="15448"/>
                    <a:pt x="23989" y="15458"/>
                  </a:cubicBezTo>
                  <a:cubicBezTo>
                    <a:pt x="24251" y="14748"/>
                    <a:pt x="24514" y="14039"/>
                    <a:pt x="24780" y="13333"/>
                  </a:cubicBezTo>
                  <a:cubicBezTo>
                    <a:pt x="24741" y="12856"/>
                    <a:pt x="24511" y="12410"/>
                    <a:pt x="24155" y="12087"/>
                  </a:cubicBezTo>
                  <a:cubicBezTo>
                    <a:pt x="23879" y="11809"/>
                    <a:pt x="23554" y="11559"/>
                    <a:pt x="23161" y="11483"/>
                  </a:cubicBezTo>
                  <a:cubicBezTo>
                    <a:pt x="23163" y="11483"/>
                    <a:pt x="23166" y="11483"/>
                    <a:pt x="23167" y="11484"/>
                  </a:cubicBezTo>
                  <a:cubicBezTo>
                    <a:pt x="22901" y="11430"/>
                    <a:pt x="22644" y="11405"/>
                    <a:pt x="22378" y="11418"/>
                  </a:cubicBezTo>
                  <a:lnTo>
                    <a:pt x="22379" y="11418"/>
                  </a:lnTo>
                  <a:lnTo>
                    <a:pt x="22391" y="11418"/>
                  </a:lnTo>
                  <a:cubicBezTo>
                    <a:pt x="22248" y="11450"/>
                    <a:pt x="22228" y="11252"/>
                    <a:pt x="22375" y="11260"/>
                  </a:cubicBezTo>
                  <a:cubicBezTo>
                    <a:pt x="22809" y="11249"/>
                    <a:pt x="23268" y="11292"/>
                    <a:pt x="23656" y="11500"/>
                  </a:cubicBezTo>
                  <a:cubicBezTo>
                    <a:pt x="23887" y="11620"/>
                    <a:pt x="24080" y="11799"/>
                    <a:pt x="24267" y="11976"/>
                  </a:cubicBezTo>
                  <a:cubicBezTo>
                    <a:pt x="24510" y="12209"/>
                    <a:pt x="24714" y="12482"/>
                    <a:pt x="24823" y="12801"/>
                  </a:cubicBezTo>
                  <a:cubicBezTo>
                    <a:pt x="24851" y="12879"/>
                    <a:pt x="24874" y="12957"/>
                    <a:pt x="24892" y="13036"/>
                  </a:cubicBezTo>
                  <a:cubicBezTo>
                    <a:pt x="25009" y="12724"/>
                    <a:pt x="25125" y="12413"/>
                    <a:pt x="25240" y="12103"/>
                  </a:cubicBezTo>
                  <a:cubicBezTo>
                    <a:pt x="25362" y="11753"/>
                    <a:pt x="25489" y="11408"/>
                    <a:pt x="25617" y="11062"/>
                  </a:cubicBezTo>
                  <a:cubicBezTo>
                    <a:pt x="25618" y="11053"/>
                    <a:pt x="25621" y="11044"/>
                    <a:pt x="25626" y="11036"/>
                  </a:cubicBezTo>
                  <a:cubicBezTo>
                    <a:pt x="25613" y="11024"/>
                    <a:pt x="25604" y="11010"/>
                    <a:pt x="25602" y="10991"/>
                  </a:cubicBezTo>
                  <a:cubicBezTo>
                    <a:pt x="25564" y="10459"/>
                    <a:pt x="25332" y="9969"/>
                    <a:pt x="24953" y="9598"/>
                  </a:cubicBezTo>
                  <a:cubicBezTo>
                    <a:pt x="24626" y="9226"/>
                    <a:pt x="24148" y="9048"/>
                    <a:pt x="23657" y="9091"/>
                  </a:cubicBezTo>
                  <a:cubicBezTo>
                    <a:pt x="23584" y="9086"/>
                    <a:pt x="23470" y="9145"/>
                    <a:pt x="23439" y="9049"/>
                  </a:cubicBezTo>
                  <a:cubicBezTo>
                    <a:pt x="23427" y="9010"/>
                    <a:pt x="23450" y="8960"/>
                    <a:pt x="23493" y="8950"/>
                  </a:cubicBezTo>
                  <a:cubicBezTo>
                    <a:pt x="23906" y="8885"/>
                    <a:pt x="24356" y="8948"/>
                    <a:pt x="24707" y="9183"/>
                  </a:cubicBezTo>
                  <a:cubicBezTo>
                    <a:pt x="25187" y="9522"/>
                    <a:pt x="25577" y="10027"/>
                    <a:pt x="25700" y="10609"/>
                  </a:cubicBezTo>
                  <a:cubicBezTo>
                    <a:pt x="25712" y="10656"/>
                    <a:pt x="25722" y="10704"/>
                    <a:pt x="25732" y="10751"/>
                  </a:cubicBezTo>
                  <a:cubicBezTo>
                    <a:pt x="25955" y="10156"/>
                    <a:pt x="26182" y="9565"/>
                    <a:pt x="26415" y="8974"/>
                  </a:cubicBezTo>
                  <a:cubicBezTo>
                    <a:pt x="26439" y="8910"/>
                    <a:pt x="26462" y="8846"/>
                    <a:pt x="26488" y="8782"/>
                  </a:cubicBezTo>
                  <a:cubicBezTo>
                    <a:pt x="26482" y="7918"/>
                    <a:pt x="25837" y="7058"/>
                    <a:pt x="24927" y="7066"/>
                  </a:cubicBezTo>
                  <a:cubicBezTo>
                    <a:pt x="24866" y="7074"/>
                    <a:pt x="24802" y="7081"/>
                    <a:pt x="24756" y="7121"/>
                  </a:cubicBezTo>
                  <a:cubicBezTo>
                    <a:pt x="24672" y="7184"/>
                    <a:pt x="24576" y="7059"/>
                    <a:pt x="24658" y="6995"/>
                  </a:cubicBezTo>
                  <a:cubicBezTo>
                    <a:pt x="24945" y="6808"/>
                    <a:pt x="25329" y="6941"/>
                    <a:pt x="25617" y="7066"/>
                  </a:cubicBezTo>
                  <a:cubicBezTo>
                    <a:pt x="26156" y="7321"/>
                    <a:pt x="26518" y="7864"/>
                    <a:pt x="26616" y="8445"/>
                  </a:cubicBezTo>
                  <a:cubicBezTo>
                    <a:pt x="26860" y="7795"/>
                    <a:pt x="27102" y="7144"/>
                    <a:pt x="27361" y="6499"/>
                  </a:cubicBezTo>
                  <a:cubicBezTo>
                    <a:pt x="27356" y="6204"/>
                    <a:pt x="27239" y="5955"/>
                    <a:pt x="27050" y="5727"/>
                  </a:cubicBezTo>
                  <a:cubicBezTo>
                    <a:pt x="26853" y="5417"/>
                    <a:pt x="26484" y="5233"/>
                    <a:pt x="26121" y="5261"/>
                  </a:cubicBezTo>
                  <a:cubicBezTo>
                    <a:pt x="26051" y="5259"/>
                    <a:pt x="25943" y="5315"/>
                    <a:pt x="25913" y="5219"/>
                  </a:cubicBezTo>
                  <a:cubicBezTo>
                    <a:pt x="25902" y="5179"/>
                    <a:pt x="25927" y="5131"/>
                    <a:pt x="25969" y="5121"/>
                  </a:cubicBezTo>
                  <a:cubicBezTo>
                    <a:pt x="26373" y="5038"/>
                    <a:pt x="26835" y="5193"/>
                    <a:pt x="27092" y="5520"/>
                  </a:cubicBezTo>
                  <a:cubicBezTo>
                    <a:pt x="27256" y="5722"/>
                    <a:pt x="27423" y="5941"/>
                    <a:pt x="27483" y="6197"/>
                  </a:cubicBezTo>
                  <a:cubicBezTo>
                    <a:pt x="27538" y="6066"/>
                    <a:pt x="27591" y="5936"/>
                    <a:pt x="27645" y="5807"/>
                  </a:cubicBezTo>
                  <a:cubicBezTo>
                    <a:pt x="27804" y="5438"/>
                    <a:pt x="27967" y="5068"/>
                    <a:pt x="28136" y="4704"/>
                  </a:cubicBezTo>
                  <a:cubicBezTo>
                    <a:pt x="28130" y="4697"/>
                    <a:pt x="28126" y="4687"/>
                    <a:pt x="28123" y="4677"/>
                  </a:cubicBezTo>
                  <a:cubicBezTo>
                    <a:pt x="28034" y="4273"/>
                    <a:pt x="27709" y="3760"/>
                    <a:pt x="27237" y="3836"/>
                  </a:cubicBezTo>
                  <a:cubicBezTo>
                    <a:pt x="27155" y="3899"/>
                    <a:pt x="27057" y="3773"/>
                    <a:pt x="27141" y="3710"/>
                  </a:cubicBezTo>
                  <a:cubicBezTo>
                    <a:pt x="27230" y="3645"/>
                    <a:pt x="27349" y="3664"/>
                    <a:pt x="27453" y="3681"/>
                  </a:cubicBezTo>
                  <a:cubicBezTo>
                    <a:pt x="27670" y="3717"/>
                    <a:pt x="27857" y="3856"/>
                    <a:pt x="27990" y="4026"/>
                  </a:cubicBezTo>
                  <a:cubicBezTo>
                    <a:pt x="28036" y="4073"/>
                    <a:pt x="28176" y="4299"/>
                    <a:pt x="28242" y="4483"/>
                  </a:cubicBezTo>
                  <a:cubicBezTo>
                    <a:pt x="28475" y="3981"/>
                    <a:pt x="28718" y="3482"/>
                    <a:pt x="28964" y="2986"/>
                  </a:cubicBezTo>
                  <a:cubicBezTo>
                    <a:pt x="28939" y="2976"/>
                    <a:pt x="28919" y="2959"/>
                    <a:pt x="28913" y="2932"/>
                  </a:cubicBezTo>
                  <a:cubicBezTo>
                    <a:pt x="28862" y="2687"/>
                    <a:pt x="28712" y="2377"/>
                    <a:pt x="28429" y="2368"/>
                  </a:cubicBezTo>
                  <a:cubicBezTo>
                    <a:pt x="28380" y="2426"/>
                    <a:pt x="28279" y="2377"/>
                    <a:pt x="28292" y="2304"/>
                  </a:cubicBezTo>
                  <a:cubicBezTo>
                    <a:pt x="28360" y="2096"/>
                    <a:pt x="28708" y="2263"/>
                    <a:pt x="28806" y="2373"/>
                  </a:cubicBezTo>
                  <a:cubicBezTo>
                    <a:pt x="28863" y="2414"/>
                    <a:pt x="29007" y="2641"/>
                    <a:pt x="29054" y="2808"/>
                  </a:cubicBezTo>
                  <a:cubicBezTo>
                    <a:pt x="29297" y="2321"/>
                    <a:pt x="29543" y="1836"/>
                    <a:pt x="29789" y="1352"/>
                  </a:cubicBezTo>
                  <a:cubicBezTo>
                    <a:pt x="30016" y="912"/>
                    <a:pt x="30249" y="478"/>
                    <a:pt x="30501" y="51"/>
                  </a:cubicBezTo>
                  <a:cubicBezTo>
                    <a:pt x="30522" y="13"/>
                    <a:pt x="30573" y="0"/>
                    <a:pt x="30610" y="22"/>
                  </a:cubicBezTo>
                  <a:cubicBezTo>
                    <a:pt x="30649" y="44"/>
                    <a:pt x="30660" y="94"/>
                    <a:pt x="30639" y="133"/>
                  </a:cubicBezTo>
                  <a:cubicBezTo>
                    <a:pt x="30457" y="442"/>
                    <a:pt x="30284" y="752"/>
                    <a:pt x="30118" y="1070"/>
                  </a:cubicBezTo>
                  <a:cubicBezTo>
                    <a:pt x="29788" y="1675"/>
                    <a:pt x="29473" y="2291"/>
                    <a:pt x="29166" y="2909"/>
                  </a:cubicBezTo>
                  <a:close/>
                  <a:moveTo>
                    <a:pt x="13072" y="26265"/>
                  </a:moveTo>
                  <a:cubicBezTo>
                    <a:pt x="13377" y="26597"/>
                    <a:pt x="13680" y="26932"/>
                    <a:pt x="13986" y="27266"/>
                  </a:cubicBezTo>
                  <a:cubicBezTo>
                    <a:pt x="14015" y="27299"/>
                    <a:pt x="14071" y="27294"/>
                    <a:pt x="14098" y="27266"/>
                  </a:cubicBezTo>
                  <a:cubicBezTo>
                    <a:pt x="14131" y="27234"/>
                    <a:pt x="14127" y="27185"/>
                    <a:pt x="14098" y="27154"/>
                  </a:cubicBezTo>
                  <a:cubicBezTo>
                    <a:pt x="13794" y="26808"/>
                    <a:pt x="13483" y="26468"/>
                    <a:pt x="13167" y="26133"/>
                  </a:cubicBezTo>
                  <a:cubicBezTo>
                    <a:pt x="13085" y="25382"/>
                    <a:pt x="13648" y="23922"/>
                    <a:pt x="14448" y="23736"/>
                  </a:cubicBezTo>
                  <a:cubicBezTo>
                    <a:pt x="14564" y="23733"/>
                    <a:pt x="14561" y="23567"/>
                    <a:pt x="14443" y="23575"/>
                  </a:cubicBezTo>
                  <a:cubicBezTo>
                    <a:pt x="13653" y="23728"/>
                    <a:pt x="13174" y="24840"/>
                    <a:pt x="13039" y="25553"/>
                  </a:cubicBezTo>
                  <a:cubicBezTo>
                    <a:pt x="13030" y="25630"/>
                    <a:pt x="12999" y="25795"/>
                    <a:pt x="12994" y="25949"/>
                  </a:cubicBezTo>
                  <a:lnTo>
                    <a:pt x="12955" y="25910"/>
                  </a:lnTo>
                  <a:cubicBezTo>
                    <a:pt x="12609" y="25545"/>
                    <a:pt x="12270" y="25171"/>
                    <a:pt x="11925" y="24804"/>
                  </a:cubicBezTo>
                  <a:cubicBezTo>
                    <a:pt x="11917" y="24784"/>
                    <a:pt x="11904" y="24767"/>
                    <a:pt x="11881" y="24753"/>
                  </a:cubicBezTo>
                  <a:cubicBezTo>
                    <a:pt x="11801" y="24628"/>
                    <a:pt x="11805" y="24469"/>
                    <a:pt x="11795" y="24328"/>
                  </a:cubicBezTo>
                  <a:cubicBezTo>
                    <a:pt x="11781" y="24045"/>
                    <a:pt x="11847" y="23769"/>
                    <a:pt x="11930" y="23499"/>
                  </a:cubicBezTo>
                  <a:cubicBezTo>
                    <a:pt x="12099" y="22937"/>
                    <a:pt x="12372" y="22485"/>
                    <a:pt x="12915" y="22218"/>
                  </a:cubicBezTo>
                  <a:cubicBezTo>
                    <a:pt x="12967" y="22194"/>
                    <a:pt x="13024" y="22166"/>
                    <a:pt x="13083" y="22145"/>
                  </a:cubicBezTo>
                  <a:cubicBezTo>
                    <a:pt x="13178" y="22102"/>
                    <a:pt x="13114" y="21958"/>
                    <a:pt x="13019" y="21999"/>
                  </a:cubicBezTo>
                  <a:cubicBezTo>
                    <a:pt x="12383" y="22241"/>
                    <a:pt x="11996" y="22736"/>
                    <a:pt x="11802" y="23375"/>
                  </a:cubicBezTo>
                  <a:cubicBezTo>
                    <a:pt x="11693" y="23707"/>
                    <a:pt x="11610" y="24052"/>
                    <a:pt x="11638" y="24405"/>
                  </a:cubicBezTo>
                  <a:cubicBezTo>
                    <a:pt x="11643" y="24441"/>
                    <a:pt x="11644" y="24477"/>
                    <a:pt x="11647" y="24515"/>
                  </a:cubicBezTo>
                  <a:cubicBezTo>
                    <a:pt x="11463" y="24323"/>
                    <a:pt x="11273" y="24132"/>
                    <a:pt x="11079" y="23945"/>
                  </a:cubicBezTo>
                  <a:cubicBezTo>
                    <a:pt x="10747" y="23627"/>
                    <a:pt x="10402" y="23318"/>
                    <a:pt x="10056" y="23016"/>
                  </a:cubicBezTo>
                  <a:cubicBezTo>
                    <a:pt x="10012" y="22862"/>
                    <a:pt x="9997" y="22700"/>
                    <a:pt x="9992" y="22540"/>
                  </a:cubicBezTo>
                  <a:cubicBezTo>
                    <a:pt x="10000" y="21820"/>
                    <a:pt x="10191" y="20849"/>
                    <a:pt x="10805" y="20401"/>
                  </a:cubicBezTo>
                  <a:cubicBezTo>
                    <a:pt x="10856" y="20372"/>
                    <a:pt x="10924" y="20326"/>
                    <a:pt x="10882" y="20260"/>
                  </a:cubicBezTo>
                  <a:cubicBezTo>
                    <a:pt x="10861" y="20221"/>
                    <a:pt x="10810" y="20211"/>
                    <a:pt x="10773" y="20233"/>
                  </a:cubicBezTo>
                  <a:cubicBezTo>
                    <a:pt x="10083" y="20638"/>
                    <a:pt x="9752" y="21910"/>
                    <a:pt x="9850" y="22777"/>
                  </a:cubicBezTo>
                  <a:cubicBezTo>
                    <a:pt x="9817" y="22769"/>
                    <a:pt x="9784" y="22759"/>
                    <a:pt x="9749" y="22751"/>
                  </a:cubicBezTo>
                  <a:cubicBezTo>
                    <a:pt x="9511" y="22544"/>
                    <a:pt x="9271" y="22340"/>
                    <a:pt x="9031" y="22135"/>
                  </a:cubicBezTo>
                  <a:cubicBezTo>
                    <a:pt x="8828" y="21959"/>
                    <a:pt x="8625" y="21784"/>
                    <a:pt x="8424" y="21607"/>
                  </a:cubicBezTo>
                  <a:cubicBezTo>
                    <a:pt x="8420" y="21600"/>
                    <a:pt x="8417" y="21593"/>
                    <a:pt x="8411" y="21585"/>
                  </a:cubicBezTo>
                  <a:cubicBezTo>
                    <a:pt x="8339" y="21479"/>
                    <a:pt x="8282" y="21363"/>
                    <a:pt x="8240" y="21243"/>
                  </a:cubicBezTo>
                  <a:cubicBezTo>
                    <a:pt x="8028" y="20556"/>
                    <a:pt x="8005" y="19719"/>
                    <a:pt x="8386" y="19084"/>
                  </a:cubicBezTo>
                  <a:cubicBezTo>
                    <a:pt x="8422" y="19036"/>
                    <a:pt x="8466" y="18969"/>
                    <a:pt x="8402" y="18921"/>
                  </a:cubicBezTo>
                  <a:cubicBezTo>
                    <a:pt x="8368" y="18897"/>
                    <a:pt x="8316" y="18904"/>
                    <a:pt x="8290" y="18940"/>
                  </a:cubicBezTo>
                  <a:cubicBezTo>
                    <a:pt x="7977" y="19402"/>
                    <a:pt x="7895" y="19985"/>
                    <a:pt x="7945" y="20535"/>
                  </a:cubicBezTo>
                  <a:cubicBezTo>
                    <a:pt x="7962" y="20796"/>
                    <a:pt x="8001" y="21062"/>
                    <a:pt x="8093" y="21311"/>
                  </a:cubicBezTo>
                  <a:lnTo>
                    <a:pt x="8080" y="21305"/>
                  </a:lnTo>
                  <a:cubicBezTo>
                    <a:pt x="7481" y="20775"/>
                    <a:pt x="6880" y="20241"/>
                    <a:pt x="6273" y="19718"/>
                  </a:cubicBezTo>
                  <a:cubicBezTo>
                    <a:pt x="6283" y="19689"/>
                    <a:pt x="6276" y="19655"/>
                    <a:pt x="6244" y="19632"/>
                  </a:cubicBezTo>
                  <a:cubicBezTo>
                    <a:pt x="6187" y="19545"/>
                    <a:pt x="6154" y="19443"/>
                    <a:pt x="6115" y="19348"/>
                  </a:cubicBezTo>
                  <a:cubicBezTo>
                    <a:pt x="5944" y="18909"/>
                    <a:pt x="6014" y="18316"/>
                    <a:pt x="6210" y="17868"/>
                  </a:cubicBezTo>
                  <a:cubicBezTo>
                    <a:pt x="6160" y="17845"/>
                    <a:pt x="6111" y="17822"/>
                    <a:pt x="6062" y="17799"/>
                  </a:cubicBezTo>
                  <a:cubicBezTo>
                    <a:pt x="6007" y="17927"/>
                    <a:pt x="5965" y="18062"/>
                    <a:pt x="5932" y="18198"/>
                  </a:cubicBezTo>
                  <a:cubicBezTo>
                    <a:pt x="5838" y="18618"/>
                    <a:pt x="5813" y="19074"/>
                    <a:pt x="5993" y="19474"/>
                  </a:cubicBezTo>
                  <a:lnTo>
                    <a:pt x="5997" y="19485"/>
                  </a:lnTo>
                  <a:cubicBezTo>
                    <a:pt x="5748" y="19272"/>
                    <a:pt x="5497" y="19062"/>
                    <a:pt x="5241" y="18855"/>
                  </a:cubicBezTo>
                  <a:cubicBezTo>
                    <a:pt x="4925" y="18589"/>
                    <a:pt x="4600" y="18335"/>
                    <a:pt x="4270" y="18085"/>
                  </a:cubicBezTo>
                  <a:cubicBezTo>
                    <a:pt x="4189" y="17764"/>
                    <a:pt x="4157" y="17344"/>
                    <a:pt x="4430" y="17117"/>
                  </a:cubicBezTo>
                  <a:cubicBezTo>
                    <a:pt x="4470" y="17094"/>
                    <a:pt x="4488" y="17044"/>
                    <a:pt x="4463" y="17005"/>
                  </a:cubicBezTo>
                  <a:cubicBezTo>
                    <a:pt x="4442" y="16969"/>
                    <a:pt x="4390" y="16955"/>
                    <a:pt x="4354" y="16978"/>
                  </a:cubicBezTo>
                  <a:cubicBezTo>
                    <a:pt x="4066" y="17178"/>
                    <a:pt x="4017" y="17584"/>
                    <a:pt x="4073" y="17938"/>
                  </a:cubicBezTo>
                  <a:cubicBezTo>
                    <a:pt x="3565" y="17554"/>
                    <a:pt x="3047" y="17183"/>
                    <a:pt x="2538" y="16802"/>
                  </a:cubicBezTo>
                  <a:cubicBezTo>
                    <a:pt x="2537" y="16774"/>
                    <a:pt x="2521" y="16748"/>
                    <a:pt x="2486" y="16735"/>
                  </a:cubicBezTo>
                  <a:cubicBezTo>
                    <a:pt x="2423" y="16677"/>
                    <a:pt x="2384" y="16600"/>
                    <a:pt x="2341" y="16526"/>
                  </a:cubicBezTo>
                  <a:cubicBezTo>
                    <a:pt x="2255" y="16368"/>
                    <a:pt x="2199" y="16167"/>
                    <a:pt x="2240" y="15986"/>
                  </a:cubicBezTo>
                  <a:cubicBezTo>
                    <a:pt x="2192" y="15966"/>
                    <a:pt x="2143" y="15947"/>
                    <a:pt x="2097" y="15927"/>
                  </a:cubicBezTo>
                  <a:cubicBezTo>
                    <a:pt x="2078" y="15958"/>
                    <a:pt x="2075" y="16002"/>
                    <a:pt x="2071" y="16036"/>
                  </a:cubicBezTo>
                  <a:cubicBezTo>
                    <a:pt x="2051" y="16201"/>
                    <a:pt x="2091" y="16364"/>
                    <a:pt x="2157" y="16515"/>
                  </a:cubicBezTo>
                  <a:cubicBezTo>
                    <a:pt x="1974" y="16374"/>
                    <a:pt x="1790" y="16230"/>
                    <a:pt x="1609" y="16085"/>
                  </a:cubicBezTo>
                  <a:cubicBezTo>
                    <a:pt x="1148" y="15718"/>
                    <a:pt x="691" y="15345"/>
                    <a:pt x="239" y="14965"/>
                  </a:cubicBezTo>
                  <a:cubicBezTo>
                    <a:pt x="209" y="14929"/>
                    <a:pt x="160" y="14907"/>
                    <a:pt x="116" y="14939"/>
                  </a:cubicBezTo>
                  <a:cubicBezTo>
                    <a:pt x="1" y="15047"/>
                    <a:pt x="245" y="15158"/>
                    <a:pt x="346" y="15260"/>
                  </a:cubicBezTo>
                  <a:cubicBezTo>
                    <a:pt x="626" y="15493"/>
                    <a:pt x="911" y="15726"/>
                    <a:pt x="1194" y="15956"/>
                  </a:cubicBezTo>
                  <a:cubicBezTo>
                    <a:pt x="1394" y="16121"/>
                    <a:pt x="1596" y="16280"/>
                    <a:pt x="1802" y="16440"/>
                  </a:cubicBezTo>
                  <a:cubicBezTo>
                    <a:pt x="1660" y="16424"/>
                    <a:pt x="1514" y="16423"/>
                    <a:pt x="1372" y="16437"/>
                  </a:cubicBezTo>
                  <a:cubicBezTo>
                    <a:pt x="1257" y="16447"/>
                    <a:pt x="1142" y="16476"/>
                    <a:pt x="1036" y="16525"/>
                  </a:cubicBezTo>
                  <a:cubicBezTo>
                    <a:pt x="949" y="16571"/>
                    <a:pt x="639" y="16710"/>
                    <a:pt x="747" y="16834"/>
                  </a:cubicBezTo>
                  <a:cubicBezTo>
                    <a:pt x="793" y="16879"/>
                    <a:pt x="855" y="16848"/>
                    <a:pt x="886" y="16804"/>
                  </a:cubicBezTo>
                  <a:cubicBezTo>
                    <a:pt x="1217" y="16523"/>
                    <a:pt x="1703" y="16545"/>
                    <a:pt x="2098" y="16667"/>
                  </a:cubicBezTo>
                  <a:cubicBezTo>
                    <a:pt x="2621" y="17064"/>
                    <a:pt x="3153" y="17449"/>
                    <a:pt x="3680" y="17840"/>
                  </a:cubicBezTo>
                  <a:cubicBezTo>
                    <a:pt x="3153" y="17648"/>
                    <a:pt x="2571" y="17574"/>
                    <a:pt x="2061" y="17830"/>
                  </a:cubicBezTo>
                  <a:cubicBezTo>
                    <a:pt x="1969" y="17873"/>
                    <a:pt x="1595" y="18139"/>
                    <a:pt x="1732" y="18244"/>
                  </a:cubicBezTo>
                  <a:cubicBezTo>
                    <a:pt x="1802" y="18295"/>
                    <a:pt x="1854" y="18217"/>
                    <a:pt x="1890" y="18168"/>
                  </a:cubicBezTo>
                  <a:cubicBezTo>
                    <a:pt x="1957" y="18086"/>
                    <a:pt x="2041" y="18020"/>
                    <a:pt x="2134" y="17971"/>
                  </a:cubicBezTo>
                  <a:cubicBezTo>
                    <a:pt x="2646" y="17712"/>
                    <a:pt x="3263" y="17845"/>
                    <a:pt x="3773" y="18044"/>
                  </a:cubicBezTo>
                  <a:cubicBezTo>
                    <a:pt x="3884" y="18098"/>
                    <a:pt x="3996" y="18157"/>
                    <a:pt x="4109" y="18208"/>
                  </a:cubicBezTo>
                  <a:cubicBezTo>
                    <a:pt x="4119" y="18214"/>
                    <a:pt x="4131" y="18214"/>
                    <a:pt x="4141" y="18214"/>
                  </a:cubicBezTo>
                  <a:cubicBezTo>
                    <a:pt x="4145" y="18221"/>
                    <a:pt x="4147" y="18228"/>
                    <a:pt x="4150" y="18237"/>
                  </a:cubicBezTo>
                  <a:cubicBezTo>
                    <a:pt x="4176" y="18275"/>
                    <a:pt x="4213" y="18282"/>
                    <a:pt x="4246" y="18270"/>
                  </a:cubicBezTo>
                  <a:cubicBezTo>
                    <a:pt x="4440" y="18418"/>
                    <a:pt x="4631" y="18568"/>
                    <a:pt x="4821" y="18723"/>
                  </a:cubicBezTo>
                  <a:cubicBezTo>
                    <a:pt x="5099" y="18947"/>
                    <a:pt x="5375" y="19176"/>
                    <a:pt x="5649" y="19406"/>
                  </a:cubicBezTo>
                  <a:cubicBezTo>
                    <a:pt x="4907" y="19143"/>
                    <a:pt x="4059" y="19136"/>
                    <a:pt x="3345" y="19488"/>
                  </a:cubicBezTo>
                  <a:cubicBezTo>
                    <a:pt x="3237" y="19535"/>
                    <a:pt x="2676" y="19909"/>
                    <a:pt x="2839" y="20034"/>
                  </a:cubicBezTo>
                  <a:cubicBezTo>
                    <a:pt x="2913" y="20086"/>
                    <a:pt x="2964" y="19998"/>
                    <a:pt x="3004" y="19947"/>
                  </a:cubicBezTo>
                  <a:cubicBezTo>
                    <a:pt x="3067" y="19873"/>
                    <a:pt x="3155" y="19797"/>
                    <a:pt x="3237" y="19739"/>
                  </a:cubicBezTo>
                  <a:cubicBezTo>
                    <a:pt x="3862" y="19331"/>
                    <a:pt x="4699" y="19291"/>
                    <a:pt x="5405" y="19497"/>
                  </a:cubicBezTo>
                  <a:cubicBezTo>
                    <a:pt x="5583" y="19551"/>
                    <a:pt x="5771" y="19617"/>
                    <a:pt x="5945" y="19691"/>
                  </a:cubicBezTo>
                  <a:cubicBezTo>
                    <a:pt x="5974" y="19702"/>
                    <a:pt x="6003" y="19716"/>
                    <a:pt x="6032" y="19729"/>
                  </a:cubicBezTo>
                  <a:cubicBezTo>
                    <a:pt x="6592" y="20205"/>
                    <a:pt x="7144" y="20690"/>
                    <a:pt x="7694" y="21181"/>
                  </a:cubicBezTo>
                  <a:cubicBezTo>
                    <a:pt x="7689" y="21179"/>
                    <a:pt x="7682" y="21177"/>
                    <a:pt x="7676" y="21176"/>
                  </a:cubicBezTo>
                  <a:cubicBezTo>
                    <a:pt x="7198" y="21042"/>
                    <a:pt x="6699" y="20974"/>
                    <a:pt x="6203" y="20984"/>
                  </a:cubicBezTo>
                  <a:cubicBezTo>
                    <a:pt x="5859" y="20996"/>
                    <a:pt x="5528" y="21091"/>
                    <a:pt x="5212" y="21219"/>
                  </a:cubicBezTo>
                  <a:cubicBezTo>
                    <a:pt x="4972" y="21304"/>
                    <a:pt x="4746" y="21426"/>
                    <a:pt x="4541" y="21574"/>
                  </a:cubicBezTo>
                  <a:cubicBezTo>
                    <a:pt x="4456" y="21639"/>
                    <a:pt x="4040" y="21923"/>
                    <a:pt x="4207" y="22030"/>
                  </a:cubicBezTo>
                  <a:cubicBezTo>
                    <a:pt x="4247" y="22051"/>
                    <a:pt x="4296" y="22033"/>
                    <a:pt x="4319" y="21994"/>
                  </a:cubicBezTo>
                  <a:cubicBezTo>
                    <a:pt x="4351" y="21943"/>
                    <a:pt x="4393" y="21897"/>
                    <a:pt x="4437" y="21859"/>
                  </a:cubicBezTo>
                  <a:cubicBezTo>
                    <a:pt x="4890" y="21470"/>
                    <a:pt x="5477" y="21232"/>
                    <a:pt x="6068" y="21156"/>
                  </a:cubicBezTo>
                  <a:cubicBezTo>
                    <a:pt x="6428" y="21120"/>
                    <a:pt x="6794" y="21163"/>
                    <a:pt x="7152" y="21222"/>
                  </a:cubicBezTo>
                  <a:lnTo>
                    <a:pt x="7147" y="21222"/>
                  </a:lnTo>
                  <a:cubicBezTo>
                    <a:pt x="7438" y="21268"/>
                    <a:pt x="7718" y="21351"/>
                    <a:pt x="7993" y="21449"/>
                  </a:cubicBezTo>
                  <a:cubicBezTo>
                    <a:pt x="8470" y="21876"/>
                    <a:pt x="8959" y="22290"/>
                    <a:pt x="9446" y="22707"/>
                  </a:cubicBezTo>
                  <a:cubicBezTo>
                    <a:pt x="9414" y="22701"/>
                    <a:pt x="9380" y="22698"/>
                    <a:pt x="9347" y="22692"/>
                  </a:cubicBezTo>
                  <a:cubicBezTo>
                    <a:pt x="8361" y="22549"/>
                    <a:pt x="7267" y="22717"/>
                    <a:pt x="6493" y="23390"/>
                  </a:cubicBezTo>
                  <a:cubicBezTo>
                    <a:pt x="6352" y="23508"/>
                    <a:pt x="6213" y="23633"/>
                    <a:pt x="6102" y="23779"/>
                  </a:cubicBezTo>
                  <a:cubicBezTo>
                    <a:pt x="6053" y="23857"/>
                    <a:pt x="5856" y="24083"/>
                    <a:pt x="5996" y="24143"/>
                  </a:cubicBezTo>
                  <a:cubicBezTo>
                    <a:pt x="6102" y="24175"/>
                    <a:pt x="6115" y="24031"/>
                    <a:pt x="6165" y="23971"/>
                  </a:cubicBezTo>
                  <a:cubicBezTo>
                    <a:pt x="6234" y="23860"/>
                    <a:pt x="6321" y="23763"/>
                    <a:pt x="6414" y="23671"/>
                  </a:cubicBezTo>
                  <a:cubicBezTo>
                    <a:pt x="7136" y="22950"/>
                    <a:pt x="8201" y="22710"/>
                    <a:pt x="9193" y="22835"/>
                  </a:cubicBezTo>
                  <a:cubicBezTo>
                    <a:pt x="9358" y="22856"/>
                    <a:pt x="9522" y="22874"/>
                    <a:pt x="9682" y="22910"/>
                  </a:cubicBezTo>
                  <a:lnTo>
                    <a:pt x="9919" y="23115"/>
                  </a:lnTo>
                  <a:cubicBezTo>
                    <a:pt x="9920" y="23122"/>
                    <a:pt x="9925" y="23131"/>
                    <a:pt x="9926" y="23138"/>
                  </a:cubicBezTo>
                  <a:lnTo>
                    <a:pt x="9926" y="23137"/>
                  </a:lnTo>
                  <a:cubicBezTo>
                    <a:pt x="9941" y="23173"/>
                    <a:pt x="9971" y="23186"/>
                    <a:pt x="10000" y="23186"/>
                  </a:cubicBezTo>
                  <a:cubicBezTo>
                    <a:pt x="10307" y="23454"/>
                    <a:pt x="10611" y="23726"/>
                    <a:pt x="10907" y="24006"/>
                  </a:cubicBezTo>
                  <a:cubicBezTo>
                    <a:pt x="10981" y="24078"/>
                    <a:pt x="11055" y="24152"/>
                    <a:pt x="11127" y="24225"/>
                  </a:cubicBezTo>
                  <a:cubicBezTo>
                    <a:pt x="10927" y="24186"/>
                    <a:pt x="10720" y="24173"/>
                    <a:pt x="10517" y="24180"/>
                  </a:cubicBezTo>
                  <a:cubicBezTo>
                    <a:pt x="9731" y="24218"/>
                    <a:pt x="8936" y="24527"/>
                    <a:pt x="8411" y="25135"/>
                  </a:cubicBezTo>
                  <a:cubicBezTo>
                    <a:pt x="8351" y="25220"/>
                    <a:pt x="7995" y="25565"/>
                    <a:pt x="8149" y="25641"/>
                  </a:cubicBezTo>
                  <a:cubicBezTo>
                    <a:pt x="8233" y="25684"/>
                    <a:pt x="8271" y="25582"/>
                    <a:pt x="8303" y="25525"/>
                  </a:cubicBezTo>
                  <a:cubicBezTo>
                    <a:pt x="8389" y="25400"/>
                    <a:pt x="8490" y="25282"/>
                    <a:pt x="8592" y="25171"/>
                  </a:cubicBezTo>
                  <a:cubicBezTo>
                    <a:pt x="9049" y="24678"/>
                    <a:pt x="9709" y="24418"/>
                    <a:pt x="10368" y="24351"/>
                  </a:cubicBezTo>
                  <a:cubicBezTo>
                    <a:pt x="10588" y="24331"/>
                    <a:pt x="10795" y="24336"/>
                    <a:pt x="11015" y="24369"/>
                  </a:cubicBezTo>
                  <a:cubicBezTo>
                    <a:pt x="11086" y="24382"/>
                    <a:pt x="11157" y="24396"/>
                    <a:pt x="11227" y="24415"/>
                  </a:cubicBezTo>
                  <a:cubicBezTo>
                    <a:pt x="11250" y="24422"/>
                    <a:pt x="11276" y="24415"/>
                    <a:pt x="11295" y="24398"/>
                  </a:cubicBezTo>
                  <a:cubicBezTo>
                    <a:pt x="11887" y="24997"/>
                    <a:pt x="12462" y="25612"/>
                    <a:pt x="13030" y="26231"/>
                  </a:cubicBezTo>
                  <a:cubicBezTo>
                    <a:pt x="13045" y="26243"/>
                    <a:pt x="13057" y="26256"/>
                    <a:pt x="13072" y="2626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0" name="Google Shape;600;p22"/>
          <p:cNvGrpSpPr/>
          <p:nvPr/>
        </p:nvGrpSpPr>
        <p:grpSpPr>
          <a:xfrm rot="-2376694">
            <a:off x="10199822" y="4354471"/>
            <a:ext cx="2923589" cy="2960780"/>
            <a:chOff x="-449864" y="2013824"/>
            <a:chExt cx="2510352" cy="2542287"/>
          </a:xfrm>
        </p:grpSpPr>
        <p:sp>
          <p:nvSpPr>
            <p:cNvPr id="601" name="Google Shape;601;p22"/>
            <p:cNvSpPr/>
            <p:nvPr/>
          </p:nvSpPr>
          <p:spPr>
            <a:xfrm rot="2469447">
              <a:off x="-5650" y="2305527"/>
              <a:ext cx="1621924" cy="1958882"/>
            </a:xfrm>
            <a:custGeom>
              <a:avLst/>
              <a:gdLst/>
              <a:ahLst/>
              <a:cxnLst/>
              <a:rect l="l" t="t" r="r" b="b"/>
              <a:pathLst>
                <a:path w="32327" h="39043" extrusionOk="0">
                  <a:moveTo>
                    <a:pt x="21106" y="1938"/>
                  </a:moveTo>
                  <a:cubicBezTo>
                    <a:pt x="21396" y="1645"/>
                    <a:pt x="22158" y="0"/>
                    <a:pt x="22553" y="341"/>
                  </a:cubicBezTo>
                  <a:cubicBezTo>
                    <a:pt x="22845" y="952"/>
                    <a:pt x="22594" y="1925"/>
                    <a:pt x="22594" y="2609"/>
                  </a:cubicBezTo>
                  <a:cubicBezTo>
                    <a:pt x="22410" y="4317"/>
                    <a:pt x="22269" y="6031"/>
                    <a:pt x="21952" y="7720"/>
                  </a:cubicBezTo>
                  <a:cubicBezTo>
                    <a:pt x="21359" y="10948"/>
                    <a:pt x="20198" y="14109"/>
                    <a:pt x="18075" y="16651"/>
                  </a:cubicBezTo>
                  <a:cubicBezTo>
                    <a:pt x="17987" y="16723"/>
                    <a:pt x="17915" y="16877"/>
                    <a:pt x="17845" y="17041"/>
                  </a:cubicBezTo>
                  <a:cubicBezTo>
                    <a:pt x="17338" y="18938"/>
                    <a:pt x="16774" y="20823"/>
                    <a:pt x="16462" y="22765"/>
                  </a:cubicBezTo>
                  <a:cubicBezTo>
                    <a:pt x="18506" y="18251"/>
                    <a:pt x="22218" y="15533"/>
                    <a:pt x="26766" y="13281"/>
                  </a:cubicBezTo>
                  <a:cubicBezTo>
                    <a:pt x="29065" y="12051"/>
                    <a:pt x="29108" y="12210"/>
                    <a:pt x="27638" y="14311"/>
                  </a:cubicBezTo>
                  <a:cubicBezTo>
                    <a:pt x="26610" y="15668"/>
                    <a:pt x="25778" y="17157"/>
                    <a:pt x="24703" y="18477"/>
                  </a:cubicBezTo>
                  <a:cubicBezTo>
                    <a:pt x="23412" y="19919"/>
                    <a:pt x="21902" y="21165"/>
                    <a:pt x="20321" y="22277"/>
                  </a:cubicBezTo>
                  <a:cubicBezTo>
                    <a:pt x="18923" y="23174"/>
                    <a:pt x="17440" y="23936"/>
                    <a:pt x="16111" y="24936"/>
                  </a:cubicBezTo>
                  <a:cubicBezTo>
                    <a:pt x="15806" y="26697"/>
                    <a:pt x="15466" y="28451"/>
                    <a:pt x="15138" y="30208"/>
                  </a:cubicBezTo>
                  <a:cubicBezTo>
                    <a:pt x="17838" y="26953"/>
                    <a:pt x="22326" y="25644"/>
                    <a:pt x="26286" y="24525"/>
                  </a:cubicBezTo>
                  <a:cubicBezTo>
                    <a:pt x="27519" y="24173"/>
                    <a:pt x="28765" y="23880"/>
                    <a:pt x="30023" y="23638"/>
                  </a:cubicBezTo>
                  <a:cubicBezTo>
                    <a:pt x="30383" y="23650"/>
                    <a:pt x="32327" y="22880"/>
                    <a:pt x="31813" y="23714"/>
                  </a:cubicBezTo>
                  <a:cubicBezTo>
                    <a:pt x="25951" y="29058"/>
                    <a:pt x="22917" y="31233"/>
                    <a:pt x="14847" y="31757"/>
                  </a:cubicBezTo>
                  <a:cubicBezTo>
                    <a:pt x="14770" y="32185"/>
                    <a:pt x="14694" y="32612"/>
                    <a:pt x="14617" y="33040"/>
                  </a:cubicBezTo>
                  <a:cubicBezTo>
                    <a:pt x="14456" y="34136"/>
                    <a:pt x="14301" y="35256"/>
                    <a:pt x="14183" y="36363"/>
                  </a:cubicBezTo>
                  <a:cubicBezTo>
                    <a:pt x="14163" y="36548"/>
                    <a:pt x="14143" y="36732"/>
                    <a:pt x="14127" y="36916"/>
                  </a:cubicBezTo>
                  <a:cubicBezTo>
                    <a:pt x="14255" y="36819"/>
                    <a:pt x="14392" y="36724"/>
                    <a:pt x="14524" y="36635"/>
                  </a:cubicBezTo>
                  <a:cubicBezTo>
                    <a:pt x="14891" y="36390"/>
                    <a:pt x="15249" y="36186"/>
                    <a:pt x="15395" y="36084"/>
                  </a:cubicBezTo>
                  <a:cubicBezTo>
                    <a:pt x="18590" y="34357"/>
                    <a:pt x="22296" y="33897"/>
                    <a:pt x="25876" y="33769"/>
                  </a:cubicBezTo>
                  <a:cubicBezTo>
                    <a:pt x="27158" y="33739"/>
                    <a:pt x="28441" y="33713"/>
                    <a:pt x="29723" y="33745"/>
                  </a:cubicBezTo>
                  <a:cubicBezTo>
                    <a:pt x="30154" y="33818"/>
                    <a:pt x="32028" y="33574"/>
                    <a:pt x="31241" y="34385"/>
                  </a:cubicBezTo>
                  <a:cubicBezTo>
                    <a:pt x="30061" y="35308"/>
                    <a:pt x="28627" y="35829"/>
                    <a:pt x="27259" y="36406"/>
                  </a:cubicBezTo>
                  <a:cubicBezTo>
                    <a:pt x="23988" y="37801"/>
                    <a:pt x="20426" y="38542"/>
                    <a:pt x="16867" y="38504"/>
                  </a:cubicBezTo>
                  <a:cubicBezTo>
                    <a:pt x="16535" y="38499"/>
                    <a:pt x="16203" y="38489"/>
                    <a:pt x="15871" y="38470"/>
                  </a:cubicBezTo>
                  <a:cubicBezTo>
                    <a:pt x="15241" y="38449"/>
                    <a:pt x="14613" y="38417"/>
                    <a:pt x="13985" y="38381"/>
                  </a:cubicBezTo>
                  <a:cubicBezTo>
                    <a:pt x="13959" y="38485"/>
                    <a:pt x="13923" y="38587"/>
                    <a:pt x="13873" y="38685"/>
                  </a:cubicBezTo>
                  <a:cubicBezTo>
                    <a:pt x="13539" y="39043"/>
                    <a:pt x="13190" y="38363"/>
                    <a:pt x="13180" y="37907"/>
                  </a:cubicBezTo>
                  <a:cubicBezTo>
                    <a:pt x="11999" y="37670"/>
                    <a:pt x="10862" y="36952"/>
                    <a:pt x="9816" y="36344"/>
                  </a:cubicBezTo>
                  <a:cubicBezTo>
                    <a:pt x="8712" y="35703"/>
                    <a:pt x="7651" y="34997"/>
                    <a:pt x="6738" y="34093"/>
                  </a:cubicBezTo>
                  <a:cubicBezTo>
                    <a:pt x="4722" y="32425"/>
                    <a:pt x="2975" y="30448"/>
                    <a:pt x="1663" y="28181"/>
                  </a:cubicBezTo>
                  <a:cubicBezTo>
                    <a:pt x="1540" y="27853"/>
                    <a:pt x="234" y="25946"/>
                    <a:pt x="58" y="25113"/>
                  </a:cubicBezTo>
                  <a:cubicBezTo>
                    <a:pt x="1" y="24847"/>
                    <a:pt x="60" y="24692"/>
                    <a:pt x="308" y="24732"/>
                  </a:cubicBezTo>
                  <a:cubicBezTo>
                    <a:pt x="4324" y="26952"/>
                    <a:pt x="8865" y="28871"/>
                    <a:pt x="11462" y="32854"/>
                  </a:cubicBezTo>
                  <a:cubicBezTo>
                    <a:pt x="11929" y="33582"/>
                    <a:pt x="12324" y="34357"/>
                    <a:pt x="12668" y="35154"/>
                  </a:cubicBezTo>
                  <a:cubicBezTo>
                    <a:pt x="12866" y="35614"/>
                    <a:pt x="13048" y="36081"/>
                    <a:pt x="13214" y="36551"/>
                  </a:cubicBezTo>
                  <a:cubicBezTo>
                    <a:pt x="13250" y="36249"/>
                    <a:pt x="13293" y="35944"/>
                    <a:pt x="13329" y="35681"/>
                  </a:cubicBezTo>
                  <a:cubicBezTo>
                    <a:pt x="13374" y="35356"/>
                    <a:pt x="13407" y="35096"/>
                    <a:pt x="13398" y="34991"/>
                  </a:cubicBezTo>
                  <a:cubicBezTo>
                    <a:pt x="13529" y="33752"/>
                    <a:pt x="13707" y="32519"/>
                    <a:pt x="13919" y="31291"/>
                  </a:cubicBezTo>
                  <a:cubicBezTo>
                    <a:pt x="13795" y="31136"/>
                    <a:pt x="13671" y="30956"/>
                    <a:pt x="13535" y="30913"/>
                  </a:cubicBezTo>
                  <a:cubicBezTo>
                    <a:pt x="10300" y="28900"/>
                    <a:pt x="6982" y="26705"/>
                    <a:pt x="4941" y="23395"/>
                  </a:cubicBezTo>
                  <a:cubicBezTo>
                    <a:pt x="4532" y="22590"/>
                    <a:pt x="1124" y="17314"/>
                    <a:pt x="1851" y="17002"/>
                  </a:cubicBezTo>
                  <a:cubicBezTo>
                    <a:pt x="2156" y="16939"/>
                    <a:pt x="2357" y="17311"/>
                    <a:pt x="2609" y="17433"/>
                  </a:cubicBezTo>
                  <a:cubicBezTo>
                    <a:pt x="3294" y="17903"/>
                    <a:pt x="4018" y="18316"/>
                    <a:pt x="4709" y="18780"/>
                  </a:cubicBezTo>
                  <a:cubicBezTo>
                    <a:pt x="6556" y="19844"/>
                    <a:pt x="8306" y="21062"/>
                    <a:pt x="9859" y="22527"/>
                  </a:cubicBezTo>
                  <a:cubicBezTo>
                    <a:pt x="11838" y="24251"/>
                    <a:pt x="13805" y="26309"/>
                    <a:pt x="14377" y="28901"/>
                  </a:cubicBezTo>
                  <a:cubicBezTo>
                    <a:pt x="14527" y="28172"/>
                    <a:pt x="14685" y="27445"/>
                    <a:pt x="14847" y="26720"/>
                  </a:cubicBezTo>
                  <a:cubicBezTo>
                    <a:pt x="15111" y="25595"/>
                    <a:pt x="15356" y="24463"/>
                    <a:pt x="15605" y="23332"/>
                  </a:cubicBezTo>
                  <a:cubicBezTo>
                    <a:pt x="15555" y="23181"/>
                    <a:pt x="15519" y="23008"/>
                    <a:pt x="15418" y="22916"/>
                  </a:cubicBezTo>
                  <a:cubicBezTo>
                    <a:pt x="14498" y="21727"/>
                    <a:pt x="13223" y="20866"/>
                    <a:pt x="12194" y="19779"/>
                  </a:cubicBezTo>
                  <a:cubicBezTo>
                    <a:pt x="10072" y="17639"/>
                    <a:pt x="8515" y="14945"/>
                    <a:pt x="7389" y="12163"/>
                  </a:cubicBezTo>
                  <a:cubicBezTo>
                    <a:pt x="7183" y="11639"/>
                    <a:pt x="5119" y="5922"/>
                    <a:pt x="6634" y="6790"/>
                  </a:cubicBezTo>
                  <a:cubicBezTo>
                    <a:pt x="8116" y="8347"/>
                    <a:pt x="9942" y="9536"/>
                    <a:pt x="11312" y="11207"/>
                  </a:cubicBezTo>
                  <a:cubicBezTo>
                    <a:pt x="13479" y="13820"/>
                    <a:pt x="15637" y="16755"/>
                    <a:pt x="16052" y="20218"/>
                  </a:cubicBezTo>
                  <a:cubicBezTo>
                    <a:pt x="16084" y="20478"/>
                    <a:pt x="16105" y="20740"/>
                    <a:pt x="16123" y="21001"/>
                  </a:cubicBezTo>
                  <a:cubicBezTo>
                    <a:pt x="16449" y="19575"/>
                    <a:pt x="16798" y="18156"/>
                    <a:pt x="17204" y="16753"/>
                  </a:cubicBezTo>
                  <a:cubicBezTo>
                    <a:pt x="17245" y="16598"/>
                    <a:pt x="17294" y="16444"/>
                    <a:pt x="17292" y="16309"/>
                  </a:cubicBezTo>
                  <a:cubicBezTo>
                    <a:pt x="17427" y="15560"/>
                    <a:pt x="17481" y="14801"/>
                    <a:pt x="17493" y="14040"/>
                  </a:cubicBezTo>
                  <a:cubicBezTo>
                    <a:pt x="17565" y="12105"/>
                    <a:pt x="17369" y="10123"/>
                    <a:pt x="17915" y="8238"/>
                  </a:cubicBezTo>
                  <a:cubicBezTo>
                    <a:pt x="18526" y="5945"/>
                    <a:pt x="19840" y="3921"/>
                    <a:pt x="21106" y="193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2"/>
            <p:cNvSpPr/>
            <p:nvPr/>
          </p:nvSpPr>
          <p:spPr>
            <a:xfrm rot="2469447">
              <a:off x="55571" y="2307002"/>
              <a:ext cx="1494235" cy="1909562"/>
            </a:xfrm>
            <a:custGeom>
              <a:avLst/>
              <a:gdLst/>
              <a:ahLst/>
              <a:cxnLst/>
              <a:rect l="l" t="t" r="r" b="b"/>
              <a:pathLst>
                <a:path w="29782" h="38060" extrusionOk="0">
                  <a:moveTo>
                    <a:pt x="16833" y="16660"/>
                  </a:moveTo>
                  <a:cubicBezTo>
                    <a:pt x="16779" y="16739"/>
                    <a:pt x="16672" y="16832"/>
                    <a:pt x="16588" y="16742"/>
                  </a:cubicBezTo>
                  <a:cubicBezTo>
                    <a:pt x="16525" y="16661"/>
                    <a:pt x="16571" y="16555"/>
                    <a:pt x="16591" y="16467"/>
                  </a:cubicBezTo>
                  <a:cubicBezTo>
                    <a:pt x="16577" y="16446"/>
                    <a:pt x="16571" y="16418"/>
                    <a:pt x="16575" y="16391"/>
                  </a:cubicBezTo>
                  <a:cubicBezTo>
                    <a:pt x="16588" y="16309"/>
                    <a:pt x="16598" y="16240"/>
                    <a:pt x="16607" y="16171"/>
                  </a:cubicBezTo>
                  <a:cubicBezTo>
                    <a:pt x="16649" y="15866"/>
                    <a:pt x="16674" y="15562"/>
                    <a:pt x="16692" y="15255"/>
                  </a:cubicBezTo>
                  <a:cubicBezTo>
                    <a:pt x="16743" y="14429"/>
                    <a:pt x="16758" y="13602"/>
                    <a:pt x="16827" y="12777"/>
                  </a:cubicBezTo>
                  <a:cubicBezTo>
                    <a:pt x="16900" y="11931"/>
                    <a:pt x="17053" y="11095"/>
                    <a:pt x="17228" y="10265"/>
                  </a:cubicBezTo>
                  <a:cubicBezTo>
                    <a:pt x="17436" y="9246"/>
                    <a:pt x="17697" y="8240"/>
                    <a:pt x="18050" y="7262"/>
                  </a:cubicBezTo>
                  <a:cubicBezTo>
                    <a:pt x="18640" y="5636"/>
                    <a:pt x="19522" y="4139"/>
                    <a:pt x="20277" y="2587"/>
                  </a:cubicBezTo>
                  <a:cubicBezTo>
                    <a:pt x="20581" y="1979"/>
                    <a:pt x="20867" y="1362"/>
                    <a:pt x="21156" y="748"/>
                  </a:cubicBezTo>
                  <a:cubicBezTo>
                    <a:pt x="21220" y="614"/>
                    <a:pt x="21282" y="480"/>
                    <a:pt x="21344" y="345"/>
                  </a:cubicBezTo>
                  <a:cubicBezTo>
                    <a:pt x="21363" y="301"/>
                    <a:pt x="21386" y="248"/>
                    <a:pt x="21437" y="238"/>
                  </a:cubicBezTo>
                  <a:cubicBezTo>
                    <a:pt x="21458" y="147"/>
                    <a:pt x="21456" y="0"/>
                    <a:pt x="21584" y="18"/>
                  </a:cubicBezTo>
                  <a:cubicBezTo>
                    <a:pt x="21637" y="29"/>
                    <a:pt x="21672" y="82"/>
                    <a:pt x="21660" y="137"/>
                  </a:cubicBezTo>
                  <a:cubicBezTo>
                    <a:pt x="21304" y="2158"/>
                    <a:pt x="20880" y="4168"/>
                    <a:pt x="20496" y="6184"/>
                  </a:cubicBezTo>
                  <a:cubicBezTo>
                    <a:pt x="20072" y="8355"/>
                    <a:pt x="19650" y="10534"/>
                    <a:pt x="18878" y="12614"/>
                  </a:cubicBezTo>
                  <a:cubicBezTo>
                    <a:pt x="18385" y="14045"/>
                    <a:pt x="17731" y="15435"/>
                    <a:pt x="16833" y="16660"/>
                  </a:cubicBezTo>
                  <a:close/>
                  <a:moveTo>
                    <a:pt x="29695" y="33890"/>
                  </a:moveTo>
                  <a:cubicBezTo>
                    <a:pt x="28818" y="34171"/>
                    <a:pt x="27999" y="34606"/>
                    <a:pt x="27128" y="34907"/>
                  </a:cubicBezTo>
                  <a:cubicBezTo>
                    <a:pt x="25716" y="35443"/>
                    <a:pt x="24247" y="35805"/>
                    <a:pt x="22760" y="36050"/>
                  </a:cubicBezTo>
                  <a:cubicBezTo>
                    <a:pt x="20588" y="36400"/>
                    <a:pt x="18369" y="36380"/>
                    <a:pt x="16204" y="36794"/>
                  </a:cubicBezTo>
                  <a:cubicBezTo>
                    <a:pt x="15212" y="36994"/>
                    <a:pt x="14242" y="37290"/>
                    <a:pt x="13310" y="37686"/>
                  </a:cubicBezTo>
                  <a:cubicBezTo>
                    <a:pt x="13926" y="37605"/>
                    <a:pt x="14529" y="37454"/>
                    <a:pt x="15146" y="37380"/>
                  </a:cubicBezTo>
                  <a:cubicBezTo>
                    <a:pt x="16571" y="37280"/>
                    <a:pt x="18004" y="37252"/>
                    <a:pt x="19428" y="37122"/>
                  </a:cubicBezTo>
                  <a:cubicBezTo>
                    <a:pt x="20161" y="37020"/>
                    <a:pt x="20897" y="36947"/>
                    <a:pt x="21632" y="36850"/>
                  </a:cubicBezTo>
                  <a:cubicBezTo>
                    <a:pt x="22389" y="36748"/>
                    <a:pt x="23137" y="36597"/>
                    <a:pt x="23879" y="36431"/>
                  </a:cubicBezTo>
                  <a:cubicBezTo>
                    <a:pt x="24733" y="36242"/>
                    <a:pt x="25589" y="36030"/>
                    <a:pt x="26402" y="35710"/>
                  </a:cubicBezTo>
                  <a:cubicBezTo>
                    <a:pt x="27093" y="35429"/>
                    <a:pt x="27730" y="35065"/>
                    <a:pt x="28360" y="34674"/>
                  </a:cubicBezTo>
                  <a:cubicBezTo>
                    <a:pt x="28650" y="34491"/>
                    <a:pt x="28933" y="34299"/>
                    <a:pt x="29240" y="34143"/>
                  </a:cubicBezTo>
                  <a:cubicBezTo>
                    <a:pt x="29287" y="34117"/>
                    <a:pt x="29347" y="34132"/>
                    <a:pt x="29376" y="34181"/>
                  </a:cubicBezTo>
                  <a:cubicBezTo>
                    <a:pt x="29402" y="34227"/>
                    <a:pt x="29386" y="34291"/>
                    <a:pt x="29337" y="34317"/>
                  </a:cubicBezTo>
                  <a:cubicBezTo>
                    <a:pt x="29074" y="34454"/>
                    <a:pt x="28824" y="34613"/>
                    <a:pt x="28575" y="34776"/>
                  </a:cubicBezTo>
                  <a:cubicBezTo>
                    <a:pt x="27832" y="35237"/>
                    <a:pt x="27070" y="35685"/>
                    <a:pt x="26245" y="35985"/>
                  </a:cubicBezTo>
                  <a:cubicBezTo>
                    <a:pt x="25260" y="36346"/>
                    <a:pt x="24232" y="36566"/>
                    <a:pt x="23209" y="36781"/>
                  </a:cubicBezTo>
                  <a:cubicBezTo>
                    <a:pt x="21896" y="37065"/>
                    <a:pt x="20558" y="37177"/>
                    <a:pt x="19229" y="37345"/>
                  </a:cubicBezTo>
                  <a:cubicBezTo>
                    <a:pt x="18144" y="37420"/>
                    <a:pt x="17058" y="37477"/>
                    <a:pt x="15971" y="37535"/>
                  </a:cubicBezTo>
                  <a:cubicBezTo>
                    <a:pt x="14988" y="37530"/>
                    <a:pt x="14041" y="37798"/>
                    <a:pt x="13073" y="37926"/>
                  </a:cubicBezTo>
                  <a:cubicBezTo>
                    <a:pt x="12926" y="37949"/>
                    <a:pt x="12783" y="37976"/>
                    <a:pt x="12638" y="38002"/>
                  </a:cubicBezTo>
                  <a:cubicBezTo>
                    <a:pt x="12535" y="38026"/>
                    <a:pt x="12356" y="38060"/>
                    <a:pt x="12379" y="37897"/>
                  </a:cubicBezTo>
                  <a:cubicBezTo>
                    <a:pt x="12304" y="37887"/>
                    <a:pt x="12268" y="37784"/>
                    <a:pt x="12326" y="37729"/>
                  </a:cubicBezTo>
                  <a:cubicBezTo>
                    <a:pt x="12344" y="37709"/>
                    <a:pt x="12366" y="37693"/>
                    <a:pt x="12390" y="37676"/>
                  </a:cubicBezTo>
                  <a:cubicBezTo>
                    <a:pt x="12603" y="37533"/>
                    <a:pt x="12826" y="37408"/>
                    <a:pt x="13052" y="37285"/>
                  </a:cubicBezTo>
                  <a:cubicBezTo>
                    <a:pt x="13717" y="36927"/>
                    <a:pt x="14390" y="36576"/>
                    <a:pt x="15094" y="36294"/>
                  </a:cubicBezTo>
                  <a:cubicBezTo>
                    <a:pt x="16276" y="35840"/>
                    <a:pt x="17474" y="35432"/>
                    <a:pt x="18704" y="35145"/>
                  </a:cubicBezTo>
                  <a:cubicBezTo>
                    <a:pt x="19379" y="35007"/>
                    <a:pt x="20054" y="34946"/>
                    <a:pt x="20732" y="34842"/>
                  </a:cubicBezTo>
                  <a:cubicBezTo>
                    <a:pt x="21621" y="34701"/>
                    <a:pt x="22520" y="34634"/>
                    <a:pt x="23417" y="34570"/>
                  </a:cubicBezTo>
                  <a:cubicBezTo>
                    <a:pt x="24323" y="34506"/>
                    <a:pt x="25223" y="34382"/>
                    <a:pt x="26127" y="34304"/>
                  </a:cubicBezTo>
                  <a:cubicBezTo>
                    <a:pt x="26752" y="34251"/>
                    <a:pt x="27375" y="34184"/>
                    <a:pt x="27993" y="34079"/>
                  </a:cubicBezTo>
                  <a:cubicBezTo>
                    <a:pt x="28545" y="33961"/>
                    <a:pt x="29093" y="33829"/>
                    <a:pt x="29642" y="33695"/>
                  </a:cubicBezTo>
                  <a:cubicBezTo>
                    <a:pt x="29694" y="33683"/>
                    <a:pt x="29750" y="33713"/>
                    <a:pt x="29764" y="33765"/>
                  </a:cubicBezTo>
                  <a:cubicBezTo>
                    <a:pt x="29782" y="33821"/>
                    <a:pt x="29747" y="33873"/>
                    <a:pt x="29695" y="33890"/>
                  </a:cubicBezTo>
                  <a:close/>
                  <a:moveTo>
                    <a:pt x="27194" y="34670"/>
                  </a:moveTo>
                  <a:cubicBezTo>
                    <a:pt x="27474" y="34563"/>
                    <a:pt x="27755" y="34455"/>
                    <a:pt x="28032" y="34339"/>
                  </a:cubicBezTo>
                  <a:cubicBezTo>
                    <a:pt x="28127" y="34300"/>
                    <a:pt x="28222" y="34258"/>
                    <a:pt x="28317" y="34217"/>
                  </a:cubicBezTo>
                  <a:cubicBezTo>
                    <a:pt x="27622" y="34366"/>
                    <a:pt x="26912" y="34432"/>
                    <a:pt x="26206" y="34498"/>
                  </a:cubicBezTo>
                  <a:cubicBezTo>
                    <a:pt x="25305" y="34575"/>
                    <a:pt x="24412" y="34700"/>
                    <a:pt x="23512" y="34764"/>
                  </a:cubicBezTo>
                  <a:cubicBezTo>
                    <a:pt x="21994" y="34854"/>
                    <a:pt x="20486" y="35063"/>
                    <a:pt x="18983" y="35296"/>
                  </a:cubicBezTo>
                  <a:cubicBezTo>
                    <a:pt x="18150" y="35452"/>
                    <a:pt x="17330" y="35729"/>
                    <a:pt x="16525" y="35991"/>
                  </a:cubicBezTo>
                  <a:cubicBezTo>
                    <a:pt x="15186" y="36418"/>
                    <a:pt x="13903" y="37006"/>
                    <a:pt x="12695" y="37723"/>
                  </a:cubicBezTo>
                  <a:cubicBezTo>
                    <a:pt x="13808" y="37246"/>
                    <a:pt x="14951" y="36835"/>
                    <a:pt x="16143" y="36605"/>
                  </a:cubicBezTo>
                  <a:cubicBezTo>
                    <a:pt x="17771" y="36300"/>
                    <a:pt x="19430" y="36214"/>
                    <a:pt x="21078" y="36063"/>
                  </a:cubicBezTo>
                  <a:cubicBezTo>
                    <a:pt x="23166" y="35871"/>
                    <a:pt x="25236" y="35417"/>
                    <a:pt x="27194" y="34670"/>
                  </a:cubicBezTo>
                  <a:close/>
                  <a:moveTo>
                    <a:pt x="28892" y="24655"/>
                  </a:moveTo>
                  <a:cubicBezTo>
                    <a:pt x="28928" y="24633"/>
                    <a:pt x="28941" y="24590"/>
                    <a:pt x="28935" y="24550"/>
                  </a:cubicBezTo>
                  <a:cubicBezTo>
                    <a:pt x="28928" y="24497"/>
                    <a:pt x="28869" y="24462"/>
                    <a:pt x="28818" y="24471"/>
                  </a:cubicBezTo>
                  <a:cubicBezTo>
                    <a:pt x="28759" y="24484"/>
                    <a:pt x="28701" y="24501"/>
                    <a:pt x="28639" y="24512"/>
                  </a:cubicBezTo>
                  <a:cubicBezTo>
                    <a:pt x="28276" y="24586"/>
                    <a:pt x="27911" y="24648"/>
                    <a:pt x="27550" y="24722"/>
                  </a:cubicBezTo>
                  <a:cubicBezTo>
                    <a:pt x="25794" y="25083"/>
                    <a:pt x="24116" y="25737"/>
                    <a:pt x="22415" y="26291"/>
                  </a:cubicBezTo>
                  <a:cubicBezTo>
                    <a:pt x="20625" y="26912"/>
                    <a:pt x="18827" y="27546"/>
                    <a:pt x="17146" y="28429"/>
                  </a:cubicBezTo>
                  <a:cubicBezTo>
                    <a:pt x="16312" y="28876"/>
                    <a:pt x="15562" y="29454"/>
                    <a:pt x="14867" y="30096"/>
                  </a:cubicBezTo>
                  <a:cubicBezTo>
                    <a:pt x="14637" y="30303"/>
                    <a:pt x="14406" y="30509"/>
                    <a:pt x="14184" y="30725"/>
                  </a:cubicBezTo>
                  <a:cubicBezTo>
                    <a:pt x="14102" y="30822"/>
                    <a:pt x="13809" y="31041"/>
                    <a:pt x="13865" y="31185"/>
                  </a:cubicBezTo>
                  <a:cubicBezTo>
                    <a:pt x="13844" y="31209"/>
                    <a:pt x="13832" y="31239"/>
                    <a:pt x="13839" y="31271"/>
                  </a:cubicBezTo>
                  <a:cubicBezTo>
                    <a:pt x="13849" y="31331"/>
                    <a:pt x="13916" y="31364"/>
                    <a:pt x="13972" y="31349"/>
                  </a:cubicBezTo>
                  <a:cubicBezTo>
                    <a:pt x="14202" y="31292"/>
                    <a:pt x="14432" y="31231"/>
                    <a:pt x="14659" y="31167"/>
                  </a:cubicBezTo>
                  <a:cubicBezTo>
                    <a:pt x="15355" y="30966"/>
                    <a:pt x="16045" y="30799"/>
                    <a:pt x="16761" y="30646"/>
                  </a:cubicBezTo>
                  <a:cubicBezTo>
                    <a:pt x="17684" y="30454"/>
                    <a:pt x="18608" y="30257"/>
                    <a:pt x="19514" y="29997"/>
                  </a:cubicBezTo>
                  <a:cubicBezTo>
                    <a:pt x="20408" y="29700"/>
                    <a:pt x="21312" y="29416"/>
                    <a:pt x="22192" y="29078"/>
                  </a:cubicBezTo>
                  <a:cubicBezTo>
                    <a:pt x="24193" y="28255"/>
                    <a:pt x="26055" y="27113"/>
                    <a:pt x="27730" y="25746"/>
                  </a:cubicBezTo>
                  <a:cubicBezTo>
                    <a:pt x="27979" y="25555"/>
                    <a:pt x="28229" y="25362"/>
                    <a:pt x="28473" y="25165"/>
                  </a:cubicBezTo>
                  <a:cubicBezTo>
                    <a:pt x="28517" y="25131"/>
                    <a:pt x="28521" y="25065"/>
                    <a:pt x="28485" y="25024"/>
                  </a:cubicBezTo>
                  <a:cubicBezTo>
                    <a:pt x="28377" y="24922"/>
                    <a:pt x="28279" y="25085"/>
                    <a:pt x="28187" y="25138"/>
                  </a:cubicBezTo>
                  <a:cubicBezTo>
                    <a:pt x="27835" y="25420"/>
                    <a:pt x="27468" y="25686"/>
                    <a:pt x="27119" y="25972"/>
                  </a:cubicBezTo>
                  <a:cubicBezTo>
                    <a:pt x="25617" y="27155"/>
                    <a:pt x="23949" y="28121"/>
                    <a:pt x="22185" y="28867"/>
                  </a:cubicBezTo>
                  <a:cubicBezTo>
                    <a:pt x="21304" y="29211"/>
                    <a:pt x="20395" y="29488"/>
                    <a:pt x="19497" y="29793"/>
                  </a:cubicBezTo>
                  <a:cubicBezTo>
                    <a:pt x="17954" y="30249"/>
                    <a:pt x="16344" y="30473"/>
                    <a:pt x="14795" y="30922"/>
                  </a:cubicBezTo>
                  <a:cubicBezTo>
                    <a:pt x="15762" y="30418"/>
                    <a:pt x="16732" y="29932"/>
                    <a:pt x="17748" y="29544"/>
                  </a:cubicBezTo>
                  <a:cubicBezTo>
                    <a:pt x="18986" y="29031"/>
                    <a:pt x="20280" y="28630"/>
                    <a:pt x="21538" y="28161"/>
                  </a:cubicBezTo>
                  <a:cubicBezTo>
                    <a:pt x="23298" y="27474"/>
                    <a:pt x="25032" y="26703"/>
                    <a:pt x="26717" y="25847"/>
                  </a:cubicBezTo>
                  <a:cubicBezTo>
                    <a:pt x="27444" y="25454"/>
                    <a:pt x="28154" y="25036"/>
                    <a:pt x="28892" y="24655"/>
                  </a:cubicBezTo>
                  <a:close/>
                  <a:moveTo>
                    <a:pt x="28105" y="24849"/>
                  </a:moveTo>
                  <a:cubicBezTo>
                    <a:pt x="28134" y="24834"/>
                    <a:pt x="28160" y="24819"/>
                    <a:pt x="28189" y="24804"/>
                  </a:cubicBezTo>
                  <a:cubicBezTo>
                    <a:pt x="26111" y="25161"/>
                    <a:pt x="24142" y="25937"/>
                    <a:pt x="22146" y="26596"/>
                  </a:cubicBezTo>
                  <a:cubicBezTo>
                    <a:pt x="21286" y="26889"/>
                    <a:pt x="20431" y="27202"/>
                    <a:pt x="19589" y="27539"/>
                  </a:cubicBezTo>
                  <a:cubicBezTo>
                    <a:pt x="18569" y="27957"/>
                    <a:pt x="17534" y="28380"/>
                    <a:pt x="16607" y="28978"/>
                  </a:cubicBezTo>
                  <a:cubicBezTo>
                    <a:pt x="15904" y="29421"/>
                    <a:pt x="15286" y="29977"/>
                    <a:pt x="14675" y="30536"/>
                  </a:cubicBezTo>
                  <a:cubicBezTo>
                    <a:pt x="14491" y="30717"/>
                    <a:pt x="14407" y="30755"/>
                    <a:pt x="14225" y="30989"/>
                  </a:cubicBezTo>
                  <a:cubicBezTo>
                    <a:pt x="14896" y="30654"/>
                    <a:pt x="15556" y="30298"/>
                    <a:pt x="16235" y="29974"/>
                  </a:cubicBezTo>
                  <a:cubicBezTo>
                    <a:pt x="17723" y="29291"/>
                    <a:pt x="19259" y="28748"/>
                    <a:pt x="20805" y="28216"/>
                  </a:cubicBezTo>
                  <a:cubicBezTo>
                    <a:pt x="21916" y="27828"/>
                    <a:pt x="22992" y="27365"/>
                    <a:pt x="24066" y="26885"/>
                  </a:cubicBezTo>
                  <a:cubicBezTo>
                    <a:pt x="25453" y="26287"/>
                    <a:pt x="26797" y="25596"/>
                    <a:pt x="28105" y="24849"/>
                  </a:cubicBezTo>
                  <a:close/>
                  <a:moveTo>
                    <a:pt x="13348" y="30157"/>
                  </a:moveTo>
                  <a:cubicBezTo>
                    <a:pt x="13348" y="30152"/>
                    <a:pt x="13346" y="30148"/>
                    <a:pt x="13346" y="30142"/>
                  </a:cubicBezTo>
                  <a:cubicBezTo>
                    <a:pt x="13343" y="30141"/>
                    <a:pt x="13342" y="30141"/>
                    <a:pt x="13339" y="30139"/>
                  </a:cubicBezTo>
                  <a:cubicBezTo>
                    <a:pt x="13342" y="30147"/>
                    <a:pt x="13343" y="30152"/>
                    <a:pt x="13348" y="30157"/>
                  </a:cubicBezTo>
                  <a:close/>
                  <a:moveTo>
                    <a:pt x="13385" y="29832"/>
                  </a:moveTo>
                  <a:cubicBezTo>
                    <a:pt x="13395" y="29829"/>
                    <a:pt x="13408" y="29826"/>
                    <a:pt x="13422" y="29825"/>
                  </a:cubicBezTo>
                  <a:cubicBezTo>
                    <a:pt x="13500" y="29830"/>
                    <a:pt x="13520" y="29904"/>
                    <a:pt x="13520" y="29966"/>
                  </a:cubicBezTo>
                  <a:cubicBezTo>
                    <a:pt x="13516" y="30078"/>
                    <a:pt x="13637" y="30398"/>
                    <a:pt x="13493" y="30437"/>
                  </a:cubicBezTo>
                  <a:cubicBezTo>
                    <a:pt x="13509" y="30505"/>
                    <a:pt x="13493" y="30562"/>
                    <a:pt x="13401" y="30585"/>
                  </a:cubicBezTo>
                  <a:cubicBezTo>
                    <a:pt x="13353" y="30588"/>
                    <a:pt x="13313" y="30556"/>
                    <a:pt x="13279" y="30526"/>
                  </a:cubicBezTo>
                  <a:cubicBezTo>
                    <a:pt x="13161" y="30420"/>
                    <a:pt x="13047" y="30306"/>
                    <a:pt x="12924" y="30204"/>
                  </a:cubicBezTo>
                  <a:cubicBezTo>
                    <a:pt x="12035" y="29508"/>
                    <a:pt x="11058" y="28935"/>
                    <a:pt x="10183" y="28223"/>
                  </a:cubicBezTo>
                  <a:cubicBezTo>
                    <a:pt x="8825" y="27148"/>
                    <a:pt x="7622" y="25893"/>
                    <a:pt x="6506" y="24570"/>
                  </a:cubicBezTo>
                  <a:cubicBezTo>
                    <a:pt x="5954" y="23926"/>
                    <a:pt x="5397" y="23285"/>
                    <a:pt x="4907" y="22593"/>
                  </a:cubicBezTo>
                  <a:cubicBezTo>
                    <a:pt x="4239" y="21617"/>
                    <a:pt x="3725" y="20537"/>
                    <a:pt x="3311" y="19435"/>
                  </a:cubicBezTo>
                  <a:cubicBezTo>
                    <a:pt x="3168" y="19220"/>
                    <a:pt x="3011" y="19013"/>
                    <a:pt x="2869" y="18796"/>
                  </a:cubicBezTo>
                  <a:cubicBezTo>
                    <a:pt x="2790" y="18663"/>
                    <a:pt x="2676" y="18538"/>
                    <a:pt x="2639" y="18385"/>
                  </a:cubicBezTo>
                  <a:cubicBezTo>
                    <a:pt x="2636" y="18293"/>
                    <a:pt x="2741" y="18244"/>
                    <a:pt x="2813" y="18302"/>
                  </a:cubicBezTo>
                  <a:cubicBezTo>
                    <a:pt x="2926" y="18397"/>
                    <a:pt x="3043" y="18530"/>
                    <a:pt x="3149" y="18624"/>
                  </a:cubicBezTo>
                  <a:cubicBezTo>
                    <a:pt x="3881" y="19324"/>
                    <a:pt x="4681" y="19941"/>
                    <a:pt x="5498" y="20539"/>
                  </a:cubicBezTo>
                  <a:cubicBezTo>
                    <a:pt x="6874" y="21534"/>
                    <a:pt x="8181" y="22620"/>
                    <a:pt x="9386" y="23821"/>
                  </a:cubicBezTo>
                  <a:cubicBezTo>
                    <a:pt x="10960" y="25333"/>
                    <a:pt x="12357" y="27084"/>
                    <a:pt x="13111" y="29153"/>
                  </a:cubicBezTo>
                  <a:cubicBezTo>
                    <a:pt x="13204" y="29379"/>
                    <a:pt x="13284" y="29610"/>
                    <a:pt x="13385" y="29832"/>
                  </a:cubicBezTo>
                  <a:close/>
                  <a:moveTo>
                    <a:pt x="11834" y="37437"/>
                  </a:moveTo>
                  <a:cubicBezTo>
                    <a:pt x="11709" y="37441"/>
                    <a:pt x="11608" y="37329"/>
                    <a:pt x="11502" y="37273"/>
                  </a:cubicBezTo>
                  <a:cubicBezTo>
                    <a:pt x="11200" y="37076"/>
                    <a:pt x="10907" y="36868"/>
                    <a:pt x="10612" y="36659"/>
                  </a:cubicBezTo>
                  <a:cubicBezTo>
                    <a:pt x="10022" y="36244"/>
                    <a:pt x="9437" y="35824"/>
                    <a:pt x="8858" y="35394"/>
                  </a:cubicBezTo>
                  <a:cubicBezTo>
                    <a:pt x="7988" y="34750"/>
                    <a:pt x="7118" y="34106"/>
                    <a:pt x="6283" y="33419"/>
                  </a:cubicBezTo>
                  <a:cubicBezTo>
                    <a:pt x="5189" y="32490"/>
                    <a:pt x="4227" y="31413"/>
                    <a:pt x="3254" y="30362"/>
                  </a:cubicBezTo>
                  <a:cubicBezTo>
                    <a:pt x="3024" y="30096"/>
                    <a:pt x="2795" y="29826"/>
                    <a:pt x="2582" y="29544"/>
                  </a:cubicBezTo>
                  <a:cubicBezTo>
                    <a:pt x="2140" y="28968"/>
                    <a:pt x="1803" y="28321"/>
                    <a:pt x="1440" y="27694"/>
                  </a:cubicBezTo>
                  <a:cubicBezTo>
                    <a:pt x="1090" y="27092"/>
                    <a:pt x="768" y="26472"/>
                    <a:pt x="488" y="25834"/>
                  </a:cubicBezTo>
                  <a:cubicBezTo>
                    <a:pt x="331" y="25611"/>
                    <a:pt x="137" y="25401"/>
                    <a:pt x="16" y="25158"/>
                  </a:cubicBezTo>
                  <a:cubicBezTo>
                    <a:pt x="0" y="25082"/>
                    <a:pt x="84" y="25010"/>
                    <a:pt x="157" y="25046"/>
                  </a:cubicBezTo>
                  <a:cubicBezTo>
                    <a:pt x="691" y="25517"/>
                    <a:pt x="1178" y="26038"/>
                    <a:pt x="1711" y="26505"/>
                  </a:cubicBezTo>
                  <a:cubicBezTo>
                    <a:pt x="2250" y="26977"/>
                    <a:pt x="2837" y="27428"/>
                    <a:pt x="3405" y="27854"/>
                  </a:cubicBezTo>
                  <a:cubicBezTo>
                    <a:pt x="4236" y="28434"/>
                    <a:pt x="5070" y="29014"/>
                    <a:pt x="5879" y="29623"/>
                  </a:cubicBezTo>
                  <a:cubicBezTo>
                    <a:pt x="7358" y="30648"/>
                    <a:pt x="8743" y="31829"/>
                    <a:pt x="9879" y="33230"/>
                  </a:cubicBezTo>
                  <a:cubicBezTo>
                    <a:pt x="10773" y="34368"/>
                    <a:pt x="11408" y="35670"/>
                    <a:pt x="12019" y="36974"/>
                  </a:cubicBezTo>
                  <a:cubicBezTo>
                    <a:pt x="12057" y="37019"/>
                    <a:pt x="12052" y="37091"/>
                    <a:pt x="12002" y="37122"/>
                  </a:cubicBezTo>
                  <a:cubicBezTo>
                    <a:pt x="11956" y="37154"/>
                    <a:pt x="11893" y="37142"/>
                    <a:pt x="11863" y="37098"/>
                  </a:cubicBezTo>
                  <a:cubicBezTo>
                    <a:pt x="11624" y="36658"/>
                    <a:pt x="11440" y="36191"/>
                    <a:pt x="11210" y="35745"/>
                  </a:cubicBezTo>
                  <a:cubicBezTo>
                    <a:pt x="10904" y="35131"/>
                    <a:pt x="10556" y="34546"/>
                    <a:pt x="10178" y="33979"/>
                  </a:cubicBezTo>
                  <a:cubicBezTo>
                    <a:pt x="9646" y="33172"/>
                    <a:pt x="8966" y="32461"/>
                    <a:pt x="8268" y="31799"/>
                  </a:cubicBezTo>
                  <a:cubicBezTo>
                    <a:pt x="7468" y="31012"/>
                    <a:pt x="6559" y="30349"/>
                    <a:pt x="5649" y="29701"/>
                  </a:cubicBezTo>
                  <a:cubicBezTo>
                    <a:pt x="4818" y="29068"/>
                    <a:pt x="3953" y="28493"/>
                    <a:pt x="3110" y="27882"/>
                  </a:cubicBezTo>
                  <a:cubicBezTo>
                    <a:pt x="2319" y="27289"/>
                    <a:pt x="1552" y="26666"/>
                    <a:pt x="846" y="25973"/>
                  </a:cubicBezTo>
                  <a:cubicBezTo>
                    <a:pt x="2294" y="27766"/>
                    <a:pt x="3685" y="29631"/>
                    <a:pt x="5459" y="31116"/>
                  </a:cubicBezTo>
                  <a:cubicBezTo>
                    <a:pt x="6280" y="31820"/>
                    <a:pt x="7166" y="32441"/>
                    <a:pt x="7987" y="33144"/>
                  </a:cubicBezTo>
                  <a:cubicBezTo>
                    <a:pt x="9086" y="34066"/>
                    <a:pt x="10086" y="35107"/>
                    <a:pt x="11006" y="36208"/>
                  </a:cubicBezTo>
                  <a:cubicBezTo>
                    <a:pt x="11223" y="36468"/>
                    <a:pt x="11444" y="36725"/>
                    <a:pt x="11663" y="36983"/>
                  </a:cubicBezTo>
                  <a:cubicBezTo>
                    <a:pt x="11749" y="37105"/>
                    <a:pt x="12067" y="37341"/>
                    <a:pt x="11834" y="37437"/>
                  </a:cubicBezTo>
                  <a:close/>
                  <a:moveTo>
                    <a:pt x="10461" y="36307"/>
                  </a:moveTo>
                  <a:cubicBezTo>
                    <a:pt x="10766" y="36521"/>
                    <a:pt x="11068" y="36740"/>
                    <a:pt x="11377" y="36948"/>
                  </a:cubicBezTo>
                  <a:cubicBezTo>
                    <a:pt x="10554" y="35972"/>
                    <a:pt x="9726" y="34997"/>
                    <a:pt x="8793" y="34125"/>
                  </a:cubicBezTo>
                  <a:cubicBezTo>
                    <a:pt x="7749" y="33125"/>
                    <a:pt x="6568" y="32292"/>
                    <a:pt x="5456" y="31370"/>
                  </a:cubicBezTo>
                  <a:cubicBezTo>
                    <a:pt x="3754" y="29981"/>
                    <a:pt x="2416" y="28230"/>
                    <a:pt x="1037" y="26535"/>
                  </a:cubicBezTo>
                  <a:cubicBezTo>
                    <a:pt x="1519" y="27437"/>
                    <a:pt x="2006" y="28340"/>
                    <a:pt x="2572" y="29191"/>
                  </a:cubicBezTo>
                  <a:cubicBezTo>
                    <a:pt x="3110" y="29940"/>
                    <a:pt x="3738" y="30615"/>
                    <a:pt x="4380" y="31275"/>
                  </a:cubicBezTo>
                  <a:cubicBezTo>
                    <a:pt x="4955" y="31876"/>
                    <a:pt x="5521" y="32491"/>
                    <a:pt x="6146" y="33039"/>
                  </a:cubicBezTo>
                  <a:cubicBezTo>
                    <a:pt x="7527" y="34201"/>
                    <a:pt x="8999" y="35258"/>
                    <a:pt x="10461" y="36307"/>
                  </a:cubicBezTo>
                  <a:close/>
                  <a:moveTo>
                    <a:pt x="9476" y="25911"/>
                  </a:moveTo>
                  <a:cubicBezTo>
                    <a:pt x="10216" y="26620"/>
                    <a:pt x="10963" y="27325"/>
                    <a:pt x="11664" y="28075"/>
                  </a:cubicBezTo>
                  <a:cubicBezTo>
                    <a:pt x="12221" y="28666"/>
                    <a:pt x="12786" y="29258"/>
                    <a:pt x="13218" y="29948"/>
                  </a:cubicBezTo>
                  <a:cubicBezTo>
                    <a:pt x="12843" y="29048"/>
                    <a:pt x="12508" y="28104"/>
                    <a:pt x="11985" y="27277"/>
                  </a:cubicBezTo>
                  <a:cubicBezTo>
                    <a:pt x="10787" y="25315"/>
                    <a:pt x="9074" y="23736"/>
                    <a:pt x="7361" y="22232"/>
                  </a:cubicBezTo>
                  <a:cubicBezTo>
                    <a:pt x="6024" y="21098"/>
                    <a:pt x="4522" y="20171"/>
                    <a:pt x="3235" y="18977"/>
                  </a:cubicBezTo>
                  <a:cubicBezTo>
                    <a:pt x="4167" y="20276"/>
                    <a:pt x="5127" y="21555"/>
                    <a:pt x="6231" y="22708"/>
                  </a:cubicBezTo>
                  <a:cubicBezTo>
                    <a:pt x="7298" y="23788"/>
                    <a:pt x="8369" y="24876"/>
                    <a:pt x="9476" y="25911"/>
                  </a:cubicBezTo>
                  <a:close/>
                  <a:moveTo>
                    <a:pt x="11899" y="29221"/>
                  </a:moveTo>
                  <a:cubicBezTo>
                    <a:pt x="12182" y="29415"/>
                    <a:pt x="12466" y="29608"/>
                    <a:pt x="12744" y="29809"/>
                  </a:cubicBezTo>
                  <a:cubicBezTo>
                    <a:pt x="12846" y="29882"/>
                    <a:pt x="12947" y="29961"/>
                    <a:pt x="13044" y="30042"/>
                  </a:cubicBezTo>
                  <a:cubicBezTo>
                    <a:pt x="12721" y="29533"/>
                    <a:pt x="12343" y="29097"/>
                    <a:pt x="11939" y="28659"/>
                  </a:cubicBezTo>
                  <a:cubicBezTo>
                    <a:pt x="11078" y="27716"/>
                    <a:pt x="10145" y="26821"/>
                    <a:pt x="9223" y="25941"/>
                  </a:cubicBezTo>
                  <a:cubicBezTo>
                    <a:pt x="7984" y="24764"/>
                    <a:pt x="6763" y="23564"/>
                    <a:pt x="5594" y="22313"/>
                  </a:cubicBezTo>
                  <a:cubicBezTo>
                    <a:pt x="4955" y="21600"/>
                    <a:pt x="4362" y="20823"/>
                    <a:pt x="3782" y="20067"/>
                  </a:cubicBezTo>
                  <a:cubicBezTo>
                    <a:pt x="4162" y="20941"/>
                    <a:pt x="4592" y="21801"/>
                    <a:pt x="5147" y="22579"/>
                  </a:cubicBezTo>
                  <a:cubicBezTo>
                    <a:pt x="5511" y="23082"/>
                    <a:pt x="5903" y="23551"/>
                    <a:pt x="6303" y="24021"/>
                  </a:cubicBezTo>
                  <a:cubicBezTo>
                    <a:pt x="7081" y="24931"/>
                    <a:pt x="7866" y="25851"/>
                    <a:pt x="8733" y="26678"/>
                  </a:cubicBezTo>
                  <a:cubicBezTo>
                    <a:pt x="9705" y="27625"/>
                    <a:pt x="10773" y="28467"/>
                    <a:pt x="11899" y="29221"/>
                  </a:cubicBezTo>
                  <a:close/>
                  <a:moveTo>
                    <a:pt x="14903" y="22756"/>
                  </a:moveTo>
                  <a:cubicBezTo>
                    <a:pt x="14992" y="22674"/>
                    <a:pt x="14968" y="22600"/>
                    <a:pt x="14913" y="22530"/>
                  </a:cubicBezTo>
                  <a:cubicBezTo>
                    <a:pt x="14932" y="22533"/>
                    <a:pt x="14954" y="22527"/>
                    <a:pt x="14981" y="22514"/>
                  </a:cubicBezTo>
                  <a:cubicBezTo>
                    <a:pt x="15025" y="22484"/>
                    <a:pt x="15037" y="22419"/>
                    <a:pt x="15007" y="22376"/>
                  </a:cubicBezTo>
                  <a:cubicBezTo>
                    <a:pt x="14929" y="22045"/>
                    <a:pt x="14946" y="21696"/>
                    <a:pt x="14899" y="21358"/>
                  </a:cubicBezTo>
                  <a:cubicBezTo>
                    <a:pt x="14764" y="19982"/>
                    <a:pt x="14305" y="18660"/>
                    <a:pt x="13706" y="17419"/>
                  </a:cubicBezTo>
                  <a:cubicBezTo>
                    <a:pt x="13125" y="16157"/>
                    <a:pt x="12407" y="14965"/>
                    <a:pt x="11611" y="13828"/>
                  </a:cubicBezTo>
                  <a:cubicBezTo>
                    <a:pt x="10840" y="12659"/>
                    <a:pt x="9958" y="11571"/>
                    <a:pt x="9005" y="10547"/>
                  </a:cubicBezTo>
                  <a:cubicBezTo>
                    <a:pt x="8537" y="10051"/>
                    <a:pt x="8021" y="9605"/>
                    <a:pt x="7514" y="9151"/>
                  </a:cubicBezTo>
                  <a:cubicBezTo>
                    <a:pt x="7077" y="8756"/>
                    <a:pt x="6648" y="8352"/>
                    <a:pt x="6188" y="7984"/>
                  </a:cubicBezTo>
                  <a:cubicBezTo>
                    <a:pt x="6111" y="7929"/>
                    <a:pt x="6039" y="7847"/>
                    <a:pt x="5941" y="7837"/>
                  </a:cubicBezTo>
                  <a:cubicBezTo>
                    <a:pt x="5876" y="7833"/>
                    <a:pt x="5830" y="7895"/>
                    <a:pt x="5833" y="7956"/>
                  </a:cubicBezTo>
                  <a:cubicBezTo>
                    <a:pt x="5855" y="8057"/>
                    <a:pt x="5929" y="8136"/>
                    <a:pt x="5981" y="8222"/>
                  </a:cubicBezTo>
                  <a:cubicBezTo>
                    <a:pt x="6131" y="8438"/>
                    <a:pt x="6283" y="8649"/>
                    <a:pt x="6440" y="8861"/>
                  </a:cubicBezTo>
                  <a:cubicBezTo>
                    <a:pt x="6500" y="8943"/>
                    <a:pt x="6562" y="9027"/>
                    <a:pt x="6622" y="9109"/>
                  </a:cubicBezTo>
                  <a:cubicBezTo>
                    <a:pt x="6680" y="9273"/>
                    <a:pt x="6737" y="9437"/>
                    <a:pt x="6798" y="9598"/>
                  </a:cubicBezTo>
                  <a:cubicBezTo>
                    <a:pt x="7128" y="10497"/>
                    <a:pt x="7453" y="11400"/>
                    <a:pt x="7857" y="12269"/>
                  </a:cubicBezTo>
                  <a:cubicBezTo>
                    <a:pt x="8271" y="13139"/>
                    <a:pt x="8718" y="13993"/>
                    <a:pt x="9209" y="14821"/>
                  </a:cubicBezTo>
                  <a:cubicBezTo>
                    <a:pt x="9561" y="15363"/>
                    <a:pt x="9949" y="15884"/>
                    <a:pt x="10316" y="16416"/>
                  </a:cubicBezTo>
                  <a:cubicBezTo>
                    <a:pt x="11424" y="18001"/>
                    <a:pt x="12520" y="19596"/>
                    <a:pt x="13631" y="21179"/>
                  </a:cubicBezTo>
                  <a:cubicBezTo>
                    <a:pt x="13930" y="21584"/>
                    <a:pt x="14203" y="22012"/>
                    <a:pt x="14527" y="22398"/>
                  </a:cubicBezTo>
                  <a:cubicBezTo>
                    <a:pt x="14578" y="22521"/>
                    <a:pt x="14633" y="22645"/>
                    <a:pt x="14679" y="22771"/>
                  </a:cubicBezTo>
                  <a:cubicBezTo>
                    <a:pt x="14695" y="22823"/>
                    <a:pt x="14757" y="22851"/>
                    <a:pt x="14807" y="22832"/>
                  </a:cubicBezTo>
                  <a:cubicBezTo>
                    <a:pt x="14839" y="22816"/>
                    <a:pt x="14857" y="22794"/>
                    <a:pt x="14866" y="22770"/>
                  </a:cubicBezTo>
                  <a:cubicBezTo>
                    <a:pt x="14879" y="22767"/>
                    <a:pt x="14892" y="22763"/>
                    <a:pt x="14903" y="22756"/>
                  </a:cubicBezTo>
                  <a:close/>
                  <a:moveTo>
                    <a:pt x="6622" y="8777"/>
                  </a:moveTo>
                  <a:cubicBezTo>
                    <a:pt x="6670" y="8769"/>
                    <a:pt x="6717" y="8796"/>
                    <a:pt x="6736" y="8842"/>
                  </a:cubicBezTo>
                  <a:cubicBezTo>
                    <a:pt x="6757" y="8899"/>
                    <a:pt x="6779" y="8957"/>
                    <a:pt x="6799" y="9016"/>
                  </a:cubicBezTo>
                  <a:cubicBezTo>
                    <a:pt x="7783" y="10343"/>
                    <a:pt x="8813" y="11631"/>
                    <a:pt x="9746" y="12991"/>
                  </a:cubicBezTo>
                  <a:cubicBezTo>
                    <a:pt x="10889" y="14736"/>
                    <a:pt x="11985" y="16519"/>
                    <a:pt x="12888" y="18402"/>
                  </a:cubicBezTo>
                  <a:cubicBezTo>
                    <a:pt x="13338" y="19327"/>
                    <a:pt x="13746" y="20270"/>
                    <a:pt x="14199" y="21191"/>
                  </a:cubicBezTo>
                  <a:cubicBezTo>
                    <a:pt x="14371" y="21557"/>
                    <a:pt x="14542" y="21922"/>
                    <a:pt x="14701" y="22293"/>
                  </a:cubicBezTo>
                  <a:lnTo>
                    <a:pt x="14722" y="22320"/>
                  </a:lnTo>
                  <a:cubicBezTo>
                    <a:pt x="14742" y="22353"/>
                    <a:pt x="14772" y="22383"/>
                    <a:pt x="14806" y="22415"/>
                  </a:cubicBezTo>
                  <a:cubicBezTo>
                    <a:pt x="14777" y="22324"/>
                    <a:pt x="14772" y="22202"/>
                    <a:pt x="14764" y="22137"/>
                  </a:cubicBezTo>
                  <a:cubicBezTo>
                    <a:pt x="14695" y="20747"/>
                    <a:pt x="14371" y="19381"/>
                    <a:pt x="13802" y="18113"/>
                  </a:cubicBezTo>
                  <a:cubicBezTo>
                    <a:pt x="13283" y="16949"/>
                    <a:pt x="12704" y="15809"/>
                    <a:pt x="11991" y="14751"/>
                  </a:cubicBezTo>
                  <a:cubicBezTo>
                    <a:pt x="11086" y="13355"/>
                    <a:pt x="10101" y="12012"/>
                    <a:pt x="8964" y="10796"/>
                  </a:cubicBezTo>
                  <a:cubicBezTo>
                    <a:pt x="8132" y="9917"/>
                    <a:pt x="7203" y="9141"/>
                    <a:pt x="6303" y="8333"/>
                  </a:cubicBezTo>
                  <a:cubicBezTo>
                    <a:pt x="6410" y="8484"/>
                    <a:pt x="6517" y="8632"/>
                    <a:pt x="6622" y="8777"/>
                  </a:cubicBezTo>
                  <a:close/>
                  <a:moveTo>
                    <a:pt x="7028" y="9654"/>
                  </a:moveTo>
                  <a:cubicBezTo>
                    <a:pt x="7870" y="10774"/>
                    <a:pt x="8736" y="11875"/>
                    <a:pt x="9532" y="13030"/>
                  </a:cubicBezTo>
                  <a:cubicBezTo>
                    <a:pt x="10324" y="14230"/>
                    <a:pt x="11083" y="15448"/>
                    <a:pt x="11784" y="16705"/>
                  </a:cubicBezTo>
                  <a:cubicBezTo>
                    <a:pt x="12652" y="18277"/>
                    <a:pt x="13385" y="19918"/>
                    <a:pt x="14138" y="21545"/>
                  </a:cubicBezTo>
                  <a:cubicBezTo>
                    <a:pt x="13608" y="20818"/>
                    <a:pt x="13105" y="20072"/>
                    <a:pt x="12589" y="19335"/>
                  </a:cubicBezTo>
                  <a:cubicBezTo>
                    <a:pt x="11495" y="17731"/>
                    <a:pt x="10344" y="16163"/>
                    <a:pt x="9269" y="14544"/>
                  </a:cubicBezTo>
                  <a:cubicBezTo>
                    <a:pt x="8892" y="13875"/>
                    <a:pt x="8529" y="13198"/>
                    <a:pt x="8188" y="12509"/>
                  </a:cubicBezTo>
                  <a:cubicBezTo>
                    <a:pt x="7748" y="11612"/>
                    <a:pt x="7400" y="10675"/>
                    <a:pt x="7055" y="9739"/>
                  </a:cubicBezTo>
                  <a:cubicBezTo>
                    <a:pt x="7046" y="9710"/>
                    <a:pt x="7036" y="9682"/>
                    <a:pt x="7028" y="9654"/>
                  </a:cubicBezTo>
                  <a:close/>
                  <a:moveTo>
                    <a:pt x="26495" y="14199"/>
                  </a:moveTo>
                  <a:cubicBezTo>
                    <a:pt x="25819" y="15014"/>
                    <a:pt x="25056" y="15747"/>
                    <a:pt x="24366" y="16548"/>
                  </a:cubicBezTo>
                  <a:cubicBezTo>
                    <a:pt x="23886" y="17093"/>
                    <a:pt x="23374" y="17606"/>
                    <a:pt x="22864" y="18122"/>
                  </a:cubicBezTo>
                  <a:cubicBezTo>
                    <a:pt x="22082" y="18919"/>
                    <a:pt x="21286" y="19708"/>
                    <a:pt x="20427" y="20419"/>
                  </a:cubicBezTo>
                  <a:cubicBezTo>
                    <a:pt x="19150" y="21456"/>
                    <a:pt x="17833" y="22442"/>
                    <a:pt x="16548" y="23469"/>
                  </a:cubicBezTo>
                  <a:cubicBezTo>
                    <a:pt x="16124" y="23801"/>
                    <a:pt x="15704" y="24134"/>
                    <a:pt x="15283" y="24471"/>
                  </a:cubicBezTo>
                  <a:cubicBezTo>
                    <a:pt x="15212" y="24521"/>
                    <a:pt x="15132" y="24613"/>
                    <a:pt x="15043" y="24557"/>
                  </a:cubicBezTo>
                  <a:cubicBezTo>
                    <a:pt x="14956" y="24495"/>
                    <a:pt x="15011" y="24392"/>
                    <a:pt x="15064" y="24324"/>
                  </a:cubicBezTo>
                  <a:cubicBezTo>
                    <a:pt x="15182" y="24167"/>
                    <a:pt x="15211" y="23968"/>
                    <a:pt x="15312" y="23798"/>
                  </a:cubicBezTo>
                  <a:cubicBezTo>
                    <a:pt x="15553" y="23302"/>
                    <a:pt x="15812" y="22812"/>
                    <a:pt x="16074" y="22327"/>
                  </a:cubicBezTo>
                  <a:cubicBezTo>
                    <a:pt x="16341" y="21846"/>
                    <a:pt x="16617" y="21365"/>
                    <a:pt x="16948" y="20924"/>
                  </a:cubicBezTo>
                  <a:cubicBezTo>
                    <a:pt x="17510" y="20187"/>
                    <a:pt x="18160" y="19524"/>
                    <a:pt x="18811" y="18867"/>
                  </a:cubicBezTo>
                  <a:cubicBezTo>
                    <a:pt x="19852" y="17819"/>
                    <a:pt x="21035" y="16929"/>
                    <a:pt x="22191" y="16014"/>
                  </a:cubicBezTo>
                  <a:cubicBezTo>
                    <a:pt x="23716" y="14841"/>
                    <a:pt x="25384" y="13858"/>
                    <a:pt x="26970" y="12775"/>
                  </a:cubicBezTo>
                  <a:cubicBezTo>
                    <a:pt x="27152" y="12637"/>
                    <a:pt x="27329" y="12488"/>
                    <a:pt x="27483" y="12320"/>
                  </a:cubicBezTo>
                  <a:cubicBezTo>
                    <a:pt x="27519" y="12285"/>
                    <a:pt x="27572" y="12274"/>
                    <a:pt x="27615" y="12302"/>
                  </a:cubicBezTo>
                  <a:cubicBezTo>
                    <a:pt x="27661" y="12335"/>
                    <a:pt x="27674" y="12407"/>
                    <a:pt x="27634" y="12450"/>
                  </a:cubicBezTo>
                  <a:cubicBezTo>
                    <a:pt x="27645" y="12473"/>
                    <a:pt x="27647" y="12499"/>
                    <a:pt x="27637" y="12522"/>
                  </a:cubicBezTo>
                  <a:cubicBezTo>
                    <a:pt x="27573" y="12672"/>
                    <a:pt x="27507" y="12820"/>
                    <a:pt x="27428" y="12962"/>
                  </a:cubicBezTo>
                  <a:cubicBezTo>
                    <a:pt x="27174" y="13415"/>
                    <a:pt x="26832" y="13808"/>
                    <a:pt x="26495" y="14199"/>
                  </a:cubicBezTo>
                  <a:close/>
                  <a:moveTo>
                    <a:pt x="26814" y="13507"/>
                  </a:moveTo>
                  <a:cubicBezTo>
                    <a:pt x="26968" y="13312"/>
                    <a:pt x="27102" y="13123"/>
                    <a:pt x="27227" y="12909"/>
                  </a:cubicBezTo>
                  <a:cubicBezTo>
                    <a:pt x="26606" y="13549"/>
                    <a:pt x="25891" y="14087"/>
                    <a:pt x="25224" y="14676"/>
                  </a:cubicBezTo>
                  <a:cubicBezTo>
                    <a:pt x="23848" y="15899"/>
                    <a:pt x="22547" y="17203"/>
                    <a:pt x="21157" y="18414"/>
                  </a:cubicBezTo>
                  <a:cubicBezTo>
                    <a:pt x="20060" y="19374"/>
                    <a:pt x="18962" y="20337"/>
                    <a:pt x="17868" y="21305"/>
                  </a:cubicBezTo>
                  <a:cubicBezTo>
                    <a:pt x="17005" y="22146"/>
                    <a:pt x="16200" y="23060"/>
                    <a:pt x="15498" y="24039"/>
                  </a:cubicBezTo>
                  <a:cubicBezTo>
                    <a:pt x="16513" y="23233"/>
                    <a:pt x="17531" y="22429"/>
                    <a:pt x="18559" y="21641"/>
                  </a:cubicBezTo>
                  <a:cubicBezTo>
                    <a:pt x="19406" y="20969"/>
                    <a:pt x="20273" y="20322"/>
                    <a:pt x="21071" y="19593"/>
                  </a:cubicBezTo>
                  <a:cubicBezTo>
                    <a:pt x="22464" y="18300"/>
                    <a:pt x="23772" y="16920"/>
                    <a:pt x="25037" y="15504"/>
                  </a:cubicBezTo>
                  <a:cubicBezTo>
                    <a:pt x="25663" y="14863"/>
                    <a:pt x="26258" y="14191"/>
                    <a:pt x="26822" y="13497"/>
                  </a:cubicBezTo>
                  <a:cubicBezTo>
                    <a:pt x="26820" y="13500"/>
                    <a:pt x="26819" y="13504"/>
                    <a:pt x="26814" y="13507"/>
                  </a:cubicBezTo>
                  <a:close/>
                  <a:moveTo>
                    <a:pt x="18285" y="20668"/>
                  </a:moveTo>
                  <a:cubicBezTo>
                    <a:pt x="19666" y="19446"/>
                    <a:pt x="21075" y="18253"/>
                    <a:pt x="22425" y="16995"/>
                  </a:cubicBezTo>
                  <a:cubicBezTo>
                    <a:pt x="23235" y="16255"/>
                    <a:pt x="24024" y="15490"/>
                    <a:pt x="24838" y="14752"/>
                  </a:cubicBezTo>
                  <a:cubicBezTo>
                    <a:pt x="25365" y="14283"/>
                    <a:pt x="25911" y="13836"/>
                    <a:pt x="26445" y="13376"/>
                  </a:cubicBezTo>
                  <a:cubicBezTo>
                    <a:pt x="25088" y="14232"/>
                    <a:pt x="23742" y="15109"/>
                    <a:pt x="22454" y="16066"/>
                  </a:cubicBezTo>
                  <a:cubicBezTo>
                    <a:pt x="21675" y="16650"/>
                    <a:pt x="20934" y="17272"/>
                    <a:pt x="20175" y="17879"/>
                  </a:cubicBezTo>
                  <a:cubicBezTo>
                    <a:pt x="19098" y="18804"/>
                    <a:pt x="18106" y="19813"/>
                    <a:pt x="17208" y="20908"/>
                  </a:cubicBezTo>
                  <a:cubicBezTo>
                    <a:pt x="16618" y="21670"/>
                    <a:pt x="16186" y="22534"/>
                    <a:pt x="15740" y="23382"/>
                  </a:cubicBezTo>
                  <a:cubicBezTo>
                    <a:pt x="16509" y="22411"/>
                    <a:pt x="17336" y="21472"/>
                    <a:pt x="18285" y="20668"/>
                  </a:cubicBezTo>
                  <a:close/>
                  <a:moveTo>
                    <a:pt x="18249" y="11201"/>
                  </a:moveTo>
                  <a:cubicBezTo>
                    <a:pt x="17853" y="12922"/>
                    <a:pt x="17382" y="14621"/>
                    <a:pt x="16848" y="16302"/>
                  </a:cubicBezTo>
                  <a:cubicBezTo>
                    <a:pt x="17757" y="14972"/>
                    <a:pt x="18401" y="13487"/>
                    <a:pt x="18891" y="11957"/>
                  </a:cubicBezTo>
                  <a:cubicBezTo>
                    <a:pt x="19308" y="10770"/>
                    <a:pt x="19607" y="9554"/>
                    <a:pt x="19860" y="8324"/>
                  </a:cubicBezTo>
                  <a:cubicBezTo>
                    <a:pt x="20355" y="5912"/>
                    <a:pt x="20818" y="3494"/>
                    <a:pt x="21291" y="1079"/>
                  </a:cubicBezTo>
                  <a:cubicBezTo>
                    <a:pt x="21097" y="1618"/>
                    <a:pt x="20987" y="2155"/>
                    <a:pt x="20818" y="2697"/>
                  </a:cubicBezTo>
                  <a:cubicBezTo>
                    <a:pt x="20513" y="3659"/>
                    <a:pt x="20228" y="4625"/>
                    <a:pt x="19919" y="5587"/>
                  </a:cubicBezTo>
                  <a:cubicBezTo>
                    <a:pt x="19315" y="7447"/>
                    <a:pt x="18654" y="9289"/>
                    <a:pt x="18249" y="11201"/>
                  </a:cubicBezTo>
                  <a:close/>
                  <a:moveTo>
                    <a:pt x="17007" y="13040"/>
                  </a:moveTo>
                  <a:cubicBezTo>
                    <a:pt x="16949" y="13875"/>
                    <a:pt x="16933" y="14715"/>
                    <a:pt x="16871" y="15553"/>
                  </a:cubicBezTo>
                  <a:cubicBezTo>
                    <a:pt x="17518" y="13519"/>
                    <a:pt x="17970" y="11431"/>
                    <a:pt x="18497" y="9365"/>
                  </a:cubicBezTo>
                  <a:cubicBezTo>
                    <a:pt x="18768" y="8366"/>
                    <a:pt x="19123" y="7391"/>
                    <a:pt x="19445" y="6409"/>
                  </a:cubicBezTo>
                  <a:cubicBezTo>
                    <a:pt x="19921" y="4911"/>
                    <a:pt x="20412" y="3413"/>
                    <a:pt x="20834" y="1902"/>
                  </a:cubicBezTo>
                  <a:cubicBezTo>
                    <a:pt x="20039" y="3610"/>
                    <a:pt x="19061" y="5245"/>
                    <a:pt x="18364" y="6999"/>
                  </a:cubicBezTo>
                  <a:cubicBezTo>
                    <a:pt x="17907" y="8175"/>
                    <a:pt x="17597" y="9403"/>
                    <a:pt x="17354" y="10640"/>
                  </a:cubicBezTo>
                  <a:cubicBezTo>
                    <a:pt x="17193" y="11443"/>
                    <a:pt x="17064" y="12228"/>
                    <a:pt x="17007" y="1304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22"/>
          <p:cNvGrpSpPr/>
          <p:nvPr/>
        </p:nvGrpSpPr>
        <p:grpSpPr>
          <a:xfrm rot="-5050089">
            <a:off x="10321193" y="5707101"/>
            <a:ext cx="1314696" cy="2117612"/>
            <a:chOff x="6587042" y="3654975"/>
            <a:chExt cx="1139808" cy="1835915"/>
          </a:xfrm>
        </p:grpSpPr>
        <p:sp>
          <p:nvSpPr>
            <p:cNvPr id="604" name="Google Shape;604;p22"/>
            <p:cNvSpPr/>
            <p:nvPr/>
          </p:nvSpPr>
          <p:spPr>
            <a:xfrm rot="155083" flipH="1">
              <a:off x="6620958" y="3678475"/>
              <a:ext cx="1071976" cy="1770130"/>
            </a:xfrm>
            <a:custGeom>
              <a:avLst/>
              <a:gdLst/>
              <a:ahLst/>
              <a:cxnLst/>
              <a:rect l="l" t="t" r="r" b="b"/>
              <a:pathLst>
                <a:path w="13685" h="20997" extrusionOk="0">
                  <a:moveTo>
                    <a:pt x="12800" y="14750"/>
                  </a:moveTo>
                  <a:cubicBezTo>
                    <a:pt x="13684" y="15910"/>
                    <a:pt x="13260" y="17451"/>
                    <a:pt x="12829" y="18791"/>
                  </a:cubicBezTo>
                  <a:cubicBezTo>
                    <a:pt x="12744" y="19056"/>
                    <a:pt x="12658" y="19312"/>
                    <a:pt x="12584" y="19556"/>
                  </a:cubicBezTo>
                  <a:cubicBezTo>
                    <a:pt x="12662" y="19651"/>
                    <a:pt x="12578" y="19753"/>
                    <a:pt x="12492" y="19802"/>
                  </a:cubicBezTo>
                  <a:cubicBezTo>
                    <a:pt x="12456" y="19931"/>
                    <a:pt x="12367" y="20160"/>
                    <a:pt x="12203" y="20023"/>
                  </a:cubicBezTo>
                  <a:cubicBezTo>
                    <a:pt x="11397" y="20680"/>
                    <a:pt x="10354" y="20997"/>
                    <a:pt x="9318" y="20916"/>
                  </a:cubicBezTo>
                  <a:cubicBezTo>
                    <a:pt x="8255" y="20867"/>
                    <a:pt x="7193" y="20768"/>
                    <a:pt x="6135" y="20656"/>
                  </a:cubicBezTo>
                  <a:cubicBezTo>
                    <a:pt x="5031" y="20565"/>
                    <a:pt x="3694" y="20190"/>
                    <a:pt x="3422" y="18961"/>
                  </a:cubicBezTo>
                  <a:cubicBezTo>
                    <a:pt x="3412" y="18905"/>
                    <a:pt x="3400" y="18849"/>
                    <a:pt x="3392" y="18794"/>
                  </a:cubicBezTo>
                  <a:cubicBezTo>
                    <a:pt x="3242" y="17960"/>
                    <a:pt x="3170" y="17188"/>
                    <a:pt x="2332" y="16724"/>
                  </a:cubicBezTo>
                  <a:cubicBezTo>
                    <a:pt x="964" y="15999"/>
                    <a:pt x="506" y="15203"/>
                    <a:pt x="726" y="13647"/>
                  </a:cubicBezTo>
                  <a:cubicBezTo>
                    <a:pt x="824" y="12818"/>
                    <a:pt x="1149" y="12005"/>
                    <a:pt x="1071" y="11163"/>
                  </a:cubicBezTo>
                  <a:cubicBezTo>
                    <a:pt x="985" y="10479"/>
                    <a:pt x="330" y="10046"/>
                    <a:pt x="163" y="9387"/>
                  </a:cubicBezTo>
                  <a:cubicBezTo>
                    <a:pt x="0" y="6633"/>
                    <a:pt x="2170" y="6568"/>
                    <a:pt x="752" y="1959"/>
                  </a:cubicBezTo>
                  <a:cubicBezTo>
                    <a:pt x="568" y="1312"/>
                    <a:pt x="43" y="1"/>
                    <a:pt x="1291" y="687"/>
                  </a:cubicBezTo>
                  <a:cubicBezTo>
                    <a:pt x="2273" y="1094"/>
                    <a:pt x="3238" y="1549"/>
                    <a:pt x="4174" y="2052"/>
                  </a:cubicBezTo>
                  <a:cubicBezTo>
                    <a:pt x="5238" y="2668"/>
                    <a:pt x="6474" y="3303"/>
                    <a:pt x="6962" y="4505"/>
                  </a:cubicBezTo>
                  <a:cubicBezTo>
                    <a:pt x="7153" y="4990"/>
                    <a:pt x="7180" y="5522"/>
                    <a:pt x="7360" y="6010"/>
                  </a:cubicBezTo>
                  <a:cubicBezTo>
                    <a:pt x="8081" y="7951"/>
                    <a:pt x="11065" y="7166"/>
                    <a:pt x="11270" y="10040"/>
                  </a:cubicBezTo>
                  <a:cubicBezTo>
                    <a:pt x="11387" y="11206"/>
                    <a:pt x="10681" y="12471"/>
                    <a:pt x="11256" y="13572"/>
                  </a:cubicBezTo>
                  <a:cubicBezTo>
                    <a:pt x="11657" y="14090"/>
                    <a:pt x="12396" y="14217"/>
                    <a:pt x="12800" y="1475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2"/>
            <p:cNvSpPr/>
            <p:nvPr/>
          </p:nvSpPr>
          <p:spPr>
            <a:xfrm rot="155083" flipH="1">
              <a:off x="6849986" y="3728074"/>
              <a:ext cx="841601" cy="1744501"/>
            </a:xfrm>
            <a:custGeom>
              <a:avLst/>
              <a:gdLst/>
              <a:ahLst/>
              <a:cxnLst/>
              <a:rect l="l" t="t" r="r" b="b"/>
              <a:pathLst>
                <a:path w="10744" h="20693" extrusionOk="0">
                  <a:moveTo>
                    <a:pt x="9078" y="20654"/>
                  </a:moveTo>
                  <a:cubicBezTo>
                    <a:pt x="9060" y="20641"/>
                    <a:pt x="9050" y="20625"/>
                    <a:pt x="9046" y="20605"/>
                  </a:cubicBezTo>
                  <a:cubicBezTo>
                    <a:pt x="8986" y="20366"/>
                    <a:pt x="8927" y="20126"/>
                    <a:pt x="8871" y="19887"/>
                  </a:cubicBezTo>
                  <a:cubicBezTo>
                    <a:pt x="8812" y="19636"/>
                    <a:pt x="8751" y="19386"/>
                    <a:pt x="8688" y="19135"/>
                  </a:cubicBezTo>
                  <a:cubicBezTo>
                    <a:pt x="8360" y="17818"/>
                    <a:pt x="7994" y="16510"/>
                    <a:pt x="7610" y="15208"/>
                  </a:cubicBezTo>
                  <a:cubicBezTo>
                    <a:pt x="6785" y="15084"/>
                    <a:pt x="5980" y="14828"/>
                    <a:pt x="5186" y="14581"/>
                  </a:cubicBezTo>
                  <a:cubicBezTo>
                    <a:pt x="4492" y="14375"/>
                    <a:pt x="3817" y="14102"/>
                    <a:pt x="3168" y="13792"/>
                  </a:cubicBezTo>
                  <a:cubicBezTo>
                    <a:pt x="2594" y="13513"/>
                    <a:pt x="2026" y="13217"/>
                    <a:pt x="1503" y="12851"/>
                  </a:cubicBezTo>
                  <a:cubicBezTo>
                    <a:pt x="1401" y="12769"/>
                    <a:pt x="840" y="12446"/>
                    <a:pt x="1035" y="12318"/>
                  </a:cubicBezTo>
                  <a:cubicBezTo>
                    <a:pt x="1076" y="12298"/>
                    <a:pt x="1127" y="12319"/>
                    <a:pt x="1142" y="12361"/>
                  </a:cubicBezTo>
                  <a:cubicBezTo>
                    <a:pt x="1185" y="12432"/>
                    <a:pt x="1255" y="12479"/>
                    <a:pt x="1319" y="12532"/>
                  </a:cubicBezTo>
                  <a:cubicBezTo>
                    <a:pt x="2085" y="13107"/>
                    <a:pt x="2952" y="13540"/>
                    <a:pt x="3825" y="13922"/>
                  </a:cubicBezTo>
                  <a:cubicBezTo>
                    <a:pt x="4425" y="14193"/>
                    <a:pt x="5057" y="14385"/>
                    <a:pt x="5683" y="14577"/>
                  </a:cubicBezTo>
                  <a:cubicBezTo>
                    <a:pt x="6010" y="14680"/>
                    <a:pt x="6338" y="14774"/>
                    <a:pt x="6668" y="14857"/>
                  </a:cubicBezTo>
                  <a:cubicBezTo>
                    <a:pt x="6962" y="14933"/>
                    <a:pt x="7259" y="14998"/>
                    <a:pt x="7560" y="15045"/>
                  </a:cubicBezTo>
                  <a:cubicBezTo>
                    <a:pt x="7469" y="14740"/>
                    <a:pt x="7377" y="14437"/>
                    <a:pt x="7285" y="14134"/>
                  </a:cubicBezTo>
                  <a:cubicBezTo>
                    <a:pt x="6904" y="12876"/>
                    <a:pt x="6464" y="11637"/>
                    <a:pt x="5987" y="10415"/>
                  </a:cubicBezTo>
                  <a:lnTo>
                    <a:pt x="5985" y="10415"/>
                  </a:lnTo>
                  <a:cubicBezTo>
                    <a:pt x="5216" y="10311"/>
                    <a:pt x="4469" y="10117"/>
                    <a:pt x="3727" y="9896"/>
                  </a:cubicBezTo>
                  <a:cubicBezTo>
                    <a:pt x="2536" y="9536"/>
                    <a:pt x="1334" y="9113"/>
                    <a:pt x="335" y="8356"/>
                  </a:cubicBezTo>
                  <a:cubicBezTo>
                    <a:pt x="256" y="8291"/>
                    <a:pt x="0" y="8104"/>
                    <a:pt x="183" y="8028"/>
                  </a:cubicBezTo>
                  <a:cubicBezTo>
                    <a:pt x="220" y="8021"/>
                    <a:pt x="259" y="8047"/>
                    <a:pt x="269" y="8083"/>
                  </a:cubicBezTo>
                  <a:cubicBezTo>
                    <a:pt x="312" y="8147"/>
                    <a:pt x="378" y="8190"/>
                    <a:pt x="436" y="8241"/>
                  </a:cubicBezTo>
                  <a:cubicBezTo>
                    <a:pt x="1721" y="9194"/>
                    <a:pt x="3293" y="9631"/>
                    <a:pt x="4819" y="10038"/>
                  </a:cubicBezTo>
                  <a:cubicBezTo>
                    <a:pt x="5149" y="10118"/>
                    <a:pt x="5488" y="10185"/>
                    <a:pt x="5823" y="10236"/>
                  </a:cubicBezTo>
                  <a:cubicBezTo>
                    <a:pt x="5850" y="10246"/>
                    <a:pt x="5886" y="10248"/>
                    <a:pt x="5922" y="10251"/>
                  </a:cubicBezTo>
                  <a:cubicBezTo>
                    <a:pt x="5370" y="8852"/>
                    <a:pt x="4766" y="7469"/>
                    <a:pt x="4134" y="6103"/>
                  </a:cubicBezTo>
                  <a:cubicBezTo>
                    <a:pt x="4118" y="6091"/>
                    <a:pt x="4106" y="6073"/>
                    <a:pt x="4105" y="6045"/>
                  </a:cubicBezTo>
                  <a:lnTo>
                    <a:pt x="4105" y="6041"/>
                  </a:lnTo>
                  <a:lnTo>
                    <a:pt x="4070" y="5969"/>
                  </a:lnTo>
                  <a:cubicBezTo>
                    <a:pt x="4060" y="5976"/>
                    <a:pt x="4047" y="5979"/>
                    <a:pt x="4034" y="5981"/>
                  </a:cubicBezTo>
                  <a:cubicBezTo>
                    <a:pt x="3873" y="5991"/>
                    <a:pt x="3710" y="5995"/>
                    <a:pt x="3548" y="5979"/>
                  </a:cubicBezTo>
                  <a:cubicBezTo>
                    <a:pt x="3057" y="5935"/>
                    <a:pt x="2594" y="5758"/>
                    <a:pt x="2141" y="5575"/>
                  </a:cubicBezTo>
                  <a:cubicBezTo>
                    <a:pt x="1828" y="5452"/>
                    <a:pt x="1521" y="5302"/>
                    <a:pt x="1192" y="5226"/>
                  </a:cubicBezTo>
                  <a:cubicBezTo>
                    <a:pt x="1184" y="5225"/>
                    <a:pt x="1176" y="5225"/>
                    <a:pt x="1169" y="5230"/>
                  </a:cubicBezTo>
                  <a:cubicBezTo>
                    <a:pt x="1129" y="5245"/>
                    <a:pt x="1084" y="5219"/>
                    <a:pt x="1071" y="5181"/>
                  </a:cubicBezTo>
                  <a:cubicBezTo>
                    <a:pt x="1047" y="5068"/>
                    <a:pt x="1184" y="5061"/>
                    <a:pt x="1258" y="5085"/>
                  </a:cubicBezTo>
                  <a:cubicBezTo>
                    <a:pt x="2078" y="5317"/>
                    <a:pt x="2833" y="5813"/>
                    <a:pt x="3704" y="5836"/>
                  </a:cubicBezTo>
                  <a:cubicBezTo>
                    <a:pt x="3804" y="5837"/>
                    <a:pt x="3905" y="5834"/>
                    <a:pt x="4006" y="5830"/>
                  </a:cubicBezTo>
                  <a:lnTo>
                    <a:pt x="3855" y="5506"/>
                  </a:lnTo>
                  <a:cubicBezTo>
                    <a:pt x="3352" y="4488"/>
                    <a:pt x="2856" y="3462"/>
                    <a:pt x="2273" y="2484"/>
                  </a:cubicBezTo>
                  <a:cubicBezTo>
                    <a:pt x="2012" y="2047"/>
                    <a:pt x="1714" y="1616"/>
                    <a:pt x="1409" y="1213"/>
                  </a:cubicBezTo>
                  <a:cubicBezTo>
                    <a:pt x="1145" y="873"/>
                    <a:pt x="896" y="521"/>
                    <a:pt x="604" y="201"/>
                  </a:cubicBezTo>
                  <a:cubicBezTo>
                    <a:pt x="551" y="200"/>
                    <a:pt x="516" y="134"/>
                    <a:pt x="545" y="89"/>
                  </a:cubicBezTo>
                  <a:cubicBezTo>
                    <a:pt x="554" y="72"/>
                    <a:pt x="567" y="60"/>
                    <a:pt x="583" y="53"/>
                  </a:cubicBezTo>
                  <a:cubicBezTo>
                    <a:pt x="688" y="0"/>
                    <a:pt x="824" y="230"/>
                    <a:pt x="889" y="295"/>
                  </a:cubicBezTo>
                  <a:cubicBezTo>
                    <a:pt x="1020" y="456"/>
                    <a:pt x="1148" y="618"/>
                    <a:pt x="1273" y="784"/>
                  </a:cubicBezTo>
                  <a:cubicBezTo>
                    <a:pt x="1677" y="1308"/>
                    <a:pt x="2071" y="1845"/>
                    <a:pt x="2410" y="2415"/>
                  </a:cubicBezTo>
                  <a:cubicBezTo>
                    <a:pt x="2973" y="3360"/>
                    <a:pt x="3452" y="4349"/>
                    <a:pt x="3940" y="5334"/>
                  </a:cubicBezTo>
                  <a:cubicBezTo>
                    <a:pt x="4011" y="5483"/>
                    <a:pt x="4082" y="5633"/>
                    <a:pt x="4152" y="5782"/>
                  </a:cubicBezTo>
                  <a:cubicBezTo>
                    <a:pt x="4200" y="5561"/>
                    <a:pt x="4266" y="5344"/>
                    <a:pt x="4310" y="5124"/>
                  </a:cubicBezTo>
                  <a:cubicBezTo>
                    <a:pt x="4384" y="4802"/>
                    <a:pt x="4451" y="4481"/>
                    <a:pt x="4515" y="4158"/>
                  </a:cubicBezTo>
                  <a:cubicBezTo>
                    <a:pt x="4651" y="3476"/>
                    <a:pt x="4701" y="2792"/>
                    <a:pt x="4691" y="2098"/>
                  </a:cubicBezTo>
                  <a:cubicBezTo>
                    <a:pt x="4689" y="1998"/>
                    <a:pt x="4837" y="1990"/>
                    <a:pt x="4844" y="2090"/>
                  </a:cubicBezTo>
                  <a:cubicBezTo>
                    <a:pt x="4883" y="3314"/>
                    <a:pt x="4625" y="4513"/>
                    <a:pt x="4332" y="5693"/>
                  </a:cubicBezTo>
                  <a:cubicBezTo>
                    <a:pt x="4306" y="5800"/>
                    <a:pt x="4277" y="5907"/>
                    <a:pt x="4262" y="6015"/>
                  </a:cubicBezTo>
                  <a:cubicBezTo>
                    <a:pt x="4893" y="7371"/>
                    <a:pt x="5482" y="8745"/>
                    <a:pt x="6031" y="10134"/>
                  </a:cubicBezTo>
                  <a:cubicBezTo>
                    <a:pt x="6039" y="10110"/>
                    <a:pt x="6047" y="10085"/>
                    <a:pt x="6053" y="10061"/>
                  </a:cubicBezTo>
                  <a:cubicBezTo>
                    <a:pt x="6116" y="9845"/>
                    <a:pt x="6182" y="9631"/>
                    <a:pt x="6246" y="9417"/>
                  </a:cubicBezTo>
                  <a:cubicBezTo>
                    <a:pt x="6644" y="7982"/>
                    <a:pt x="7124" y="6526"/>
                    <a:pt x="7081" y="5018"/>
                  </a:cubicBezTo>
                  <a:cubicBezTo>
                    <a:pt x="7079" y="4921"/>
                    <a:pt x="7227" y="4908"/>
                    <a:pt x="7233" y="5010"/>
                  </a:cubicBezTo>
                  <a:cubicBezTo>
                    <a:pt x="7273" y="6661"/>
                    <a:pt x="6729" y="8248"/>
                    <a:pt x="6284" y="9816"/>
                  </a:cubicBezTo>
                  <a:cubicBezTo>
                    <a:pt x="6243" y="9966"/>
                    <a:pt x="6189" y="10114"/>
                    <a:pt x="6155" y="10265"/>
                  </a:cubicBezTo>
                  <a:cubicBezTo>
                    <a:pt x="6155" y="10300"/>
                    <a:pt x="6136" y="10323"/>
                    <a:pt x="6110" y="10334"/>
                  </a:cubicBezTo>
                  <a:cubicBezTo>
                    <a:pt x="6335" y="10908"/>
                    <a:pt x="6555" y="11480"/>
                    <a:pt x="6766" y="12059"/>
                  </a:cubicBezTo>
                  <a:cubicBezTo>
                    <a:pt x="7108" y="13057"/>
                    <a:pt x="7429" y="14063"/>
                    <a:pt x="7728" y="15074"/>
                  </a:cubicBezTo>
                  <a:cubicBezTo>
                    <a:pt x="7791" y="15084"/>
                    <a:pt x="7856" y="15093"/>
                    <a:pt x="7919" y="15100"/>
                  </a:cubicBezTo>
                  <a:cubicBezTo>
                    <a:pt x="8014" y="15110"/>
                    <a:pt x="8112" y="15117"/>
                    <a:pt x="8207" y="15123"/>
                  </a:cubicBezTo>
                  <a:cubicBezTo>
                    <a:pt x="8352" y="14861"/>
                    <a:pt x="8490" y="14595"/>
                    <a:pt x="8619" y="14324"/>
                  </a:cubicBezTo>
                  <a:cubicBezTo>
                    <a:pt x="9528" y="12378"/>
                    <a:pt x="10488" y="10358"/>
                    <a:pt x="10589" y="8183"/>
                  </a:cubicBezTo>
                  <a:cubicBezTo>
                    <a:pt x="10602" y="8101"/>
                    <a:pt x="10551" y="7962"/>
                    <a:pt x="10665" y="7946"/>
                  </a:cubicBezTo>
                  <a:cubicBezTo>
                    <a:pt x="10704" y="7943"/>
                    <a:pt x="10744" y="7976"/>
                    <a:pt x="10744" y="8019"/>
                  </a:cubicBezTo>
                  <a:cubicBezTo>
                    <a:pt x="10741" y="8173"/>
                    <a:pt x="10738" y="8328"/>
                    <a:pt x="10725" y="8482"/>
                  </a:cubicBezTo>
                  <a:cubicBezTo>
                    <a:pt x="10573" y="10249"/>
                    <a:pt x="9899" y="11918"/>
                    <a:pt x="9163" y="13514"/>
                  </a:cubicBezTo>
                  <a:cubicBezTo>
                    <a:pt x="8911" y="14078"/>
                    <a:pt x="8651" y="14636"/>
                    <a:pt x="8352" y="15175"/>
                  </a:cubicBezTo>
                  <a:cubicBezTo>
                    <a:pt x="8355" y="15186"/>
                    <a:pt x="8357" y="15199"/>
                    <a:pt x="8357" y="15209"/>
                  </a:cubicBezTo>
                  <a:cubicBezTo>
                    <a:pt x="8353" y="15245"/>
                    <a:pt x="8327" y="15271"/>
                    <a:pt x="8294" y="15278"/>
                  </a:cubicBezTo>
                  <a:cubicBezTo>
                    <a:pt x="8288" y="15288"/>
                    <a:pt x="8281" y="15300"/>
                    <a:pt x="8276" y="15310"/>
                  </a:cubicBezTo>
                  <a:cubicBezTo>
                    <a:pt x="8209" y="15426"/>
                    <a:pt x="8142" y="15544"/>
                    <a:pt x="8076" y="15661"/>
                  </a:cubicBezTo>
                  <a:cubicBezTo>
                    <a:pt x="8056" y="15691"/>
                    <a:pt x="8043" y="15727"/>
                    <a:pt x="8015" y="15754"/>
                  </a:cubicBezTo>
                  <a:cubicBezTo>
                    <a:pt x="7991" y="15776"/>
                    <a:pt x="7955" y="15777"/>
                    <a:pt x="7928" y="15761"/>
                  </a:cubicBezTo>
                  <a:cubicBezTo>
                    <a:pt x="8237" y="16835"/>
                    <a:pt x="8527" y="17913"/>
                    <a:pt x="8805" y="18997"/>
                  </a:cubicBezTo>
                  <a:cubicBezTo>
                    <a:pt x="8940" y="19524"/>
                    <a:pt x="9060" y="20054"/>
                    <a:pt x="9191" y="20580"/>
                  </a:cubicBezTo>
                  <a:cubicBezTo>
                    <a:pt x="9211" y="20639"/>
                    <a:pt x="9128" y="20692"/>
                    <a:pt x="9078" y="20654"/>
                  </a:cubicBezTo>
                  <a:close/>
                  <a:moveTo>
                    <a:pt x="7778" y="15229"/>
                  </a:moveTo>
                  <a:cubicBezTo>
                    <a:pt x="7820" y="15372"/>
                    <a:pt x="7861" y="15511"/>
                    <a:pt x="7903" y="15653"/>
                  </a:cubicBezTo>
                  <a:cubicBezTo>
                    <a:pt x="7905" y="15648"/>
                    <a:pt x="7907" y="15643"/>
                    <a:pt x="7912" y="15639"/>
                  </a:cubicBezTo>
                  <a:cubicBezTo>
                    <a:pt x="7984" y="15515"/>
                    <a:pt x="8056" y="15389"/>
                    <a:pt x="8127" y="15264"/>
                  </a:cubicBezTo>
                  <a:cubicBezTo>
                    <a:pt x="8011" y="15257"/>
                    <a:pt x="7896" y="15245"/>
                    <a:pt x="7778" y="152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6" name="Google Shape;606;p22"/>
          <p:cNvGrpSpPr/>
          <p:nvPr/>
        </p:nvGrpSpPr>
        <p:grpSpPr>
          <a:xfrm rot="2700000">
            <a:off x="10737495" y="5814533"/>
            <a:ext cx="686432" cy="684892"/>
            <a:chOff x="2437825" y="676400"/>
            <a:chExt cx="593859" cy="592527"/>
          </a:xfrm>
        </p:grpSpPr>
        <p:sp>
          <p:nvSpPr>
            <p:cNvPr id="607" name="Google Shape;607;p22"/>
            <p:cNvSpPr/>
            <p:nvPr/>
          </p:nvSpPr>
          <p:spPr>
            <a:xfrm>
              <a:off x="2437825" y="676400"/>
              <a:ext cx="593859" cy="592527"/>
            </a:xfrm>
            <a:custGeom>
              <a:avLst/>
              <a:gdLst/>
              <a:ahLst/>
              <a:cxnLst/>
              <a:rect l="l" t="t" r="r" b="b"/>
              <a:pathLst>
                <a:path w="11146" h="11121" extrusionOk="0">
                  <a:moveTo>
                    <a:pt x="6011" y="8212"/>
                  </a:moveTo>
                  <a:cubicBezTo>
                    <a:pt x="5558" y="9144"/>
                    <a:pt x="5137" y="10301"/>
                    <a:pt x="4234" y="10872"/>
                  </a:cubicBezTo>
                  <a:cubicBezTo>
                    <a:pt x="2396" y="11121"/>
                    <a:pt x="3022" y="8497"/>
                    <a:pt x="3615" y="7545"/>
                  </a:cubicBezTo>
                  <a:cubicBezTo>
                    <a:pt x="2660" y="7680"/>
                    <a:pt x="1312" y="7922"/>
                    <a:pt x="636" y="7071"/>
                  </a:cubicBezTo>
                  <a:cubicBezTo>
                    <a:pt x="0" y="5903"/>
                    <a:pt x="1877" y="5420"/>
                    <a:pt x="2706" y="5229"/>
                  </a:cubicBezTo>
                  <a:cubicBezTo>
                    <a:pt x="284" y="2972"/>
                    <a:pt x="1513" y="587"/>
                    <a:pt x="4027" y="3515"/>
                  </a:cubicBezTo>
                  <a:cubicBezTo>
                    <a:pt x="5389" y="0"/>
                    <a:pt x="8695" y="1431"/>
                    <a:pt x="6192" y="4733"/>
                  </a:cubicBezTo>
                  <a:cubicBezTo>
                    <a:pt x="11145" y="4088"/>
                    <a:pt x="10740" y="6829"/>
                    <a:pt x="7446" y="6614"/>
                  </a:cubicBezTo>
                  <a:cubicBezTo>
                    <a:pt x="10202" y="9068"/>
                    <a:pt x="8491" y="10919"/>
                    <a:pt x="6011" y="821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22"/>
            <p:cNvSpPr/>
            <p:nvPr/>
          </p:nvSpPr>
          <p:spPr>
            <a:xfrm>
              <a:off x="2600380" y="915893"/>
              <a:ext cx="184509" cy="189251"/>
            </a:xfrm>
            <a:custGeom>
              <a:avLst/>
              <a:gdLst/>
              <a:ahLst/>
              <a:cxnLst/>
              <a:rect l="l" t="t" r="r" b="b"/>
              <a:pathLst>
                <a:path w="3463" h="3552" extrusionOk="0">
                  <a:moveTo>
                    <a:pt x="1027" y="408"/>
                  </a:moveTo>
                  <a:cubicBezTo>
                    <a:pt x="1061" y="287"/>
                    <a:pt x="1122" y="176"/>
                    <a:pt x="1229" y="104"/>
                  </a:cubicBezTo>
                  <a:cubicBezTo>
                    <a:pt x="1387" y="1"/>
                    <a:pt x="1605" y="44"/>
                    <a:pt x="1710" y="202"/>
                  </a:cubicBezTo>
                  <a:cubicBezTo>
                    <a:pt x="1826" y="368"/>
                    <a:pt x="1725" y="523"/>
                    <a:pt x="1688" y="688"/>
                  </a:cubicBezTo>
                  <a:cubicBezTo>
                    <a:pt x="1964" y="516"/>
                    <a:pt x="2342" y="402"/>
                    <a:pt x="2443" y="812"/>
                  </a:cubicBezTo>
                  <a:cubicBezTo>
                    <a:pt x="2493" y="1091"/>
                    <a:pt x="2254" y="1181"/>
                    <a:pt x="2047" y="1293"/>
                  </a:cubicBezTo>
                  <a:cubicBezTo>
                    <a:pt x="2050" y="1296"/>
                    <a:pt x="2055" y="1302"/>
                    <a:pt x="2057" y="1306"/>
                  </a:cubicBezTo>
                  <a:cubicBezTo>
                    <a:pt x="2280" y="1217"/>
                    <a:pt x="2630" y="1308"/>
                    <a:pt x="2855" y="1268"/>
                  </a:cubicBezTo>
                  <a:cubicBezTo>
                    <a:pt x="3219" y="1160"/>
                    <a:pt x="3462" y="1687"/>
                    <a:pt x="3139" y="1891"/>
                  </a:cubicBezTo>
                  <a:cubicBezTo>
                    <a:pt x="3028" y="1920"/>
                    <a:pt x="2873" y="1956"/>
                    <a:pt x="2707" y="1978"/>
                  </a:cubicBezTo>
                  <a:cubicBezTo>
                    <a:pt x="3019" y="2234"/>
                    <a:pt x="3249" y="2665"/>
                    <a:pt x="2946" y="2848"/>
                  </a:cubicBezTo>
                  <a:cubicBezTo>
                    <a:pt x="2759" y="2974"/>
                    <a:pt x="2535" y="2878"/>
                    <a:pt x="2423" y="2701"/>
                  </a:cubicBezTo>
                  <a:cubicBezTo>
                    <a:pt x="2338" y="2619"/>
                    <a:pt x="2221" y="2526"/>
                    <a:pt x="2125" y="2423"/>
                  </a:cubicBezTo>
                  <a:cubicBezTo>
                    <a:pt x="2118" y="2471"/>
                    <a:pt x="2113" y="2515"/>
                    <a:pt x="2119" y="2559"/>
                  </a:cubicBezTo>
                  <a:cubicBezTo>
                    <a:pt x="2732" y="3057"/>
                    <a:pt x="1806" y="3552"/>
                    <a:pt x="1508" y="2892"/>
                  </a:cubicBezTo>
                  <a:cubicBezTo>
                    <a:pt x="1373" y="2643"/>
                    <a:pt x="1386" y="2143"/>
                    <a:pt x="1586" y="1907"/>
                  </a:cubicBezTo>
                  <a:cubicBezTo>
                    <a:pt x="1566" y="1899"/>
                    <a:pt x="1546" y="1889"/>
                    <a:pt x="1528" y="1877"/>
                  </a:cubicBezTo>
                  <a:cubicBezTo>
                    <a:pt x="1399" y="1984"/>
                    <a:pt x="1191" y="2037"/>
                    <a:pt x="1044" y="2111"/>
                  </a:cubicBezTo>
                  <a:cubicBezTo>
                    <a:pt x="903" y="2502"/>
                    <a:pt x="308" y="2317"/>
                    <a:pt x="349" y="1926"/>
                  </a:cubicBezTo>
                  <a:cubicBezTo>
                    <a:pt x="361" y="1840"/>
                    <a:pt x="395" y="1766"/>
                    <a:pt x="444" y="1703"/>
                  </a:cubicBezTo>
                  <a:cubicBezTo>
                    <a:pt x="338" y="1702"/>
                    <a:pt x="242" y="1670"/>
                    <a:pt x="174" y="1558"/>
                  </a:cubicBezTo>
                  <a:cubicBezTo>
                    <a:pt x="0" y="1242"/>
                    <a:pt x="252" y="1038"/>
                    <a:pt x="572" y="976"/>
                  </a:cubicBezTo>
                  <a:cubicBezTo>
                    <a:pt x="457" y="856"/>
                    <a:pt x="385" y="715"/>
                    <a:pt x="404" y="596"/>
                  </a:cubicBezTo>
                  <a:cubicBezTo>
                    <a:pt x="480" y="281"/>
                    <a:pt x="775" y="276"/>
                    <a:pt x="1027" y="408"/>
                  </a:cubicBezTo>
                  <a:close/>
                  <a:moveTo>
                    <a:pt x="1487" y="1331"/>
                  </a:moveTo>
                  <a:cubicBezTo>
                    <a:pt x="1456" y="1299"/>
                    <a:pt x="1429" y="1260"/>
                    <a:pt x="1410" y="1222"/>
                  </a:cubicBezTo>
                  <a:cubicBezTo>
                    <a:pt x="1400" y="1223"/>
                    <a:pt x="1387" y="1224"/>
                    <a:pt x="1375" y="1227"/>
                  </a:cubicBezTo>
                  <a:cubicBezTo>
                    <a:pt x="1385" y="1249"/>
                    <a:pt x="1389" y="1272"/>
                    <a:pt x="1393" y="1296"/>
                  </a:cubicBezTo>
                  <a:cubicBezTo>
                    <a:pt x="1425" y="1306"/>
                    <a:pt x="1454" y="1321"/>
                    <a:pt x="1482" y="13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 name="Google Shape;609;p22"/>
          <p:cNvGrpSpPr/>
          <p:nvPr/>
        </p:nvGrpSpPr>
        <p:grpSpPr>
          <a:xfrm rot="2700000">
            <a:off x="6625628" y="6044933"/>
            <a:ext cx="686432" cy="684892"/>
            <a:chOff x="2437825" y="676400"/>
            <a:chExt cx="593859" cy="592527"/>
          </a:xfrm>
        </p:grpSpPr>
        <p:sp>
          <p:nvSpPr>
            <p:cNvPr id="610" name="Google Shape;610;p22"/>
            <p:cNvSpPr/>
            <p:nvPr/>
          </p:nvSpPr>
          <p:spPr>
            <a:xfrm>
              <a:off x="2437825" y="676400"/>
              <a:ext cx="593859" cy="592527"/>
            </a:xfrm>
            <a:custGeom>
              <a:avLst/>
              <a:gdLst/>
              <a:ahLst/>
              <a:cxnLst/>
              <a:rect l="l" t="t" r="r" b="b"/>
              <a:pathLst>
                <a:path w="11146" h="11121" extrusionOk="0">
                  <a:moveTo>
                    <a:pt x="6011" y="8212"/>
                  </a:moveTo>
                  <a:cubicBezTo>
                    <a:pt x="5558" y="9144"/>
                    <a:pt x="5137" y="10301"/>
                    <a:pt x="4234" y="10872"/>
                  </a:cubicBezTo>
                  <a:cubicBezTo>
                    <a:pt x="2396" y="11121"/>
                    <a:pt x="3022" y="8497"/>
                    <a:pt x="3615" y="7545"/>
                  </a:cubicBezTo>
                  <a:cubicBezTo>
                    <a:pt x="2660" y="7680"/>
                    <a:pt x="1312" y="7922"/>
                    <a:pt x="636" y="7071"/>
                  </a:cubicBezTo>
                  <a:cubicBezTo>
                    <a:pt x="0" y="5903"/>
                    <a:pt x="1877" y="5420"/>
                    <a:pt x="2706" y="5229"/>
                  </a:cubicBezTo>
                  <a:cubicBezTo>
                    <a:pt x="284" y="2972"/>
                    <a:pt x="1513" y="587"/>
                    <a:pt x="4027" y="3515"/>
                  </a:cubicBezTo>
                  <a:cubicBezTo>
                    <a:pt x="5389" y="0"/>
                    <a:pt x="8695" y="1431"/>
                    <a:pt x="6192" y="4733"/>
                  </a:cubicBezTo>
                  <a:cubicBezTo>
                    <a:pt x="11145" y="4088"/>
                    <a:pt x="10740" y="6829"/>
                    <a:pt x="7446" y="6614"/>
                  </a:cubicBezTo>
                  <a:cubicBezTo>
                    <a:pt x="10202" y="9068"/>
                    <a:pt x="8491" y="10919"/>
                    <a:pt x="6011" y="821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22"/>
            <p:cNvSpPr/>
            <p:nvPr/>
          </p:nvSpPr>
          <p:spPr>
            <a:xfrm>
              <a:off x="2600380" y="915893"/>
              <a:ext cx="184509" cy="189251"/>
            </a:xfrm>
            <a:custGeom>
              <a:avLst/>
              <a:gdLst/>
              <a:ahLst/>
              <a:cxnLst/>
              <a:rect l="l" t="t" r="r" b="b"/>
              <a:pathLst>
                <a:path w="3463" h="3552" extrusionOk="0">
                  <a:moveTo>
                    <a:pt x="1027" y="408"/>
                  </a:moveTo>
                  <a:cubicBezTo>
                    <a:pt x="1061" y="287"/>
                    <a:pt x="1122" y="176"/>
                    <a:pt x="1229" y="104"/>
                  </a:cubicBezTo>
                  <a:cubicBezTo>
                    <a:pt x="1387" y="1"/>
                    <a:pt x="1605" y="44"/>
                    <a:pt x="1710" y="202"/>
                  </a:cubicBezTo>
                  <a:cubicBezTo>
                    <a:pt x="1826" y="368"/>
                    <a:pt x="1725" y="523"/>
                    <a:pt x="1688" y="688"/>
                  </a:cubicBezTo>
                  <a:cubicBezTo>
                    <a:pt x="1964" y="516"/>
                    <a:pt x="2342" y="402"/>
                    <a:pt x="2443" y="812"/>
                  </a:cubicBezTo>
                  <a:cubicBezTo>
                    <a:pt x="2493" y="1091"/>
                    <a:pt x="2254" y="1181"/>
                    <a:pt x="2047" y="1293"/>
                  </a:cubicBezTo>
                  <a:cubicBezTo>
                    <a:pt x="2050" y="1296"/>
                    <a:pt x="2055" y="1302"/>
                    <a:pt x="2057" y="1306"/>
                  </a:cubicBezTo>
                  <a:cubicBezTo>
                    <a:pt x="2280" y="1217"/>
                    <a:pt x="2630" y="1308"/>
                    <a:pt x="2855" y="1268"/>
                  </a:cubicBezTo>
                  <a:cubicBezTo>
                    <a:pt x="3219" y="1160"/>
                    <a:pt x="3462" y="1687"/>
                    <a:pt x="3139" y="1891"/>
                  </a:cubicBezTo>
                  <a:cubicBezTo>
                    <a:pt x="3028" y="1920"/>
                    <a:pt x="2873" y="1956"/>
                    <a:pt x="2707" y="1978"/>
                  </a:cubicBezTo>
                  <a:cubicBezTo>
                    <a:pt x="3019" y="2234"/>
                    <a:pt x="3249" y="2665"/>
                    <a:pt x="2946" y="2848"/>
                  </a:cubicBezTo>
                  <a:cubicBezTo>
                    <a:pt x="2759" y="2974"/>
                    <a:pt x="2535" y="2878"/>
                    <a:pt x="2423" y="2701"/>
                  </a:cubicBezTo>
                  <a:cubicBezTo>
                    <a:pt x="2338" y="2619"/>
                    <a:pt x="2221" y="2526"/>
                    <a:pt x="2125" y="2423"/>
                  </a:cubicBezTo>
                  <a:cubicBezTo>
                    <a:pt x="2118" y="2471"/>
                    <a:pt x="2113" y="2515"/>
                    <a:pt x="2119" y="2559"/>
                  </a:cubicBezTo>
                  <a:cubicBezTo>
                    <a:pt x="2732" y="3057"/>
                    <a:pt x="1806" y="3552"/>
                    <a:pt x="1508" y="2892"/>
                  </a:cubicBezTo>
                  <a:cubicBezTo>
                    <a:pt x="1373" y="2643"/>
                    <a:pt x="1386" y="2143"/>
                    <a:pt x="1586" y="1907"/>
                  </a:cubicBezTo>
                  <a:cubicBezTo>
                    <a:pt x="1566" y="1899"/>
                    <a:pt x="1546" y="1889"/>
                    <a:pt x="1528" y="1877"/>
                  </a:cubicBezTo>
                  <a:cubicBezTo>
                    <a:pt x="1399" y="1984"/>
                    <a:pt x="1191" y="2037"/>
                    <a:pt x="1044" y="2111"/>
                  </a:cubicBezTo>
                  <a:cubicBezTo>
                    <a:pt x="903" y="2502"/>
                    <a:pt x="308" y="2317"/>
                    <a:pt x="349" y="1926"/>
                  </a:cubicBezTo>
                  <a:cubicBezTo>
                    <a:pt x="361" y="1840"/>
                    <a:pt x="395" y="1766"/>
                    <a:pt x="444" y="1703"/>
                  </a:cubicBezTo>
                  <a:cubicBezTo>
                    <a:pt x="338" y="1702"/>
                    <a:pt x="242" y="1670"/>
                    <a:pt x="174" y="1558"/>
                  </a:cubicBezTo>
                  <a:cubicBezTo>
                    <a:pt x="0" y="1242"/>
                    <a:pt x="252" y="1038"/>
                    <a:pt x="572" y="976"/>
                  </a:cubicBezTo>
                  <a:cubicBezTo>
                    <a:pt x="457" y="856"/>
                    <a:pt x="385" y="715"/>
                    <a:pt x="404" y="596"/>
                  </a:cubicBezTo>
                  <a:cubicBezTo>
                    <a:pt x="480" y="281"/>
                    <a:pt x="775" y="276"/>
                    <a:pt x="1027" y="408"/>
                  </a:cubicBezTo>
                  <a:close/>
                  <a:moveTo>
                    <a:pt x="1487" y="1331"/>
                  </a:moveTo>
                  <a:cubicBezTo>
                    <a:pt x="1456" y="1299"/>
                    <a:pt x="1429" y="1260"/>
                    <a:pt x="1410" y="1222"/>
                  </a:cubicBezTo>
                  <a:cubicBezTo>
                    <a:pt x="1400" y="1223"/>
                    <a:pt x="1387" y="1224"/>
                    <a:pt x="1375" y="1227"/>
                  </a:cubicBezTo>
                  <a:cubicBezTo>
                    <a:pt x="1385" y="1249"/>
                    <a:pt x="1389" y="1272"/>
                    <a:pt x="1393" y="1296"/>
                  </a:cubicBezTo>
                  <a:cubicBezTo>
                    <a:pt x="1425" y="1306"/>
                    <a:pt x="1454" y="1321"/>
                    <a:pt x="1482" y="13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462910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12"/>
        <p:cNvGrpSpPr/>
        <p:nvPr/>
      </p:nvGrpSpPr>
      <p:grpSpPr>
        <a:xfrm>
          <a:off x="0" y="0"/>
          <a:ext cx="0" cy="0"/>
          <a:chOff x="0" y="0"/>
          <a:chExt cx="0" cy="0"/>
        </a:xfrm>
      </p:grpSpPr>
      <p:sp>
        <p:nvSpPr>
          <p:cNvPr id="613" name="Google Shape;613;p23"/>
          <p:cNvSpPr/>
          <p:nvPr/>
        </p:nvSpPr>
        <p:spPr>
          <a:xfrm>
            <a:off x="1290807" y="5534351"/>
            <a:ext cx="3101800" cy="853604"/>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23"/>
          <p:cNvSpPr/>
          <p:nvPr/>
        </p:nvSpPr>
        <p:spPr>
          <a:xfrm rot="900009">
            <a:off x="11036870" y="4825474"/>
            <a:ext cx="1390879" cy="2200412"/>
          </a:xfrm>
          <a:custGeom>
            <a:avLst/>
            <a:gdLst/>
            <a:ahLst/>
            <a:cxnLst/>
            <a:rect l="l" t="t" r="r" b="b"/>
            <a:pathLst>
              <a:path w="14257" h="22555" extrusionOk="0">
                <a:moveTo>
                  <a:pt x="3264" y="21471"/>
                </a:moveTo>
                <a:cubicBezTo>
                  <a:pt x="3001" y="21584"/>
                  <a:pt x="2575" y="21120"/>
                  <a:pt x="2223" y="20666"/>
                </a:cubicBezTo>
                <a:cubicBezTo>
                  <a:pt x="1994" y="20372"/>
                  <a:pt x="1799" y="20083"/>
                  <a:pt x="1700" y="19957"/>
                </a:cubicBezTo>
                <a:cubicBezTo>
                  <a:pt x="649" y="18447"/>
                  <a:pt x="85" y="16616"/>
                  <a:pt x="13" y="14783"/>
                </a:cubicBezTo>
                <a:cubicBezTo>
                  <a:pt x="0" y="14298"/>
                  <a:pt x="72" y="13403"/>
                  <a:pt x="751" y="13505"/>
                </a:cubicBezTo>
                <a:cubicBezTo>
                  <a:pt x="1300" y="13519"/>
                  <a:pt x="1958" y="14699"/>
                  <a:pt x="2364" y="14544"/>
                </a:cubicBezTo>
                <a:cubicBezTo>
                  <a:pt x="2358" y="13227"/>
                  <a:pt x="892" y="11949"/>
                  <a:pt x="583" y="10602"/>
                </a:cubicBezTo>
                <a:cubicBezTo>
                  <a:pt x="265" y="9683"/>
                  <a:pt x="319" y="7896"/>
                  <a:pt x="1727" y="8719"/>
                </a:cubicBezTo>
                <a:cubicBezTo>
                  <a:pt x="1983" y="8837"/>
                  <a:pt x="2216" y="9126"/>
                  <a:pt x="2510" y="9101"/>
                </a:cubicBezTo>
                <a:cubicBezTo>
                  <a:pt x="2680" y="8536"/>
                  <a:pt x="2293" y="7922"/>
                  <a:pt x="2191" y="7360"/>
                </a:cubicBezTo>
                <a:cubicBezTo>
                  <a:pt x="1970" y="6526"/>
                  <a:pt x="1807" y="5671"/>
                  <a:pt x="1764" y="4808"/>
                </a:cubicBezTo>
                <a:cubicBezTo>
                  <a:pt x="1764" y="3615"/>
                  <a:pt x="1731" y="1"/>
                  <a:pt x="3748" y="1161"/>
                </a:cubicBezTo>
                <a:cubicBezTo>
                  <a:pt x="5028" y="2163"/>
                  <a:pt x="5768" y="3717"/>
                  <a:pt x="6257" y="5234"/>
                </a:cubicBezTo>
                <a:cubicBezTo>
                  <a:pt x="6494" y="5760"/>
                  <a:pt x="6473" y="7027"/>
                  <a:pt x="6892" y="7314"/>
                </a:cubicBezTo>
                <a:cubicBezTo>
                  <a:pt x="7519" y="7418"/>
                  <a:pt x="7787" y="5966"/>
                  <a:pt x="8211" y="5596"/>
                </a:cubicBezTo>
                <a:cubicBezTo>
                  <a:pt x="9449" y="4557"/>
                  <a:pt x="9877" y="6428"/>
                  <a:pt x="9779" y="7374"/>
                </a:cubicBezTo>
                <a:cubicBezTo>
                  <a:pt x="9765" y="8415"/>
                  <a:pt x="9315" y="9383"/>
                  <a:pt x="9229" y="10415"/>
                </a:cubicBezTo>
                <a:cubicBezTo>
                  <a:pt x="9217" y="10639"/>
                  <a:pt x="9152" y="10927"/>
                  <a:pt x="9370" y="11074"/>
                </a:cubicBezTo>
                <a:cubicBezTo>
                  <a:pt x="9868" y="11361"/>
                  <a:pt x="10422" y="10381"/>
                  <a:pt x="10753" y="10087"/>
                </a:cubicBezTo>
                <a:cubicBezTo>
                  <a:pt x="11159" y="9692"/>
                  <a:pt x="11612" y="9011"/>
                  <a:pt x="12256" y="9137"/>
                </a:cubicBezTo>
                <a:cubicBezTo>
                  <a:pt x="12935" y="9452"/>
                  <a:pt x="13026" y="10372"/>
                  <a:pt x="12903" y="11028"/>
                </a:cubicBezTo>
                <a:cubicBezTo>
                  <a:pt x="12737" y="12099"/>
                  <a:pt x="12120" y="13012"/>
                  <a:pt x="11735" y="14006"/>
                </a:cubicBezTo>
                <a:cubicBezTo>
                  <a:pt x="11661" y="14257"/>
                  <a:pt x="11517" y="14538"/>
                  <a:pt x="11611" y="14797"/>
                </a:cubicBezTo>
                <a:cubicBezTo>
                  <a:pt x="11625" y="14817"/>
                  <a:pt x="11641" y="14836"/>
                  <a:pt x="11661" y="14846"/>
                </a:cubicBezTo>
                <a:lnTo>
                  <a:pt x="11660" y="14845"/>
                </a:lnTo>
                <a:cubicBezTo>
                  <a:pt x="11696" y="14868"/>
                  <a:pt x="11768" y="14875"/>
                  <a:pt x="11798" y="14873"/>
                </a:cubicBezTo>
                <a:cubicBezTo>
                  <a:pt x="12084" y="14850"/>
                  <a:pt x="12328" y="14702"/>
                  <a:pt x="12574" y="14553"/>
                </a:cubicBezTo>
                <a:cubicBezTo>
                  <a:pt x="12840" y="14392"/>
                  <a:pt x="13106" y="14229"/>
                  <a:pt x="13419" y="14232"/>
                </a:cubicBezTo>
                <a:cubicBezTo>
                  <a:pt x="14199" y="14361"/>
                  <a:pt x="14207" y="15385"/>
                  <a:pt x="14239" y="16009"/>
                </a:cubicBezTo>
                <a:cubicBezTo>
                  <a:pt x="14256" y="17145"/>
                  <a:pt x="13793" y="18229"/>
                  <a:pt x="13293" y="19228"/>
                </a:cubicBezTo>
                <a:cubicBezTo>
                  <a:pt x="13235" y="19331"/>
                  <a:pt x="13175" y="19434"/>
                  <a:pt x="13110" y="19534"/>
                </a:cubicBezTo>
                <a:cubicBezTo>
                  <a:pt x="11934" y="21334"/>
                  <a:pt x="9463" y="22269"/>
                  <a:pt x="7347" y="22487"/>
                </a:cubicBezTo>
                <a:cubicBezTo>
                  <a:pt x="7170" y="22506"/>
                  <a:pt x="6997" y="22520"/>
                  <a:pt x="6829" y="22527"/>
                </a:cubicBezTo>
                <a:cubicBezTo>
                  <a:pt x="6641" y="22543"/>
                  <a:pt x="6450" y="22552"/>
                  <a:pt x="6261" y="22552"/>
                </a:cubicBezTo>
                <a:cubicBezTo>
                  <a:pt x="5160" y="22555"/>
                  <a:pt x="4079" y="22267"/>
                  <a:pt x="3264" y="21471"/>
                </a:cubicBezTo>
                <a:close/>
                <a:moveTo>
                  <a:pt x="2243" y="16151"/>
                </a:moveTo>
                <a:cubicBezTo>
                  <a:pt x="2171" y="16157"/>
                  <a:pt x="2109" y="16176"/>
                  <a:pt x="2045" y="16209"/>
                </a:cubicBezTo>
                <a:cubicBezTo>
                  <a:pt x="1979" y="16241"/>
                  <a:pt x="1921" y="16304"/>
                  <a:pt x="1884" y="16367"/>
                </a:cubicBezTo>
                <a:cubicBezTo>
                  <a:pt x="1848" y="16426"/>
                  <a:pt x="1819" y="16499"/>
                  <a:pt x="1810" y="16570"/>
                </a:cubicBezTo>
                <a:cubicBezTo>
                  <a:pt x="1753" y="17005"/>
                  <a:pt x="1944" y="17419"/>
                  <a:pt x="2167" y="17782"/>
                </a:cubicBezTo>
                <a:cubicBezTo>
                  <a:pt x="2224" y="17875"/>
                  <a:pt x="2286" y="17966"/>
                  <a:pt x="2354" y="18052"/>
                </a:cubicBezTo>
                <a:cubicBezTo>
                  <a:pt x="2495" y="18232"/>
                  <a:pt x="2633" y="18424"/>
                  <a:pt x="2840" y="18532"/>
                </a:cubicBezTo>
                <a:cubicBezTo>
                  <a:pt x="2913" y="18570"/>
                  <a:pt x="2994" y="18603"/>
                  <a:pt x="3078" y="18613"/>
                </a:cubicBezTo>
                <a:cubicBezTo>
                  <a:pt x="3109" y="18640"/>
                  <a:pt x="3139" y="18666"/>
                  <a:pt x="3172" y="18692"/>
                </a:cubicBezTo>
                <a:cubicBezTo>
                  <a:pt x="3280" y="18778"/>
                  <a:pt x="3405" y="18848"/>
                  <a:pt x="3546" y="18848"/>
                </a:cubicBezTo>
                <a:cubicBezTo>
                  <a:pt x="3559" y="18848"/>
                  <a:pt x="3573" y="18848"/>
                  <a:pt x="3584" y="18847"/>
                </a:cubicBezTo>
                <a:cubicBezTo>
                  <a:pt x="3655" y="18840"/>
                  <a:pt x="3724" y="18814"/>
                  <a:pt x="3781" y="18775"/>
                </a:cubicBezTo>
                <a:cubicBezTo>
                  <a:pt x="3839" y="18738"/>
                  <a:pt x="3882" y="18687"/>
                  <a:pt x="3918" y="18627"/>
                </a:cubicBezTo>
                <a:cubicBezTo>
                  <a:pt x="3997" y="18502"/>
                  <a:pt x="4001" y="18338"/>
                  <a:pt x="3980" y="18196"/>
                </a:cubicBezTo>
                <a:cubicBezTo>
                  <a:pt x="3958" y="18052"/>
                  <a:pt x="3906" y="17914"/>
                  <a:pt x="3849" y="17782"/>
                </a:cubicBezTo>
                <a:cubicBezTo>
                  <a:pt x="3793" y="17657"/>
                  <a:pt x="3735" y="17534"/>
                  <a:pt x="3674" y="17415"/>
                </a:cubicBezTo>
                <a:cubicBezTo>
                  <a:pt x="3623" y="17319"/>
                  <a:pt x="3567" y="17228"/>
                  <a:pt x="3511" y="17138"/>
                </a:cubicBezTo>
                <a:cubicBezTo>
                  <a:pt x="3443" y="17027"/>
                  <a:pt x="3366" y="16923"/>
                  <a:pt x="3281" y="16823"/>
                </a:cubicBezTo>
                <a:cubicBezTo>
                  <a:pt x="3137" y="16650"/>
                  <a:pt x="2976" y="16492"/>
                  <a:pt x="2791" y="16366"/>
                </a:cubicBezTo>
                <a:cubicBezTo>
                  <a:pt x="2686" y="16291"/>
                  <a:pt x="2574" y="16229"/>
                  <a:pt x="2453" y="16186"/>
                </a:cubicBezTo>
                <a:cubicBezTo>
                  <a:pt x="2397" y="16166"/>
                  <a:pt x="2338" y="16153"/>
                  <a:pt x="2279" y="16153"/>
                </a:cubicBezTo>
                <a:cubicBezTo>
                  <a:pt x="2266" y="16151"/>
                  <a:pt x="2256" y="16151"/>
                  <a:pt x="2243" y="16151"/>
                </a:cubicBezTo>
                <a:close/>
                <a:moveTo>
                  <a:pt x="9240" y="13864"/>
                </a:moveTo>
                <a:cubicBezTo>
                  <a:pt x="9131" y="13972"/>
                  <a:pt x="9043" y="14098"/>
                  <a:pt x="8964" y="14231"/>
                </a:cubicBezTo>
                <a:cubicBezTo>
                  <a:pt x="8891" y="14354"/>
                  <a:pt x="8820" y="14482"/>
                  <a:pt x="8761" y="14615"/>
                </a:cubicBezTo>
                <a:cubicBezTo>
                  <a:pt x="8707" y="14731"/>
                  <a:pt x="8655" y="14850"/>
                  <a:pt x="8615" y="14972"/>
                </a:cubicBezTo>
                <a:cubicBezTo>
                  <a:pt x="8593" y="15037"/>
                  <a:pt x="8572" y="15102"/>
                  <a:pt x="8553" y="15167"/>
                </a:cubicBezTo>
                <a:cubicBezTo>
                  <a:pt x="8514" y="15283"/>
                  <a:pt x="8484" y="15402"/>
                  <a:pt x="8451" y="15520"/>
                </a:cubicBezTo>
                <a:cubicBezTo>
                  <a:pt x="8422" y="15627"/>
                  <a:pt x="8405" y="15736"/>
                  <a:pt x="8382" y="15845"/>
                </a:cubicBezTo>
                <a:cubicBezTo>
                  <a:pt x="8359" y="15960"/>
                  <a:pt x="8346" y="16079"/>
                  <a:pt x="8330" y="16195"/>
                </a:cubicBezTo>
                <a:cubicBezTo>
                  <a:pt x="8323" y="16245"/>
                  <a:pt x="8319" y="16297"/>
                  <a:pt x="8316" y="16347"/>
                </a:cubicBezTo>
                <a:cubicBezTo>
                  <a:pt x="8311" y="16391"/>
                  <a:pt x="8304" y="16437"/>
                  <a:pt x="8303" y="16482"/>
                </a:cubicBezTo>
                <a:cubicBezTo>
                  <a:pt x="8297" y="16603"/>
                  <a:pt x="8290" y="16722"/>
                  <a:pt x="8290" y="16843"/>
                </a:cubicBezTo>
                <a:cubicBezTo>
                  <a:pt x="8291" y="16929"/>
                  <a:pt x="8291" y="17015"/>
                  <a:pt x="8301" y="17102"/>
                </a:cubicBezTo>
                <a:cubicBezTo>
                  <a:pt x="8316" y="17245"/>
                  <a:pt x="8333" y="17394"/>
                  <a:pt x="8385" y="17530"/>
                </a:cubicBezTo>
                <a:cubicBezTo>
                  <a:pt x="8412" y="17602"/>
                  <a:pt x="8442" y="17675"/>
                  <a:pt x="8488" y="17740"/>
                </a:cubicBezTo>
                <a:cubicBezTo>
                  <a:pt x="8493" y="17749"/>
                  <a:pt x="8500" y="17757"/>
                  <a:pt x="8506" y="17764"/>
                </a:cubicBezTo>
                <a:cubicBezTo>
                  <a:pt x="8529" y="17829"/>
                  <a:pt x="8556" y="17891"/>
                  <a:pt x="8590" y="17950"/>
                </a:cubicBezTo>
                <a:cubicBezTo>
                  <a:pt x="8656" y="18063"/>
                  <a:pt x="8754" y="18173"/>
                  <a:pt x="8874" y="18230"/>
                </a:cubicBezTo>
                <a:cubicBezTo>
                  <a:pt x="8955" y="18268"/>
                  <a:pt x="9035" y="18289"/>
                  <a:pt x="9122" y="18299"/>
                </a:cubicBezTo>
                <a:cubicBezTo>
                  <a:pt x="9132" y="18301"/>
                  <a:pt x="9144" y="18301"/>
                  <a:pt x="9154" y="18301"/>
                </a:cubicBezTo>
                <a:cubicBezTo>
                  <a:pt x="9217" y="18301"/>
                  <a:pt x="9283" y="18286"/>
                  <a:pt x="9341" y="18266"/>
                </a:cubicBezTo>
                <a:cubicBezTo>
                  <a:pt x="9482" y="18217"/>
                  <a:pt x="9597" y="18134"/>
                  <a:pt x="9700" y="18028"/>
                </a:cubicBezTo>
                <a:cubicBezTo>
                  <a:pt x="9811" y="17915"/>
                  <a:pt x="9901" y="17783"/>
                  <a:pt x="9981" y="17649"/>
                </a:cubicBezTo>
                <a:cubicBezTo>
                  <a:pt x="10027" y="17575"/>
                  <a:pt x="10070" y="17498"/>
                  <a:pt x="10109" y="17422"/>
                </a:cubicBezTo>
                <a:cubicBezTo>
                  <a:pt x="10165" y="17314"/>
                  <a:pt x="10218" y="17208"/>
                  <a:pt x="10268" y="17099"/>
                </a:cubicBezTo>
                <a:cubicBezTo>
                  <a:pt x="10321" y="16985"/>
                  <a:pt x="10364" y="16869"/>
                  <a:pt x="10408" y="16751"/>
                </a:cubicBezTo>
                <a:cubicBezTo>
                  <a:pt x="10445" y="16649"/>
                  <a:pt x="10475" y="16545"/>
                  <a:pt x="10508" y="16440"/>
                </a:cubicBezTo>
                <a:cubicBezTo>
                  <a:pt x="10524" y="16390"/>
                  <a:pt x="10537" y="16337"/>
                  <a:pt x="10548" y="16287"/>
                </a:cubicBezTo>
                <a:cubicBezTo>
                  <a:pt x="10563" y="16233"/>
                  <a:pt x="10580" y="16183"/>
                  <a:pt x="10590" y="16131"/>
                </a:cubicBezTo>
                <a:cubicBezTo>
                  <a:pt x="10613" y="16023"/>
                  <a:pt x="10639" y="15916"/>
                  <a:pt x="10659" y="15806"/>
                </a:cubicBezTo>
                <a:cubicBezTo>
                  <a:pt x="10698" y="15582"/>
                  <a:pt x="10728" y="15353"/>
                  <a:pt x="10750" y="15126"/>
                </a:cubicBezTo>
                <a:cubicBezTo>
                  <a:pt x="10774" y="14882"/>
                  <a:pt x="10770" y="14638"/>
                  <a:pt x="10704" y="14399"/>
                </a:cubicBezTo>
                <a:cubicBezTo>
                  <a:pt x="10663" y="14255"/>
                  <a:pt x="10603" y="14116"/>
                  <a:pt x="10531" y="13983"/>
                </a:cubicBezTo>
                <a:cubicBezTo>
                  <a:pt x="10488" y="13907"/>
                  <a:pt x="10438" y="13824"/>
                  <a:pt x="10374" y="13763"/>
                </a:cubicBezTo>
                <a:cubicBezTo>
                  <a:pt x="10324" y="13713"/>
                  <a:pt x="10272" y="13664"/>
                  <a:pt x="10208" y="13631"/>
                </a:cubicBezTo>
                <a:cubicBezTo>
                  <a:pt x="10152" y="13605"/>
                  <a:pt x="10094" y="13587"/>
                  <a:pt x="10034" y="13574"/>
                </a:cubicBezTo>
                <a:cubicBezTo>
                  <a:pt x="9988" y="13565"/>
                  <a:pt x="9943" y="13559"/>
                  <a:pt x="9899" y="13559"/>
                </a:cubicBezTo>
                <a:cubicBezTo>
                  <a:pt x="9650" y="13555"/>
                  <a:pt x="9416" y="13689"/>
                  <a:pt x="9240" y="13864"/>
                </a:cubicBezTo>
                <a:close/>
                <a:moveTo>
                  <a:pt x="12292" y="14911"/>
                </a:moveTo>
                <a:cubicBezTo>
                  <a:pt x="12164" y="14931"/>
                  <a:pt x="12046" y="15007"/>
                  <a:pt x="11962" y="15103"/>
                </a:cubicBezTo>
                <a:cubicBezTo>
                  <a:pt x="11954" y="15112"/>
                  <a:pt x="11946" y="15122"/>
                  <a:pt x="11939" y="15131"/>
                </a:cubicBezTo>
                <a:cubicBezTo>
                  <a:pt x="11924" y="15142"/>
                  <a:pt x="11911" y="15155"/>
                  <a:pt x="11898" y="15169"/>
                </a:cubicBezTo>
                <a:cubicBezTo>
                  <a:pt x="11842" y="15231"/>
                  <a:pt x="11799" y="15302"/>
                  <a:pt x="11768" y="15376"/>
                </a:cubicBezTo>
                <a:cubicBezTo>
                  <a:pt x="11755" y="15405"/>
                  <a:pt x="11745" y="15435"/>
                  <a:pt x="11737" y="15466"/>
                </a:cubicBezTo>
                <a:cubicBezTo>
                  <a:pt x="11696" y="15559"/>
                  <a:pt x="11663" y="15658"/>
                  <a:pt x="11640" y="15757"/>
                </a:cubicBezTo>
                <a:cubicBezTo>
                  <a:pt x="11611" y="15875"/>
                  <a:pt x="11582" y="15995"/>
                  <a:pt x="11566" y="16117"/>
                </a:cubicBezTo>
                <a:cubicBezTo>
                  <a:pt x="11529" y="16400"/>
                  <a:pt x="11543" y="16729"/>
                  <a:pt x="11776" y="16931"/>
                </a:cubicBezTo>
                <a:cubicBezTo>
                  <a:pt x="11854" y="16997"/>
                  <a:pt x="11950" y="17030"/>
                  <a:pt x="12049" y="17030"/>
                </a:cubicBezTo>
                <a:cubicBezTo>
                  <a:pt x="12105" y="17030"/>
                  <a:pt x="12161" y="17020"/>
                  <a:pt x="12213" y="17000"/>
                </a:cubicBezTo>
                <a:cubicBezTo>
                  <a:pt x="12344" y="16949"/>
                  <a:pt x="12439" y="16843"/>
                  <a:pt x="12514" y="16726"/>
                </a:cubicBezTo>
                <a:cubicBezTo>
                  <a:pt x="12610" y="16571"/>
                  <a:pt x="12662" y="16397"/>
                  <a:pt x="12705" y="16222"/>
                </a:cubicBezTo>
                <a:cubicBezTo>
                  <a:pt x="12722" y="16174"/>
                  <a:pt x="12738" y="16128"/>
                  <a:pt x="12751" y="16079"/>
                </a:cubicBezTo>
                <a:cubicBezTo>
                  <a:pt x="12780" y="15972"/>
                  <a:pt x="12813" y="15862"/>
                  <a:pt x="12831" y="15752"/>
                </a:cubicBezTo>
                <a:cubicBezTo>
                  <a:pt x="12853" y="15621"/>
                  <a:pt x="12869" y="15481"/>
                  <a:pt x="12840" y="15348"/>
                </a:cubicBezTo>
                <a:cubicBezTo>
                  <a:pt x="12816" y="15231"/>
                  <a:pt x="12767" y="15102"/>
                  <a:pt x="12669" y="15023"/>
                </a:cubicBezTo>
                <a:cubicBezTo>
                  <a:pt x="12610" y="14974"/>
                  <a:pt x="12544" y="14929"/>
                  <a:pt x="12468" y="14915"/>
                </a:cubicBezTo>
                <a:cubicBezTo>
                  <a:pt x="12435" y="14909"/>
                  <a:pt x="12400" y="14906"/>
                  <a:pt x="12367" y="14906"/>
                </a:cubicBezTo>
                <a:cubicBezTo>
                  <a:pt x="12341" y="14906"/>
                  <a:pt x="12315" y="14908"/>
                  <a:pt x="12292" y="14911"/>
                </a:cubicBezTo>
                <a:close/>
                <a:moveTo>
                  <a:pt x="4280" y="15384"/>
                </a:moveTo>
                <a:cubicBezTo>
                  <a:pt x="4263" y="15389"/>
                  <a:pt x="4244" y="15395"/>
                  <a:pt x="4228" y="15402"/>
                </a:cubicBezTo>
                <a:cubicBezTo>
                  <a:pt x="4164" y="15431"/>
                  <a:pt x="4111" y="15463"/>
                  <a:pt x="4065" y="15517"/>
                </a:cubicBezTo>
                <a:cubicBezTo>
                  <a:pt x="4021" y="15568"/>
                  <a:pt x="3997" y="15625"/>
                  <a:pt x="3977" y="15687"/>
                </a:cubicBezTo>
                <a:cubicBezTo>
                  <a:pt x="3954" y="15765"/>
                  <a:pt x="3952" y="15858"/>
                  <a:pt x="3962" y="15936"/>
                </a:cubicBezTo>
                <a:cubicBezTo>
                  <a:pt x="3970" y="15996"/>
                  <a:pt x="3983" y="16054"/>
                  <a:pt x="4000" y="16114"/>
                </a:cubicBezTo>
                <a:cubicBezTo>
                  <a:pt x="4024" y="16193"/>
                  <a:pt x="4055" y="16274"/>
                  <a:pt x="4093" y="16347"/>
                </a:cubicBezTo>
                <a:cubicBezTo>
                  <a:pt x="4147" y="16448"/>
                  <a:pt x="4204" y="16547"/>
                  <a:pt x="4293" y="16619"/>
                </a:cubicBezTo>
                <a:cubicBezTo>
                  <a:pt x="4312" y="16633"/>
                  <a:pt x="4329" y="16643"/>
                  <a:pt x="4348" y="16655"/>
                </a:cubicBezTo>
                <a:cubicBezTo>
                  <a:pt x="4412" y="16711"/>
                  <a:pt x="4480" y="16757"/>
                  <a:pt x="4563" y="16784"/>
                </a:cubicBezTo>
                <a:cubicBezTo>
                  <a:pt x="4607" y="16798"/>
                  <a:pt x="4653" y="16806"/>
                  <a:pt x="4697" y="16806"/>
                </a:cubicBezTo>
                <a:cubicBezTo>
                  <a:pt x="4783" y="16806"/>
                  <a:pt x="4868" y="16780"/>
                  <a:pt x="4939" y="16728"/>
                </a:cubicBezTo>
                <a:cubicBezTo>
                  <a:pt x="5055" y="16642"/>
                  <a:pt x="5098" y="16506"/>
                  <a:pt x="5098" y="16368"/>
                </a:cubicBezTo>
                <a:cubicBezTo>
                  <a:pt x="5098" y="16245"/>
                  <a:pt x="5054" y="16123"/>
                  <a:pt x="5009" y="16008"/>
                </a:cubicBezTo>
                <a:cubicBezTo>
                  <a:pt x="4990" y="15959"/>
                  <a:pt x="4970" y="15913"/>
                  <a:pt x="4949" y="15865"/>
                </a:cubicBezTo>
                <a:cubicBezTo>
                  <a:pt x="4920" y="15805"/>
                  <a:pt x="4891" y="15743"/>
                  <a:pt x="4860" y="15684"/>
                </a:cubicBezTo>
                <a:cubicBezTo>
                  <a:pt x="4801" y="15578"/>
                  <a:pt x="4729" y="15490"/>
                  <a:pt x="4624" y="15428"/>
                </a:cubicBezTo>
                <a:cubicBezTo>
                  <a:pt x="4608" y="15420"/>
                  <a:pt x="4591" y="15411"/>
                  <a:pt x="4573" y="15404"/>
                </a:cubicBezTo>
                <a:cubicBezTo>
                  <a:pt x="4526" y="15374"/>
                  <a:pt x="4473" y="15355"/>
                  <a:pt x="4414" y="15355"/>
                </a:cubicBezTo>
                <a:lnTo>
                  <a:pt x="4407" y="15355"/>
                </a:lnTo>
                <a:cubicBezTo>
                  <a:pt x="4365" y="15356"/>
                  <a:pt x="4322" y="15366"/>
                  <a:pt x="4280" y="15384"/>
                </a:cubicBezTo>
                <a:close/>
                <a:moveTo>
                  <a:pt x="5057" y="12199"/>
                </a:moveTo>
                <a:cubicBezTo>
                  <a:pt x="5023" y="12205"/>
                  <a:pt x="4990" y="12218"/>
                  <a:pt x="4959" y="12229"/>
                </a:cubicBezTo>
                <a:cubicBezTo>
                  <a:pt x="4890" y="12257"/>
                  <a:pt x="4839" y="12314"/>
                  <a:pt x="4796" y="12370"/>
                </a:cubicBezTo>
                <a:cubicBezTo>
                  <a:pt x="4758" y="12422"/>
                  <a:pt x="4736" y="12493"/>
                  <a:pt x="4722" y="12556"/>
                </a:cubicBezTo>
                <a:cubicBezTo>
                  <a:pt x="4707" y="12620"/>
                  <a:pt x="4704" y="12688"/>
                  <a:pt x="4710" y="12754"/>
                </a:cubicBezTo>
                <a:cubicBezTo>
                  <a:pt x="4724" y="12968"/>
                  <a:pt x="4824" y="13170"/>
                  <a:pt x="4927" y="13354"/>
                </a:cubicBezTo>
                <a:cubicBezTo>
                  <a:pt x="5009" y="13497"/>
                  <a:pt x="5113" y="13630"/>
                  <a:pt x="5249" y="13725"/>
                </a:cubicBezTo>
                <a:cubicBezTo>
                  <a:pt x="5301" y="13761"/>
                  <a:pt x="5363" y="13779"/>
                  <a:pt x="5422" y="13779"/>
                </a:cubicBezTo>
                <a:cubicBezTo>
                  <a:pt x="5517" y="13779"/>
                  <a:pt x="5613" y="13735"/>
                  <a:pt x="5672" y="13651"/>
                </a:cubicBezTo>
                <a:cubicBezTo>
                  <a:pt x="5686" y="13630"/>
                  <a:pt x="5699" y="13608"/>
                  <a:pt x="5705" y="13587"/>
                </a:cubicBezTo>
                <a:cubicBezTo>
                  <a:pt x="5747" y="13559"/>
                  <a:pt x="5783" y="13522"/>
                  <a:pt x="5811" y="13479"/>
                </a:cubicBezTo>
                <a:cubicBezTo>
                  <a:pt x="5889" y="13357"/>
                  <a:pt x="5889" y="13207"/>
                  <a:pt x="5869" y="13068"/>
                </a:cubicBezTo>
                <a:cubicBezTo>
                  <a:pt x="5852" y="12948"/>
                  <a:pt x="5830" y="12825"/>
                  <a:pt x="5777" y="12715"/>
                </a:cubicBezTo>
                <a:cubicBezTo>
                  <a:pt x="5719" y="12592"/>
                  <a:pt x="5647" y="12465"/>
                  <a:pt x="5544" y="12373"/>
                </a:cubicBezTo>
                <a:cubicBezTo>
                  <a:pt x="5442" y="12284"/>
                  <a:pt x="5315" y="12212"/>
                  <a:pt x="5179" y="12198"/>
                </a:cubicBezTo>
                <a:cubicBezTo>
                  <a:pt x="5159" y="12196"/>
                  <a:pt x="5140" y="12193"/>
                  <a:pt x="5120" y="12193"/>
                </a:cubicBezTo>
                <a:cubicBezTo>
                  <a:pt x="5100" y="12193"/>
                  <a:pt x="5078" y="12196"/>
                  <a:pt x="5057" y="12199"/>
                </a:cubicBezTo>
                <a:close/>
                <a:moveTo>
                  <a:pt x="2720" y="10575"/>
                </a:moveTo>
                <a:cubicBezTo>
                  <a:pt x="2627" y="10601"/>
                  <a:pt x="2545" y="10657"/>
                  <a:pt x="2487" y="10734"/>
                </a:cubicBezTo>
                <a:cubicBezTo>
                  <a:pt x="2430" y="10812"/>
                  <a:pt x="2390" y="10908"/>
                  <a:pt x="2374" y="11005"/>
                </a:cubicBezTo>
                <a:cubicBezTo>
                  <a:pt x="2359" y="11101"/>
                  <a:pt x="2367" y="11196"/>
                  <a:pt x="2383" y="11292"/>
                </a:cubicBezTo>
                <a:cubicBezTo>
                  <a:pt x="2416" y="11479"/>
                  <a:pt x="2483" y="11653"/>
                  <a:pt x="2575" y="11818"/>
                </a:cubicBezTo>
                <a:cubicBezTo>
                  <a:pt x="2664" y="11982"/>
                  <a:pt x="2766" y="12140"/>
                  <a:pt x="2922" y="12248"/>
                </a:cubicBezTo>
                <a:cubicBezTo>
                  <a:pt x="2924" y="12250"/>
                  <a:pt x="2926" y="12250"/>
                  <a:pt x="2927" y="12251"/>
                </a:cubicBezTo>
                <a:cubicBezTo>
                  <a:pt x="2969" y="12300"/>
                  <a:pt x="3011" y="12350"/>
                  <a:pt x="3057" y="12395"/>
                </a:cubicBezTo>
                <a:cubicBezTo>
                  <a:pt x="3096" y="12434"/>
                  <a:pt x="3136" y="12470"/>
                  <a:pt x="3179" y="12501"/>
                </a:cubicBezTo>
                <a:cubicBezTo>
                  <a:pt x="3213" y="12528"/>
                  <a:pt x="3251" y="12556"/>
                  <a:pt x="3293" y="12570"/>
                </a:cubicBezTo>
                <a:cubicBezTo>
                  <a:pt x="3353" y="12592"/>
                  <a:pt x="3416" y="12606"/>
                  <a:pt x="3479" y="12606"/>
                </a:cubicBezTo>
                <a:cubicBezTo>
                  <a:pt x="3515" y="12606"/>
                  <a:pt x="3548" y="12602"/>
                  <a:pt x="3584" y="12592"/>
                </a:cubicBezTo>
                <a:cubicBezTo>
                  <a:pt x="3674" y="12567"/>
                  <a:pt x="3767" y="12513"/>
                  <a:pt x="3820" y="12436"/>
                </a:cubicBezTo>
                <a:cubicBezTo>
                  <a:pt x="3855" y="12388"/>
                  <a:pt x="3886" y="12337"/>
                  <a:pt x="3899" y="12280"/>
                </a:cubicBezTo>
                <a:cubicBezTo>
                  <a:pt x="3908" y="12241"/>
                  <a:pt x="3915" y="12201"/>
                  <a:pt x="3919" y="12160"/>
                </a:cubicBezTo>
                <a:cubicBezTo>
                  <a:pt x="3928" y="12076"/>
                  <a:pt x="3925" y="11988"/>
                  <a:pt x="3911" y="11903"/>
                </a:cubicBezTo>
                <a:cubicBezTo>
                  <a:pt x="3895" y="11798"/>
                  <a:pt x="3869" y="11697"/>
                  <a:pt x="3827" y="11601"/>
                </a:cubicBezTo>
                <a:cubicBezTo>
                  <a:pt x="3806" y="11549"/>
                  <a:pt x="3781" y="11501"/>
                  <a:pt x="3755" y="11450"/>
                </a:cubicBezTo>
                <a:cubicBezTo>
                  <a:pt x="3761" y="11463"/>
                  <a:pt x="3768" y="11475"/>
                  <a:pt x="3774" y="11486"/>
                </a:cubicBezTo>
                <a:cubicBezTo>
                  <a:pt x="3738" y="11414"/>
                  <a:pt x="3698" y="11344"/>
                  <a:pt x="3655" y="11278"/>
                </a:cubicBezTo>
                <a:cubicBezTo>
                  <a:pt x="3617" y="11199"/>
                  <a:pt x="3576" y="11121"/>
                  <a:pt x="3531" y="11046"/>
                </a:cubicBezTo>
                <a:cubicBezTo>
                  <a:pt x="3439" y="10898"/>
                  <a:pt x="3343" y="10739"/>
                  <a:pt x="3193" y="10645"/>
                </a:cubicBezTo>
                <a:cubicBezTo>
                  <a:pt x="3103" y="10589"/>
                  <a:pt x="2998" y="10560"/>
                  <a:pt x="2894" y="10572"/>
                </a:cubicBezTo>
                <a:cubicBezTo>
                  <a:pt x="2864" y="10565"/>
                  <a:pt x="2834" y="10560"/>
                  <a:pt x="2804" y="10560"/>
                </a:cubicBezTo>
                <a:cubicBezTo>
                  <a:pt x="2778" y="10565"/>
                  <a:pt x="2749" y="10567"/>
                  <a:pt x="2720" y="10575"/>
                </a:cubicBezTo>
                <a:close/>
                <a:moveTo>
                  <a:pt x="7318" y="9074"/>
                </a:moveTo>
                <a:cubicBezTo>
                  <a:pt x="7220" y="9187"/>
                  <a:pt x="7151" y="9310"/>
                  <a:pt x="7097" y="9448"/>
                </a:cubicBezTo>
                <a:cubicBezTo>
                  <a:pt x="7045" y="9584"/>
                  <a:pt x="7002" y="9725"/>
                  <a:pt x="6973" y="9869"/>
                </a:cubicBezTo>
                <a:cubicBezTo>
                  <a:pt x="6938" y="10040"/>
                  <a:pt x="6921" y="10215"/>
                  <a:pt x="6914" y="10388"/>
                </a:cubicBezTo>
                <a:cubicBezTo>
                  <a:pt x="6908" y="10504"/>
                  <a:pt x="6904" y="10619"/>
                  <a:pt x="6904" y="10734"/>
                </a:cubicBezTo>
                <a:cubicBezTo>
                  <a:pt x="6907" y="11005"/>
                  <a:pt x="6972" y="11321"/>
                  <a:pt x="7212" y="11480"/>
                </a:cubicBezTo>
                <a:cubicBezTo>
                  <a:pt x="7283" y="11529"/>
                  <a:pt x="7364" y="11554"/>
                  <a:pt x="7453" y="11558"/>
                </a:cubicBezTo>
                <a:lnTo>
                  <a:pt x="7478" y="11558"/>
                </a:lnTo>
                <a:cubicBezTo>
                  <a:pt x="7541" y="11558"/>
                  <a:pt x="7607" y="11547"/>
                  <a:pt x="7663" y="11521"/>
                </a:cubicBezTo>
                <a:cubicBezTo>
                  <a:pt x="7729" y="11486"/>
                  <a:pt x="7791" y="11450"/>
                  <a:pt x="7844" y="11398"/>
                </a:cubicBezTo>
                <a:lnTo>
                  <a:pt x="7850" y="11393"/>
                </a:lnTo>
                <a:cubicBezTo>
                  <a:pt x="7892" y="11364"/>
                  <a:pt x="7928" y="11321"/>
                  <a:pt x="7956" y="11281"/>
                </a:cubicBezTo>
                <a:cubicBezTo>
                  <a:pt x="7982" y="11245"/>
                  <a:pt x="8007" y="11202"/>
                  <a:pt x="8022" y="11161"/>
                </a:cubicBezTo>
                <a:cubicBezTo>
                  <a:pt x="8040" y="11120"/>
                  <a:pt x="8054" y="11076"/>
                  <a:pt x="8068" y="11033"/>
                </a:cubicBezTo>
                <a:cubicBezTo>
                  <a:pt x="8096" y="10963"/>
                  <a:pt x="8117" y="10892"/>
                  <a:pt x="8136" y="10821"/>
                </a:cubicBezTo>
                <a:cubicBezTo>
                  <a:pt x="8165" y="10703"/>
                  <a:pt x="8188" y="10580"/>
                  <a:pt x="8201" y="10458"/>
                </a:cubicBezTo>
                <a:cubicBezTo>
                  <a:pt x="8212" y="10337"/>
                  <a:pt x="8224" y="10215"/>
                  <a:pt x="8231" y="10093"/>
                </a:cubicBezTo>
                <a:cubicBezTo>
                  <a:pt x="8237" y="9985"/>
                  <a:pt x="8244" y="9879"/>
                  <a:pt x="8245" y="9771"/>
                </a:cubicBezTo>
                <a:cubicBezTo>
                  <a:pt x="8248" y="9574"/>
                  <a:pt x="8248" y="9364"/>
                  <a:pt x="8152" y="9187"/>
                </a:cubicBezTo>
                <a:cubicBezTo>
                  <a:pt x="8117" y="9124"/>
                  <a:pt x="8071" y="9069"/>
                  <a:pt x="8015" y="9026"/>
                </a:cubicBezTo>
                <a:cubicBezTo>
                  <a:pt x="7932" y="8934"/>
                  <a:pt x="7820" y="8862"/>
                  <a:pt x="7695" y="8862"/>
                </a:cubicBezTo>
                <a:lnTo>
                  <a:pt x="7693" y="8862"/>
                </a:lnTo>
                <a:cubicBezTo>
                  <a:pt x="7541" y="8867"/>
                  <a:pt x="7413" y="8965"/>
                  <a:pt x="7318" y="9074"/>
                </a:cubicBezTo>
                <a:close/>
                <a:moveTo>
                  <a:pt x="2827" y="4965"/>
                </a:moveTo>
                <a:cubicBezTo>
                  <a:pt x="2761" y="5001"/>
                  <a:pt x="2697" y="5040"/>
                  <a:pt x="2648" y="5099"/>
                </a:cubicBezTo>
                <a:cubicBezTo>
                  <a:pt x="2615" y="5140"/>
                  <a:pt x="2582" y="5183"/>
                  <a:pt x="2554" y="5228"/>
                </a:cubicBezTo>
                <a:cubicBezTo>
                  <a:pt x="2414" y="5458"/>
                  <a:pt x="2397" y="5746"/>
                  <a:pt x="2424" y="6009"/>
                </a:cubicBezTo>
                <a:cubicBezTo>
                  <a:pt x="2454" y="6313"/>
                  <a:pt x="2531" y="6615"/>
                  <a:pt x="2651" y="6900"/>
                </a:cubicBezTo>
                <a:cubicBezTo>
                  <a:pt x="2696" y="7004"/>
                  <a:pt x="2742" y="7106"/>
                  <a:pt x="2798" y="7205"/>
                </a:cubicBezTo>
                <a:cubicBezTo>
                  <a:pt x="2860" y="7313"/>
                  <a:pt x="2920" y="7422"/>
                  <a:pt x="2996" y="7520"/>
                </a:cubicBezTo>
                <a:cubicBezTo>
                  <a:pt x="3057" y="7597"/>
                  <a:pt x="3120" y="7681"/>
                  <a:pt x="3206" y="7734"/>
                </a:cubicBezTo>
                <a:cubicBezTo>
                  <a:pt x="3271" y="7771"/>
                  <a:pt x="3334" y="7799"/>
                  <a:pt x="3408" y="7811"/>
                </a:cubicBezTo>
                <a:cubicBezTo>
                  <a:pt x="3428" y="7814"/>
                  <a:pt x="3446" y="7816"/>
                  <a:pt x="3466" y="7816"/>
                </a:cubicBezTo>
                <a:cubicBezTo>
                  <a:pt x="3524" y="7816"/>
                  <a:pt x="3582" y="7801"/>
                  <a:pt x="3636" y="7784"/>
                </a:cubicBezTo>
                <a:cubicBezTo>
                  <a:pt x="3709" y="7758"/>
                  <a:pt x="3774" y="7707"/>
                  <a:pt x="3827" y="7653"/>
                </a:cubicBezTo>
                <a:cubicBezTo>
                  <a:pt x="3882" y="7599"/>
                  <a:pt x="3921" y="7534"/>
                  <a:pt x="3948" y="7464"/>
                </a:cubicBezTo>
                <a:cubicBezTo>
                  <a:pt x="3996" y="7337"/>
                  <a:pt x="4000" y="7193"/>
                  <a:pt x="3985" y="7060"/>
                </a:cubicBezTo>
                <a:cubicBezTo>
                  <a:pt x="3970" y="6922"/>
                  <a:pt x="3941" y="6781"/>
                  <a:pt x="3902" y="6647"/>
                </a:cubicBezTo>
                <a:cubicBezTo>
                  <a:pt x="3881" y="6515"/>
                  <a:pt x="3856" y="6384"/>
                  <a:pt x="3830" y="6255"/>
                </a:cubicBezTo>
                <a:cubicBezTo>
                  <a:pt x="3832" y="6267"/>
                  <a:pt x="3835" y="6282"/>
                  <a:pt x="3839" y="6293"/>
                </a:cubicBezTo>
                <a:cubicBezTo>
                  <a:pt x="3799" y="6099"/>
                  <a:pt x="3745" y="5905"/>
                  <a:pt x="3686" y="5715"/>
                </a:cubicBezTo>
                <a:cubicBezTo>
                  <a:pt x="3659" y="5629"/>
                  <a:pt x="3629" y="5543"/>
                  <a:pt x="3596" y="5458"/>
                </a:cubicBezTo>
                <a:cubicBezTo>
                  <a:pt x="3567" y="5383"/>
                  <a:pt x="3536" y="5309"/>
                  <a:pt x="3497" y="5240"/>
                </a:cubicBezTo>
                <a:cubicBezTo>
                  <a:pt x="3465" y="5178"/>
                  <a:pt x="3425" y="5120"/>
                  <a:pt x="3377" y="5071"/>
                </a:cubicBezTo>
                <a:cubicBezTo>
                  <a:pt x="3337" y="5032"/>
                  <a:pt x="3288" y="4991"/>
                  <a:pt x="3236" y="4969"/>
                </a:cubicBezTo>
                <a:cubicBezTo>
                  <a:pt x="3172" y="4942"/>
                  <a:pt x="3113" y="4925"/>
                  <a:pt x="3042" y="4923"/>
                </a:cubicBezTo>
                <a:lnTo>
                  <a:pt x="3027" y="4923"/>
                </a:lnTo>
                <a:cubicBezTo>
                  <a:pt x="2960" y="4917"/>
                  <a:pt x="2886" y="4932"/>
                  <a:pt x="2827" y="4965"/>
                </a:cubicBezTo>
                <a:close/>
                <a:moveTo>
                  <a:pt x="3015" y="2957"/>
                </a:moveTo>
                <a:cubicBezTo>
                  <a:pt x="2904" y="2988"/>
                  <a:pt x="2812" y="3079"/>
                  <a:pt x="2771" y="3187"/>
                </a:cubicBezTo>
                <a:cubicBezTo>
                  <a:pt x="2716" y="3330"/>
                  <a:pt x="2705" y="3484"/>
                  <a:pt x="2740" y="3635"/>
                </a:cubicBezTo>
                <a:cubicBezTo>
                  <a:pt x="2761" y="3723"/>
                  <a:pt x="2797" y="3808"/>
                  <a:pt x="2855" y="3874"/>
                </a:cubicBezTo>
                <a:cubicBezTo>
                  <a:pt x="2899" y="3923"/>
                  <a:pt x="2948" y="3954"/>
                  <a:pt x="3006" y="3980"/>
                </a:cubicBezTo>
                <a:cubicBezTo>
                  <a:pt x="3042" y="3995"/>
                  <a:pt x="3078" y="3999"/>
                  <a:pt x="3114" y="3999"/>
                </a:cubicBezTo>
                <a:cubicBezTo>
                  <a:pt x="3136" y="4003"/>
                  <a:pt x="3157" y="4005"/>
                  <a:pt x="3179" y="4005"/>
                </a:cubicBezTo>
                <a:cubicBezTo>
                  <a:pt x="3238" y="4005"/>
                  <a:pt x="3298" y="3990"/>
                  <a:pt x="3347" y="3960"/>
                </a:cubicBezTo>
                <a:cubicBezTo>
                  <a:pt x="3452" y="3897"/>
                  <a:pt x="3518" y="3783"/>
                  <a:pt x="3537" y="3665"/>
                </a:cubicBezTo>
                <a:cubicBezTo>
                  <a:pt x="3547" y="3592"/>
                  <a:pt x="3544" y="3517"/>
                  <a:pt x="3537" y="3444"/>
                </a:cubicBezTo>
                <a:cubicBezTo>
                  <a:pt x="3524" y="3302"/>
                  <a:pt x="3474" y="3168"/>
                  <a:pt x="3369" y="3067"/>
                </a:cubicBezTo>
                <a:cubicBezTo>
                  <a:pt x="3295" y="2995"/>
                  <a:pt x="3199" y="2946"/>
                  <a:pt x="3096" y="2946"/>
                </a:cubicBezTo>
                <a:cubicBezTo>
                  <a:pt x="3073" y="2946"/>
                  <a:pt x="3044" y="2949"/>
                  <a:pt x="3015" y="2957"/>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23"/>
          <p:cNvSpPr/>
          <p:nvPr/>
        </p:nvSpPr>
        <p:spPr>
          <a:xfrm>
            <a:off x="7674007" y="83751"/>
            <a:ext cx="3101800" cy="853604"/>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23"/>
          <p:cNvSpPr/>
          <p:nvPr/>
        </p:nvSpPr>
        <p:spPr>
          <a:xfrm rot="10601669">
            <a:off x="9663924" y="-452689"/>
            <a:ext cx="1934449" cy="1926484"/>
          </a:xfrm>
          <a:custGeom>
            <a:avLst/>
            <a:gdLst/>
            <a:ahLst/>
            <a:cxnLst/>
            <a:rect l="l" t="t" r="r" b="b"/>
            <a:pathLst>
              <a:path w="30119" h="29995" extrusionOk="0">
                <a:moveTo>
                  <a:pt x="14169" y="29969"/>
                </a:moveTo>
                <a:cubicBezTo>
                  <a:pt x="13326" y="29932"/>
                  <a:pt x="12488" y="29945"/>
                  <a:pt x="11651" y="29955"/>
                </a:cubicBezTo>
                <a:cubicBezTo>
                  <a:pt x="10624" y="29969"/>
                  <a:pt x="9597" y="29983"/>
                  <a:pt x="8569" y="29906"/>
                </a:cubicBezTo>
                <a:cubicBezTo>
                  <a:pt x="6694" y="29716"/>
                  <a:pt x="4833" y="29359"/>
                  <a:pt x="3050" y="28747"/>
                </a:cubicBezTo>
                <a:cubicBezTo>
                  <a:pt x="843" y="28163"/>
                  <a:pt x="1095" y="25484"/>
                  <a:pt x="892" y="23678"/>
                </a:cubicBezTo>
                <a:cubicBezTo>
                  <a:pt x="761" y="20874"/>
                  <a:pt x="822" y="18068"/>
                  <a:pt x="780" y="15263"/>
                </a:cubicBezTo>
                <a:cubicBezTo>
                  <a:pt x="768" y="14680"/>
                  <a:pt x="776" y="14096"/>
                  <a:pt x="741" y="13514"/>
                </a:cubicBezTo>
                <a:cubicBezTo>
                  <a:pt x="740" y="13476"/>
                  <a:pt x="734" y="13435"/>
                  <a:pt x="728" y="13390"/>
                </a:cubicBezTo>
                <a:cubicBezTo>
                  <a:pt x="661" y="13577"/>
                  <a:pt x="561" y="13703"/>
                  <a:pt x="402" y="13660"/>
                </a:cubicBezTo>
                <a:cubicBezTo>
                  <a:pt x="1" y="13587"/>
                  <a:pt x="718" y="12040"/>
                  <a:pt x="765" y="11724"/>
                </a:cubicBezTo>
                <a:cubicBezTo>
                  <a:pt x="1086" y="10732"/>
                  <a:pt x="1786" y="9940"/>
                  <a:pt x="2563" y="9264"/>
                </a:cubicBezTo>
                <a:cubicBezTo>
                  <a:pt x="2675" y="9166"/>
                  <a:pt x="2790" y="9071"/>
                  <a:pt x="2903" y="8978"/>
                </a:cubicBezTo>
                <a:cubicBezTo>
                  <a:pt x="3928" y="8117"/>
                  <a:pt x="4647" y="6913"/>
                  <a:pt x="5909" y="6348"/>
                </a:cubicBezTo>
                <a:cubicBezTo>
                  <a:pt x="7095" y="5772"/>
                  <a:pt x="8227" y="4672"/>
                  <a:pt x="9634" y="4847"/>
                </a:cubicBezTo>
                <a:cubicBezTo>
                  <a:pt x="10951" y="5317"/>
                  <a:pt x="9928" y="7751"/>
                  <a:pt x="9844" y="8758"/>
                </a:cubicBezTo>
                <a:cubicBezTo>
                  <a:pt x="9804" y="9764"/>
                  <a:pt x="9439" y="12825"/>
                  <a:pt x="10064" y="13485"/>
                </a:cubicBezTo>
                <a:cubicBezTo>
                  <a:pt x="10806" y="13135"/>
                  <a:pt x="10966" y="11544"/>
                  <a:pt x="11101" y="10792"/>
                </a:cubicBezTo>
                <a:cubicBezTo>
                  <a:pt x="11601" y="8257"/>
                  <a:pt x="11086" y="4839"/>
                  <a:pt x="13694" y="3362"/>
                </a:cubicBezTo>
                <a:cubicBezTo>
                  <a:pt x="14269" y="3057"/>
                  <a:pt x="14902" y="2904"/>
                  <a:pt x="15527" y="2741"/>
                </a:cubicBezTo>
                <a:cubicBezTo>
                  <a:pt x="16403" y="2495"/>
                  <a:pt x="17290" y="2054"/>
                  <a:pt x="18219" y="2284"/>
                </a:cubicBezTo>
                <a:cubicBezTo>
                  <a:pt x="18818" y="2449"/>
                  <a:pt x="19073" y="3249"/>
                  <a:pt x="19748" y="3234"/>
                </a:cubicBezTo>
                <a:cubicBezTo>
                  <a:pt x="20223" y="2935"/>
                  <a:pt x="20308" y="2271"/>
                  <a:pt x="20696" y="1876"/>
                </a:cubicBezTo>
                <a:cubicBezTo>
                  <a:pt x="21650" y="592"/>
                  <a:pt x="23686" y="1094"/>
                  <a:pt x="25104" y="858"/>
                </a:cubicBezTo>
                <a:cubicBezTo>
                  <a:pt x="26061" y="734"/>
                  <a:pt x="26978" y="418"/>
                  <a:pt x="27877" y="73"/>
                </a:cubicBezTo>
                <a:cubicBezTo>
                  <a:pt x="28009" y="1"/>
                  <a:pt x="28129" y="50"/>
                  <a:pt x="28192" y="136"/>
                </a:cubicBezTo>
                <a:lnTo>
                  <a:pt x="28199" y="136"/>
                </a:lnTo>
                <a:cubicBezTo>
                  <a:pt x="28509" y="225"/>
                  <a:pt x="28292" y="609"/>
                  <a:pt x="28321" y="839"/>
                </a:cubicBezTo>
                <a:cubicBezTo>
                  <a:pt x="28287" y="1253"/>
                  <a:pt x="28297" y="1669"/>
                  <a:pt x="28338" y="2083"/>
                </a:cubicBezTo>
                <a:cubicBezTo>
                  <a:pt x="28695" y="4521"/>
                  <a:pt x="28120" y="4169"/>
                  <a:pt x="26794" y="5734"/>
                </a:cubicBezTo>
                <a:cubicBezTo>
                  <a:pt x="26894" y="6055"/>
                  <a:pt x="27180" y="5916"/>
                  <a:pt x="27467" y="5775"/>
                </a:cubicBezTo>
                <a:cubicBezTo>
                  <a:pt x="27650" y="5686"/>
                  <a:pt x="27835" y="5598"/>
                  <a:pt x="27973" y="5627"/>
                </a:cubicBezTo>
                <a:cubicBezTo>
                  <a:pt x="29178" y="5713"/>
                  <a:pt x="28688" y="8437"/>
                  <a:pt x="28855" y="9321"/>
                </a:cubicBezTo>
                <a:cubicBezTo>
                  <a:pt x="29151" y="11790"/>
                  <a:pt x="27193" y="11982"/>
                  <a:pt x="25795" y="13413"/>
                </a:cubicBezTo>
                <a:cubicBezTo>
                  <a:pt x="24155" y="14825"/>
                  <a:pt x="25824" y="14629"/>
                  <a:pt x="26938" y="14332"/>
                </a:cubicBezTo>
                <a:cubicBezTo>
                  <a:pt x="27453" y="14149"/>
                  <a:pt x="27927" y="13649"/>
                  <a:pt x="28509" y="13828"/>
                </a:cubicBezTo>
                <a:cubicBezTo>
                  <a:pt x="29891" y="14609"/>
                  <a:pt x="29582" y="16541"/>
                  <a:pt x="29661" y="17893"/>
                </a:cubicBezTo>
                <a:cubicBezTo>
                  <a:pt x="29780" y="19372"/>
                  <a:pt x="30118" y="21392"/>
                  <a:pt x="28489" y="22174"/>
                </a:cubicBezTo>
                <a:cubicBezTo>
                  <a:pt x="27203" y="22774"/>
                  <a:pt x="22750" y="23147"/>
                  <a:pt x="22374" y="24707"/>
                </a:cubicBezTo>
                <a:cubicBezTo>
                  <a:pt x="22711" y="25545"/>
                  <a:pt x="24355" y="25107"/>
                  <a:pt x="25065" y="25031"/>
                </a:cubicBezTo>
                <a:cubicBezTo>
                  <a:pt x="26267" y="24924"/>
                  <a:pt x="28008" y="24009"/>
                  <a:pt x="28788" y="25376"/>
                </a:cubicBezTo>
                <a:cubicBezTo>
                  <a:pt x="28918" y="25712"/>
                  <a:pt x="29016" y="26120"/>
                  <a:pt x="29016" y="26516"/>
                </a:cubicBezTo>
                <a:cubicBezTo>
                  <a:pt x="29016" y="26986"/>
                  <a:pt x="28876" y="27437"/>
                  <a:pt x="28486" y="27723"/>
                </a:cubicBezTo>
                <a:cubicBezTo>
                  <a:pt x="27339" y="28539"/>
                  <a:pt x="25880" y="28738"/>
                  <a:pt x="24540" y="29058"/>
                </a:cubicBezTo>
                <a:cubicBezTo>
                  <a:pt x="21547" y="29607"/>
                  <a:pt x="18512" y="29992"/>
                  <a:pt x="15468" y="29992"/>
                </a:cubicBezTo>
                <a:cubicBezTo>
                  <a:pt x="15034" y="29995"/>
                  <a:pt x="14602" y="29985"/>
                  <a:pt x="14169" y="29969"/>
                </a:cubicBezTo>
                <a:close/>
                <a:moveTo>
                  <a:pt x="20490" y="21035"/>
                </a:moveTo>
                <a:cubicBezTo>
                  <a:pt x="20401" y="21038"/>
                  <a:pt x="20313" y="21051"/>
                  <a:pt x="20227" y="21084"/>
                </a:cubicBezTo>
                <a:cubicBezTo>
                  <a:pt x="20144" y="21117"/>
                  <a:pt x="20066" y="21158"/>
                  <a:pt x="19993" y="21207"/>
                </a:cubicBezTo>
                <a:cubicBezTo>
                  <a:pt x="19922" y="21254"/>
                  <a:pt x="19849" y="21299"/>
                  <a:pt x="19783" y="21352"/>
                </a:cubicBezTo>
                <a:cubicBezTo>
                  <a:pt x="19666" y="21449"/>
                  <a:pt x="19559" y="21559"/>
                  <a:pt x="19484" y="21694"/>
                </a:cubicBezTo>
                <a:cubicBezTo>
                  <a:pt x="19429" y="21795"/>
                  <a:pt x="19383" y="21895"/>
                  <a:pt x="19359" y="22009"/>
                </a:cubicBezTo>
                <a:cubicBezTo>
                  <a:pt x="19344" y="22073"/>
                  <a:pt x="19337" y="22135"/>
                  <a:pt x="19340" y="22200"/>
                </a:cubicBezTo>
                <a:cubicBezTo>
                  <a:pt x="19330" y="22253"/>
                  <a:pt x="19326" y="22306"/>
                  <a:pt x="19333" y="22362"/>
                </a:cubicBezTo>
                <a:cubicBezTo>
                  <a:pt x="19347" y="22480"/>
                  <a:pt x="19398" y="22620"/>
                  <a:pt x="19495" y="22694"/>
                </a:cubicBezTo>
                <a:cubicBezTo>
                  <a:pt x="19530" y="22720"/>
                  <a:pt x="19561" y="22746"/>
                  <a:pt x="19602" y="22763"/>
                </a:cubicBezTo>
                <a:cubicBezTo>
                  <a:pt x="19623" y="22772"/>
                  <a:pt x="19646" y="22779"/>
                  <a:pt x="19668" y="22785"/>
                </a:cubicBezTo>
                <a:cubicBezTo>
                  <a:pt x="19704" y="22795"/>
                  <a:pt x="19747" y="22801"/>
                  <a:pt x="19786" y="22801"/>
                </a:cubicBezTo>
                <a:lnTo>
                  <a:pt x="19807" y="22801"/>
                </a:lnTo>
                <a:cubicBezTo>
                  <a:pt x="20016" y="22788"/>
                  <a:pt x="20206" y="22710"/>
                  <a:pt x="20378" y="22592"/>
                </a:cubicBezTo>
                <a:cubicBezTo>
                  <a:pt x="20551" y="22473"/>
                  <a:pt x="20697" y="22321"/>
                  <a:pt x="20809" y="22142"/>
                </a:cubicBezTo>
                <a:cubicBezTo>
                  <a:pt x="20850" y="22076"/>
                  <a:pt x="20891" y="22006"/>
                  <a:pt x="20920" y="21934"/>
                </a:cubicBezTo>
                <a:cubicBezTo>
                  <a:pt x="20953" y="21856"/>
                  <a:pt x="20985" y="21774"/>
                  <a:pt x="20996" y="21690"/>
                </a:cubicBezTo>
                <a:cubicBezTo>
                  <a:pt x="21019" y="21523"/>
                  <a:pt x="20992" y="21332"/>
                  <a:pt x="20873" y="21202"/>
                </a:cubicBezTo>
                <a:cubicBezTo>
                  <a:pt x="20821" y="21145"/>
                  <a:pt x="20768" y="21107"/>
                  <a:pt x="20697" y="21077"/>
                </a:cubicBezTo>
                <a:cubicBezTo>
                  <a:pt x="20638" y="21050"/>
                  <a:pt x="20562" y="21034"/>
                  <a:pt x="20497" y="21034"/>
                </a:cubicBezTo>
                <a:cubicBezTo>
                  <a:pt x="20497" y="21035"/>
                  <a:pt x="20495" y="21035"/>
                  <a:pt x="20490" y="21035"/>
                </a:cubicBezTo>
                <a:close/>
                <a:moveTo>
                  <a:pt x="25186" y="17904"/>
                </a:moveTo>
                <a:cubicBezTo>
                  <a:pt x="25118" y="17906"/>
                  <a:pt x="25049" y="17913"/>
                  <a:pt x="24983" y="17927"/>
                </a:cubicBezTo>
                <a:cubicBezTo>
                  <a:pt x="24825" y="17929"/>
                  <a:pt x="24667" y="17955"/>
                  <a:pt x="24514" y="17998"/>
                </a:cubicBezTo>
                <a:cubicBezTo>
                  <a:pt x="24402" y="18029"/>
                  <a:pt x="24294" y="18080"/>
                  <a:pt x="24192" y="18136"/>
                </a:cubicBezTo>
                <a:cubicBezTo>
                  <a:pt x="24120" y="18174"/>
                  <a:pt x="24048" y="18213"/>
                  <a:pt x="23979" y="18258"/>
                </a:cubicBezTo>
                <a:cubicBezTo>
                  <a:pt x="23745" y="18407"/>
                  <a:pt x="23524" y="18580"/>
                  <a:pt x="23311" y="18757"/>
                </a:cubicBezTo>
                <a:cubicBezTo>
                  <a:pt x="23285" y="18778"/>
                  <a:pt x="23258" y="18800"/>
                  <a:pt x="23233" y="18821"/>
                </a:cubicBezTo>
                <a:cubicBezTo>
                  <a:pt x="23082" y="18926"/>
                  <a:pt x="22940" y="19041"/>
                  <a:pt x="22813" y="19178"/>
                </a:cubicBezTo>
                <a:cubicBezTo>
                  <a:pt x="22717" y="19284"/>
                  <a:pt x="22632" y="19396"/>
                  <a:pt x="22552" y="19516"/>
                </a:cubicBezTo>
                <a:cubicBezTo>
                  <a:pt x="22536" y="19540"/>
                  <a:pt x="22522" y="19566"/>
                  <a:pt x="22507" y="19591"/>
                </a:cubicBezTo>
                <a:cubicBezTo>
                  <a:pt x="22487" y="19624"/>
                  <a:pt x="22467" y="19655"/>
                  <a:pt x="22450" y="19690"/>
                </a:cubicBezTo>
                <a:cubicBezTo>
                  <a:pt x="22362" y="19854"/>
                  <a:pt x="22290" y="20035"/>
                  <a:pt x="22280" y="20223"/>
                </a:cubicBezTo>
                <a:cubicBezTo>
                  <a:pt x="22271" y="20403"/>
                  <a:pt x="22305" y="20581"/>
                  <a:pt x="22428" y="20719"/>
                </a:cubicBezTo>
                <a:cubicBezTo>
                  <a:pt x="22481" y="20780"/>
                  <a:pt x="22545" y="20833"/>
                  <a:pt x="22615" y="20870"/>
                </a:cubicBezTo>
                <a:cubicBezTo>
                  <a:pt x="22690" y="20912"/>
                  <a:pt x="22767" y="20955"/>
                  <a:pt x="22849" y="20975"/>
                </a:cubicBezTo>
                <a:cubicBezTo>
                  <a:pt x="22951" y="20998"/>
                  <a:pt x="23054" y="21011"/>
                  <a:pt x="23154" y="21011"/>
                </a:cubicBezTo>
                <a:cubicBezTo>
                  <a:pt x="23199" y="21020"/>
                  <a:pt x="23242" y="21027"/>
                  <a:pt x="23286" y="21031"/>
                </a:cubicBezTo>
                <a:cubicBezTo>
                  <a:pt x="23314" y="21034"/>
                  <a:pt x="23341" y="21035"/>
                  <a:pt x="23366" y="21035"/>
                </a:cubicBezTo>
                <a:lnTo>
                  <a:pt x="23409" y="21035"/>
                </a:lnTo>
                <a:cubicBezTo>
                  <a:pt x="23772" y="21035"/>
                  <a:pt x="24126" y="20906"/>
                  <a:pt x="24445" y="20744"/>
                </a:cubicBezTo>
                <a:cubicBezTo>
                  <a:pt x="24496" y="20718"/>
                  <a:pt x="24544" y="20690"/>
                  <a:pt x="24593" y="20666"/>
                </a:cubicBezTo>
                <a:cubicBezTo>
                  <a:pt x="24690" y="20616"/>
                  <a:pt x="24786" y="20561"/>
                  <a:pt x="24879" y="20502"/>
                </a:cubicBezTo>
                <a:cubicBezTo>
                  <a:pt x="24923" y="20478"/>
                  <a:pt x="24963" y="20452"/>
                  <a:pt x="25006" y="20427"/>
                </a:cubicBezTo>
                <a:cubicBezTo>
                  <a:pt x="25164" y="20341"/>
                  <a:pt x="25315" y="20243"/>
                  <a:pt x="25459" y="20134"/>
                </a:cubicBezTo>
                <a:cubicBezTo>
                  <a:pt x="25559" y="20056"/>
                  <a:pt x="25656" y="19964"/>
                  <a:pt x="25736" y="19867"/>
                </a:cubicBezTo>
                <a:cubicBezTo>
                  <a:pt x="25759" y="19841"/>
                  <a:pt x="25782" y="19813"/>
                  <a:pt x="25807" y="19788"/>
                </a:cubicBezTo>
                <a:cubicBezTo>
                  <a:pt x="25847" y="19746"/>
                  <a:pt x="25887" y="19701"/>
                  <a:pt x="25925" y="19658"/>
                </a:cubicBezTo>
                <a:cubicBezTo>
                  <a:pt x="25976" y="19598"/>
                  <a:pt x="26022" y="19532"/>
                  <a:pt x="26067" y="19467"/>
                </a:cubicBezTo>
                <a:cubicBezTo>
                  <a:pt x="26099" y="19418"/>
                  <a:pt x="26132" y="19368"/>
                  <a:pt x="26159" y="19317"/>
                </a:cubicBezTo>
                <a:cubicBezTo>
                  <a:pt x="26195" y="19248"/>
                  <a:pt x="26235" y="19178"/>
                  <a:pt x="26252" y="19100"/>
                </a:cubicBezTo>
                <a:cubicBezTo>
                  <a:pt x="26271" y="19008"/>
                  <a:pt x="26288" y="18919"/>
                  <a:pt x="26281" y="18826"/>
                </a:cubicBezTo>
                <a:lnTo>
                  <a:pt x="26275" y="18777"/>
                </a:lnTo>
                <a:cubicBezTo>
                  <a:pt x="26285" y="18709"/>
                  <a:pt x="26290" y="18637"/>
                  <a:pt x="26281" y="18567"/>
                </a:cubicBezTo>
                <a:cubicBezTo>
                  <a:pt x="26262" y="18419"/>
                  <a:pt x="26166" y="18288"/>
                  <a:pt x="26065" y="18182"/>
                </a:cubicBezTo>
                <a:cubicBezTo>
                  <a:pt x="25986" y="18100"/>
                  <a:pt x="25880" y="18042"/>
                  <a:pt x="25775" y="17999"/>
                </a:cubicBezTo>
                <a:cubicBezTo>
                  <a:pt x="25651" y="17949"/>
                  <a:pt x="25523" y="17914"/>
                  <a:pt x="25391" y="17909"/>
                </a:cubicBezTo>
                <a:cubicBezTo>
                  <a:pt x="25347" y="17907"/>
                  <a:pt x="25301" y="17906"/>
                  <a:pt x="25255" y="17906"/>
                </a:cubicBezTo>
                <a:cubicBezTo>
                  <a:pt x="25234" y="17904"/>
                  <a:pt x="25211" y="17904"/>
                  <a:pt x="25186" y="17904"/>
                </a:cubicBezTo>
                <a:close/>
                <a:moveTo>
                  <a:pt x="13572" y="10285"/>
                </a:moveTo>
                <a:cubicBezTo>
                  <a:pt x="13509" y="10321"/>
                  <a:pt x="13453" y="10372"/>
                  <a:pt x="13408" y="10430"/>
                </a:cubicBezTo>
                <a:cubicBezTo>
                  <a:pt x="13351" y="10503"/>
                  <a:pt x="13299" y="10581"/>
                  <a:pt x="13256" y="10661"/>
                </a:cubicBezTo>
                <a:cubicBezTo>
                  <a:pt x="13185" y="10796"/>
                  <a:pt x="13142" y="10949"/>
                  <a:pt x="13137" y="11101"/>
                </a:cubicBezTo>
                <a:cubicBezTo>
                  <a:pt x="13134" y="11170"/>
                  <a:pt x="13134" y="11238"/>
                  <a:pt x="13135" y="11307"/>
                </a:cubicBezTo>
                <a:cubicBezTo>
                  <a:pt x="13137" y="11359"/>
                  <a:pt x="13141" y="11413"/>
                  <a:pt x="13148" y="11465"/>
                </a:cubicBezTo>
                <a:cubicBezTo>
                  <a:pt x="13158" y="11543"/>
                  <a:pt x="13187" y="11614"/>
                  <a:pt x="13217" y="11686"/>
                </a:cubicBezTo>
                <a:cubicBezTo>
                  <a:pt x="13259" y="11784"/>
                  <a:pt x="13336" y="11863"/>
                  <a:pt x="13431" y="11906"/>
                </a:cubicBezTo>
                <a:cubicBezTo>
                  <a:pt x="13473" y="11945"/>
                  <a:pt x="13523" y="11974"/>
                  <a:pt x="13575" y="11990"/>
                </a:cubicBezTo>
                <a:cubicBezTo>
                  <a:pt x="13605" y="11998"/>
                  <a:pt x="13640" y="12004"/>
                  <a:pt x="13674" y="12004"/>
                </a:cubicBezTo>
                <a:cubicBezTo>
                  <a:pt x="13720" y="12004"/>
                  <a:pt x="13768" y="11995"/>
                  <a:pt x="13806" y="11978"/>
                </a:cubicBezTo>
                <a:cubicBezTo>
                  <a:pt x="13877" y="11949"/>
                  <a:pt x="13934" y="11898"/>
                  <a:pt x="13983" y="11842"/>
                </a:cubicBezTo>
                <a:cubicBezTo>
                  <a:pt x="14041" y="11774"/>
                  <a:pt x="14072" y="11681"/>
                  <a:pt x="14101" y="11597"/>
                </a:cubicBezTo>
                <a:cubicBezTo>
                  <a:pt x="14114" y="11558"/>
                  <a:pt x="14130" y="11517"/>
                  <a:pt x="14141" y="11475"/>
                </a:cubicBezTo>
                <a:cubicBezTo>
                  <a:pt x="14159" y="11409"/>
                  <a:pt x="14177" y="11341"/>
                  <a:pt x="14190" y="11272"/>
                </a:cubicBezTo>
                <a:cubicBezTo>
                  <a:pt x="14216" y="11136"/>
                  <a:pt x="14238" y="10992"/>
                  <a:pt x="14233" y="10852"/>
                </a:cubicBezTo>
                <a:cubicBezTo>
                  <a:pt x="14229" y="10745"/>
                  <a:pt x="14221" y="10633"/>
                  <a:pt x="14179" y="10532"/>
                </a:cubicBezTo>
                <a:cubicBezTo>
                  <a:pt x="14123" y="10394"/>
                  <a:pt x="13999" y="10264"/>
                  <a:pt x="13847" y="10241"/>
                </a:cubicBezTo>
                <a:cubicBezTo>
                  <a:pt x="13821" y="10237"/>
                  <a:pt x="13795" y="10236"/>
                  <a:pt x="13769" y="10236"/>
                </a:cubicBezTo>
                <a:cubicBezTo>
                  <a:pt x="13702" y="10234"/>
                  <a:pt x="13635" y="10249"/>
                  <a:pt x="13572" y="10285"/>
                </a:cubicBezTo>
                <a:close/>
                <a:moveTo>
                  <a:pt x="14372" y="5570"/>
                </a:moveTo>
                <a:cubicBezTo>
                  <a:pt x="14327" y="5573"/>
                  <a:pt x="14282" y="5586"/>
                  <a:pt x="14241" y="5602"/>
                </a:cubicBezTo>
                <a:cubicBezTo>
                  <a:pt x="14199" y="5609"/>
                  <a:pt x="14160" y="5621"/>
                  <a:pt x="14120" y="5635"/>
                </a:cubicBezTo>
                <a:cubicBezTo>
                  <a:pt x="14090" y="5644"/>
                  <a:pt x="14062" y="5660"/>
                  <a:pt x="14038" y="5677"/>
                </a:cubicBezTo>
                <a:cubicBezTo>
                  <a:pt x="13980" y="5709"/>
                  <a:pt x="13927" y="5757"/>
                  <a:pt x="13883" y="5802"/>
                </a:cubicBezTo>
                <a:cubicBezTo>
                  <a:pt x="13766" y="5921"/>
                  <a:pt x="13668" y="6059"/>
                  <a:pt x="13598" y="6210"/>
                </a:cubicBezTo>
                <a:cubicBezTo>
                  <a:pt x="13589" y="6232"/>
                  <a:pt x="13581" y="6252"/>
                  <a:pt x="13572" y="6274"/>
                </a:cubicBezTo>
                <a:cubicBezTo>
                  <a:pt x="13541" y="6334"/>
                  <a:pt x="13515" y="6397"/>
                  <a:pt x="13493" y="6462"/>
                </a:cubicBezTo>
                <a:cubicBezTo>
                  <a:pt x="13459" y="6564"/>
                  <a:pt x="13430" y="6670"/>
                  <a:pt x="13405" y="6777"/>
                </a:cubicBezTo>
                <a:cubicBezTo>
                  <a:pt x="13384" y="6853"/>
                  <a:pt x="13364" y="6932"/>
                  <a:pt x="13348" y="7011"/>
                </a:cubicBezTo>
                <a:cubicBezTo>
                  <a:pt x="13331" y="7093"/>
                  <a:pt x="13321" y="7173"/>
                  <a:pt x="13309" y="7254"/>
                </a:cubicBezTo>
                <a:cubicBezTo>
                  <a:pt x="13289" y="7402"/>
                  <a:pt x="13299" y="7550"/>
                  <a:pt x="13308" y="7698"/>
                </a:cubicBezTo>
                <a:cubicBezTo>
                  <a:pt x="13313" y="7779"/>
                  <a:pt x="13323" y="7859"/>
                  <a:pt x="13338" y="7941"/>
                </a:cubicBezTo>
                <a:cubicBezTo>
                  <a:pt x="13359" y="8081"/>
                  <a:pt x="13408" y="8211"/>
                  <a:pt x="13474" y="8337"/>
                </a:cubicBezTo>
                <a:cubicBezTo>
                  <a:pt x="13505" y="8394"/>
                  <a:pt x="13538" y="8449"/>
                  <a:pt x="13575" y="8503"/>
                </a:cubicBezTo>
                <a:cubicBezTo>
                  <a:pt x="13617" y="8562"/>
                  <a:pt x="13667" y="8610"/>
                  <a:pt x="13726" y="8653"/>
                </a:cubicBezTo>
                <a:cubicBezTo>
                  <a:pt x="13781" y="8692"/>
                  <a:pt x="13854" y="8725"/>
                  <a:pt x="13919" y="8736"/>
                </a:cubicBezTo>
                <a:cubicBezTo>
                  <a:pt x="13955" y="8743"/>
                  <a:pt x="13989" y="8748"/>
                  <a:pt x="14025" y="8748"/>
                </a:cubicBezTo>
                <a:cubicBezTo>
                  <a:pt x="14061" y="8748"/>
                  <a:pt x="14094" y="8743"/>
                  <a:pt x="14130" y="8736"/>
                </a:cubicBezTo>
                <a:cubicBezTo>
                  <a:pt x="14176" y="8739"/>
                  <a:pt x="14222" y="8733"/>
                  <a:pt x="14264" y="8718"/>
                </a:cubicBezTo>
                <a:cubicBezTo>
                  <a:pt x="14334" y="8689"/>
                  <a:pt x="14393" y="8654"/>
                  <a:pt x="14451" y="8604"/>
                </a:cubicBezTo>
                <a:cubicBezTo>
                  <a:pt x="14453" y="8600"/>
                  <a:pt x="14459" y="8597"/>
                  <a:pt x="14464" y="8591"/>
                </a:cubicBezTo>
                <a:cubicBezTo>
                  <a:pt x="14492" y="8571"/>
                  <a:pt x="14521" y="8549"/>
                  <a:pt x="14545" y="8525"/>
                </a:cubicBezTo>
                <a:cubicBezTo>
                  <a:pt x="14660" y="8411"/>
                  <a:pt x="14737" y="8260"/>
                  <a:pt x="14790" y="8111"/>
                </a:cubicBezTo>
                <a:cubicBezTo>
                  <a:pt x="14895" y="7816"/>
                  <a:pt x="14977" y="7511"/>
                  <a:pt x="15017" y="7201"/>
                </a:cubicBezTo>
                <a:cubicBezTo>
                  <a:pt x="15034" y="7057"/>
                  <a:pt x="15049" y="6913"/>
                  <a:pt x="15053" y="6767"/>
                </a:cubicBezTo>
                <a:cubicBezTo>
                  <a:pt x="15056" y="6614"/>
                  <a:pt x="15046" y="6463"/>
                  <a:pt x="15021" y="6312"/>
                </a:cubicBezTo>
                <a:cubicBezTo>
                  <a:pt x="14998" y="6166"/>
                  <a:pt x="14949" y="6026"/>
                  <a:pt x="14876" y="5897"/>
                </a:cubicBezTo>
                <a:cubicBezTo>
                  <a:pt x="14869" y="5885"/>
                  <a:pt x="14860" y="5871"/>
                  <a:pt x="14852" y="5858"/>
                </a:cubicBezTo>
                <a:cubicBezTo>
                  <a:pt x="14827" y="5815"/>
                  <a:pt x="14801" y="5773"/>
                  <a:pt x="14770" y="5736"/>
                </a:cubicBezTo>
                <a:cubicBezTo>
                  <a:pt x="14683" y="5629"/>
                  <a:pt x="14550" y="5566"/>
                  <a:pt x="14415" y="5566"/>
                </a:cubicBezTo>
                <a:cubicBezTo>
                  <a:pt x="14399" y="5569"/>
                  <a:pt x="14386" y="5569"/>
                  <a:pt x="14372" y="557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23"/>
          <p:cNvSpPr/>
          <p:nvPr/>
        </p:nvSpPr>
        <p:spPr>
          <a:xfrm rot="10601669">
            <a:off x="9694612" y="-470822"/>
            <a:ext cx="1835025" cy="1929953"/>
          </a:xfrm>
          <a:custGeom>
            <a:avLst/>
            <a:gdLst/>
            <a:ahLst/>
            <a:cxnLst/>
            <a:rect l="l" t="t" r="r" b="b"/>
            <a:pathLst>
              <a:path w="28571" h="30049" extrusionOk="0">
                <a:moveTo>
                  <a:pt x="2150" y="29018"/>
                </a:moveTo>
                <a:cubicBezTo>
                  <a:pt x="2087" y="28976"/>
                  <a:pt x="2074" y="28895"/>
                  <a:pt x="2111" y="28831"/>
                </a:cubicBezTo>
                <a:cubicBezTo>
                  <a:pt x="2261" y="28587"/>
                  <a:pt x="2419" y="28348"/>
                  <a:pt x="2581" y="28111"/>
                </a:cubicBezTo>
                <a:cubicBezTo>
                  <a:pt x="2830" y="27747"/>
                  <a:pt x="3080" y="27385"/>
                  <a:pt x="3332" y="27023"/>
                </a:cubicBezTo>
                <a:cubicBezTo>
                  <a:pt x="3309" y="26997"/>
                  <a:pt x="3296" y="26961"/>
                  <a:pt x="3300" y="26925"/>
                </a:cubicBezTo>
                <a:cubicBezTo>
                  <a:pt x="3310" y="26724"/>
                  <a:pt x="3309" y="26522"/>
                  <a:pt x="3318" y="26321"/>
                </a:cubicBezTo>
                <a:cubicBezTo>
                  <a:pt x="3352" y="25526"/>
                  <a:pt x="3341" y="24734"/>
                  <a:pt x="3307" y="23939"/>
                </a:cubicBezTo>
                <a:cubicBezTo>
                  <a:pt x="3246" y="22730"/>
                  <a:pt x="3167" y="21514"/>
                  <a:pt x="2892" y="20330"/>
                </a:cubicBezTo>
                <a:cubicBezTo>
                  <a:pt x="2662" y="19466"/>
                  <a:pt x="2360" y="18617"/>
                  <a:pt x="1963" y="17813"/>
                </a:cubicBezTo>
                <a:cubicBezTo>
                  <a:pt x="1561" y="17037"/>
                  <a:pt x="1161" y="16259"/>
                  <a:pt x="777" y="15473"/>
                </a:cubicBezTo>
                <a:cubicBezTo>
                  <a:pt x="562" y="15061"/>
                  <a:pt x="329" y="14673"/>
                  <a:pt x="90" y="14276"/>
                </a:cubicBezTo>
                <a:cubicBezTo>
                  <a:pt x="1" y="14133"/>
                  <a:pt x="212" y="13977"/>
                  <a:pt x="317" y="14131"/>
                </a:cubicBezTo>
                <a:cubicBezTo>
                  <a:pt x="615" y="14624"/>
                  <a:pt x="908" y="15125"/>
                  <a:pt x="1162" y="15642"/>
                </a:cubicBezTo>
                <a:cubicBezTo>
                  <a:pt x="1533" y="16429"/>
                  <a:pt x="1960" y="17188"/>
                  <a:pt x="2339" y="17971"/>
                </a:cubicBezTo>
                <a:cubicBezTo>
                  <a:pt x="2814" y="19031"/>
                  <a:pt x="3190" y="20145"/>
                  <a:pt x="3348" y="21301"/>
                </a:cubicBezTo>
                <a:cubicBezTo>
                  <a:pt x="3533" y="22628"/>
                  <a:pt x="3596" y="23969"/>
                  <a:pt x="3607" y="25306"/>
                </a:cubicBezTo>
                <a:cubicBezTo>
                  <a:pt x="3609" y="25730"/>
                  <a:pt x="3589" y="26154"/>
                  <a:pt x="3576" y="26578"/>
                </a:cubicBezTo>
                <a:cubicBezTo>
                  <a:pt x="3575" y="26610"/>
                  <a:pt x="3575" y="26642"/>
                  <a:pt x="3573" y="26672"/>
                </a:cubicBezTo>
                <a:cubicBezTo>
                  <a:pt x="4098" y="25916"/>
                  <a:pt x="4627" y="25162"/>
                  <a:pt x="5159" y="24410"/>
                </a:cubicBezTo>
                <a:lnTo>
                  <a:pt x="5194" y="24364"/>
                </a:lnTo>
                <a:cubicBezTo>
                  <a:pt x="5181" y="24334"/>
                  <a:pt x="5179" y="24300"/>
                  <a:pt x="5194" y="24270"/>
                </a:cubicBezTo>
                <a:cubicBezTo>
                  <a:pt x="5293" y="24037"/>
                  <a:pt x="5373" y="23794"/>
                  <a:pt x="5445" y="23551"/>
                </a:cubicBezTo>
                <a:cubicBezTo>
                  <a:pt x="5888" y="22005"/>
                  <a:pt x="5897" y="20385"/>
                  <a:pt x="5848" y="18799"/>
                </a:cubicBezTo>
                <a:cubicBezTo>
                  <a:pt x="5821" y="17797"/>
                  <a:pt x="5708" y="16799"/>
                  <a:pt x="5586" y="15806"/>
                </a:cubicBezTo>
                <a:cubicBezTo>
                  <a:pt x="5575" y="15800"/>
                  <a:pt x="5566" y="15793"/>
                  <a:pt x="5557" y="15786"/>
                </a:cubicBezTo>
                <a:cubicBezTo>
                  <a:pt x="5461" y="15678"/>
                  <a:pt x="5404" y="15521"/>
                  <a:pt x="5335" y="15405"/>
                </a:cubicBezTo>
                <a:cubicBezTo>
                  <a:pt x="5194" y="15156"/>
                  <a:pt x="5036" y="14918"/>
                  <a:pt x="4885" y="14675"/>
                </a:cubicBezTo>
                <a:cubicBezTo>
                  <a:pt x="4417" y="13947"/>
                  <a:pt x="3979" y="13200"/>
                  <a:pt x="3614" y="12416"/>
                </a:cubicBezTo>
                <a:cubicBezTo>
                  <a:pt x="3374" y="11886"/>
                  <a:pt x="3188" y="11332"/>
                  <a:pt x="3044" y="10768"/>
                </a:cubicBezTo>
                <a:cubicBezTo>
                  <a:pt x="2857" y="10022"/>
                  <a:pt x="2671" y="9269"/>
                  <a:pt x="2639" y="8498"/>
                </a:cubicBezTo>
                <a:cubicBezTo>
                  <a:pt x="2632" y="8310"/>
                  <a:pt x="2640" y="8122"/>
                  <a:pt x="2658" y="7932"/>
                </a:cubicBezTo>
                <a:cubicBezTo>
                  <a:pt x="2665" y="7859"/>
                  <a:pt x="2730" y="7803"/>
                  <a:pt x="2804" y="7810"/>
                </a:cubicBezTo>
                <a:cubicBezTo>
                  <a:pt x="2876" y="7816"/>
                  <a:pt x="2934" y="7885"/>
                  <a:pt x="2927" y="7956"/>
                </a:cubicBezTo>
                <a:cubicBezTo>
                  <a:pt x="2915" y="8061"/>
                  <a:pt x="2908" y="8168"/>
                  <a:pt x="2905" y="8276"/>
                </a:cubicBezTo>
                <a:cubicBezTo>
                  <a:pt x="2901" y="8504"/>
                  <a:pt x="2919" y="8733"/>
                  <a:pt x="2944" y="8958"/>
                </a:cubicBezTo>
                <a:cubicBezTo>
                  <a:pt x="3113" y="10088"/>
                  <a:pt x="3384" y="11223"/>
                  <a:pt x="3841" y="12265"/>
                </a:cubicBezTo>
                <a:cubicBezTo>
                  <a:pt x="4301" y="13286"/>
                  <a:pt x="4921" y="14217"/>
                  <a:pt x="5504" y="15168"/>
                </a:cubicBezTo>
                <a:cubicBezTo>
                  <a:pt x="5417" y="14383"/>
                  <a:pt x="5356" y="13592"/>
                  <a:pt x="5281" y="12804"/>
                </a:cubicBezTo>
                <a:cubicBezTo>
                  <a:pt x="5159" y="11604"/>
                  <a:pt x="5066" y="10396"/>
                  <a:pt x="5123" y="9188"/>
                </a:cubicBezTo>
                <a:cubicBezTo>
                  <a:pt x="5164" y="8389"/>
                  <a:pt x="5257" y="7596"/>
                  <a:pt x="5359" y="6802"/>
                </a:cubicBezTo>
                <a:cubicBezTo>
                  <a:pt x="5408" y="6573"/>
                  <a:pt x="5487" y="5458"/>
                  <a:pt x="5809" y="5666"/>
                </a:cubicBezTo>
                <a:cubicBezTo>
                  <a:pt x="5867" y="5708"/>
                  <a:pt x="5885" y="5798"/>
                  <a:pt x="5841" y="5855"/>
                </a:cubicBezTo>
                <a:cubicBezTo>
                  <a:pt x="5813" y="5898"/>
                  <a:pt x="5799" y="5948"/>
                  <a:pt x="5783" y="5997"/>
                </a:cubicBezTo>
                <a:cubicBezTo>
                  <a:pt x="5632" y="6585"/>
                  <a:pt x="5582" y="7192"/>
                  <a:pt x="5510" y="7793"/>
                </a:cubicBezTo>
                <a:cubicBezTo>
                  <a:pt x="5415" y="8599"/>
                  <a:pt x="5366" y="9413"/>
                  <a:pt x="5378" y="10225"/>
                </a:cubicBezTo>
                <a:cubicBezTo>
                  <a:pt x="5435" y="10149"/>
                  <a:pt x="5490" y="10071"/>
                  <a:pt x="5546" y="9992"/>
                </a:cubicBezTo>
                <a:cubicBezTo>
                  <a:pt x="5849" y="9555"/>
                  <a:pt x="6111" y="9132"/>
                  <a:pt x="6357" y="8671"/>
                </a:cubicBezTo>
                <a:cubicBezTo>
                  <a:pt x="6995" y="7498"/>
                  <a:pt x="7301" y="6191"/>
                  <a:pt x="7405" y="4867"/>
                </a:cubicBezTo>
                <a:cubicBezTo>
                  <a:pt x="7422" y="4694"/>
                  <a:pt x="7685" y="4710"/>
                  <a:pt x="7674" y="4890"/>
                </a:cubicBezTo>
                <a:cubicBezTo>
                  <a:pt x="7599" y="5821"/>
                  <a:pt x="7431" y="6749"/>
                  <a:pt x="7124" y="7630"/>
                </a:cubicBezTo>
                <a:cubicBezTo>
                  <a:pt x="6861" y="8303"/>
                  <a:pt x="6539" y="8951"/>
                  <a:pt x="6154" y="9561"/>
                </a:cubicBezTo>
                <a:cubicBezTo>
                  <a:pt x="5943" y="9913"/>
                  <a:pt x="5698" y="10244"/>
                  <a:pt x="5457" y="10574"/>
                </a:cubicBezTo>
                <a:cubicBezTo>
                  <a:pt x="5444" y="10606"/>
                  <a:pt x="5418" y="10635"/>
                  <a:pt x="5388" y="10652"/>
                </a:cubicBezTo>
                <a:cubicBezTo>
                  <a:pt x="5392" y="10763"/>
                  <a:pt x="5396" y="10875"/>
                  <a:pt x="5404" y="10986"/>
                </a:cubicBezTo>
                <a:cubicBezTo>
                  <a:pt x="5445" y="11776"/>
                  <a:pt x="5532" y="12566"/>
                  <a:pt x="5602" y="13355"/>
                </a:cubicBezTo>
                <a:cubicBezTo>
                  <a:pt x="5701" y="14757"/>
                  <a:pt x="5920" y="16145"/>
                  <a:pt x="6043" y="17546"/>
                </a:cubicBezTo>
                <a:cubicBezTo>
                  <a:pt x="6137" y="18736"/>
                  <a:pt x="6170" y="19935"/>
                  <a:pt x="6099" y="21128"/>
                </a:cubicBezTo>
                <a:cubicBezTo>
                  <a:pt x="6062" y="21889"/>
                  <a:pt x="5963" y="22645"/>
                  <a:pt x="5773" y="23383"/>
                </a:cubicBezTo>
                <a:cubicBezTo>
                  <a:pt x="5744" y="23492"/>
                  <a:pt x="5713" y="23602"/>
                  <a:pt x="5681" y="23713"/>
                </a:cubicBezTo>
                <a:cubicBezTo>
                  <a:pt x="5895" y="23429"/>
                  <a:pt x="6111" y="23145"/>
                  <a:pt x="6327" y="22862"/>
                </a:cubicBezTo>
                <a:cubicBezTo>
                  <a:pt x="6319" y="22829"/>
                  <a:pt x="6324" y="22790"/>
                  <a:pt x="6345" y="22760"/>
                </a:cubicBezTo>
                <a:cubicBezTo>
                  <a:pt x="6371" y="22721"/>
                  <a:pt x="6413" y="22704"/>
                  <a:pt x="6457" y="22694"/>
                </a:cubicBezTo>
                <a:cubicBezTo>
                  <a:pt x="7110" y="21847"/>
                  <a:pt x="7774" y="21008"/>
                  <a:pt x="8440" y="20172"/>
                </a:cubicBezTo>
                <a:cubicBezTo>
                  <a:pt x="8436" y="20105"/>
                  <a:pt x="8480" y="20021"/>
                  <a:pt x="8506" y="19958"/>
                </a:cubicBezTo>
                <a:cubicBezTo>
                  <a:pt x="8779" y="19274"/>
                  <a:pt x="8936" y="18548"/>
                  <a:pt x="9055" y="17822"/>
                </a:cubicBezTo>
                <a:cubicBezTo>
                  <a:pt x="9267" y="16465"/>
                  <a:pt x="9146" y="15089"/>
                  <a:pt x="9032" y="13729"/>
                </a:cubicBezTo>
                <a:cubicBezTo>
                  <a:pt x="9022" y="13586"/>
                  <a:pt x="9011" y="13445"/>
                  <a:pt x="9004" y="13305"/>
                </a:cubicBezTo>
                <a:cubicBezTo>
                  <a:pt x="9002" y="13251"/>
                  <a:pt x="9004" y="13201"/>
                  <a:pt x="9032" y="13156"/>
                </a:cubicBezTo>
                <a:cubicBezTo>
                  <a:pt x="9073" y="13096"/>
                  <a:pt x="9159" y="13077"/>
                  <a:pt x="9219" y="13119"/>
                </a:cubicBezTo>
                <a:cubicBezTo>
                  <a:pt x="9278" y="13156"/>
                  <a:pt x="9285" y="13225"/>
                  <a:pt x="9271" y="13287"/>
                </a:cubicBezTo>
                <a:cubicBezTo>
                  <a:pt x="9277" y="13428"/>
                  <a:pt x="9290" y="13568"/>
                  <a:pt x="9300" y="13707"/>
                </a:cubicBezTo>
                <a:cubicBezTo>
                  <a:pt x="9382" y="14728"/>
                  <a:pt x="9478" y="15749"/>
                  <a:pt x="9428" y="16772"/>
                </a:cubicBezTo>
                <a:cubicBezTo>
                  <a:pt x="9396" y="17482"/>
                  <a:pt x="9288" y="18187"/>
                  <a:pt x="9120" y="18877"/>
                </a:cubicBezTo>
                <a:cubicBezTo>
                  <a:pt x="9068" y="19107"/>
                  <a:pt x="9008" y="19336"/>
                  <a:pt x="8936" y="19560"/>
                </a:cubicBezTo>
                <a:cubicBezTo>
                  <a:pt x="9144" y="19307"/>
                  <a:pt x="9353" y="19055"/>
                  <a:pt x="9561" y="18804"/>
                </a:cubicBezTo>
                <a:cubicBezTo>
                  <a:pt x="9554" y="18768"/>
                  <a:pt x="9563" y="18729"/>
                  <a:pt x="9593" y="18696"/>
                </a:cubicBezTo>
                <a:cubicBezTo>
                  <a:pt x="9622" y="18667"/>
                  <a:pt x="9658" y="18653"/>
                  <a:pt x="9695" y="18641"/>
                </a:cubicBezTo>
                <a:cubicBezTo>
                  <a:pt x="11301" y="16719"/>
                  <a:pt x="12957" y="14839"/>
                  <a:pt x="14654" y="12997"/>
                </a:cubicBezTo>
                <a:cubicBezTo>
                  <a:pt x="14784" y="12856"/>
                  <a:pt x="14918" y="12717"/>
                  <a:pt x="15049" y="12579"/>
                </a:cubicBezTo>
                <a:cubicBezTo>
                  <a:pt x="15033" y="12517"/>
                  <a:pt x="15070" y="12452"/>
                  <a:pt x="15096" y="12393"/>
                </a:cubicBezTo>
                <a:cubicBezTo>
                  <a:pt x="15168" y="12216"/>
                  <a:pt x="15234" y="12042"/>
                  <a:pt x="15298" y="11864"/>
                </a:cubicBezTo>
                <a:cubicBezTo>
                  <a:pt x="15391" y="11582"/>
                  <a:pt x="15472" y="11295"/>
                  <a:pt x="15532" y="11006"/>
                </a:cubicBezTo>
                <a:cubicBezTo>
                  <a:pt x="15482" y="11013"/>
                  <a:pt x="15431" y="10990"/>
                  <a:pt x="15400" y="10947"/>
                </a:cubicBezTo>
                <a:cubicBezTo>
                  <a:pt x="15049" y="10469"/>
                  <a:pt x="14641" y="10044"/>
                  <a:pt x="14278" y="9577"/>
                </a:cubicBezTo>
                <a:cubicBezTo>
                  <a:pt x="14057" y="9302"/>
                  <a:pt x="13825" y="9035"/>
                  <a:pt x="13639" y="8734"/>
                </a:cubicBezTo>
                <a:cubicBezTo>
                  <a:pt x="13581" y="8639"/>
                  <a:pt x="13515" y="8534"/>
                  <a:pt x="13516" y="8419"/>
                </a:cubicBezTo>
                <a:cubicBezTo>
                  <a:pt x="13529" y="8247"/>
                  <a:pt x="13785" y="8255"/>
                  <a:pt x="13785" y="8428"/>
                </a:cubicBezTo>
                <a:cubicBezTo>
                  <a:pt x="13920" y="8736"/>
                  <a:pt x="14145" y="8971"/>
                  <a:pt x="14343" y="9226"/>
                </a:cubicBezTo>
                <a:cubicBezTo>
                  <a:pt x="14597" y="9548"/>
                  <a:pt x="14859" y="9864"/>
                  <a:pt x="15127" y="10175"/>
                </a:cubicBezTo>
                <a:cubicBezTo>
                  <a:pt x="15269" y="10343"/>
                  <a:pt x="15408" y="10511"/>
                  <a:pt x="15531" y="10671"/>
                </a:cubicBezTo>
                <a:cubicBezTo>
                  <a:pt x="15546" y="10692"/>
                  <a:pt x="15565" y="10714"/>
                  <a:pt x="15582" y="10738"/>
                </a:cubicBezTo>
                <a:cubicBezTo>
                  <a:pt x="15602" y="10619"/>
                  <a:pt x="15621" y="10501"/>
                  <a:pt x="15635" y="10380"/>
                </a:cubicBezTo>
                <a:cubicBezTo>
                  <a:pt x="15901" y="8191"/>
                  <a:pt x="15328" y="5990"/>
                  <a:pt x="15607" y="3799"/>
                </a:cubicBezTo>
                <a:cubicBezTo>
                  <a:pt x="15669" y="3307"/>
                  <a:pt x="15745" y="2814"/>
                  <a:pt x="15873" y="2335"/>
                </a:cubicBezTo>
                <a:cubicBezTo>
                  <a:pt x="15891" y="2263"/>
                  <a:pt x="15975" y="2227"/>
                  <a:pt x="16042" y="2249"/>
                </a:cubicBezTo>
                <a:cubicBezTo>
                  <a:pt x="16142" y="2281"/>
                  <a:pt x="16149" y="2388"/>
                  <a:pt x="16114" y="2473"/>
                </a:cubicBezTo>
                <a:cubicBezTo>
                  <a:pt x="16003" y="2922"/>
                  <a:pt x="15932" y="3379"/>
                  <a:pt x="15874" y="3838"/>
                </a:cubicBezTo>
                <a:cubicBezTo>
                  <a:pt x="15556" y="6382"/>
                  <a:pt x="16390" y="8996"/>
                  <a:pt x="15686" y="11503"/>
                </a:cubicBezTo>
                <a:cubicBezTo>
                  <a:pt x="15631" y="11706"/>
                  <a:pt x="15566" y="11906"/>
                  <a:pt x="15495" y="12104"/>
                </a:cubicBezTo>
                <a:cubicBezTo>
                  <a:pt x="16817" y="10705"/>
                  <a:pt x="18146" y="9311"/>
                  <a:pt x="19471" y="7916"/>
                </a:cubicBezTo>
                <a:cubicBezTo>
                  <a:pt x="19468" y="7882"/>
                  <a:pt x="19475" y="7849"/>
                  <a:pt x="19496" y="7817"/>
                </a:cubicBezTo>
                <a:cubicBezTo>
                  <a:pt x="19730" y="7403"/>
                  <a:pt x="19920" y="6979"/>
                  <a:pt x="20039" y="6520"/>
                </a:cubicBezTo>
                <a:cubicBezTo>
                  <a:pt x="20476" y="4896"/>
                  <a:pt x="20078" y="3186"/>
                  <a:pt x="20456" y="1556"/>
                </a:cubicBezTo>
                <a:cubicBezTo>
                  <a:pt x="20511" y="1389"/>
                  <a:pt x="20590" y="768"/>
                  <a:pt x="20848" y="913"/>
                </a:cubicBezTo>
                <a:cubicBezTo>
                  <a:pt x="20920" y="959"/>
                  <a:pt x="20923" y="1057"/>
                  <a:pt x="20873" y="1122"/>
                </a:cubicBezTo>
                <a:cubicBezTo>
                  <a:pt x="20820" y="1228"/>
                  <a:pt x="20792" y="1345"/>
                  <a:pt x="20758" y="1460"/>
                </a:cubicBezTo>
                <a:cubicBezTo>
                  <a:pt x="20578" y="2138"/>
                  <a:pt x="20547" y="2835"/>
                  <a:pt x="20542" y="3536"/>
                </a:cubicBezTo>
                <a:cubicBezTo>
                  <a:pt x="20674" y="3382"/>
                  <a:pt x="20805" y="3229"/>
                  <a:pt x="20929" y="3070"/>
                </a:cubicBezTo>
                <a:cubicBezTo>
                  <a:pt x="21053" y="2906"/>
                  <a:pt x="21165" y="2735"/>
                  <a:pt x="21265" y="2559"/>
                </a:cubicBezTo>
                <a:cubicBezTo>
                  <a:pt x="21574" y="2012"/>
                  <a:pt x="21812" y="1425"/>
                  <a:pt x="22055" y="844"/>
                </a:cubicBezTo>
                <a:cubicBezTo>
                  <a:pt x="22086" y="772"/>
                  <a:pt x="22128" y="690"/>
                  <a:pt x="22216" y="683"/>
                </a:cubicBezTo>
                <a:cubicBezTo>
                  <a:pt x="22289" y="676"/>
                  <a:pt x="22354" y="735"/>
                  <a:pt x="22359" y="808"/>
                </a:cubicBezTo>
                <a:cubicBezTo>
                  <a:pt x="22364" y="849"/>
                  <a:pt x="22346" y="886"/>
                  <a:pt x="22322" y="913"/>
                </a:cubicBezTo>
                <a:cubicBezTo>
                  <a:pt x="22200" y="1172"/>
                  <a:pt x="22105" y="1441"/>
                  <a:pt x="21986" y="1703"/>
                </a:cubicBezTo>
                <a:cubicBezTo>
                  <a:pt x="21757" y="2210"/>
                  <a:pt x="21523" y="2725"/>
                  <a:pt x="21188" y="3176"/>
                </a:cubicBezTo>
                <a:cubicBezTo>
                  <a:pt x="21030" y="3388"/>
                  <a:pt x="20854" y="3587"/>
                  <a:pt x="20683" y="3789"/>
                </a:cubicBezTo>
                <a:cubicBezTo>
                  <a:pt x="20641" y="3839"/>
                  <a:pt x="20597" y="3904"/>
                  <a:pt x="20542" y="3931"/>
                </a:cubicBezTo>
                <a:cubicBezTo>
                  <a:pt x="20542" y="4216"/>
                  <a:pt x="20545" y="4502"/>
                  <a:pt x="20539" y="4786"/>
                </a:cubicBezTo>
                <a:cubicBezTo>
                  <a:pt x="20502" y="5629"/>
                  <a:pt x="20404" y="6486"/>
                  <a:pt x="20072" y="7268"/>
                </a:cubicBezTo>
                <a:lnTo>
                  <a:pt x="20056" y="7305"/>
                </a:lnTo>
                <a:lnTo>
                  <a:pt x="21037" y="6270"/>
                </a:lnTo>
                <a:cubicBezTo>
                  <a:pt x="22322" y="4966"/>
                  <a:pt x="23547" y="3609"/>
                  <a:pt x="24790" y="2266"/>
                </a:cubicBezTo>
                <a:cubicBezTo>
                  <a:pt x="25430" y="1589"/>
                  <a:pt x="26048" y="890"/>
                  <a:pt x="26636" y="167"/>
                </a:cubicBezTo>
                <a:lnTo>
                  <a:pt x="26636" y="167"/>
                </a:lnTo>
                <a:cubicBezTo>
                  <a:pt x="26622" y="90"/>
                  <a:pt x="26680" y="12"/>
                  <a:pt x="26760" y="6"/>
                </a:cubicBezTo>
                <a:cubicBezTo>
                  <a:pt x="26832" y="0"/>
                  <a:pt x="26900" y="56"/>
                  <a:pt x="26904" y="128"/>
                </a:cubicBezTo>
                <a:cubicBezTo>
                  <a:pt x="26935" y="308"/>
                  <a:pt x="26763" y="432"/>
                  <a:pt x="26667" y="563"/>
                </a:cubicBezTo>
                <a:cubicBezTo>
                  <a:pt x="26475" y="785"/>
                  <a:pt x="26283" y="1008"/>
                  <a:pt x="26090" y="1234"/>
                </a:cubicBezTo>
                <a:cubicBezTo>
                  <a:pt x="25715" y="1681"/>
                  <a:pt x="25314" y="2105"/>
                  <a:pt x="24913" y="2531"/>
                </a:cubicBezTo>
                <a:cubicBezTo>
                  <a:pt x="22692" y="4956"/>
                  <a:pt x="20413" y="7328"/>
                  <a:pt x="18144" y="9710"/>
                </a:cubicBezTo>
                <a:lnTo>
                  <a:pt x="18197" y="9686"/>
                </a:lnTo>
                <a:cubicBezTo>
                  <a:pt x="19808" y="8934"/>
                  <a:pt x="21596" y="8754"/>
                  <a:pt x="23310" y="8337"/>
                </a:cubicBezTo>
                <a:cubicBezTo>
                  <a:pt x="23604" y="7887"/>
                  <a:pt x="23925" y="7455"/>
                  <a:pt x="24273" y="7045"/>
                </a:cubicBezTo>
                <a:cubicBezTo>
                  <a:pt x="24690" y="6553"/>
                  <a:pt x="25184" y="6133"/>
                  <a:pt x="25649" y="5686"/>
                </a:cubicBezTo>
                <a:cubicBezTo>
                  <a:pt x="25735" y="5501"/>
                  <a:pt x="25997" y="5617"/>
                  <a:pt x="25897" y="5801"/>
                </a:cubicBezTo>
                <a:cubicBezTo>
                  <a:pt x="25781" y="5970"/>
                  <a:pt x="25609" y="6090"/>
                  <a:pt x="25463" y="6233"/>
                </a:cubicBezTo>
                <a:cubicBezTo>
                  <a:pt x="24966" y="6686"/>
                  <a:pt x="24473" y="7189"/>
                  <a:pt x="24075" y="7726"/>
                </a:cubicBezTo>
                <a:cubicBezTo>
                  <a:pt x="23947" y="7893"/>
                  <a:pt x="23824" y="8064"/>
                  <a:pt x="23705" y="8238"/>
                </a:cubicBezTo>
                <a:cubicBezTo>
                  <a:pt x="23990" y="8161"/>
                  <a:pt x="24271" y="8076"/>
                  <a:pt x="24550" y="7979"/>
                </a:cubicBezTo>
                <a:cubicBezTo>
                  <a:pt x="25271" y="7728"/>
                  <a:pt x="25987" y="7456"/>
                  <a:pt x="26648" y="7075"/>
                </a:cubicBezTo>
                <a:cubicBezTo>
                  <a:pt x="26908" y="6923"/>
                  <a:pt x="27166" y="6757"/>
                  <a:pt x="27385" y="6549"/>
                </a:cubicBezTo>
                <a:cubicBezTo>
                  <a:pt x="27515" y="6435"/>
                  <a:pt x="27697" y="6629"/>
                  <a:pt x="27564" y="6752"/>
                </a:cubicBezTo>
                <a:cubicBezTo>
                  <a:pt x="26464" y="7726"/>
                  <a:pt x="24392" y="8366"/>
                  <a:pt x="22962" y="8698"/>
                </a:cubicBezTo>
                <a:cubicBezTo>
                  <a:pt x="21973" y="8931"/>
                  <a:pt x="20935" y="9082"/>
                  <a:pt x="19959" y="9344"/>
                </a:cubicBezTo>
                <a:cubicBezTo>
                  <a:pt x="19169" y="9559"/>
                  <a:pt x="18396" y="9856"/>
                  <a:pt x="17677" y="10247"/>
                </a:cubicBezTo>
                <a:cubicBezTo>
                  <a:pt x="17688" y="10238"/>
                  <a:pt x="17700" y="10228"/>
                  <a:pt x="17709" y="10215"/>
                </a:cubicBezTo>
                <a:cubicBezTo>
                  <a:pt x="17686" y="10247"/>
                  <a:pt x="17650" y="10268"/>
                  <a:pt x="17612" y="10274"/>
                </a:cubicBezTo>
                <a:cubicBezTo>
                  <a:pt x="16665" y="11267"/>
                  <a:pt x="15722" y="12264"/>
                  <a:pt x="14783" y="13264"/>
                </a:cubicBezTo>
                <a:cubicBezTo>
                  <a:pt x="14589" y="13474"/>
                  <a:pt x="14395" y="13687"/>
                  <a:pt x="14202" y="13898"/>
                </a:cubicBezTo>
                <a:cubicBezTo>
                  <a:pt x="14458" y="13868"/>
                  <a:pt x="14737" y="13870"/>
                  <a:pt x="14825" y="13855"/>
                </a:cubicBezTo>
                <a:cubicBezTo>
                  <a:pt x="15712" y="13808"/>
                  <a:pt x="16603" y="13732"/>
                  <a:pt x="17491" y="13811"/>
                </a:cubicBezTo>
                <a:cubicBezTo>
                  <a:pt x="18061" y="13845"/>
                  <a:pt x="18630" y="13901"/>
                  <a:pt x="19201" y="13959"/>
                </a:cubicBezTo>
                <a:cubicBezTo>
                  <a:pt x="19227" y="13861"/>
                  <a:pt x="19352" y="13767"/>
                  <a:pt x="19431" y="13716"/>
                </a:cubicBezTo>
                <a:cubicBezTo>
                  <a:pt x="19734" y="13503"/>
                  <a:pt x="20058" y="13309"/>
                  <a:pt x="20377" y="13128"/>
                </a:cubicBezTo>
                <a:cubicBezTo>
                  <a:pt x="21395" y="12553"/>
                  <a:pt x="22469" y="12068"/>
                  <a:pt x="23586" y="11725"/>
                </a:cubicBezTo>
                <a:cubicBezTo>
                  <a:pt x="24517" y="11453"/>
                  <a:pt x="25471" y="11208"/>
                  <a:pt x="26444" y="11151"/>
                </a:cubicBezTo>
                <a:cubicBezTo>
                  <a:pt x="26662" y="11137"/>
                  <a:pt x="26878" y="11119"/>
                  <a:pt x="27095" y="11109"/>
                </a:cubicBezTo>
                <a:cubicBezTo>
                  <a:pt x="27168" y="11108"/>
                  <a:pt x="27233" y="11158"/>
                  <a:pt x="27239" y="11236"/>
                </a:cubicBezTo>
                <a:cubicBezTo>
                  <a:pt x="27245" y="11306"/>
                  <a:pt x="27187" y="11378"/>
                  <a:pt x="27112" y="11379"/>
                </a:cubicBezTo>
                <a:cubicBezTo>
                  <a:pt x="26901" y="11388"/>
                  <a:pt x="26688" y="11407"/>
                  <a:pt x="26478" y="11418"/>
                </a:cubicBezTo>
                <a:cubicBezTo>
                  <a:pt x="25711" y="11460"/>
                  <a:pt x="24941" y="11631"/>
                  <a:pt x="24208" y="11825"/>
                </a:cubicBezTo>
                <a:cubicBezTo>
                  <a:pt x="23071" y="12116"/>
                  <a:pt x="21990" y="12581"/>
                  <a:pt x="20948" y="13115"/>
                </a:cubicBezTo>
                <a:cubicBezTo>
                  <a:pt x="20459" y="13394"/>
                  <a:pt x="19960" y="13642"/>
                  <a:pt x="19521" y="13989"/>
                </a:cubicBezTo>
                <a:cubicBezTo>
                  <a:pt x="20519" y="14088"/>
                  <a:pt x="21517" y="14173"/>
                  <a:pt x="22519" y="14125"/>
                </a:cubicBezTo>
                <a:cubicBezTo>
                  <a:pt x="22965" y="14094"/>
                  <a:pt x="23423" y="14033"/>
                  <a:pt x="23839" y="13882"/>
                </a:cubicBezTo>
                <a:cubicBezTo>
                  <a:pt x="24003" y="13829"/>
                  <a:pt x="24096" y="14074"/>
                  <a:pt x="23926" y="14138"/>
                </a:cubicBezTo>
                <a:cubicBezTo>
                  <a:pt x="22860" y="14504"/>
                  <a:pt x="21705" y="14419"/>
                  <a:pt x="20598" y="14353"/>
                </a:cubicBezTo>
                <a:cubicBezTo>
                  <a:pt x="19440" y="14265"/>
                  <a:pt x="18285" y="14117"/>
                  <a:pt x="17125" y="14054"/>
                </a:cubicBezTo>
                <a:cubicBezTo>
                  <a:pt x="16290" y="14016"/>
                  <a:pt x="15451" y="14092"/>
                  <a:pt x="14616" y="14137"/>
                </a:cubicBezTo>
                <a:cubicBezTo>
                  <a:pt x="14422" y="14148"/>
                  <a:pt x="14227" y="14153"/>
                  <a:pt x="14037" y="14202"/>
                </a:cubicBezTo>
                <a:cubicBezTo>
                  <a:pt x="13979" y="14212"/>
                  <a:pt x="13923" y="14249"/>
                  <a:pt x="13871" y="14262"/>
                </a:cubicBezTo>
                <a:cubicBezTo>
                  <a:pt x="12598" y="15669"/>
                  <a:pt x="11351" y="17100"/>
                  <a:pt x="10134" y="18553"/>
                </a:cubicBezTo>
                <a:cubicBezTo>
                  <a:pt x="10231" y="18536"/>
                  <a:pt x="10326" y="18519"/>
                  <a:pt x="10424" y="18505"/>
                </a:cubicBezTo>
                <a:cubicBezTo>
                  <a:pt x="11010" y="18414"/>
                  <a:pt x="11606" y="18365"/>
                  <a:pt x="12198" y="18331"/>
                </a:cubicBezTo>
                <a:cubicBezTo>
                  <a:pt x="13124" y="18275"/>
                  <a:pt x="14034" y="18295"/>
                  <a:pt x="14954" y="18346"/>
                </a:cubicBezTo>
                <a:cubicBezTo>
                  <a:pt x="15834" y="18415"/>
                  <a:pt x="16717" y="18490"/>
                  <a:pt x="17589" y="18622"/>
                </a:cubicBezTo>
                <a:cubicBezTo>
                  <a:pt x="17904" y="18676"/>
                  <a:pt x="18220" y="18733"/>
                  <a:pt x="18534" y="18795"/>
                </a:cubicBezTo>
                <a:cubicBezTo>
                  <a:pt x="18620" y="18697"/>
                  <a:pt x="18755" y="18658"/>
                  <a:pt x="18860" y="18588"/>
                </a:cubicBezTo>
                <a:cubicBezTo>
                  <a:pt x="19238" y="18381"/>
                  <a:pt x="19609" y="18165"/>
                  <a:pt x="19993" y="17968"/>
                </a:cubicBezTo>
                <a:cubicBezTo>
                  <a:pt x="21031" y="17419"/>
                  <a:pt x="22154" y="17060"/>
                  <a:pt x="23290" y="16778"/>
                </a:cubicBezTo>
                <a:cubicBezTo>
                  <a:pt x="24131" y="16554"/>
                  <a:pt x="24990" y="16408"/>
                  <a:pt x="25856" y="16319"/>
                </a:cubicBezTo>
                <a:cubicBezTo>
                  <a:pt x="26412" y="16262"/>
                  <a:pt x="26969" y="16203"/>
                  <a:pt x="27529" y="16204"/>
                </a:cubicBezTo>
                <a:cubicBezTo>
                  <a:pt x="27791" y="16207"/>
                  <a:pt x="28053" y="16211"/>
                  <a:pt x="28313" y="16224"/>
                </a:cubicBezTo>
                <a:cubicBezTo>
                  <a:pt x="28409" y="16217"/>
                  <a:pt x="28520" y="16257"/>
                  <a:pt x="28513" y="16372"/>
                </a:cubicBezTo>
                <a:cubicBezTo>
                  <a:pt x="28510" y="16446"/>
                  <a:pt x="28445" y="16503"/>
                  <a:pt x="28370" y="16499"/>
                </a:cubicBezTo>
                <a:cubicBezTo>
                  <a:pt x="28054" y="16483"/>
                  <a:pt x="27705" y="16477"/>
                  <a:pt x="27397" y="16476"/>
                </a:cubicBezTo>
                <a:cubicBezTo>
                  <a:pt x="26370" y="16516"/>
                  <a:pt x="25337" y="16627"/>
                  <a:pt x="24329" y="16815"/>
                </a:cubicBezTo>
                <a:cubicBezTo>
                  <a:pt x="23192" y="17063"/>
                  <a:pt x="22066" y="17353"/>
                  <a:pt x="20992" y="17797"/>
                </a:cubicBezTo>
                <a:cubicBezTo>
                  <a:pt x="20453" y="18023"/>
                  <a:pt x="19938" y="18299"/>
                  <a:pt x="19428" y="18582"/>
                </a:cubicBezTo>
                <a:cubicBezTo>
                  <a:pt x="19255" y="18677"/>
                  <a:pt x="19082" y="18773"/>
                  <a:pt x="18909" y="18870"/>
                </a:cubicBezTo>
                <a:cubicBezTo>
                  <a:pt x="19028" y="18893"/>
                  <a:pt x="19148" y="18919"/>
                  <a:pt x="19267" y="18943"/>
                </a:cubicBezTo>
                <a:cubicBezTo>
                  <a:pt x="19943" y="19094"/>
                  <a:pt x="20618" y="19255"/>
                  <a:pt x="21294" y="19409"/>
                </a:cubicBezTo>
                <a:cubicBezTo>
                  <a:pt x="21461" y="19446"/>
                  <a:pt x="21426" y="19702"/>
                  <a:pt x="21244" y="19675"/>
                </a:cubicBezTo>
                <a:cubicBezTo>
                  <a:pt x="19992" y="19384"/>
                  <a:pt x="18741" y="19085"/>
                  <a:pt x="17471" y="18878"/>
                </a:cubicBezTo>
                <a:cubicBezTo>
                  <a:pt x="16423" y="18735"/>
                  <a:pt x="15377" y="18632"/>
                  <a:pt x="14320" y="18589"/>
                </a:cubicBezTo>
                <a:cubicBezTo>
                  <a:pt x="13611" y="18562"/>
                  <a:pt x="12901" y="18559"/>
                  <a:pt x="12195" y="18604"/>
                </a:cubicBezTo>
                <a:cubicBezTo>
                  <a:pt x="11409" y="18654"/>
                  <a:pt x="10615" y="18710"/>
                  <a:pt x="9850" y="18893"/>
                </a:cubicBezTo>
                <a:cubicBezTo>
                  <a:pt x="8824" y="20128"/>
                  <a:pt x="7819" y="21378"/>
                  <a:pt x="6838" y="22648"/>
                </a:cubicBezTo>
                <a:cubicBezTo>
                  <a:pt x="7291" y="22599"/>
                  <a:pt x="7747" y="22605"/>
                  <a:pt x="8203" y="22598"/>
                </a:cubicBezTo>
                <a:cubicBezTo>
                  <a:pt x="9162" y="22586"/>
                  <a:pt x="10116" y="22701"/>
                  <a:pt x="11059" y="22865"/>
                </a:cubicBezTo>
                <a:cubicBezTo>
                  <a:pt x="11657" y="22957"/>
                  <a:pt x="12254" y="23065"/>
                  <a:pt x="12851" y="23181"/>
                </a:cubicBezTo>
                <a:lnTo>
                  <a:pt x="12851" y="23180"/>
                </a:lnTo>
                <a:cubicBezTo>
                  <a:pt x="12844" y="23082"/>
                  <a:pt x="12928" y="23033"/>
                  <a:pt x="13013" y="23025"/>
                </a:cubicBezTo>
                <a:cubicBezTo>
                  <a:pt x="13289" y="22944"/>
                  <a:pt x="13554" y="22830"/>
                  <a:pt x="13821" y="22727"/>
                </a:cubicBezTo>
                <a:cubicBezTo>
                  <a:pt x="14623" y="22392"/>
                  <a:pt x="15466" y="22171"/>
                  <a:pt x="16315" y="22001"/>
                </a:cubicBezTo>
                <a:cubicBezTo>
                  <a:pt x="16915" y="21880"/>
                  <a:pt x="17486" y="21778"/>
                  <a:pt x="18084" y="21732"/>
                </a:cubicBezTo>
                <a:cubicBezTo>
                  <a:pt x="18159" y="21728"/>
                  <a:pt x="18223" y="21782"/>
                  <a:pt x="18228" y="21859"/>
                </a:cubicBezTo>
                <a:cubicBezTo>
                  <a:pt x="18233" y="21932"/>
                  <a:pt x="18176" y="21998"/>
                  <a:pt x="18102" y="22002"/>
                </a:cubicBezTo>
                <a:cubicBezTo>
                  <a:pt x="17904" y="22015"/>
                  <a:pt x="17707" y="22040"/>
                  <a:pt x="17509" y="22066"/>
                </a:cubicBezTo>
                <a:cubicBezTo>
                  <a:pt x="16948" y="22142"/>
                  <a:pt x="16393" y="22254"/>
                  <a:pt x="15840" y="22378"/>
                </a:cubicBezTo>
                <a:cubicBezTo>
                  <a:pt x="15367" y="22484"/>
                  <a:pt x="14902" y="22613"/>
                  <a:pt x="14447" y="22773"/>
                </a:cubicBezTo>
                <a:cubicBezTo>
                  <a:pt x="14055" y="22911"/>
                  <a:pt x="13676" y="23079"/>
                  <a:pt x="13285" y="23219"/>
                </a:cubicBezTo>
                <a:cubicBezTo>
                  <a:pt x="13259" y="23226"/>
                  <a:pt x="13230" y="23237"/>
                  <a:pt x="13200" y="23247"/>
                </a:cubicBezTo>
                <a:cubicBezTo>
                  <a:pt x="14993" y="23605"/>
                  <a:pt x="16780" y="24021"/>
                  <a:pt x="18590" y="24252"/>
                </a:cubicBezTo>
                <a:cubicBezTo>
                  <a:pt x="19366" y="24344"/>
                  <a:pt x="20153" y="24409"/>
                  <a:pt x="20927" y="24297"/>
                </a:cubicBezTo>
                <a:cubicBezTo>
                  <a:pt x="21058" y="24291"/>
                  <a:pt x="21264" y="24188"/>
                  <a:pt x="21314" y="24367"/>
                </a:cubicBezTo>
                <a:cubicBezTo>
                  <a:pt x="21329" y="24436"/>
                  <a:pt x="21281" y="24514"/>
                  <a:pt x="21208" y="24527"/>
                </a:cubicBezTo>
                <a:cubicBezTo>
                  <a:pt x="20318" y="24691"/>
                  <a:pt x="19441" y="24626"/>
                  <a:pt x="18555" y="24520"/>
                </a:cubicBezTo>
                <a:lnTo>
                  <a:pt x="18558" y="24520"/>
                </a:lnTo>
                <a:cubicBezTo>
                  <a:pt x="16038" y="24201"/>
                  <a:pt x="13580" y="23525"/>
                  <a:pt x="11068" y="23138"/>
                </a:cubicBezTo>
                <a:cubicBezTo>
                  <a:pt x="9633" y="22879"/>
                  <a:pt x="8178" y="22784"/>
                  <a:pt x="6726" y="22928"/>
                </a:cubicBezTo>
                <a:cubicBezTo>
                  <a:pt x="6686" y="22933"/>
                  <a:pt x="6643" y="22940"/>
                  <a:pt x="6601" y="22947"/>
                </a:cubicBezTo>
                <a:cubicBezTo>
                  <a:pt x="6259" y="23393"/>
                  <a:pt x="5920" y="23841"/>
                  <a:pt x="5582" y="24291"/>
                </a:cubicBezTo>
                <a:cubicBezTo>
                  <a:pt x="5041" y="25039"/>
                  <a:pt x="4515" y="25796"/>
                  <a:pt x="3988" y="26554"/>
                </a:cubicBezTo>
                <a:cubicBezTo>
                  <a:pt x="4115" y="26531"/>
                  <a:pt x="4245" y="26517"/>
                  <a:pt x="4374" y="26501"/>
                </a:cubicBezTo>
                <a:cubicBezTo>
                  <a:pt x="5381" y="26390"/>
                  <a:pt x="6391" y="26472"/>
                  <a:pt x="7385" y="26647"/>
                </a:cubicBezTo>
                <a:cubicBezTo>
                  <a:pt x="9455" y="27026"/>
                  <a:pt x="11531" y="27392"/>
                  <a:pt x="13559" y="27963"/>
                </a:cubicBezTo>
                <a:cubicBezTo>
                  <a:pt x="13896" y="28056"/>
                  <a:pt x="14234" y="28148"/>
                  <a:pt x="14569" y="28242"/>
                </a:cubicBezTo>
                <a:cubicBezTo>
                  <a:pt x="14576" y="28197"/>
                  <a:pt x="14605" y="28157"/>
                  <a:pt x="14651" y="28137"/>
                </a:cubicBezTo>
                <a:cubicBezTo>
                  <a:pt x="14715" y="28111"/>
                  <a:pt x="14784" y="28094"/>
                  <a:pt x="14853" y="28072"/>
                </a:cubicBezTo>
                <a:cubicBezTo>
                  <a:pt x="15272" y="27947"/>
                  <a:pt x="15693" y="27828"/>
                  <a:pt x="16119" y="27731"/>
                </a:cubicBezTo>
                <a:cubicBezTo>
                  <a:pt x="18425" y="27195"/>
                  <a:pt x="20797" y="27152"/>
                  <a:pt x="23147" y="26971"/>
                </a:cubicBezTo>
                <a:cubicBezTo>
                  <a:pt x="24006" y="26919"/>
                  <a:pt x="24862" y="26862"/>
                  <a:pt x="25716" y="26761"/>
                </a:cubicBezTo>
                <a:cubicBezTo>
                  <a:pt x="26159" y="26704"/>
                  <a:pt x="26599" y="26675"/>
                  <a:pt x="27015" y="26566"/>
                </a:cubicBezTo>
                <a:cubicBezTo>
                  <a:pt x="27281" y="26494"/>
                  <a:pt x="27532" y="26400"/>
                  <a:pt x="27787" y="26294"/>
                </a:cubicBezTo>
                <a:cubicBezTo>
                  <a:pt x="27856" y="26266"/>
                  <a:pt x="27936" y="26311"/>
                  <a:pt x="27958" y="26377"/>
                </a:cubicBezTo>
                <a:cubicBezTo>
                  <a:pt x="27981" y="26448"/>
                  <a:pt x="27943" y="26525"/>
                  <a:pt x="27873" y="26548"/>
                </a:cubicBezTo>
                <a:cubicBezTo>
                  <a:pt x="27496" y="26705"/>
                  <a:pt x="27138" y="26829"/>
                  <a:pt x="26749" y="26899"/>
                </a:cubicBezTo>
                <a:cubicBezTo>
                  <a:pt x="25169" y="27142"/>
                  <a:pt x="23568" y="27204"/>
                  <a:pt x="21977" y="27323"/>
                </a:cubicBezTo>
                <a:cubicBezTo>
                  <a:pt x="20725" y="27425"/>
                  <a:pt x="19464" y="27458"/>
                  <a:pt x="18219" y="27631"/>
                </a:cubicBezTo>
                <a:cubicBezTo>
                  <a:pt x="17364" y="27759"/>
                  <a:pt x="16481" y="27904"/>
                  <a:pt x="15651" y="28125"/>
                </a:cubicBezTo>
                <a:cubicBezTo>
                  <a:pt x="15423" y="28186"/>
                  <a:pt x="15197" y="28250"/>
                  <a:pt x="14971" y="28319"/>
                </a:cubicBezTo>
                <a:cubicBezTo>
                  <a:pt x="14953" y="28324"/>
                  <a:pt x="14931" y="28331"/>
                  <a:pt x="14909" y="28337"/>
                </a:cubicBezTo>
                <a:cubicBezTo>
                  <a:pt x="16429" y="28759"/>
                  <a:pt x="17944" y="29196"/>
                  <a:pt x="19447" y="29678"/>
                </a:cubicBezTo>
                <a:lnTo>
                  <a:pt x="19727" y="29769"/>
                </a:lnTo>
                <a:cubicBezTo>
                  <a:pt x="19797" y="29793"/>
                  <a:pt x="19836" y="29869"/>
                  <a:pt x="19813" y="29940"/>
                </a:cubicBezTo>
                <a:cubicBezTo>
                  <a:pt x="19790" y="30010"/>
                  <a:pt x="19711" y="30049"/>
                  <a:pt x="19642" y="30026"/>
                </a:cubicBezTo>
                <a:cubicBezTo>
                  <a:pt x="18019" y="29495"/>
                  <a:pt x="16379" y="29024"/>
                  <a:pt x="14734" y="28571"/>
                </a:cubicBezTo>
                <a:cubicBezTo>
                  <a:pt x="12648" y="27953"/>
                  <a:pt x="10525" y="27481"/>
                  <a:pt x="8380" y="27105"/>
                </a:cubicBezTo>
                <a:cubicBezTo>
                  <a:pt x="7176" y="26875"/>
                  <a:pt x="5953" y="26647"/>
                  <a:pt x="4721" y="26742"/>
                </a:cubicBezTo>
                <a:cubicBezTo>
                  <a:pt x="4422" y="26764"/>
                  <a:pt x="4120" y="26796"/>
                  <a:pt x="3826" y="26867"/>
                </a:cubicBezTo>
                <a:cubicBezTo>
                  <a:pt x="3801" y="26872"/>
                  <a:pt x="3775" y="26885"/>
                  <a:pt x="3749" y="26893"/>
                </a:cubicBezTo>
                <a:cubicBezTo>
                  <a:pt x="3546" y="27187"/>
                  <a:pt x="3343" y="27478"/>
                  <a:pt x="3139" y="27769"/>
                </a:cubicBezTo>
                <a:cubicBezTo>
                  <a:pt x="2862" y="28173"/>
                  <a:pt x="2581" y="28574"/>
                  <a:pt x="2326" y="28992"/>
                </a:cubicBezTo>
                <a:cubicBezTo>
                  <a:pt x="2298" y="29043"/>
                  <a:pt x="2209" y="29057"/>
                  <a:pt x="2150" y="29018"/>
                </a:cubicBezTo>
                <a:close/>
                <a:moveTo>
                  <a:pt x="23166" y="22953"/>
                </a:moveTo>
                <a:cubicBezTo>
                  <a:pt x="23328" y="23026"/>
                  <a:pt x="23442" y="22789"/>
                  <a:pt x="23284" y="22708"/>
                </a:cubicBezTo>
                <a:cubicBezTo>
                  <a:pt x="22507" y="22357"/>
                  <a:pt x="21697" y="22084"/>
                  <a:pt x="20871" y="21876"/>
                </a:cubicBezTo>
                <a:cubicBezTo>
                  <a:pt x="20562" y="21808"/>
                  <a:pt x="20212" y="21693"/>
                  <a:pt x="19881" y="21693"/>
                </a:cubicBezTo>
                <a:cubicBezTo>
                  <a:pt x="19764" y="21711"/>
                  <a:pt x="19730" y="21880"/>
                  <a:pt x="19831" y="21941"/>
                </a:cubicBezTo>
                <a:cubicBezTo>
                  <a:pt x="19879" y="21975"/>
                  <a:pt x="19931" y="21955"/>
                  <a:pt x="19983" y="21965"/>
                </a:cubicBezTo>
                <a:cubicBezTo>
                  <a:pt x="21080" y="22152"/>
                  <a:pt x="22150" y="22507"/>
                  <a:pt x="23166" y="22953"/>
                </a:cubicBezTo>
                <a:close/>
                <a:moveTo>
                  <a:pt x="24949" y="19400"/>
                </a:moveTo>
                <a:cubicBezTo>
                  <a:pt x="25897" y="19389"/>
                  <a:pt x="26862" y="19298"/>
                  <a:pt x="27765" y="18976"/>
                </a:cubicBezTo>
                <a:cubicBezTo>
                  <a:pt x="28005" y="18896"/>
                  <a:pt x="28248" y="18817"/>
                  <a:pt x="28477" y="18706"/>
                </a:cubicBezTo>
                <a:cubicBezTo>
                  <a:pt x="28543" y="18674"/>
                  <a:pt x="28570" y="18591"/>
                  <a:pt x="28537" y="18526"/>
                </a:cubicBezTo>
                <a:cubicBezTo>
                  <a:pt x="28461" y="18381"/>
                  <a:pt x="28316" y="18489"/>
                  <a:pt x="28208" y="18532"/>
                </a:cubicBezTo>
                <a:cubicBezTo>
                  <a:pt x="27627" y="18753"/>
                  <a:pt x="27027" y="18947"/>
                  <a:pt x="26411" y="19029"/>
                </a:cubicBezTo>
                <a:cubicBezTo>
                  <a:pt x="26047" y="19077"/>
                  <a:pt x="25685" y="19100"/>
                  <a:pt x="25320" y="19120"/>
                </a:cubicBezTo>
                <a:cubicBezTo>
                  <a:pt x="25213" y="19126"/>
                  <a:pt x="25110" y="19133"/>
                  <a:pt x="25003" y="19137"/>
                </a:cubicBezTo>
                <a:cubicBezTo>
                  <a:pt x="24941" y="19133"/>
                  <a:pt x="24881" y="19172"/>
                  <a:pt x="24862" y="19231"/>
                </a:cubicBezTo>
                <a:cubicBezTo>
                  <a:pt x="24839" y="19301"/>
                  <a:pt x="24881" y="19374"/>
                  <a:pt x="24949" y="19400"/>
                </a:cubicBezTo>
                <a:close/>
                <a:moveTo>
                  <a:pt x="13094" y="5290"/>
                </a:moveTo>
                <a:cubicBezTo>
                  <a:pt x="13135" y="5464"/>
                  <a:pt x="13390" y="5407"/>
                  <a:pt x="13358" y="5235"/>
                </a:cubicBezTo>
                <a:cubicBezTo>
                  <a:pt x="13329" y="5118"/>
                  <a:pt x="13308" y="5002"/>
                  <a:pt x="13289" y="4883"/>
                </a:cubicBezTo>
                <a:cubicBezTo>
                  <a:pt x="13222" y="4385"/>
                  <a:pt x="13258" y="3879"/>
                  <a:pt x="13312" y="3380"/>
                </a:cubicBezTo>
                <a:cubicBezTo>
                  <a:pt x="13324" y="3301"/>
                  <a:pt x="13334" y="3222"/>
                  <a:pt x="13365" y="3149"/>
                </a:cubicBezTo>
                <a:cubicBezTo>
                  <a:pt x="13410" y="3090"/>
                  <a:pt x="13391" y="2998"/>
                  <a:pt x="13329" y="2956"/>
                </a:cubicBezTo>
                <a:cubicBezTo>
                  <a:pt x="13266" y="2916"/>
                  <a:pt x="13183" y="2935"/>
                  <a:pt x="13143" y="2995"/>
                </a:cubicBezTo>
                <a:cubicBezTo>
                  <a:pt x="13036" y="3185"/>
                  <a:pt x="13042" y="3416"/>
                  <a:pt x="13015" y="3629"/>
                </a:cubicBezTo>
                <a:cubicBezTo>
                  <a:pt x="12970" y="4184"/>
                  <a:pt x="12957" y="4749"/>
                  <a:pt x="13094" y="529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18" name="Google Shape;618;p23"/>
          <p:cNvGrpSpPr/>
          <p:nvPr/>
        </p:nvGrpSpPr>
        <p:grpSpPr>
          <a:xfrm rot="-1896860">
            <a:off x="10698377" y="-690159"/>
            <a:ext cx="2173452" cy="2386157"/>
            <a:chOff x="4758955" y="1331875"/>
            <a:chExt cx="1647687" cy="1809095"/>
          </a:xfrm>
        </p:grpSpPr>
        <p:sp>
          <p:nvSpPr>
            <p:cNvPr id="619" name="Google Shape;619;p23"/>
            <p:cNvSpPr/>
            <p:nvPr/>
          </p:nvSpPr>
          <p:spPr>
            <a:xfrm>
              <a:off x="4758955" y="1331875"/>
              <a:ext cx="1647687" cy="1809095"/>
            </a:xfrm>
            <a:custGeom>
              <a:avLst/>
              <a:gdLst/>
              <a:ahLst/>
              <a:cxnLst/>
              <a:rect l="l" t="t" r="r" b="b"/>
              <a:pathLst>
                <a:path w="46417" h="50964" extrusionOk="0">
                  <a:moveTo>
                    <a:pt x="45349" y="27886"/>
                  </a:moveTo>
                  <a:cubicBezTo>
                    <a:pt x="46417" y="31383"/>
                    <a:pt x="45806" y="32723"/>
                    <a:pt x="42974" y="34813"/>
                  </a:cubicBezTo>
                  <a:cubicBezTo>
                    <a:pt x="41983" y="36829"/>
                    <a:pt x="41159" y="39889"/>
                    <a:pt x="38301" y="39529"/>
                  </a:cubicBezTo>
                  <a:cubicBezTo>
                    <a:pt x="35134" y="39069"/>
                    <a:pt x="35140" y="35089"/>
                    <a:pt x="29940" y="32830"/>
                  </a:cubicBezTo>
                  <a:cubicBezTo>
                    <a:pt x="29044" y="32329"/>
                    <a:pt x="28118" y="31882"/>
                    <a:pt x="27175" y="31481"/>
                  </a:cubicBezTo>
                  <a:cubicBezTo>
                    <a:pt x="27391" y="31932"/>
                    <a:pt x="27542" y="32480"/>
                    <a:pt x="27755" y="32786"/>
                  </a:cubicBezTo>
                  <a:cubicBezTo>
                    <a:pt x="29793" y="37612"/>
                    <a:pt x="32937" y="48944"/>
                    <a:pt x="25390" y="50259"/>
                  </a:cubicBezTo>
                  <a:cubicBezTo>
                    <a:pt x="22864" y="50964"/>
                    <a:pt x="21910" y="48704"/>
                    <a:pt x="20030" y="47824"/>
                  </a:cubicBezTo>
                  <a:cubicBezTo>
                    <a:pt x="18854" y="47549"/>
                    <a:pt x="17356" y="47565"/>
                    <a:pt x="16640" y="46424"/>
                  </a:cubicBezTo>
                  <a:cubicBezTo>
                    <a:pt x="15611" y="43830"/>
                    <a:pt x="16288" y="40785"/>
                    <a:pt x="17109" y="38209"/>
                  </a:cubicBezTo>
                  <a:cubicBezTo>
                    <a:pt x="17835" y="35969"/>
                    <a:pt x="18955" y="33799"/>
                    <a:pt x="19005" y="31399"/>
                  </a:cubicBezTo>
                  <a:cubicBezTo>
                    <a:pt x="18985" y="31314"/>
                    <a:pt x="18968" y="31233"/>
                    <a:pt x="18953" y="31156"/>
                  </a:cubicBezTo>
                  <a:cubicBezTo>
                    <a:pt x="18269" y="31791"/>
                    <a:pt x="16975" y="32447"/>
                    <a:pt x="16669" y="32990"/>
                  </a:cubicBezTo>
                  <a:cubicBezTo>
                    <a:pt x="13756" y="35983"/>
                    <a:pt x="10516" y="41120"/>
                    <a:pt x="6537" y="42489"/>
                  </a:cubicBezTo>
                  <a:cubicBezTo>
                    <a:pt x="3777" y="42842"/>
                    <a:pt x="3567" y="39645"/>
                    <a:pt x="2676" y="37839"/>
                  </a:cubicBezTo>
                  <a:cubicBezTo>
                    <a:pt x="2147" y="37018"/>
                    <a:pt x="1234" y="36558"/>
                    <a:pt x="886" y="35618"/>
                  </a:cubicBezTo>
                  <a:cubicBezTo>
                    <a:pt x="220" y="33611"/>
                    <a:pt x="1149" y="31320"/>
                    <a:pt x="2542" y="29839"/>
                  </a:cubicBezTo>
                  <a:cubicBezTo>
                    <a:pt x="5592" y="26890"/>
                    <a:pt x="9909" y="25448"/>
                    <a:pt x="14177" y="25457"/>
                  </a:cubicBezTo>
                  <a:cubicBezTo>
                    <a:pt x="12619" y="24952"/>
                    <a:pt x="11003" y="24611"/>
                    <a:pt x="9386" y="24422"/>
                  </a:cubicBezTo>
                  <a:cubicBezTo>
                    <a:pt x="6221" y="24360"/>
                    <a:pt x="1825" y="23778"/>
                    <a:pt x="3303" y="19518"/>
                  </a:cubicBezTo>
                  <a:cubicBezTo>
                    <a:pt x="1730" y="18438"/>
                    <a:pt x="0" y="16536"/>
                    <a:pt x="1816" y="14801"/>
                  </a:cubicBezTo>
                  <a:cubicBezTo>
                    <a:pt x="2824" y="13804"/>
                    <a:pt x="4233" y="13487"/>
                    <a:pt x="5422" y="12801"/>
                  </a:cubicBezTo>
                  <a:cubicBezTo>
                    <a:pt x="5863" y="12348"/>
                    <a:pt x="5405" y="11631"/>
                    <a:pt x="5464" y="11071"/>
                  </a:cubicBezTo>
                  <a:cubicBezTo>
                    <a:pt x="5337" y="9269"/>
                    <a:pt x="6992" y="8061"/>
                    <a:pt x="8585" y="7684"/>
                  </a:cubicBezTo>
                  <a:cubicBezTo>
                    <a:pt x="15866" y="5555"/>
                    <a:pt x="19475" y="13610"/>
                    <a:pt x="20818" y="19804"/>
                  </a:cubicBezTo>
                  <a:cubicBezTo>
                    <a:pt x="20845" y="18556"/>
                    <a:pt x="20766" y="17301"/>
                    <a:pt x="20684" y="16050"/>
                  </a:cubicBezTo>
                  <a:cubicBezTo>
                    <a:pt x="20558" y="14019"/>
                    <a:pt x="20782" y="11986"/>
                    <a:pt x="20665" y="9957"/>
                  </a:cubicBezTo>
                  <a:cubicBezTo>
                    <a:pt x="20282" y="7355"/>
                    <a:pt x="18949" y="3049"/>
                    <a:pt x="22797" y="2572"/>
                  </a:cubicBezTo>
                  <a:cubicBezTo>
                    <a:pt x="24008" y="2401"/>
                    <a:pt x="25194" y="2854"/>
                    <a:pt x="26395" y="2917"/>
                  </a:cubicBezTo>
                  <a:cubicBezTo>
                    <a:pt x="28864" y="2704"/>
                    <a:pt x="29682" y="0"/>
                    <a:pt x="32454" y="2395"/>
                  </a:cubicBezTo>
                  <a:cubicBezTo>
                    <a:pt x="33277" y="3207"/>
                    <a:pt x="33817" y="4184"/>
                    <a:pt x="34146" y="5260"/>
                  </a:cubicBezTo>
                  <a:cubicBezTo>
                    <a:pt x="39289" y="9144"/>
                    <a:pt x="34918" y="16816"/>
                    <a:pt x="31638" y="20725"/>
                  </a:cubicBezTo>
                  <a:cubicBezTo>
                    <a:pt x="31487" y="20905"/>
                    <a:pt x="31221" y="21184"/>
                    <a:pt x="30886" y="21509"/>
                  </a:cubicBezTo>
                  <a:cubicBezTo>
                    <a:pt x="32746" y="21309"/>
                    <a:pt x="34650" y="21423"/>
                    <a:pt x="36480" y="21722"/>
                  </a:cubicBezTo>
                  <a:cubicBezTo>
                    <a:pt x="40059" y="22361"/>
                    <a:pt x="44368" y="23989"/>
                    <a:pt x="45349" y="278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23"/>
            <p:cNvSpPr/>
            <p:nvPr/>
          </p:nvSpPr>
          <p:spPr>
            <a:xfrm>
              <a:off x="4803043" y="1431977"/>
              <a:ext cx="1579994" cy="1699975"/>
            </a:xfrm>
            <a:custGeom>
              <a:avLst/>
              <a:gdLst/>
              <a:ahLst/>
              <a:cxnLst/>
              <a:rect l="l" t="t" r="r" b="b"/>
              <a:pathLst>
                <a:path w="44510" h="47890" extrusionOk="0">
                  <a:moveTo>
                    <a:pt x="2118" y="36514"/>
                  </a:moveTo>
                  <a:cubicBezTo>
                    <a:pt x="1445" y="36356"/>
                    <a:pt x="2447" y="35142"/>
                    <a:pt x="2617" y="34809"/>
                  </a:cubicBezTo>
                  <a:cubicBezTo>
                    <a:pt x="3894" y="32827"/>
                    <a:pt x="5720" y="31248"/>
                    <a:pt x="7846" y="30241"/>
                  </a:cubicBezTo>
                  <a:cubicBezTo>
                    <a:pt x="8191" y="30072"/>
                    <a:pt x="8463" y="30575"/>
                    <a:pt x="8121" y="30764"/>
                  </a:cubicBezTo>
                  <a:cubicBezTo>
                    <a:pt x="6239" y="31661"/>
                    <a:pt x="4603" y="32991"/>
                    <a:pt x="3414" y="34696"/>
                  </a:cubicBezTo>
                  <a:cubicBezTo>
                    <a:pt x="3126" y="35107"/>
                    <a:pt x="2844" y="35524"/>
                    <a:pt x="2604" y="35967"/>
                  </a:cubicBezTo>
                  <a:cubicBezTo>
                    <a:pt x="2472" y="36175"/>
                    <a:pt x="2445" y="36572"/>
                    <a:pt x="2118" y="36514"/>
                  </a:cubicBezTo>
                  <a:close/>
                  <a:moveTo>
                    <a:pt x="19347" y="40015"/>
                  </a:moveTo>
                  <a:cubicBezTo>
                    <a:pt x="19198" y="39972"/>
                    <a:pt x="19091" y="39801"/>
                    <a:pt x="19143" y="39649"/>
                  </a:cubicBezTo>
                  <a:cubicBezTo>
                    <a:pt x="19354" y="39043"/>
                    <a:pt x="19501" y="38418"/>
                    <a:pt x="19599" y="37782"/>
                  </a:cubicBezTo>
                  <a:cubicBezTo>
                    <a:pt x="19731" y="36949"/>
                    <a:pt x="19863" y="36113"/>
                    <a:pt x="19964" y="35274"/>
                  </a:cubicBezTo>
                  <a:cubicBezTo>
                    <a:pt x="19983" y="35114"/>
                    <a:pt x="20144" y="35002"/>
                    <a:pt x="20300" y="35026"/>
                  </a:cubicBezTo>
                  <a:cubicBezTo>
                    <a:pt x="20464" y="35051"/>
                    <a:pt x="20569" y="35202"/>
                    <a:pt x="20549" y="35361"/>
                  </a:cubicBezTo>
                  <a:cubicBezTo>
                    <a:pt x="20473" y="36008"/>
                    <a:pt x="20374" y="36654"/>
                    <a:pt x="20275" y="37299"/>
                  </a:cubicBezTo>
                  <a:cubicBezTo>
                    <a:pt x="20144" y="38149"/>
                    <a:pt x="20004" y="39002"/>
                    <a:pt x="19711" y="39811"/>
                  </a:cubicBezTo>
                  <a:cubicBezTo>
                    <a:pt x="19658" y="39966"/>
                    <a:pt x="19501" y="40061"/>
                    <a:pt x="19347" y="40015"/>
                  </a:cubicBezTo>
                  <a:close/>
                  <a:moveTo>
                    <a:pt x="21440" y="43546"/>
                  </a:moveTo>
                  <a:cubicBezTo>
                    <a:pt x="21290" y="43503"/>
                    <a:pt x="21186" y="43333"/>
                    <a:pt x="21238" y="43181"/>
                  </a:cubicBezTo>
                  <a:cubicBezTo>
                    <a:pt x="21340" y="42865"/>
                    <a:pt x="21432" y="42548"/>
                    <a:pt x="21514" y="42226"/>
                  </a:cubicBezTo>
                  <a:lnTo>
                    <a:pt x="21514" y="42229"/>
                  </a:lnTo>
                  <a:cubicBezTo>
                    <a:pt x="21512" y="42239"/>
                    <a:pt x="21508" y="42252"/>
                    <a:pt x="21507" y="42265"/>
                  </a:cubicBezTo>
                  <a:cubicBezTo>
                    <a:pt x="22026" y="39917"/>
                    <a:pt x="22037" y="37501"/>
                    <a:pt x="21909" y="35113"/>
                  </a:cubicBezTo>
                  <a:cubicBezTo>
                    <a:pt x="21878" y="34729"/>
                    <a:pt x="22447" y="34661"/>
                    <a:pt x="22497" y="35048"/>
                  </a:cubicBezTo>
                  <a:cubicBezTo>
                    <a:pt x="22629" y="37473"/>
                    <a:pt x="22619" y="39962"/>
                    <a:pt x="22095" y="42344"/>
                  </a:cubicBezTo>
                  <a:cubicBezTo>
                    <a:pt x="22023" y="42682"/>
                    <a:pt x="21915" y="43016"/>
                    <a:pt x="21807" y="43345"/>
                  </a:cubicBezTo>
                  <a:cubicBezTo>
                    <a:pt x="21755" y="43500"/>
                    <a:pt x="21594" y="43594"/>
                    <a:pt x="21440" y="43546"/>
                  </a:cubicBezTo>
                  <a:close/>
                  <a:moveTo>
                    <a:pt x="23273" y="47809"/>
                  </a:moveTo>
                  <a:cubicBezTo>
                    <a:pt x="23108" y="47708"/>
                    <a:pt x="23101" y="47500"/>
                    <a:pt x="23203" y="47350"/>
                  </a:cubicBezTo>
                  <a:cubicBezTo>
                    <a:pt x="23305" y="47153"/>
                    <a:pt x="23388" y="46948"/>
                    <a:pt x="23459" y="46779"/>
                  </a:cubicBezTo>
                  <a:cubicBezTo>
                    <a:pt x="24089" y="44995"/>
                    <a:pt x="24376" y="43102"/>
                    <a:pt x="24475" y="41216"/>
                  </a:cubicBezTo>
                  <a:cubicBezTo>
                    <a:pt x="24585" y="39463"/>
                    <a:pt x="24426" y="37699"/>
                    <a:pt x="23899" y="36020"/>
                  </a:cubicBezTo>
                  <a:cubicBezTo>
                    <a:pt x="23814" y="35648"/>
                    <a:pt x="24369" y="35502"/>
                    <a:pt x="24474" y="35882"/>
                  </a:cubicBezTo>
                  <a:cubicBezTo>
                    <a:pt x="25347" y="38657"/>
                    <a:pt x="25199" y="41638"/>
                    <a:pt x="24688" y="44468"/>
                  </a:cubicBezTo>
                  <a:cubicBezTo>
                    <a:pt x="24447" y="45572"/>
                    <a:pt x="24215" y="46703"/>
                    <a:pt x="23682" y="47710"/>
                  </a:cubicBezTo>
                  <a:cubicBezTo>
                    <a:pt x="23600" y="47850"/>
                    <a:pt x="23406" y="47889"/>
                    <a:pt x="23273" y="47809"/>
                  </a:cubicBezTo>
                  <a:close/>
                  <a:moveTo>
                    <a:pt x="39791" y="24452"/>
                  </a:moveTo>
                  <a:cubicBezTo>
                    <a:pt x="38304" y="23751"/>
                    <a:pt x="36795" y="22992"/>
                    <a:pt x="35166" y="22694"/>
                  </a:cubicBezTo>
                  <a:cubicBezTo>
                    <a:pt x="34785" y="22628"/>
                    <a:pt x="34868" y="22062"/>
                    <a:pt x="35255" y="22111"/>
                  </a:cubicBezTo>
                  <a:cubicBezTo>
                    <a:pt x="36938" y="22407"/>
                    <a:pt x="38494" y="23187"/>
                    <a:pt x="40028" y="23912"/>
                  </a:cubicBezTo>
                  <a:cubicBezTo>
                    <a:pt x="40376" y="24077"/>
                    <a:pt x="40150" y="24602"/>
                    <a:pt x="39791" y="24452"/>
                  </a:cubicBezTo>
                  <a:close/>
                  <a:moveTo>
                    <a:pt x="43749" y="29330"/>
                  </a:moveTo>
                  <a:cubicBezTo>
                    <a:pt x="43885" y="29415"/>
                    <a:pt x="44071" y="29371"/>
                    <a:pt x="44156" y="29233"/>
                  </a:cubicBezTo>
                  <a:cubicBezTo>
                    <a:pt x="44509" y="28686"/>
                    <a:pt x="42074" y="26846"/>
                    <a:pt x="41604" y="26544"/>
                  </a:cubicBezTo>
                  <a:cubicBezTo>
                    <a:pt x="40291" y="25621"/>
                    <a:pt x="38835" y="24933"/>
                    <a:pt x="37376" y="24276"/>
                  </a:cubicBezTo>
                  <a:cubicBezTo>
                    <a:pt x="37018" y="24125"/>
                    <a:pt x="36789" y="24662"/>
                    <a:pt x="37138" y="24818"/>
                  </a:cubicBezTo>
                  <a:cubicBezTo>
                    <a:pt x="39562" y="25917"/>
                    <a:pt x="42127" y="27161"/>
                    <a:pt x="43749" y="29330"/>
                  </a:cubicBezTo>
                  <a:close/>
                  <a:moveTo>
                    <a:pt x="37516" y="29706"/>
                  </a:moveTo>
                  <a:cubicBezTo>
                    <a:pt x="37400" y="29722"/>
                    <a:pt x="37304" y="29645"/>
                    <a:pt x="37217" y="29581"/>
                  </a:cubicBezTo>
                  <a:cubicBezTo>
                    <a:pt x="36714" y="29226"/>
                    <a:pt x="36197" y="28888"/>
                    <a:pt x="35676" y="28556"/>
                  </a:cubicBezTo>
                  <a:cubicBezTo>
                    <a:pt x="34050" y="27487"/>
                    <a:pt x="32282" y="26595"/>
                    <a:pt x="30422" y="26030"/>
                  </a:cubicBezTo>
                  <a:cubicBezTo>
                    <a:pt x="30055" y="25915"/>
                    <a:pt x="30207" y="25361"/>
                    <a:pt x="30584" y="25462"/>
                  </a:cubicBezTo>
                  <a:cubicBezTo>
                    <a:pt x="32460" y="26034"/>
                    <a:pt x="34236" y="26912"/>
                    <a:pt x="35876" y="27983"/>
                  </a:cubicBezTo>
                  <a:cubicBezTo>
                    <a:pt x="36483" y="28370"/>
                    <a:pt x="37089" y="28761"/>
                    <a:pt x="37672" y="29182"/>
                  </a:cubicBezTo>
                  <a:cubicBezTo>
                    <a:pt x="37876" y="29330"/>
                    <a:pt x="37767" y="29687"/>
                    <a:pt x="37516" y="29706"/>
                  </a:cubicBezTo>
                  <a:close/>
                  <a:moveTo>
                    <a:pt x="36323" y="32130"/>
                  </a:moveTo>
                  <a:cubicBezTo>
                    <a:pt x="36595" y="32411"/>
                    <a:pt x="37009" y="32006"/>
                    <a:pt x="36754" y="31726"/>
                  </a:cubicBezTo>
                  <a:cubicBezTo>
                    <a:pt x="35978" y="30879"/>
                    <a:pt x="35121" y="30115"/>
                    <a:pt x="34277" y="29336"/>
                  </a:cubicBezTo>
                  <a:cubicBezTo>
                    <a:pt x="32611" y="27781"/>
                    <a:pt x="30731" y="26478"/>
                    <a:pt x="28750" y="25358"/>
                  </a:cubicBezTo>
                  <a:cubicBezTo>
                    <a:pt x="26787" y="24238"/>
                    <a:pt x="24695" y="23358"/>
                    <a:pt x="22506" y="22793"/>
                  </a:cubicBezTo>
                  <a:cubicBezTo>
                    <a:pt x="22125" y="22558"/>
                    <a:pt x="21794" y="23094"/>
                    <a:pt x="22187" y="23302"/>
                  </a:cubicBezTo>
                  <a:cubicBezTo>
                    <a:pt x="22375" y="23387"/>
                    <a:pt x="22582" y="23435"/>
                    <a:pt x="22779" y="23491"/>
                  </a:cubicBezTo>
                  <a:cubicBezTo>
                    <a:pt x="25489" y="24192"/>
                    <a:pt x="27989" y="25509"/>
                    <a:pt x="30334" y="27012"/>
                  </a:cubicBezTo>
                  <a:cubicBezTo>
                    <a:pt x="32554" y="28443"/>
                    <a:pt x="34487" y="30238"/>
                    <a:pt x="36323" y="32130"/>
                  </a:cubicBezTo>
                  <a:close/>
                  <a:moveTo>
                    <a:pt x="24930" y="28360"/>
                  </a:moveTo>
                  <a:cubicBezTo>
                    <a:pt x="24497" y="27667"/>
                    <a:pt x="24165" y="26911"/>
                    <a:pt x="23670" y="26252"/>
                  </a:cubicBezTo>
                  <a:cubicBezTo>
                    <a:pt x="22923" y="25209"/>
                    <a:pt x="22033" y="24287"/>
                    <a:pt x="21078" y="23439"/>
                  </a:cubicBezTo>
                  <a:cubicBezTo>
                    <a:pt x="20786" y="23193"/>
                    <a:pt x="21150" y="22737"/>
                    <a:pt x="21452" y="22980"/>
                  </a:cubicBezTo>
                  <a:cubicBezTo>
                    <a:pt x="22440" y="23853"/>
                    <a:pt x="23360" y="24806"/>
                    <a:pt x="24129" y="25877"/>
                  </a:cubicBezTo>
                  <a:cubicBezTo>
                    <a:pt x="24632" y="26544"/>
                    <a:pt x="24980" y="27303"/>
                    <a:pt x="25410" y="28015"/>
                  </a:cubicBezTo>
                  <a:cubicBezTo>
                    <a:pt x="25631" y="28330"/>
                    <a:pt x="25160" y="28672"/>
                    <a:pt x="24930" y="28360"/>
                  </a:cubicBezTo>
                  <a:close/>
                  <a:moveTo>
                    <a:pt x="22440" y="19451"/>
                  </a:moveTo>
                  <a:cubicBezTo>
                    <a:pt x="22326" y="19334"/>
                    <a:pt x="22330" y="19148"/>
                    <a:pt x="22443" y="19032"/>
                  </a:cubicBezTo>
                  <a:cubicBezTo>
                    <a:pt x="22993" y="18482"/>
                    <a:pt x="23512" y="17904"/>
                    <a:pt x="24035" y="17326"/>
                  </a:cubicBezTo>
                  <a:cubicBezTo>
                    <a:pt x="24030" y="17335"/>
                    <a:pt x="24023" y="17342"/>
                    <a:pt x="24017" y="17348"/>
                  </a:cubicBezTo>
                  <a:cubicBezTo>
                    <a:pt x="24596" y="16708"/>
                    <a:pt x="25167" y="16054"/>
                    <a:pt x="25617" y="15313"/>
                  </a:cubicBezTo>
                  <a:cubicBezTo>
                    <a:pt x="25843" y="15062"/>
                    <a:pt x="25897" y="14341"/>
                    <a:pt x="26346" y="14498"/>
                  </a:cubicBezTo>
                  <a:cubicBezTo>
                    <a:pt x="27115" y="14777"/>
                    <a:pt x="24805" y="17371"/>
                    <a:pt x="24475" y="17720"/>
                  </a:cubicBezTo>
                  <a:cubicBezTo>
                    <a:pt x="23948" y="18309"/>
                    <a:pt x="23413" y="18896"/>
                    <a:pt x="22857" y="19455"/>
                  </a:cubicBezTo>
                  <a:cubicBezTo>
                    <a:pt x="22744" y="19567"/>
                    <a:pt x="22552" y="19566"/>
                    <a:pt x="22440" y="19451"/>
                  </a:cubicBezTo>
                  <a:close/>
                  <a:moveTo>
                    <a:pt x="23269" y="20045"/>
                  </a:moveTo>
                  <a:cubicBezTo>
                    <a:pt x="23365" y="20170"/>
                    <a:pt x="23560" y="20203"/>
                    <a:pt x="23683" y="20102"/>
                  </a:cubicBezTo>
                  <a:cubicBezTo>
                    <a:pt x="24649" y="19311"/>
                    <a:pt x="25604" y="18503"/>
                    <a:pt x="26524" y="17660"/>
                  </a:cubicBezTo>
                  <a:cubicBezTo>
                    <a:pt x="29200" y="15203"/>
                    <a:pt x="30673" y="13065"/>
                    <a:pt x="31462" y="9468"/>
                  </a:cubicBezTo>
                  <a:cubicBezTo>
                    <a:pt x="31563" y="9092"/>
                    <a:pt x="30999" y="8937"/>
                    <a:pt x="30895" y="9304"/>
                  </a:cubicBezTo>
                  <a:cubicBezTo>
                    <a:pt x="29996" y="13453"/>
                    <a:pt x="28120" y="15532"/>
                    <a:pt x="24991" y="18233"/>
                  </a:cubicBezTo>
                  <a:cubicBezTo>
                    <a:pt x="24447" y="18698"/>
                    <a:pt x="23895" y="19175"/>
                    <a:pt x="23327" y="19632"/>
                  </a:cubicBezTo>
                  <a:cubicBezTo>
                    <a:pt x="23203" y="19731"/>
                    <a:pt x="23171" y="19912"/>
                    <a:pt x="23269" y="20045"/>
                  </a:cubicBezTo>
                  <a:close/>
                  <a:moveTo>
                    <a:pt x="27861" y="6740"/>
                  </a:moveTo>
                  <a:cubicBezTo>
                    <a:pt x="27707" y="6736"/>
                    <a:pt x="27561" y="6600"/>
                    <a:pt x="27571" y="6440"/>
                  </a:cubicBezTo>
                  <a:cubicBezTo>
                    <a:pt x="27615" y="5769"/>
                    <a:pt x="27624" y="5094"/>
                    <a:pt x="27632" y="4420"/>
                  </a:cubicBezTo>
                  <a:cubicBezTo>
                    <a:pt x="27660" y="3074"/>
                    <a:pt x="27615" y="1726"/>
                    <a:pt x="27427" y="399"/>
                  </a:cubicBezTo>
                  <a:cubicBezTo>
                    <a:pt x="27407" y="238"/>
                    <a:pt x="27525" y="90"/>
                    <a:pt x="27686" y="71"/>
                  </a:cubicBezTo>
                  <a:cubicBezTo>
                    <a:pt x="28159" y="48"/>
                    <a:pt x="28013" y="761"/>
                    <a:pt x="28100" y="1072"/>
                  </a:cubicBezTo>
                  <a:cubicBezTo>
                    <a:pt x="28212" y="1982"/>
                    <a:pt x="28229" y="2898"/>
                    <a:pt x="28228" y="3813"/>
                  </a:cubicBezTo>
                  <a:cubicBezTo>
                    <a:pt x="28225" y="4449"/>
                    <a:pt x="28218" y="5083"/>
                    <a:pt x="28196" y="5718"/>
                  </a:cubicBezTo>
                  <a:cubicBezTo>
                    <a:pt x="28136" y="6036"/>
                    <a:pt x="28325" y="6712"/>
                    <a:pt x="27861" y="6740"/>
                  </a:cubicBezTo>
                  <a:close/>
                  <a:moveTo>
                    <a:pt x="25817" y="9134"/>
                  </a:moveTo>
                  <a:cubicBezTo>
                    <a:pt x="25659" y="9111"/>
                    <a:pt x="25542" y="8956"/>
                    <a:pt x="25568" y="8798"/>
                  </a:cubicBezTo>
                  <a:cubicBezTo>
                    <a:pt x="25653" y="8274"/>
                    <a:pt x="25705" y="7745"/>
                    <a:pt x="25749" y="7257"/>
                  </a:cubicBezTo>
                  <a:cubicBezTo>
                    <a:pt x="25856" y="5887"/>
                    <a:pt x="25979" y="4532"/>
                    <a:pt x="25896" y="3162"/>
                  </a:cubicBezTo>
                  <a:cubicBezTo>
                    <a:pt x="25828" y="2335"/>
                    <a:pt x="25718" y="1502"/>
                    <a:pt x="25440" y="718"/>
                  </a:cubicBezTo>
                  <a:cubicBezTo>
                    <a:pt x="25181" y="410"/>
                    <a:pt x="25624" y="1"/>
                    <a:pt x="25897" y="321"/>
                  </a:cubicBezTo>
                  <a:cubicBezTo>
                    <a:pt x="26789" y="2495"/>
                    <a:pt x="26504" y="4975"/>
                    <a:pt x="26341" y="7265"/>
                  </a:cubicBezTo>
                  <a:cubicBezTo>
                    <a:pt x="26295" y="7806"/>
                    <a:pt x="26241" y="8351"/>
                    <a:pt x="26152" y="8885"/>
                  </a:cubicBezTo>
                  <a:cubicBezTo>
                    <a:pt x="26127" y="9046"/>
                    <a:pt x="25972" y="9157"/>
                    <a:pt x="25817" y="9134"/>
                  </a:cubicBezTo>
                  <a:close/>
                  <a:moveTo>
                    <a:pt x="16423" y="20184"/>
                  </a:moveTo>
                  <a:cubicBezTo>
                    <a:pt x="14593" y="18092"/>
                    <a:pt x="12497" y="16103"/>
                    <a:pt x="9834" y="15158"/>
                  </a:cubicBezTo>
                  <a:cubicBezTo>
                    <a:pt x="9485" y="15003"/>
                    <a:pt x="9712" y="14466"/>
                    <a:pt x="10070" y="14617"/>
                  </a:cubicBezTo>
                  <a:cubicBezTo>
                    <a:pt x="11450" y="15136"/>
                    <a:pt x="12737" y="15893"/>
                    <a:pt x="13881" y="16820"/>
                  </a:cubicBezTo>
                  <a:cubicBezTo>
                    <a:pt x="14475" y="17313"/>
                    <a:pt x="15034" y="17846"/>
                    <a:pt x="15570" y="18400"/>
                  </a:cubicBezTo>
                  <a:cubicBezTo>
                    <a:pt x="15339" y="18134"/>
                    <a:pt x="15106" y="17871"/>
                    <a:pt x="14870" y="17609"/>
                  </a:cubicBezTo>
                  <a:cubicBezTo>
                    <a:pt x="13939" y="16580"/>
                    <a:pt x="13030" y="15523"/>
                    <a:pt x="11984" y="14606"/>
                  </a:cubicBezTo>
                  <a:cubicBezTo>
                    <a:pt x="11163" y="13886"/>
                    <a:pt x="10254" y="13283"/>
                    <a:pt x="9317" y="12736"/>
                  </a:cubicBezTo>
                  <a:cubicBezTo>
                    <a:pt x="8027" y="11991"/>
                    <a:pt x="6717" y="11255"/>
                    <a:pt x="5274" y="10877"/>
                  </a:cubicBezTo>
                  <a:cubicBezTo>
                    <a:pt x="5035" y="10812"/>
                    <a:pt x="4640" y="10867"/>
                    <a:pt x="4641" y="10520"/>
                  </a:cubicBezTo>
                  <a:cubicBezTo>
                    <a:pt x="4644" y="10345"/>
                    <a:pt x="4808" y="10211"/>
                    <a:pt x="4981" y="10234"/>
                  </a:cubicBezTo>
                  <a:cubicBezTo>
                    <a:pt x="6818" y="10542"/>
                    <a:pt x="8450" y="11560"/>
                    <a:pt x="10035" y="12480"/>
                  </a:cubicBezTo>
                  <a:cubicBezTo>
                    <a:pt x="12134" y="13680"/>
                    <a:pt x="13758" y="15447"/>
                    <a:pt x="15333" y="17244"/>
                  </a:cubicBezTo>
                  <a:cubicBezTo>
                    <a:pt x="15763" y="17724"/>
                    <a:pt x="16190" y="18207"/>
                    <a:pt x="16603" y="18703"/>
                  </a:cubicBezTo>
                  <a:cubicBezTo>
                    <a:pt x="16761" y="18899"/>
                    <a:pt x="16562" y="19218"/>
                    <a:pt x="16317" y="19168"/>
                  </a:cubicBezTo>
                  <a:lnTo>
                    <a:pt x="16289" y="19162"/>
                  </a:lnTo>
                  <a:cubicBezTo>
                    <a:pt x="16478" y="19366"/>
                    <a:pt x="16665" y="19573"/>
                    <a:pt x="16850" y="19780"/>
                  </a:cubicBezTo>
                  <a:cubicBezTo>
                    <a:pt x="17109" y="20059"/>
                    <a:pt x="16690" y="20463"/>
                    <a:pt x="16423" y="20184"/>
                  </a:cubicBezTo>
                  <a:close/>
                  <a:moveTo>
                    <a:pt x="15338" y="20040"/>
                  </a:moveTo>
                  <a:cubicBezTo>
                    <a:pt x="15470" y="20132"/>
                    <a:pt x="15661" y="20083"/>
                    <a:pt x="15746" y="19951"/>
                  </a:cubicBezTo>
                  <a:cubicBezTo>
                    <a:pt x="15834" y="19812"/>
                    <a:pt x="15789" y="19632"/>
                    <a:pt x="15655" y="19543"/>
                  </a:cubicBezTo>
                  <a:cubicBezTo>
                    <a:pt x="15279" y="19284"/>
                    <a:pt x="14892" y="19041"/>
                    <a:pt x="14499" y="18804"/>
                  </a:cubicBezTo>
                  <a:cubicBezTo>
                    <a:pt x="12722" y="17711"/>
                    <a:pt x="10859" y="16675"/>
                    <a:pt x="8782" y="16308"/>
                  </a:cubicBezTo>
                  <a:cubicBezTo>
                    <a:pt x="7533" y="16077"/>
                    <a:pt x="6252" y="16062"/>
                    <a:pt x="4982" y="16058"/>
                  </a:cubicBezTo>
                  <a:cubicBezTo>
                    <a:pt x="4086" y="16088"/>
                    <a:pt x="3175" y="16067"/>
                    <a:pt x="2298" y="16275"/>
                  </a:cubicBezTo>
                  <a:cubicBezTo>
                    <a:pt x="2075" y="16301"/>
                    <a:pt x="1877" y="16512"/>
                    <a:pt x="1995" y="16738"/>
                  </a:cubicBezTo>
                  <a:cubicBezTo>
                    <a:pt x="2156" y="17030"/>
                    <a:pt x="2476" y="16811"/>
                    <a:pt x="2722" y="16785"/>
                  </a:cubicBezTo>
                  <a:cubicBezTo>
                    <a:pt x="4858" y="16568"/>
                    <a:pt x="7093" y="16554"/>
                    <a:pt x="9199" y="16998"/>
                  </a:cubicBezTo>
                  <a:cubicBezTo>
                    <a:pt x="11442" y="17539"/>
                    <a:pt x="13421" y="18801"/>
                    <a:pt x="15338" y="20040"/>
                  </a:cubicBezTo>
                  <a:close/>
                  <a:moveTo>
                    <a:pt x="12665" y="26993"/>
                  </a:moveTo>
                  <a:cubicBezTo>
                    <a:pt x="12448" y="26645"/>
                    <a:pt x="12914" y="26464"/>
                    <a:pt x="13174" y="26365"/>
                  </a:cubicBezTo>
                  <a:cubicBezTo>
                    <a:pt x="13966" y="26066"/>
                    <a:pt x="14798" y="25893"/>
                    <a:pt x="15631" y="25746"/>
                  </a:cubicBezTo>
                  <a:cubicBezTo>
                    <a:pt x="16232" y="25637"/>
                    <a:pt x="16834" y="25534"/>
                    <a:pt x="17439" y="25444"/>
                  </a:cubicBezTo>
                  <a:cubicBezTo>
                    <a:pt x="17691" y="25409"/>
                    <a:pt x="17859" y="25745"/>
                    <a:pt x="17690" y="25928"/>
                  </a:cubicBezTo>
                  <a:cubicBezTo>
                    <a:pt x="17629" y="26005"/>
                    <a:pt x="17533" y="26028"/>
                    <a:pt x="17442" y="26040"/>
                  </a:cubicBezTo>
                  <a:cubicBezTo>
                    <a:pt x="16343" y="26221"/>
                    <a:pt x="15233" y="26380"/>
                    <a:pt x="14154" y="26668"/>
                  </a:cubicBezTo>
                  <a:cubicBezTo>
                    <a:pt x="13851" y="26756"/>
                    <a:pt x="13548" y="26848"/>
                    <a:pt x="13256" y="26970"/>
                  </a:cubicBezTo>
                  <a:cubicBezTo>
                    <a:pt x="13072" y="27072"/>
                    <a:pt x="12827" y="27221"/>
                    <a:pt x="12665" y="26993"/>
                  </a:cubicBezTo>
                  <a:close/>
                  <a:moveTo>
                    <a:pt x="7912" y="27040"/>
                  </a:moveTo>
                  <a:cubicBezTo>
                    <a:pt x="8077" y="27221"/>
                    <a:pt x="8296" y="27101"/>
                    <a:pt x="8445" y="26971"/>
                  </a:cubicBezTo>
                  <a:cubicBezTo>
                    <a:pt x="8957" y="26668"/>
                    <a:pt x="9499" y="26416"/>
                    <a:pt x="10047" y="26185"/>
                  </a:cubicBezTo>
                  <a:cubicBezTo>
                    <a:pt x="11210" y="25706"/>
                    <a:pt x="12382" y="25328"/>
                    <a:pt x="13591" y="24977"/>
                  </a:cubicBezTo>
                  <a:cubicBezTo>
                    <a:pt x="14908" y="24609"/>
                    <a:pt x="16281" y="24214"/>
                    <a:pt x="17655" y="24484"/>
                  </a:cubicBezTo>
                  <a:cubicBezTo>
                    <a:pt x="18039" y="24549"/>
                    <a:pt x="18140" y="23975"/>
                    <a:pt x="17763" y="23903"/>
                  </a:cubicBezTo>
                  <a:cubicBezTo>
                    <a:pt x="16148" y="23584"/>
                    <a:pt x="14543" y="24093"/>
                    <a:pt x="13001" y="24536"/>
                  </a:cubicBezTo>
                  <a:cubicBezTo>
                    <a:pt x="11536" y="24970"/>
                    <a:pt x="10067" y="25473"/>
                    <a:pt x="8696" y="26159"/>
                  </a:cubicBezTo>
                  <a:cubicBezTo>
                    <a:pt x="8411" y="26343"/>
                    <a:pt x="7580" y="26590"/>
                    <a:pt x="7912" y="27040"/>
                  </a:cubicBezTo>
                  <a:close/>
                  <a:moveTo>
                    <a:pt x="978" y="34385"/>
                  </a:moveTo>
                  <a:cubicBezTo>
                    <a:pt x="1162" y="34450"/>
                    <a:pt x="1379" y="34311"/>
                    <a:pt x="1385" y="34115"/>
                  </a:cubicBezTo>
                  <a:cubicBezTo>
                    <a:pt x="1805" y="33524"/>
                    <a:pt x="2370" y="33057"/>
                    <a:pt x="2923" y="32593"/>
                  </a:cubicBezTo>
                  <a:cubicBezTo>
                    <a:pt x="3960" y="31799"/>
                    <a:pt x="5008" y="31018"/>
                    <a:pt x="6085" y="30278"/>
                  </a:cubicBezTo>
                  <a:cubicBezTo>
                    <a:pt x="6397" y="30052"/>
                    <a:pt x="6059" y="29579"/>
                    <a:pt x="5743" y="29796"/>
                  </a:cubicBezTo>
                  <a:cubicBezTo>
                    <a:pt x="4930" y="30348"/>
                    <a:pt x="4144" y="30935"/>
                    <a:pt x="3358" y="31521"/>
                  </a:cubicBezTo>
                  <a:cubicBezTo>
                    <a:pt x="2958" y="31829"/>
                    <a:pt x="1" y="33971"/>
                    <a:pt x="978" y="343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3"/>
            <p:cNvSpPr/>
            <p:nvPr/>
          </p:nvSpPr>
          <p:spPr>
            <a:xfrm>
              <a:off x="4885929" y="1605345"/>
              <a:ext cx="1282489" cy="1199106"/>
            </a:xfrm>
            <a:custGeom>
              <a:avLst/>
              <a:gdLst/>
              <a:ahLst/>
              <a:cxnLst/>
              <a:rect l="l" t="t" r="r" b="b"/>
              <a:pathLst>
                <a:path w="36129" h="33780" extrusionOk="0">
                  <a:moveTo>
                    <a:pt x="35368" y="15342"/>
                  </a:moveTo>
                  <a:cubicBezTo>
                    <a:pt x="36129" y="16807"/>
                    <a:pt x="34540" y="17119"/>
                    <a:pt x="33481" y="17455"/>
                  </a:cubicBezTo>
                  <a:cubicBezTo>
                    <a:pt x="33190" y="17536"/>
                    <a:pt x="32874" y="17638"/>
                    <a:pt x="32625" y="17797"/>
                  </a:cubicBezTo>
                  <a:cubicBezTo>
                    <a:pt x="32601" y="17817"/>
                    <a:pt x="32591" y="17843"/>
                    <a:pt x="32591" y="17872"/>
                  </a:cubicBezTo>
                  <a:cubicBezTo>
                    <a:pt x="32773" y="18742"/>
                    <a:pt x="33660" y="19755"/>
                    <a:pt x="32913" y="20583"/>
                  </a:cubicBezTo>
                  <a:cubicBezTo>
                    <a:pt x="32730" y="20753"/>
                    <a:pt x="32471" y="20790"/>
                    <a:pt x="32236" y="20829"/>
                  </a:cubicBezTo>
                  <a:cubicBezTo>
                    <a:pt x="31751" y="20908"/>
                    <a:pt x="31248" y="20914"/>
                    <a:pt x="30762" y="20917"/>
                  </a:cubicBezTo>
                  <a:cubicBezTo>
                    <a:pt x="30493" y="20936"/>
                    <a:pt x="30168" y="20908"/>
                    <a:pt x="29956" y="21102"/>
                  </a:cubicBezTo>
                  <a:cubicBezTo>
                    <a:pt x="29897" y="21160"/>
                    <a:pt x="29871" y="21235"/>
                    <a:pt x="29848" y="21309"/>
                  </a:cubicBezTo>
                  <a:cubicBezTo>
                    <a:pt x="29780" y="21692"/>
                    <a:pt x="29816" y="22077"/>
                    <a:pt x="29838" y="22461"/>
                  </a:cubicBezTo>
                  <a:cubicBezTo>
                    <a:pt x="29947" y="23603"/>
                    <a:pt x="29445" y="24373"/>
                    <a:pt x="28285" y="23689"/>
                  </a:cubicBezTo>
                  <a:cubicBezTo>
                    <a:pt x="27281" y="23029"/>
                    <a:pt x="26473" y="22119"/>
                    <a:pt x="25530" y="21380"/>
                  </a:cubicBezTo>
                  <a:cubicBezTo>
                    <a:pt x="24117" y="20238"/>
                    <a:pt x="22697" y="19085"/>
                    <a:pt x="21006" y="18407"/>
                  </a:cubicBezTo>
                  <a:cubicBezTo>
                    <a:pt x="18907" y="17628"/>
                    <a:pt x="18862" y="17921"/>
                    <a:pt x="19663" y="19895"/>
                  </a:cubicBezTo>
                  <a:cubicBezTo>
                    <a:pt x="20411" y="21613"/>
                    <a:pt x="21065" y="23368"/>
                    <a:pt x="21595" y="25165"/>
                  </a:cubicBezTo>
                  <a:cubicBezTo>
                    <a:pt x="21982" y="26356"/>
                    <a:pt x="22225" y="27595"/>
                    <a:pt x="22207" y="28850"/>
                  </a:cubicBezTo>
                  <a:cubicBezTo>
                    <a:pt x="22179" y="29657"/>
                    <a:pt x="22160" y="30539"/>
                    <a:pt x="21715" y="31238"/>
                  </a:cubicBezTo>
                  <a:cubicBezTo>
                    <a:pt x="21456" y="31689"/>
                    <a:pt x="20831" y="31806"/>
                    <a:pt x="20386" y="31573"/>
                  </a:cubicBezTo>
                  <a:cubicBezTo>
                    <a:pt x="20192" y="31472"/>
                    <a:pt x="20037" y="31317"/>
                    <a:pt x="19870" y="31183"/>
                  </a:cubicBezTo>
                  <a:cubicBezTo>
                    <a:pt x="19807" y="31123"/>
                    <a:pt x="19731" y="31111"/>
                    <a:pt x="19656" y="31157"/>
                  </a:cubicBezTo>
                  <a:cubicBezTo>
                    <a:pt x="19177" y="31511"/>
                    <a:pt x="18893" y="32085"/>
                    <a:pt x="18463" y="32499"/>
                  </a:cubicBezTo>
                  <a:cubicBezTo>
                    <a:pt x="17931" y="32999"/>
                    <a:pt x="17372" y="33658"/>
                    <a:pt x="16608" y="33757"/>
                  </a:cubicBezTo>
                  <a:cubicBezTo>
                    <a:pt x="16326" y="33780"/>
                    <a:pt x="16037" y="33740"/>
                    <a:pt x="15786" y="33606"/>
                  </a:cubicBezTo>
                  <a:cubicBezTo>
                    <a:pt x="15490" y="33488"/>
                    <a:pt x="15333" y="33129"/>
                    <a:pt x="15020" y="33071"/>
                  </a:cubicBezTo>
                  <a:cubicBezTo>
                    <a:pt x="14440" y="33090"/>
                    <a:pt x="13904" y="33494"/>
                    <a:pt x="13306" y="33337"/>
                  </a:cubicBezTo>
                  <a:cubicBezTo>
                    <a:pt x="12902" y="33225"/>
                    <a:pt x="12485" y="33047"/>
                    <a:pt x="12229" y="32697"/>
                  </a:cubicBezTo>
                  <a:cubicBezTo>
                    <a:pt x="11159" y="31249"/>
                    <a:pt x="12054" y="29201"/>
                    <a:pt x="12466" y="27648"/>
                  </a:cubicBezTo>
                  <a:cubicBezTo>
                    <a:pt x="12885" y="26249"/>
                    <a:pt x="13424" y="24896"/>
                    <a:pt x="13999" y="23558"/>
                  </a:cubicBezTo>
                  <a:cubicBezTo>
                    <a:pt x="14276" y="22907"/>
                    <a:pt x="14555" y="22257"/>
                    <a:pt x="14813" y="21609"/>
                  </a:cubicBezTo>
                  <a:cubicBezTo>
                    <a:pt x="15125" y="20719"/>
                    <a:pt x="15541" y="19827"/>
                    <a:pt x="15478" y="18874"/>
                  </a:cubicBezTo>
                  <a:cubicBezTo>
                    <a:pt x="15378" y="18165"/>
                    <a:pt x="14378" y="17631"/>
                    <a:pt x="13785" y="17356"/>
                  </a:cubicBezTo>
                  <a:cubicBezTo>
                    <a:pt x="11809" y="16529"/>
                    <a:pt x="9554" y="16844"/>
                    <a:pt x="7650" y="17701"/>
                  </a:cubicBezTo>
                  <a:cubicBezTo>
                    <a:pt x="6792" y="18096"/>
                    <a:pt x="5994" y="18611"/>
                    <a:pt x="5297" y="19248"/>
                  </a:cubicBezTo>
                  <a:cubicBezTo>
                    <a:pt x="4358" y="20063"/>
                    <a:pt x="3471" y="21033"/>
                    <a:pt x="2288" y="21486"/>
                  </a:cubicBezTo>
                  <a:cubicBezTo>
                    <a:pt x="1868" y="21623"/>
                    <a:pt x="1382" y="21747"/>
                    <a:pt x="965" y="21532"/>
                  </a:cubicBezTo>
                  <a:cubicBezTo>
                    <a:pt x="332" y="21159"/>
                    <a:pt x="0" y="20559"/>
                    <a:pt x="368" y="19857"/>
                  </a:cubicBezTo>
                  <a:cubicBezTo>
                    <a:pt x="689" y="19085"/>
                    <a:pt x="1235" y="18424"/>
                    <a:pt x="1866" y="17882"/>
                  </a:cubicBezTo>
                  <a:cubicBezTo>
                    <a:pt x="2293" y="17490"/>
                    <a:pt x="3206" y="17117"/>
                    <a:pt x="2795" y="16401"/>
                  </a:cubicBezTo>
                  <a:cubicBezTo>
                    <a:pt x="2603" y="16017"/>
                    <a:pt x="2319" y="15672"/>
                    <a:pt x="2233" y="15241"/>
                  </a:cubicBezTo>
                  <a:cubicBezTo>
                    <a:pt x="2040" y="14573"/>
                    <a:pt x="2237" y="13752"/>
                    <a:pt x="2867" y="13388"/>
                  </a:cubicBezTo>
                  <a:cubicBezTo>
                    <a:pt x="3876" y="12776"/>
                    <a:pt x="5123" y="12965"/>
                    <a:pt x="6181" y="12508"/>
                  </a:cubicBezTo>
                  <a:cubicBezTo>
                    <a:pt x="8028" y="11610"/>
                    <a:pt x="10293" y="11940"/>
                    <a:pt x="12025" y="12957"/>
                  </a:cubicBezTo>
                  <a:cubicBezTo>
                    <a:pt x="12954" y="13494"/>
                    <a:pt x="13767" y="14200"/>
                    <a:pt x="14570" y="14912"/>
                  </a:cubicBezTo>
                  <a:cubicBezTo>
                    <a:pt x="15388" y="15608"/>
                    <a:pt x="16150" y="16370"/>
                    <a:pt x="16879" y="17156"/>
                  </a:cubicBezTo>
                  <a:cubicBezTo>
                    <a:pt x="16804" y="16457"/>
                    <a:pt x="16590" y="15783"/>
                    <a:pt x="16311" y="15140"/>
                  </a:cubicBezTo>
                  <a:cubicBezTo>
                    <a:pt x="16273" y="15028"/>
                    <a:pt x="16164" y="14910"/>
                    <a:pt x="16219" y="14790"/>
                  </a:cubicBezTo>
                  <a:cubicBezTo>
                    <a:pt x="15787" y="13569"/>
                    <a:pt x="15222" y="12400"/>
                    <a:pt x="14475" y="11341"/>
                  </a:cubicBezTo>
                  <a:cubicBezTo>
                    <a:pt x="13437" y="9907"/>
                    <a:pt x="12147" y="8677"/>
                    <a:pt x="11333" y="7097"/>
                  </a:cubicBezTo>
                  <a:cubicBezTo>
                    <a:pt x="10754" y="6053"/>
                    <a:pt x="10602" y="4138"/>
                    <a:pt x="11654" y="3350"/>
                  </a:cubicBezTo>
                  <a:cubicBezTo>
                    <a:pt x="12156" y="3077"/>
                    <a:pt x="12767" y="3027"/>
                    <a:pt x="13327" y="3106"/>
                  </a:cubicBezTo>
                  <a:cubicBezTo>
                    <a:pt x="13572" y="3136"/>
                    <a:pt x="13835" y="3221"/>
                    <a:pt x="14077" y="3178"/>
                  </a:cubicBezTo>
                  <a:cubicBezTo>
                    <a:pt x="14281" y="3125"/>
                    <a:pt x="14455" y="2948"/>
                    <a:pt x="14575" y="2792"/>
                  </a:cubicBezTo>
                  <a:cubicBezTo>
                    <a:pt x="14889" y="2352"/>
                    <a:pt x="15162" y="1884"/>
                    <a:pt x="15467" y="1435"/>
                  </a:cubicBezTo>
                  <a:cubicBezTo>
                    <a:pt x="15931" y="647"/>
                    <a:pt x="16858" y="0"/>
                    <a:pt x="17718" y="642"/>
                  </a:cubicBezTo>
                  <a:cubicBezTo>
                    <a:pt x="18253" y="992"/>
                    <a:pt x="18694" y="1514"/>
                    <a:pt x="19338" y="1664"/>
                  </a:cubicBezTo>
                  <a:cubicBezTo>
                    <a:pt x="19941" y="1858"/>
                    <a:pt x="20575" y="1644"/>
                    <a:pt x="21183" y="1790"/>
                  </a:cubicBezTo>
                  <a:cubicBezTo>
                    <a:pt x="22090" y="2025"/>
                    <a:pt x="22350" y="3087"/>
                    <a:pt x="22418" y="3911"/>
                  </a:cubicBezTo>
                  <a:cubicBezTo>
                    <a:pt x="22507" y="5806"/>
                    <a:pt x="21636" y="7553"/>
                    <a:pt x="20865" y="9232"/>
                  </a:cubicBezTo>
                  <a:cubicBezTo>
                    <a:pt x="19877" y="11339"/>
                    <a:pt x="18926" y="13476"/>
                    <a:pt x="18259" y="15710"/>
                  </a:cubicBezTo>
                  <a:cubicBezTo>
                    <a:pt x="19264" y="15063"/>
                    <a:pt x="20218" y="14328"/>
                    <a:pt x="21334" y="13871"/>
                  </a:cubicBezTo>
                  <a:cubicBezTo>
                    <a:pt x="23740" y="12843"/>
                    <a:pt x="26344" y="12295"/>
                    <a:pt x="28959" y="12223"/>
                  </a:cubicBezTo>
                  <a:cubicBezTo>
                    <a:pt x="31853" y="12100"/>
                    <a:pt x="33935" y="12583"/>
                    <a:pt x="35368" y="153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3"/>
            <p:cNvSpPr/>
            <p:nvPr/>
          </p:nvSpPr>
          <p:spPr>
            <a:xfrm>
              <a:off x="5085919" y="1883216"/>
              <a:ext cx="917930" cy="892088"/>
            </a:xfrm>
            <a:custGeom>
              <a:avLst/>
              <a:gdLst/>
              <a:ahLst/>
              <a:cxnLst/>
              <a:rect l="l" t="t" r="r" b="b"/>
              <a:pathLst>
                <a:path w="25859" h="25131" extrusionOk="0">
                  <a:moveTo>
                    <a:pt x="10037" y="9584"/>
                  </a:moveTo>
                  <a:cubicBezTo>
                    <a:pt x="8706" y="8685"/>
                    <a:pt x="7383" y="8218"/>
                    <a:pt x="5780" y="8166"/>
                  </a:cubicBezTo>
                  <a:cubicBezTo>
                    <a:pt x="4046" y="8066"/>
                    <a:pt x="2258" y="8340"/>
                    <a:pt x="696" y="9120"/>
                  </a:cubicBezTo>
                  <a:cubicBezTo>
                    <a:pt x="589" y="9176"/>
                    <a:pt x="485" y="9240"/>
                    <a:pt x="386" y="9312"/>
                  </a:cubicBezTo>
                  <a:cubicBezTo>
                    <a:pt x="218" y="9449"/>
                    <a:pt x="1" y="9194"/>
                    <a:pt x="170" y="9052"/>
                  </a:cubicBezTo>
                  <a:cubicBezTo>
                    <a:pt x="269" y="8976"/>
                    <a:pt x="376" y="8908"/>
                    <a:pt x="481" y="8852"/>
                  </a:cubicBezTo>
                  <a:cubicBezTo>
                    <a:pt x="2105" y="8018"/>
                    <a:pt x="3990" y="7724"/>
                    <a:pt x="5800" y="7829"/>
                  </a:cubicBezTo>
                  <a:cubicBezTo>
                    <a:pt x="6681" y="7882"/>
                    <a:pt x="7570" y="8001"/>
                    <a:pt x="8397" y="8322"/>
                  </a:cubicBezTo>
                  <a:cubicBezTo>
                    <a:pt x="9043" y="8583"/>
                    <a:pt x="9643" y="8944"/>
                    <a:pt x="10234" y="9309"/>
                  </a:cubicBezTo>
                  <a:cubicBezTo>
                    <a:pt x="10409" y="9439"/>
                    <a:pt x="10222" y="9709"/>
                    <a:pt x="10037" y="9584"/>
                  </a:cubicBezTo>
                  <a:close/>
                  <a:moveTo>
                    <a:pt x="25607" y="8286"/>
                  </a:moveTo>
                  <a:cubicBezTo>
                    <a:pt x="24527" y="7869"/>
                    <a:pt x="23308" y="7724"/>
                    <a:pt x="22179" y="8004"/>
                  </a:cubicBezTo>
                  <a:cubicBezTo>
                    <a:pt x="21935" y="8110"/>
                    <a:pt x="21787" y="7757"/>
                    <a:pt x="22053" y="7686"/>
                  </a:cubicBezTo>
                  <a:cubicBezTo>
                    <a:pt x="22780" y="7501"/>
                    <a:pt x="23539" y="7481"/>
                    <a:pt x="24283" y="7587"/>
                  </a:cubicBezTo>
                  <a:cubicBezTo>
                    <a:pt x="24796" y="7663"/>
                    <a:pt x="25256" y="7794"/>
                    <a:pt x="25729" y="7969"/>
                  </a:cubicBezTo>
                  <a:cubicBezTo>
                    <a:pt x="25815" y="8003"/>
                    <a:pt x="25858" y="8103"/>
                    <a:pt x="25827" y="8189"/>
                  </a:cubicBezTo>
                  <a:cubicBezTo>
                    <a:pt x="25792" y="8276"/>
                    <a:pt x="25692" y="8319"/>
                    <a:pt x="25607" y="8286"/>
                  </a:cubicBezTo>
                  <a:close/>
                  <a:moveTo>
                    <a:pt x="23636" y="9417"/>
                  </a:moveTo>
                  <a:cubicBezTo>
                    <a:pt x="23722" y="9447"/>
                    <a:pt x="23818" y="9407"/>
                    <a:pt x="23854" y="9319"/>
                  </a:cubicBezTo>
                  <a:cubicBezTo>
                    <a:pt x="23923" y="9115"/>
                    <a:pt x="23675" y="9074"/>
                    <a:pt x="23534" y="9025"/>
                  </a:cubicBezTo>
                  <a:cubicBezTo>
                    <a:pt x="22570" y="8730"/>
                    <a:pt x="21576" y="8534"/>
                    <a:pt x="20579" y="8404"/>
                  </a:cubicBezTo>
                  <a:cubicBezTo>
                    <a:pt x="19167" y="8247"/>
                    <a:pt x="17734" y="8231"/>
                    <a:pt x="16327" y="8437"/>
                  </a:cubicBezTo>
                  <a:cubicBezTo>
                    <a:pt x="16018" y="8455"/>
                    <a:pt x="13868" y="8990"/>
                    <a:pt x="13211" y="9483"/>
                  </a:cubicBezTo>
                  <a:cubicBezTo>
                    <a:pt x="12904" y="9538"/>
                    <a:pt x="12597" y="9600"/>
                    <a:pt x="12294" y="9664"/>
                  </a:cubicBezTo>
                  <a:cubicBezTo>
                    <a:pt x="12073" y="9702"/>
                    <a:pt x="12136" y="10031"/>
                    <a:pt x="12349" y="9997"/>
                  </a:cubicBezTo>
                  <a:cubicBezTo>
                    <a:pt x="12586" y="9951"/>
                    <a:pt x="12823" y="9900"/>
                    <a:pt x="13060" y="9851"/>
                  </a:cubicBezTo>
                  <a:cubicBezTo>
                    <a:pt x="13063" y="9854"/>
                    <a:pt x="13065" y="9859"/>
                    <a:pt x="13069" y="9861"/>
                  </a:cubicBezTo>
                  <a:cubicBezTo>
                    <a:pt x="13172" y="9952"/>
                    <a:pt x="13387" y="9918"/>
                    <a:pt x="13427" y="9780"/>
                  </a:cubicBezTo>
                  <a:cubicBezTo>
                    <a:pt x="13628" y="9742"/>
                    <a:pt x="13827" y="9708"/>
                    <a:pt x="14031" y="9680"/>
                  </a:cubicBezTo>
                  <a:cubicBezTo>
                    <a:pt x="18949" y="9028"/>
                    <a:pt x="19991" y="9587"/>
                    <a:pt x="23814" y="12544"/>
                  </a:cubicBezTo>
                  <a:cubicBezTo>
                    <a:pt x="23997" y="12674"/>
                    <a:pt x="24183" y="12397"/>
                    <a:pt x="24011" y="12271"/>
                  </a:cubicBezTo>
                  <a:cubicBezTo>
                    <a:pt x="23298" y="11725"/>
                    <a:pt x="22570" y="11196"/>
                    <a:pt x="21839" y="10672"/>
                  </a:cubicBezTo>
                  <a:cubicBezTo>
                    <a:pt x="20832" y="9949"/>
                    <a:pt x="19689" y="9370"/>
                    <a:pt x="18444" y="9209"/>
                  </a:cubicBezTo>
                  <a:cubicBezTo>
                    <a:pt x="17126" y="9041"/>
                    <a:pt x="15793" y="9102"/>
                    <a:pt x="14476" y="9281"/>
                  </a:cubicBezTo>
                  <a:cubicBezTo>
                    <a:pt x="17347" y="8204"/>
                    <a:pt x="20770" y="8537"/>
                    <a:pt x="23636" y="9417"/>
                  </a:cubicBezTo>
                  <a:close/>
                  <a:moveTo>
                    <a:pt x="9330" y="25081"/>
                  </a:moveTo>
                  <a:cubicBezTo>
                    <a:pt x="9143" y="25001"/>
                    <a:pt x="9240" y="24763"/>
                    <a:pt x="9286" y="24622"/>
                  </a:cubicBezTo>
                  <a:cubicBezTo>
                    <a:pt x="9374" y="24356"/>
                    <a:pt x="9469" y="24074"/>
                    <a:pt x="9551" y="23807"/>
                  </a:cubicBezTo>
                  <a:cubicBezTo>
                    <a:pt x="10066" y="22217"/>
                    <a:pt x="10080" y="20526"/>
                    <a:pt x="10041" y="18873"/>
                  </a:cubicBezTo>
                  <a:cubicBezTo>
                    <a:pt x="10037" y="18656"/>
                    <a:pt x="10372" y="18643"/>
                    <a:pt x="10378" y="18864"/>
                  </a:cubicBezTo>
                  <a:cubicBezTo>
                    <a:pt x="10426" y="20625"/>
                    <a:pt x="10388" y="22418"/>
                    <a:pt x="9813" y="24100"/>
                  </a:cubicBezTo>
                  <a:cubicBezTo>
                    <a:pt x="9731" y="24367"/>
                    <a:pt x="9629" y="24629"/>
                    <a:pt x="9557" y="24898"/>
                  </a:cubicBezTo>
                  <a:cubicBezTo>
                    <a:pt x="9578" y="25019"/>
                    <a:pt x="9442" y="25131"/>
                    <a:pt x="9330" y="25081"/>
                  </a:cubicBezTo>
                  <a:close/>
                  <a:moveTo>
                    <a:pt x="12648" y="21127"/>
                  </a:moveTo>
                  <a:cubicBezTo>
                    <a:pt x="12444" y="21103"/>
                    <a:pt x="12508" y="20842"/>
                    <a:pt x="12511" y="20713"/>
                  </a:cubicBezTo>
                  <a:cubicBezTo>
                    <a:pt x="12544" y="19629"/>
                    <a:pt x="12543" y="18533"/>
                    <a:pt x="12479" y="17454"/>
                  </a:cubicBezTo>
                  <a:cubicBezTo>
                    <a:pt x="12346" y="15819"/>
                    <a:pt x="11914" y="14219"/>
                    <a:pt x="11532" y="12633"/>
                  </a:cubicBezTo>
                  <a:cubicBezTo>
                    <a:pt x="11498" y="12419"/>
                    <a:pt x="11825" y="12360"/>
                    <a:pt x="11864" y="12580"/>
                  </a:cubicBezTo>
                  <a:cubicBezTo>
                    <a:pt x="12231" y="14087"/>
                    <a:pt x="12630" y="15592"/>
                    <a:pt x="12786" y="17135"/>
                  </a:cubicBezTo>
                  <a:cubicBezTo>
                    <a:pt x="12872" y="17980"/>
                    <a:pt x="12860" y="18844"/>
                    <a:pt x="12868" y="19699"/>
                  </a:cubicBezTo>
                  <a:cubicBezTo>
                    <a:pt x="12868" y="20125"/>
                    <a:pt x="12858" y="20552"/>
                    <a:pt x="12833" y="20977"/>
                  </a:cubicBezTo>
                  <a:cubicBezTo>
                    <a:pt x="12830" y="21069"/>
                    <a:pt x="12737" y="21136"/>
                    <a:pt x="12648" y="21127"/>
                  </a:cubicBezTo>
                  <a:close/>
                  <a:moveTo>
                    <a:pt x="13949" y="18880"/>
                  </a:moveTo>
                  <a:cubicBezTo>
                    <a:pt x="13855" y="18871"/>
                    <a:pt x="13792" y="18786"/>
                    <a:pt x="13801" y="18694"/>
                  </a:cubicBezTo>
                  <a:cubicBezTo>
                    <a:pt x="13854" y="17886"/>
                    <a:pt x="13788" y="17081"/>
                    <a:pt x="13719" y="16279"/>
                  </a:cubicBezTo>
                  <a:cubicBezTo>
                    <a:pt x="13532" y="14185"/>
                    <a:pt x="12694" y="12178"/>
                    <a:pt x="11531" y="10441"/>
                  </a:cubicBezTo>
                  <a:cubicBezTo>
                    <a:pt x="11395" y="10270"/>
                    <a:pt x="11649" y="10054"/>
                    <a:pt x="11791" y="10225"/>
                  </a:cubicBezTo>
                  <a:cubicBezTo>
                    <a:pt x="13141" y="12202"/>
                    <a:pt x="14012" y="14522"/>
                    <a:pt x="14111" y="16923"/>
                  </a:cubicBezTo>
                  <a:cubicBezTo>
                    <a:pt x="14154" y="17526"/>
                    <a:pt x="14176" y="18129"/>
                    <a:pt x="14136" y="18730"/>
                  </a:cubicBezTo>
                  <a:cubicBezTo>
                    <a:pt x="14128" y="18822"/>
                    <a:pt x="14039" y="18891"/>
                    <a:pt x="13949" y="18880"/>
                  </a:cubicBezTo>
                  <a:close/>
                  <a:moveTo>
                    <a:pt x="12070" y="8407"/>
                  </a:moveTo>
                  <a:cubicBezTo>
                    <a:pt x="11982" y="8408"/>
                    <a:pt x="11894" y="8333"/>
                    <a:pt x="11897" y="8241"/>
                  </a:cubicBezTo>
                  <a:cubicBezTo>
                    <a:pt x="11913" y="7479"/>
                    <a:pt x="11879" y="6716"/>
                    <a:pt x="11843" y="5954"/>
                  </a:cubicBezTo>
                  <a:cubicBezTo>
                    <a:pt x="11807" y="4738"/>
                    <a:pt x="11610" y="3527"/>
                    <a:pt x="11247" y="2368"/>
                  </a:cubicBezTo>
                  <a:cubicBezTo>
                    <a:pt x="11187" y="2158"/>
                    <a:pt x="11505" y="2059"/>
                    <a:pt x="11571" y="2269"/>
                  </a:cubicBezTo>
                  <a:cubicBezTo>
                    <a:pt x="11858" y="3221"/>
                    <a:pt x="12063" y="4187"/>
                    <a:pt x="12134" y="5176"/>
                  </a:cubicBezTo>
                  <a:cubicBezTo>
                    <a:pt x="12196" y="6098"/>
                    <a:pt x="12238" y="7024"/>
                    <a:pt x="12238" y="7946"/>
                  </a:cubicBezTo>
                  <a:cubicBezTo>
                    <a:pt x="12224" y="8106"/>
                    <a:pt x="12298" y="8386"/>
                    <a:pt x="12070" y="8407"/>
                  </a:cubicBezTo>
                  <a:close/>
                  <a:moveTo>
                    <a:pt x="11558" y="9190"/>
                  </a:moveTo>
                  <a:cubicBezTo>
                    <a:pt x="11646" y="9189"/>
                    <a:pt x="11730" y="9110"/>
                    <a:pt x="11723" y="9018"/>
                  </a:cubicBezTo>
                  <a:cubicBezTo>
                    <a:pt x="11644" y="8171"/>
                    <a:pt x="11498" y="7334"/>
                    <a:pt x="11352" y="6496"/>
                  </a:cubicBezTo>
                  <a:cubicBezTo>
                    <a:pt x="10987" y="4302"/>
                    <a:pt x="10247" y="2183"/>
                    <a:pt x="9222" y="212"/>
                  </a:cubicBezTo>
                  <a:cubicBezTo>
                    <a:pt x="9151" y="1"/>
                    <a:pt x="8835" y="103"/>
                    <a:pt x="8898" y="311"/>
                  </a:cubicBezTo>
                  <a:cubicBezTo>
                    <a:pt x="9744" y="1977"/>
                    <a:pt x="10441" y="3714"/>
                    <a:pt x="10820" y="5550"/>
                  </a:cubicBezTo>
                  <a:cubicBezTo>
                    <a:pt x="11056" y="6668"/>
                    <a:pt x="11253" y="7800"/>
                    <a:pt x="11378" y="8937"/>
                  </a:cubicBezTo>
                  <a:cubicBezTo>
                    <a:pt x="11374" y="9053"/>
                    <a:pt x="11414" y="9194"/>
                    <a:pt x="11558" y="9190"/>
                  </a:cubicBezTo>
                  <a:close/>
                  <a:moveTo>
                    <a:pt x="10891" y="9705"/>
                  </a:moveTo>
                  <a:cubicBezTo>
                    <a:pt x="10957" y="9769"/>
                    <a:pt x="11068" y="9762"/>
                    <a:pt x="11130" y="9698"/>
                  </a:cubicBezTo>
                  <a:cubicBezTo>
                    <a:pt x="11194" y="9629"/>
                    <a:pt x="11187" y="9522"/>
                    <a:pt x="11122" y="9457"/>
                  </a:cubicBezTo>
                  <a:cubicBezTo>
                    <a:pt x="10754" y="9098"/>
                    <a:pt x="10349" y="8780"/>
                    <a:pt x="9925" y="8481"/>
                  </a:cubicBezTo>
                  <a:cubicBezTo>
                    <a:pt x="9252" y="7988"/>
                    <a:pt x="8497" y="7614"/>
                    <a:pt x="7714" y="7323"/>
                  </a:cubicBezTo>
                  <a:cubicBezTo>
                    <a:pt x="7006" y="7068"/>
                    <a:pt x="6286" y="6848"/>
                    <a:pt x="5553" y="6681"/>
                  </a:cubicBezTo>
                  <a:cubicBezTo>
                    <a:pt x="5372" y="6668"/>
                    <a:pt x="5063" y="6486"/>
                    <a:pt x="4976" y="6730"/>
                  </a:cubicBezTo>
                  <a:cubicBezTo>
                    <a:pt x="4939" y="7001"/>
                    <a:pt x="5301" y="6943"/>
                    <a:pt x="5474" y="7011"/>
                  </a:cubicBezTo>
                  <a:cubicBezTo>
                    <a:pt x="5882" y="7104"/>
                    <a:pt x="6286" y="7215"/>
                    <a:pt x="6687" y="7335"/>
                  </a:cubicBezTo>
                  <a:cubicBezTo>
                    <a:pt x="6686" y="7335"/>
                    <a:pt x="6683" y="7334"/>
                    <a:pt x="6680" y="7334"/>
                  </a:cubicBezTo>
                  <a:cubicBezTo>
                    <a:pt x="6679" y="7334"/>
                    <a:pt x="6676" y="7331"/>
                    <a:pt x="6674" y="7331"/>
                  </a:cubicBezTo>
                  <a:cubicBezTo>
                    <a:pt x="8244" y="7778"/>
                    <a:pt x="9715" y="8559"/>
                    <a:pt x="10891" y="9705"/>
                  </a:cubicBezTo>
                  <a:close/>
                </a:path>
              </a:pathLst>
            </a:custGeom>
            <a:solidFill>
              <a:srgbClr val="E97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23"/>
            <p:cNvSpPr/>
            <p:nvPr/>
          </p:nvSpPr>
          <p:spPr>
            <a:xfrm>
              <a:off x="5453101" y="1807998"/>
              <a:ext cx="411203" cy="464449"/>
            </a:xfrm>
            <a:custGeom>
              <a:avLst/>
              <a:gdLst/>
              <a:ahLst/>
              <a:cxnLst/>
              <a:rect l="l" t="t" r="r" b="b"/>
              <a:pathLst>
                <a:path w="11584" h="13084" extrusionOk="0">
                  <a:moveTo>
                    <a:pt x="752" y="12597"/>
                  </a:moveTo>
                  <a:cubicBezTo>
                    <a:pt x="541" y="12784"/>
                    <a:pt x="141" y="12748"/>
                    <a:pt x="54" y="12382"/>
                  </a:cubicBezTo>
                  <a:cubicBezTo>
                    <a:pt x="1" y="11947"/>
                    <a:pt x="123" y="11505"/>
                    <a:pt x="177" y="11073"/>
                  </a:cubicBezTo>
                  <a:cubicBezTo>
                    <a:pt x="410" y="9725"/>
                    <a:pt x="719" y="8386"/>
                    <a:pt x="1054" y="7059"/>
                  </a:cubicBezTo>
                  <a:cubicBezTo>
                    <a:pt x="1499" y="5315"/>
                    <a:pt x="1950" y="3592"/>
                    <a:pt x="2354" y="1844"/>
                  </a:cubicBezTo>
                  <a:cubicBezTo>
                    <a:pt x="2363" y="1805"/>
                    <a:pt x="2374" y="1770"/>
                    <a:pt x="2390" y="1737"/>
                  </a:cubicBezTo>
                  <a:cubicBezTo>
                    <a:pt x="1985" y="1381"/>
                    <a:pt x="1852" y="726"/>
                    <a:pt x="2272" y="311"/>
                  </a:cubicBezTo>
                  <a:cubicBezTo>
                    <a:pt x="2626" y="36"/>
                    <a:pt x="3166" y="0"/>
                    <a:pt x="3569" y="205"/>
                  </a:cubicBezTo>
                  <a:cubicBezTo>
                    <a:pt x="4548" y="715"/>
                    <a:pt x="4045" y="1944"/>
                    <a:pt x="3182" y="2009"/>
                  </a:cubicBezTo>
                  <a:cubicBezTo>
                    <a:pt x="2620" y="4486"/>
                    <a:pt x="1916" y="6916"/>
                    <a:pt x="1369" y="9390"/>
                  </a:cubicBezTo>
                  <a:cubicBezTo>
                    <a:pt x="1299" y="9731"/>
                    <a:pt x="1225" y="10074"/>
                    <a:pt x="1155" y="10418"/>
                  </a:cubicBezTo>
                  <a:cubicBezTo>
                    <a:pt x="1244" y="10216"/>
                    <a:pt x="1333" y="10014"/>
                    <a:pt x="1424" y="9812"/>
                  </a:cubicBezTo>
                  <a:cubicBezTo>
                    <a:pt x="2574" y="7174"/>
                    <a:pt x="3812" y="4474"/>
                    <a:pt x="5674" y="2268"/>
                  </a:cubicBezTo>
                  <a:cubicBezTo>
                    <a:pt x="5712" y="2223"/>
                    <a:pt x="5756" y="2189"/>
                    <a:pt x="5802" y="2164"/>
                  </a:cubicBezTo>
                  <a:cubicBezTo>
                    <a:pt x="5697" y="1838"/>
                    <a:pt x="5763" y="1445"/>
                    <a:pt x="6026" y="1195"/>
                  </a:cubicBezTo>
                  <a:cubicBezTo>
                    <a:pt x="6141" y="1130"/>
                    <a:pt x="6211" y="1017"/>
                    <a:pt x="6313" y="932"/>
                  </a:cubicBezTo>
                  <a:cubicBezTo>
                    <a:pt x="6641" y="642"/>
                    <a:pt x="7232" y="550"/>
                    <a:pt x="7527" y="936"/>
                  </a:cubicBezTo>
                  <a:cubicBezTo>
                    <a:pt x="7807" y="1267"/>
                    <a:pt x="7791" y="1813"/>
                    <a:pt x="7495" y="2128"/>
                  </a:cubicBezTo>
                  <a:cubicBezTo>
                    <a:pt x="7371" y="2539"/>
                    <a:pt x="6927" y="2741"/>
                    <a:pt x="6523" y="2728"/>
                  </a:cubicBezTo>
                  <a:cubicBezTo>
                    <a:pt x="6474" y="2726"/>
                    <a:pt x="6428" y="2720"/>
                    <a:pt x="6384" y="2712"/>
                  </a:cubicBezTo>
                  <a:cubicBezTo>
                    <a:pt x="6367" y="2743"/>
                    <a:pt x="6348" y="2777"/>
                    <a:pt x="6322" y="2808"/>
                  </a:cubicBezTo>
                  <a:cubicBezTo>
                    <a:pt x="4574" y="4896"/>
                    <a:pt x="3419" y="7364"/>
                    <a:pt x="2332" y="9838"/>
                  </a:cubicBezTo>
                  <a:cubicBezTo>
                    <a:pt x="3027" y="8780"/>
                    <a:pt x="3746" y="7728"/>
                    <a:pt x="4611" y="6802"/>
                  </a:cubicBezTo>
                  <a:cubicBezTo>
                    <a:pt x="6118" y="5278"/>
                    <a:pt x="7781" y="3855"/>
                    <a:pt x="9690" y="2863"/>
                  </a:cubicBezTo>
                  <a:cubicBezTo>
                    <a:pt x="9785" y="2815"/>
                    <a:pt x="9874" y="2805"/>
                    <a:pt x="9958" y="2820"/>
                  </a:cubicBezTo>
                  <a:cubicBezTo>
                    <a:pt x="10186" y="2288"/>
                    <a:pt x="10826" y="1953"/>
                    <a:pt x="11305" y="2505"/>
                  </a:cubicBezTo>
                  <a:cubicBezTo>
                    <a:pt x="11496" y="2719"/>
                    <a:pt x="11584" y="3015"/>
                    <a:pt x="11510" y="3297"/>
                  </a:cubicBezTo>
                  <a:cubicBezTo>
                    <a:pt x="11546" y="3618"/>
                    <a:pt x="11344" y="3934"/>
                    <a:pt x="11049" y="4055"/>
                  </a:cubicBezTo>
                  <a:cubicBezTo>
                    <a:pt x="10658" y="4229"/>
                    <a:pt x="10153" y="4059"/>
                    <a:pt x="9978" y="3662"/>
                  </a:cubicBezTo>
                  <a:cubicBezTo>
                    <a:pt x="8667" y="4339"/>
                    <a:pt x="7512" y="5278"/>
                    <a:pt x="6407" y="6248"/>
                  </a:cubicBezTo>
                  <a:cubicBezTo>
                    <a:pt x="5560" y="6992"/>
                    <a:pt x="4775" y="7807"/>
                    <a:pt x="4121" y="8727"/>
                  </a:cubicBezTo>
                  <a:cubicBezTo>
                    <a:pt x="3697" y="9318"/>
                    <a:pt x="3281" y="9916"/>
                    <a:pt x="2886" y="10527"/>
                  </a:cubicBezTo>
                  <a:cubicBezTo>
                    <a:pt x="3458" y="10088"/>
                    <a:pt x="4043" y="9683"/>
                    <a:pt x="4677" y="9304"/>
                  </a:cubicBezTo>
                  <a:cubicBezTo>
                    <a:pt x="6042" y="8527"/>
                    <a:pt x="7521" y="7929"/>
                    <a:pt x="9033" y="7509"/>
                  </a:cubicBezTo>
                  <a:cubicBezTo>
                    <a:pt x="9115" y="7488"/>
                    <a:pt x="9197" y="7498"/>
                    <a:pt x="9271" y="7527"/>
                  </a:cubicBezTo>
                  <a:cubicBezTo>
                    <a:pt x="9282" y="7498"/>
                    <a:pt x="9296" y="7469"/>
                    <a:pt x="9311" y="7440"/>
                  </a:cubicBezTo>
                  <a:cubicBezTo>
                    <a:pt x="9551" y="7127"/>
                    <a:pt x="9932" y="6867"/>
                    <a:pt x="10342" y="6918"/>
                  </a:cubicBezTo>
                  <a:cubicBezTo>
                    <a:pt x="11381" y="7088"/>
                    <a:pt x="11204" y="8931"/>
                    <a:pt x="10165" y="8928"/>
                  </a:cubicBezTo>
                  <a:cubicBezTo>
                    <a:pt x="9780" y="8911"/>
                    <a:pt x="9457" y="8635"/>
                    <a:pt x="9305" y="8290"/>
                  </a:cubicBezTo>
                  <a:cubicBezTo>
                    <a:pt x="9170" y="8360"/>
                    <a:pt x="9002" y="8398"/>
                    <a:pt x="8858" y="8432"/>
                  </a:cubicBezTo>
                  <a:cubicBezTo>
                    <a:pt x="7544" y="8858"/>
                    <a:pt x="6227" y="9374"/>
                    <a:pt x="5035" y="10071"/>
                  </a:cubicBezTo>
                  <a:cubicBezTo>
                    <a:pt x="4245" y="10541"/>
                    <a:pt x="3467" y="11122"/>
                    <a:pt x="2775" y="11691"/>
                  </a:cubicBezTo>
                  <a:cubicBezTo>
                    <a:pt x="2403" y="11993"/>
                    <a:pt x="2032" y="12307"/>
                    <a:pt x="1694" y="12646"/>
                  </a:cubicBezTo>
                  <a:cubicBezTo>
                    <a:pt x="1664" y="12699"/>
                    <a:pt x="1627" y="12747"/>
                    <a:pt x="1576" y="12784"/>
                  </a:cubicBezTo>
                  <a:cubicBezTo>
                    <a:pt x="1338" y="13072"/>
                    <a:pt x="879" y="13083"/>
                    <a:pt x="763" y="12663"/>
                  </a:cubicBezTo>
                  <a:cubicBezTo>
                    <a:pt x="757" y="12643"/>
                    <a:pt x="752" y="12619"/>
                    <a:pt x="752" y="1259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4" name="Google Shape;624;p23"/>
          <p:cNvSpPr/>
          <p:nvPr/>
        </p:nvSpPr>
        <p:spPr>
          <a:xfrm rot="-198331">
            <a:off x="539272" y="5132011"/>
            <a:ext cx="1934449" cy="1926484"/>
          </a:xfrm>
          <a:custGeom>
            <a:avLst/>
            <a:gdLst/>
            <a:ahLst/>
            <a:cxnLst/>
            <a:rect l="l" t="t" r="r" b="b"/>
            <a:pathLst>
              <a:path w="30119" h="29995" extrusionOk="0">
                <a:moveTo>
                  <a:pt x="14169" y="29969"/>
                </a:moveTo>
                <a:cubicBezTo>
                  <a:pt x="13326" y="29932"/>
                  <a:pt x="12488" y="29945"/>
                  <a:pt x="11651" y="29955"/>
                </a:cubicBezTo>
                <a:cubicBezTo>
                  <a:pt x="10624" y="29969"/>
                  <a:pt x="9597" y="29983"/>
                  <a:pt x="8569" y="29906"/>
                </a:cubicBezTo>
                <a:cubicBezTo>
                  <a:pt x="6694" y="29716"/>
                  <a:pt x="4833" y="29359"/>
                  <a:pt x="3050" y="28747"/>
                </a:cubicBezTo>
                <a:cubicBezTo>
                  <a:pt x="843" y="28163"/>
                  <a:pt x="1095" y="25484"/>
                  <a:pt x="892" y="23678"/>
                </a:cubicBezTo>
                <a:cubicBezTo>
                  <a:pt x="761" y="20874"/>
                  <a:pt x="822" y="18068"/>
                  <a:pt x="780" y="15263"/>
                </a:cubicBezTo>
                <a:cubicBezTo>
                  <a:pt x="768" y="14680"/>
                  <a:pt x="776" y="14096"/>
                  <a:pt x="741" y="13514"/>
                </a:cubicBezTo>
                <a:cubicBezTo>
                  <a:pt x="740" y="13476"/>
                  <a:pt x="734" y="13435"/>
                  <a:pt x="728" y="13390"/>
                </a:cubicBezTo>
                <a:cubicBezTo>
                  <a:pt x="661" y="13577"/>
                  <a:pt x="561" y="13703"/>
                  <a:pt x="402" y="13660"/>
                </a:cubicBezTo>
                <a:cubicBezTo>
                  <a:pt x="1" y="13587"/>
                  <a:pt x="718" y="12040"/>
                  <a:pt x="765" y="11724"/>
                </a:cubicBezTo>
                <a:cubicBezTo>
                  <a:pt x="1086" y="10732"/>
                  <a:pt x="1786" y="9940"/>
                  <a:pt x="2563" y="9264"/>
                </a:cubicBezTo>
                <a:cubicBezTo>
                  <a:pt x="2675" y="9166"/>
                  <a:pt x="2790" y="9071"/>
                  <a:pt x="2903" y="8978"/>
                </a:cubicBezTo>
                <a:cubicBezTo>
                  <a:pt x="3928" y="8117"/>
                  <a:pt x="4647" y="6913"/>
                  <a:pt x="5909" y="6348"/>
                </a:cubicBezTo>
                <a:cubicBezTo>
                  <a:pt x="7095" y="5772"/>
                  <a:pt x="8227" y="4672"/>
                  <a:pt x="9634" y="4847"/>
                </a:cubicBezTo>
                <a:cubicBezTo>
                  <a:pt x="10951" y="5317"/>
                  <a:pt x="9928" y="7751"/>
                  <a:pt x="9844" y="8758"/>
                </a:cubicBezTo>
                <a:cubicBezTo>
                  <a:pt x="9804" y="9764"/>
                  <a:pt x="9439" y="12825"/>
                  <a:pt x="10064" y="13485"/>
                </a:cubicBezTo>
                <a:cubicBezTo>
                  <a:pt x="10806" y="13135"/>
                  <a:pt x="10966" y="11544"/>
                  <a:pt x="11101" y="10792"/>
                </a:cubicBezTo>
                <a:cubicBezTo>
                  <a:pt x="11601" y="8257"/>
                  <a:pt x="11086" y="4839"/>
                  <a:pt x="13694" y="3362"/>
                </a:cubicBezTo>
                <a:cubicBezTo>
                  <a:pt x="14269" y="3057"/>
                  <a:pt x="14902" y="2904"/>
                  <a:pt x="15527" y="2741"/>
                </a:cubicBezTo>
                <a:cubicBezTo>
                  <a:pt x="16403" y="2495"/>
                  <a:pt x="17290" y="2054"/>
                  <a:pt x="18219" y="2284"/>
                </a:cubicBezTo>
                <a:cubicBezTo>
                  <a:pt x="18818" y="2449"/>
                  <a:pt x="19073" y="3249"/>
                  <a:pt x="19748" y="3234"/>
                </a:cubicBezTo>
                <a:cubicBezTo>
                  <a:pt x="20223" y="2935"/>
                  <a:pt x="20308" y="2271"/>
                  <a:pt x="20696" y="1876"/>
                </a:cubicBezTo>
                <a:cubicBezTo>
                  <a:pt x="21650" y="592"/>
                  <a:pt x="23686" y="1094"/>
                  <a:pt x="25104" y="858"/>
                </a:cubicBezTo>
                <a:cubicBezTo>
                  <a:pt x="26061" y="734"/>
                  <a:pt x="26978" y="418"/>
                  <a:pt x="27877" y="73"/>
                </a:cubicBezTo>
                <a:cubicBezTo>
                  <a:pt x="28009" y="1"/>
                  <a:pt x="28129" y="50"/>
                  <a:pt x="28192" y="136"/>
                </a:cubicBezTo>
                <a:lnTo>
                  <a:pt x="28199" y="136"/>
                </a:lnTo>
                <a:cubicBezTo>
                  <a:pt x="28509" y="225"/>
                  <a:pt x="28292" y="609"/>
                  <a:pt x="28321" y="839"/>
                </a:cubicBezTo>
                <a:cubicBezTo>
                  <a:pt x="28287" y="1253"/>
                  <a:pt x="28297" y="1669"/>
                  <a:pt x="28338" y="2083"/>
                </a:cubicBezTo>
                <a:cubicBezTo>
                  <a:pt x="28695" y="4521"/>
                  <a:pt x="28120" y="4169"/>
                  <a:pt x="26794" y="5734"/>
                </a:cubicBezTo>
                <a:cubicBezTo>
                  <a:pt x="26894" y="6055"/>
                  <a:pt x="27180" y="5916"/>
                  <a:pt x="27467" y="5775"/>
                </a:cubicBezTo>
                <a:cubicBezTo>
                  <a:pt x="27650" y="5686"/>
                  <a:pt x="27835" y="5598"/>
                  <a:pt x="27973" y="5627"/>
                </a:cubicBezTo>
                <a:cubicBezTo>
                  <a:pt x="29178" y="5713"/>
                  <a:pt x="28688" y="8437"/>
                  <a:pt x="28855" y="9321"/>
                </a:cubicBezTo>
                <a:cubicBezTo>
                  <a:pt x="29151" y="11790"/>
                  <a:pt x="27193" y="11982"/>
                  <a:pt x="25795" y="13413"/>
                </a:cubicBezTo>
                <a:cubicBezTo>
                  <a:pt x="24155" y="14825"/>
                  <a:pt x="25824" y="14629"/>
                  <a:pt x="26938" y="14332"/>
                </a:cubicBezTo>
                <a:cubicBezTo>
                  <a:pt x="27453" y="14149"/>
                  <a:pt x="27927" y="13649"/>
                  <a:pt x="28509" y="13828"/>
                </a:cubicBezTo>
                <a:cubicBezTo>
                  <a:pt x="29891" y="14609"/>
                  <a:pt x="29582" y="16541"/>
                  <a:pt x="29661" y="17893"/>
                </a:cubicBezTo>
                <a:cubicBezTo>
                  <a:pt x="29780" y="19372"/>
                  <a:pt x="30118" y="21392"/>
                  <a:pt x="28489" y="22174"/>
                </a:cubicBezTo>
                <a:cubicBezTo>
                  <a:pt x="27203" y="22774"/>
                  <a:pt x="22750" y="23147"/>
                  <a:pt x="22374" y="24707"/>
                </a:cubicBezTo>
                <a:cubicBezTo>
                  <a:pt x="22711" y="25545"/>
                  <a:pt x="24355" y="25107"/>
                  <a:pt x="25065" y="25031"/>
                </a:cubicBezTo>
                <a:cubicBezTo>
                  <a:pt x="26267" y="24924"/>
                  <a:pt x="28008" y="24009"/>
                  <a:pt x="28788" y="25376"/>
                </a:cubicBezTo>
                <a:cubicBezTo>
                  <a:pt x="28918" y="25712"/>
                  <a:pt x="29016" y="26120"/>
                  <a:pt x="29016" y="26516"/>
                </a:cubicBezTo>
                <a:cubicBezTo>
                  <a:pt x="29016" y="26986"/>
                  <a:pt x="28876" y="27437"/>
                  <a:pt x="28486" y="27723"/>
                </a:cubicBezTo>
                <a:cubicBezTo>
                  <a:pt x="27339" y="28539"/>
                  <a:pt x="25880" y="28738"/>
                  <a:pt x="24540" y="29058"/>
                </a:cubicBezTo>
                <a:cubicBezTo>
                  <a:pt x="21547" y="29607"/>
                  <a:pt x="18512" y="29992"/>
                  <a:pt x="15468" y="29992"/>
                </a:cubicBezTo>
                <a:cubicBezTo>
                  <a:pt x="15034" y="29995"/>
                  <a:pt x="14602" y="29985"/>
                  <a:pt x="14169" y="29969"/>
                </a:cubicBezTo>
                <a:close/>
                <a:moveTo>
                  <a:pt x="20490" y="21035"/>
                </a:moveTo>
                <a:cubicBezTo>
                  <a:pt x="20401" y="21038"/>
                  <a:pt x="20313" y="21051"/>
                  <a:pt x="20227" y="21084"/>
                </a:cubicBezTo>
                <a:cubicBezTo>
                  <a:pt x="20144" y="21117"/>
                  <a:pt x="20066" y="21158"/>
                  <a:pt x="19993" y="21207"/>
                </a:cubicBezTo>
                <a:cubicBezTo>
                  <a:pt x="19922" y="21254"/>
                  <a:pt x="19849" y="21299"/>
                  <a:pt x="19783" y="21352"/>
                </a:cubicBezTo>
                <a:cubicBezTo>
                  <a:pt x="19666" y="21449"/>
                  <a:pt x="19559" y="21559"/>
                  <a:pt x="19484" y="21694"/>
                </a:cubicBezTo>
                <a:cubicBezTo>
                  <a:pt x="19429" y="21795"/>
                  <a:pt x="19383" y="21895"/>
                  <a:pt x="19359" y="22009"/>
                </a:cubicBezTo>
                <a:cubicBezTo>
                  <a:pt x="19344" y="22073"/>
                  <a:pt x="19337" y="22135"/>
                  <a:pt x="19340" y="22200"/>
                </a:cubicBezTo>
                <a:cubicBezTo>
                  <a:pt x="19330" y="22253"/>
                  <a:pt x="19326" y="22306"/>
                  <a:pt x="19333" y="22362"/>
                </a:cubicBezTo>
                <a:cubicBezTo>
                  <a:pt x="19347" y="22480"/>
                  <a:pt x="19398" y="22620"/>
                  <a:pt x="19495" y="22694"/>
                </a:cubicBezTo>
                <a:cubicBezTo>
                  <a:pt x="19530" y="22720"/>
                  <a:pt x="19561" y="22746"/>
                  <a:pt x="19602" y="22763"/>
                </a:cubicBezTo>
                <a:cubicBezTo>
                  <a:pt x="19623" y="22772"/>
                  <a:pt x="19646" y="22779"/>
                  <a:pt x="19668" y="22785"/>
                </a:cubicBezTo>
                <a:cubicBezTo>
                  <a:pt x="19704" y="22795"/>
                  <a:pt x="19747" y="22801"/>
                  <a:pt x="19786" y="22801"/>
                </a:cubicBezTo>
                <a:lnTo>
                  <a:pt x="19807" y="22801"/>
                </a:lnTo>
                <a:cubicBezTo>
                  <a:pt x="20016" y="22788"/>
                  <a:pt x="20206" y="22710"/>
                  <a:pt x="20378" y="22592"/>
                </a:cubicBezTo>
                <a:cubicBezTo>
                  <a:pt x="20551" y="22473"/>
                  <a:pt x="20697" y="22321"/>
                  <a:pt x="20809" y="22142"/>
                </a:cubicBezTo>
                <a:cubicBezTo>
                  <a:pt x="20850" y="22076"/>
                  <a:pt x="20891" y="22006"/>
                  <a:pt x="20920" y="21934"/>
                </a:cubicBezTo>
                <a:cubicBezTo>
                  <a:pt x="20953" y="21856"/>
                  <a:pt x="20985" y="21774"/>
                  <a:pt x="20996" y="21690"/>
                </a:cubicBezTo>
                <a:cubicBezTo>
                  <a:pt x="21019" y="21523"/>
                  <a:pt x="20992" y="21332"/>
                  <a:pt x="20873" y="21202"/>
                </a:cubicBezTo>
                <a:cubicBezTo>
                  <a:pt x="20821" y="21145"/>
                  <a:pt x="20768" y="21107"/>
                  <a:pt x="20697" y="21077"/>
                </a:cubicBezTo>
                <a:cubicBezTo>
                  <a:pt x="20638" y="21050"/>
                  <a:pt x="20562" y="21034"/>
                  <a:pt x="20497" y="21034"/>
                </a:cubicBezTo>
                <a:cubicBezTo>
                  <a:pt x="20497" y="21035"/>
                  <a:pt x="20495" y="21035"/>
                  <a:pt x="20490" y="21035"/>
                </a:cubicBezTo>
                <a:close/>
                <a:moveTo>
                  <a:pt x="25186" y="17904"/>
                </a:moveTo>
                <a:cubicBezTo>
                  <a:pt x="25118" y="17906"/>
                  <a:pt x="25049" y="17913"/>
                  <a:pt x="24983" y="17927"/>
                </a:cubicBezTo>
                <a:cubicBezTo>
                  <a:pt x="24825" y="17929"/>
                  <a:pt x="24667" y="17955"/>
                  <a:pt x="24514" y="17998"/>
                </a:cubicBezTo>
                <a:cubicBezTo>
                  <a:pt x="24402" y="18029"/>
                  <a:pt x="24294" y="18080"/>
                  <a:pt x="24192" y="18136"/>
                </a:cubicBezTo>
                <a:cubicBezTo>
                  <a:pt x="24120" y="18174"/>
                  <a:pt x="24048" y="18213"/>
                  <a:pt x="23979" y="18258"/>
                </a:cubicBezTo>
                <a:cubicBezTo>
                  <a:pt x="23745" y="18407"/>
                  <a:pt x="23524" y="18580"/>
                  <a:pt x="23311" y="18757"/>
                </a:cubicBezTo>
                <a:cubicBezTo>
                  <a:pt x="23285" y="18778"/>
                  <a:pt x="23258" y="18800"/>
                  <a:pt x="23233" y="18821"/>
                </a:cubicBezTo>
                <a:cubicBezTo>
                  <a:pt x="23082" y="18926"/>
                  <a:pt x="22940" y="19041"/>
                  <a:pt x="22813" y="19178"/>
                </a:cubicBezTo>
                <a:cubicBezTo>
                  <a:pt x="22717" y="19284"/>
                  <a:pt x="22632" y="19396"/>
                  <a:pt x="22552" y="19516"/>
                </a:cubicBezTo>
                <a:cubicBezTo>
                  <a:pt x="22536" y="19540"/>
                  <a:pt x="22522" y="19566"/>
                  <a:pt x="22507" y="19591"/>
                </a:cubicBezTo>
                <a:cubicBezTo>
                  <a:pt x="22487" y="19624"/>
                  <a:pt x="22467" y="19655"/>
                  <a:pt x="22450" y="19690"/>
                </a:cubicBezTo>
                <a:cubicBezTo>
                  <a:pt x="22362" y="19854"/>
                  <a:pt x="22290" y="20035"/>
                  <a:pt x="22280" y="20223"/>
                </a:cubicBezTo>
                <a:cubicBezTo>
                  <a:pt x="22271" y="20403"/>
                  <a:pt x="22305" y="20581"/>
                  <a:pt x="22428" y="20719"/>
                </a:cubicBezTo>
                <a:cubicBezTo>
                  <a:pt x="22481" y="20780"/>
                  <a:pt x="22545" y="20833"/>
                  <a:pt x="22615" y="20870"/>
                </a:cubicBezTo>
                <a:cubicBezTo>
                  <a:pt x="22690" y="20912"/>
                  <a:pt x="22767" y="20955"/>
                  <a:pt x="22849" y="20975"/>
                </a:cubicBezTo>
                <a:cubicBezTo>
                  <a:pt x="22951" y="20998"/>
                  <a:pt x="23054" y="21011"/>
                  <a:pt x="23154" y="21011"/>
                </a:cubicBezTo>
                <a:cubicBezTo>
                  <a:pt x="23199" y="21020"/>
                  <a:pt x="23242" y="21027"/>
                  <a:pt x="23286" y="21031"/>
                </a:cubicBezTo>
                <a:cubicBezTo>
                  <a:pt x="23314" y="21034"/>
                  <a:pt x="23341" y="21035"/>
                  <a:pt x="23366" y="21035"/>
                </a:cubicBezTo>
                <a:lnTo>
                  <a:pt x="23409" y="21035"/>
                </a:lnTo>
                <a:cubicBezTo>
                  <a:pt x="23772" y="21035"/>
                  <a:pt x="24126" y="20906"/>
                  <a:pt x="24445" y="20744"/>
                </a:cubicBezTo>
                <a:cubicBezTo>
                  <a:pt x="24496" y="20718"/>
                  <a:pt x="24544" y="20690"/>
                  <a:pt x="24593" y="20666"/>
                </a:cubicBezTo>
                <a:cubicBezTo>
                  <a:pt x="24690" y="20616"/>
                  <a:pt x="24786" y="20561"/>
                  <a:pt x="24879" y="20502"/>
                </a:cubicBezTo>
                <a:cubicBezTo>
                  <a:pt x="24923" y="20478"/>
                  <a:pt x="24963" y="20452"/>
                  <a:pt x="25006" y="20427"/>
                </a:cubicBezTo>
                <a:cubicBezTo>
                  <a:pt x="25164" y="20341"/>
                  <a:pt x="25315" y="20243"/>
                  <a:pt x="25459" y="20134"/>
                </a:cubicBezTo>
                <a:cubicBezTo>
                  <a:pt x="25559" y="20056"/>
                  <a:pt x="25656" y="19964"/>
                  <a:pt x="25736" y="19867"/>
                </a:cubicBezTo>
                <a:cubicBezTo>
                  <a:pt x="25759" y="19841"/>
                  <a:pt x="25782" y="19813"/>
                  <a:pt x="25807" y="19788"/>
                </a:cubicBezTo>
                <a:cubicBezTo>
                  <a:pt x="25847" y="19746"/>
                  <a:pt x="25887" y="19701"/>
                  <a:pt x="25925" y="19658"/>
                </a:cubicBezTo>
                <a:cubicBezTo>
                  <a:pt x="25976" y="19598"/>
                  <a:pt x="26022" y="19532"/>
                  <a:pt x="26067" y="19467"/>
                </a:cubicBezTo>
                <a:cubicBezTo>
                  <a:pt x="26099" y="19418"/>
                  <a:pt x="26132" y="19368"/>
                  <a:pt x="26159" y="19317"/>
                </a:cubicBezTo>
                <a:cubicBezTo>
                  <a:pt x="26195" y="19248"/>
                  <a:pt x="26235" y="19178"/>
                  <a:pt x="26252" y="19100"/>
                </a:cubicBezTo>
                <a:cubicBezTo>
                  <a:pt x="26271" y="19008"/>
                  <a:pt x="26288" y="18919"/>
                  <a:pt x="26281" y="18826"/>
                </a:cubicBezTo>
                <a:lnTo>
                  <a:pt x="26275" y="18777"/>
                </a:lnTo>
                <a:cubicBezTo>
                  <a:pt x="26285" y="18709"/>
                  <a:pt x="26290" y="18637"/>
                  <a:pt x="26281" y="18567"/>
                </a:cubicBezTo>
                <a:cubicBezTo>
                  <a:pt x="26262" y="18419"/>
                  <a:pt x="26166" y="18288"/>
                  <a:pt x="26065" y="18182"/>
                </a:cubicBezTo>
                <a:cubicBezTo>
                  <a:pt x="25986" y="18100"/>
                  <a:pt x="25880" y="18042"/>
                  <a:pt x="25775" y="17999"/>
                </a:cubicBezTo>
                <a:cubicBezTo>
                  <a:pt x="25651" y="17949"/>
                  <a:pt x="25523" y="17914"/>
                  <a:pt x="25391" y="17909"/>
                </a:cubicBezTo>
                <a:cubicBezTo>
                  <a:pt x="25347" y="17907"/>
                  <a:pt x="25301" y="17906"/>
                  <a:pt x="25255" y="17906"/>
                </a:cubicBezTo>
                <a:cubicBezTo>
                  <a:pt x="25234" y="17904"/>
                  <a:pt x="25211" y="17904"/>
                  <a:pt x="25186" y="17904"/>
                </a:cubicBezTo>
                <a:close/>
                <a:moveTo>
                  <a:pt x="13572" y="10285"/>
                </a:moveTo>
                <a:cubicBezTo>
                  <a:pt x="13509" y="10321"/>
                  <a:pt x="13453" y="10372"/>
                  <a:pt x="13408" y="10430"/>
                </a:cubicBezTo>
                <a:cubicBezTo>
                  <a:pt x="13351" y="10503"/>
                  <a:pt x="13299" y="10581"/>
                  <a:pt x="13256" y="10661"/>
                </a:cubicBezTo>
                <a:cubicBezTo>
                  <a:pt x="13185" y="10796"/>
                  <a:pt x="13142" y="10949"/>
                  <a:pt x="13137" y="11101"/>
                </a:cubicBezTo>
                <a:cubicBezTo>
                  <a:pt x="13134" y="11170"/>
                  <a:pt x="13134" y="11238"/>
                  <a:pt x="13135" y="11307"/>
                </a:cubicBezTo>
                <a:cubicBezTo>
                  <a:pt x="13137" y="11359"/>
                  <a:pt x="13141" y="11413"/>
                  <a:pt x="13148" y="11465"/>
                </a:cubicBezTo>
                <a:cubicBezTo>
                  <a:pt x="13158" y="11543"/>
                  <a:pt x="13187" y="11614"/>
                  <a:pt x="13217" y="11686"/>
                </a:cubicBezTo>
                <a:cubicBezTo>
                  <a:pt x="13259" y="11784"/>
                  <a:pt x="13336" y="11863"/>
                  <a:pt x="13431" y="11906"/>
                </a:cubicBezTo>
                <a:cubicBezTo>
                  <a:pt x="13473" y="11945"/>
                  <a:pt x="13523" y="11974"/>
                  <a:pt x="13575" y="11990"/>
                </a:cubicBezTo>
                <a:cubicBezTo>
                  <a:pt x="13605" y="11998"/>
                  <a:pt x="13640" y="12004"/>
                  <a:pt x="13674" y="12004"/>
                </a:cubicBezTo>
                <a:cubicBezTo>
                  <a:pt x="13720" y="12004"/>
                  <a:pt x="13768" y="11995"/>
                  <a:pt x="13806" y="11978"/>
                </a:cubicBezTo>
                <a:cubicBezTo>
                  <a:pt x="13877" y="11949"/>
                  <a:pt x="13934" y="11898"/>
                  <a:pt x="13983" y="11842"/>
                </a:cubicBezTo>
                <a:cubicBezTo>
                  <a:pt x="14041" y="11774"/>
                  <a:pt x="14072" y="11681"/>
                  <a:pt x="14101" y="11597"/>
                </a:cubicBezTo>
                <a:cubicBezTo>
                  <a:pt x="14114" y="11558"/>
                  <a:pt x="14130" y="11517"/>
                  <a:pt x="14141" y="11475"/>
                </a:cubicBezTo>
                <a:cubicBezTo>
                  <a:pt x="14159" y="11409"/>
                  <a:pt x="14177" y="11341"/>
                  <a:pt x="14190" y="11272"/>
                </a:cubicBezTo>
                <a:cubicBezTo>
                  <a:pt x="14216" y="11136"/>
                  <a:pt x="14238" y="10992"/>
                  <a:pt x="14233" y="10852"/>
                </a:cubicBezTo>
                <a:cubicBezTo>
                  <a:pt x="14229" y="10745"/>
                  <a:pt x="14221" y="10633"/>
                  <a:pt x="14179" y="10532"/>
                </a:cubicBezTo>
                <a:cubicBezTo>
                  <a:pt x="14123" y="10394"/>
                  <a:pt x="13999" y="10264"/>
                  <a:pt x="13847" y="10241"/>
                </a:cubicBezTo>
                <a:cubicBezTo>
                  <a:pt x="13821" y="10237"/>
                  <a:pt x="13795" y="10236"/>
                  <a:pt x="13769" y="10236"/>
                </a:cubicBezTo>
                <a:cubicBezTo>
                  <a:pt x="13702" y="10234"/>
                  <a:pt x="13635" y="10249"/>
                  <a:pt x="13572" y="10285"/>
                </a:cubicBezTo>
                <a:close/>
                <a:moveTo>
                  <a:pt x="14372" y="5570"/>
                </a:moveTo>
                <a:cubicBezTo>
                  <a:pt x="14327" y="5573"/>
                  <a:pt x="14282" y="5586"/>
                  <a:pt x="14241" y="5602"/>
                </a:cubicBezTo>
                <a:cubicBezTo>
                  <a:pt x="14199" y="5609"/>
                  <a:pt x="14160" y="5621"/>
                  <a:pt x="14120" y="5635"/>
                </a:cubicBezTo>
                <a:cubicBezTo>
                  <a:pt x="14090" y="5644"/>
                  <a:pt x="14062" y="5660"/>
                  <a:pt x="14038" y="5677"/>
                </a:cubicBezTo>
                <a:cubicBezTo>
                  <a:pt x="13980" y="5709"/>
                  <a:pt x="13927" y="5757"/>
                  <a:pt x="13883" y="5802"/>
                </a:cubicBezTo>
                <a:cubicBezTo>
                  <a:pt x="13766" y="5921"/>
                  <a:pt x="13668" y="6059"/>
                  <a:pt x="13598" y="6210"/>
                </a:cubicBezTo>
                <a:cubicBezTo>
                  <a:pt x="13589" y="6232"/>
                  <a:pt x="13581" y="6252"/>
                  <a:pt x="13572" y="6274"/>
                </a:cubicBezTo>
                <a:cubicBezTo>
                  <a:pt x="13541" y="6334"/>
                  <a:pt x="13515" y="6397"/>
                  <a:pt x="13493" y="6462"/>
                </a:cubicBezTo>
                <a:cubicBezTo>
                  <a:pt x="13459" y="6564"/>
                  <a:pt x="13430" y="6670"/>
                  <a:pt x="13405" y="6777"/>
                </a:cubicBezTo>
                <a:cubicBezTo>
                  <a:pt x="13384" y="6853"/>
                  <a:pt x="13364" y="6932"/>
                  <a:pt x="13348" y="7011"/>
                </a:cubicBezTo>
                <a:cubicBezTo>
                  <a:pt x="13331" y="7093"/>
                  <a:pt x="13321" y="7173"/>
                  <a:pt x="13309" y="7254"/>
                </a:cubicBezTo>
                <a:cubicBezTo>
                  <a:pt x="13289" y="7402"/>
                  <a:pt x="13299" y="7550"/>
                  <a:pt x="13308" y="7698"/>
                </a:cubicBezTo>
                <a:cubicBezTo>
                  <a:pt x="13313" y="7779"/>
                  <a:pt x="13323" y="7859"/>
                  <a:pt x="13338" y="7941"/>
                </a:cubicBezTo>
                <a:cubicBezTo>
                  <a:pt x="13359" y="8081"/>
                  <a:pt x="13408" y="8211"/>
                  <a:pt x="13474" y="8337"/>
                </a:cubicBezTo>
                <a:cubicBezTo>
                  <a:pt x="13505" y="8394"/>
                  <a:pt x="13538" y="8449"/>
                  <a:pt x="13575" y="8503"/>
                </a:cubicBezTo>
                <a:cubicBezTo>
                  <a:pt x="13617" y="8562"/>
                  <a:pt x="13667" y="8610"/>
                  <a:pt x="13726" y="8653"/>
                </a:cubicBezTo>
                <a:cubicBezTo>
                  <a:pt x="13781" y="8692"/>
                  <a:pt x="13854" y="8725"/>
                  <a:pt x="13919" y="8736"/>
                </a:cubicBezTo>
                <a:cubicBezTo>
                  <a:pt x="13955" y="8743"/>
                  <a:pt x="13989" y="8748"/>
                  <a:pt x="14025" y="8748"/>
                </a:cubicBezTo>
                <a:cubicBezTo>
                  <a:pt x="14061" y="8748"/>
                  <a:pt x="14094" y="8743"/>
                  <a:pt x="14130" y="8736"/>
                </a:cubicBezTo>
                <a:cubicBezTo>
                  <a:pt x="14176" y="8739"/>
                  <a:pt x="14222" y="8733"/>
                  <a:pt x="14264" y="8718"/>
                </a:cubicBezTo>
                <a:cubicBezTo>
                  <a:pt x="14334" y="8689"/>
                  <a:pt x="14393" y="8654"/>
                  <a:pt x="14451" y="8604"/>
                </a:cubicBezTo>
                <a:cubicBezTo>
                  <a:pt x="14453" y="8600"/>
                  <a:pt x="14459" y="8597"/>
                  <a:pt x="14464" y="8591"/>
                </a:cubicBezTo>
                <a:cubicBezTo>
                  <a:pt x="14492" y="8571"/>
                  <a:pt x="14521" y="8549"/>
                  <a:pt x="14545" y="8525"/>
                </a:cubicBezTo>
                <a:cubicBezTo>
                  <a:pt x="14660" y="8411"/>
                  <a:pt x="14737" y="8260"/>
                  <a:pt x="14790" y="8111"/>
                </a:cubicBezTo>
                <a:cubicBezTo>
                  <a:pt x="14895" y="7816"/>
                  <a:pt x="14977" y="7511"/>
                  <a:pt x="15017" y="7201"/>
                </a:cubicBezTo>
                <a:cubicBezTo>
                  <a:pt x="15034" y="7057"/>
                  <a:pt x="15049" y="6913"/>
                  <a:pt x="15053" y="6767"/>
                </a:cubicBezTo>
                <a:cubicBezTo>
                  <a:pt x="15056" y="6614"/>
                  <a:pt x="15046" y="6463"/>
                  <a:pt x="15021" y="6312"/>
                </a:cubicBezTo>
                <a:cubicBezTo>
                  <a:pt x="14998" y="6166"/>
                  <a:pt x="14949" y="6026"/>
                  <a:pt x="14876" y="5897"/>
                </a:cubicBezTo>
                <a:cubicBezTo>
                  <a:pt x="14869" y="5885"/>
                  <a:pt x="14860" y="5871"/>
                  <a:pt x="14852" y="5858"/>
                </a:cubicBezTo>
                <a:cubicBezTo>
                  <a:pt x="14827" y="5815"/>
                  <a:pt x="14801" y="5773"/>
                  <a:pt x="14770" y="5736"/>
                </a:cubicBezTo>
                <a:cubicBezTo>
                  <a:pt x="14683" y="5629"/>
                  <a:pt x="14550" y="5566"/>
                  <a:pt x="14415" y="5566"/>
                </a:cubicBezTo>
                <a:cubicBezTo>
                  <a:pt x="14399" y="5569"/>
                  <a:pt x="14386" y="5569"/>
                  <a:pt x="14372" y="557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3"/>
          <p:cNvSpPr/>
          <p:nvPr/>
        </p:nvSpPr>
        <p:spPr>
          <a:xfrm rot="-198331">
            <a:off x="608008" y="5146677"/>
            <a:ext cx="1835025" cy="1929953"/>
          </a:xfrm>
          <a:custGeom>
            <a:avLst/>
            <a:gdLst/>
            <a:ahLst/>
            <a:cxnLst/>
            <a:rect l="l" t="t" r="r" b="b"/>
            <a:pathLst>
              <a:path w="28571" h="30049" extrusionOk="0">
                <a:moveTo>
                  <a:pt x="2150" y="29018"/>
                </a:moveTo>
                <a:cubicBezTo>
                  <a:pt x="2087" y="28976"/>
                  <a:pt x="2074" y="28895"/>
                  <a:pt x="2111" y="28831"/>
                </a:cubicBezTo>
                <a:cubicBezTo>
                  <a:pt x="2261" y="28587"/>
                  <a:pt x="2419" y="28348"/>
                  <a:pt x="2581" y="28111"/>
                </a:cubicBezTo>
                <a:cubicBezTo>
                  <a:pt x="2830" y="27747"/>
                  <a:pt x="3080" y="27385"/>
                  <a:pt x="3332" y="27023"/>
                </a:cubicBezTo>
                <a:cubicBezTo>
                  <a:pt x="3309" y="26997"/>
                  <a:pt x="3296" y="26961"/>
                  <a:pt x="3300" y="26925"/>
                </a:cubicBezTo>
                <a:cubicBezTo>
                  <a:pt x="3310" y="26724"/>
                  <a:pt x="3309" y="26522"/>
                  <a:pt x="3318" y="26321"/>
                </a:cubicBezTo>
                <a:cubicBezTo>
                  <a:pt x="3352" y="25526"/>
                  <a:pt x="3341" y="24734"/>
                  <a:pt x="3307" y="23939"/>
                </a:cubicBezTo>
                <a:cubicBezTo>
                  <a:pt x="3246" y="22730"/>
                  <a:pt x="3167" y="21514"/>
                  <a:pt x="2892" y="20330"/>
                </a:cubicBezTo>
                <a:cubicBezTo>
                  <a:pt x="2662" y="19466"/>
                  <a:pt x="2360" y="18617"/>
                  <a:pt x="1963" y="17813"/>
                </a:cubicBezTo>
                <a:cubicBezTo>
                  <a:pt x="1561" y="17037"/>
                  <a:pt x="1161" y="16259"/>
                  <a:pt x="777" y="15473"/>
                </a:cubicBezTo>
                <a:cubicBezTo>
                  <a:pt x="562" y="15061"/>
                  <a:pt x="329" y="14673"/>
                  <a:pt x="90" y="14276"/>
                </a:cubicBezTo>
                <a:cubicBezTo>
                  <a:pt x="1" y="14133"/>
                  <a:pt x="212" y="13977"/>
                  <a:pt x="317" y="14131"/>
                </a:cubicBezTo>
                <a:cubicBezTo>
                  <a:pt x="615" y="14624"/>
                  <a:pt x="908" y="15125"/>
                  <a:pt x="1162" y="15642"/>
                </a:cubicBezTo>
                <a:cubicBezTo>
                  <a:pt x="1533" y="16429"/>
                  <a:pt x="1960" y="17188"/>
                  <a:pt x="2339" y="17971"/>
                </a:cubicBezTo>
                <a:cubicBezTo>
                  <a:pt x="2814" y="19031"/>
                  <a:pt x="3190" y="20145"/>
                  <a:pt x="3348" y="21301"/>
                </a:cubicBezTo>
                <a:cubicBezTo>
                  <a:pt x="3533" y="22628"/>
                  <a:pt x="3596" y="23969"/>
                  <a:pt x="3607" y="25306"/>
                </a:cubicBezTo>
                <a:cubicBezTo>
                  <a:pt x="3609" y="25730"/>
                  <a:pt x="3589" y="26154"/>
                  <a:pt x="3576" y="26578"/>
                </a:cubicBezTo>
                <a:cubicBezTo>
                  <a:pt x="3575" y="26610"/>
                  <a:pt x="3575" y="26642"/>
                  <a:pt x="3573" y="26672"/>
                </a:cubicBezTo>
                <a:cubicBezTo>
                  <a:pt x="4098" y="25916"/>
                  <a:pt x="4627" y="25162"/>
                  <a:pt x="5159" y="24410"/>
                </a:cubicBezTo>
                <a:lnTo>
                  <a:pt x="5194" y="24364"/>
                </a:lnTo>
                <a:cubicBezTo>
                  <a:pt x="5181" y="24334"/>
                  <a:pt x="5179" y="24300"/>
                  <a:pt x="5194" y="24270"/>
                </a:cubicBezTo>
                <a:cubicBezTo>
                  <a:pt x="5293" y="24037"/>
                  <a:pt x="5373" y="23794"/>
                  <a:pt x="5445" y="23551"/>
                </a:cubicBezTo>
                <a:cubicBezTo>
                  <a:pt x="5888" y="22005"/>
                  <a:pt x="5897" y="20385"/>
                  <a:pt x="5848" y="18799"/>
                </a:cubicBezTo>
                <a:cubicBezTo>
                  <a:pt x="5821" y="17797"/>
                  <a:pt x="5708" y="16799"/>
                  <a:pt x="5586" y="15806"/>
                </a:cubicBezTo>
                <a:cubicBezTo>
                  <a:pt x="5575" y="15800"/>
                  <a:pt x="5566" y="15793"/>
                  <a:pt x="5557" y="15786"/>
                </a:cubicBezTo>
                <a:cubicBezTo>
                  <a:pt x="5461" y="15678"/>
                  <a:pt x="5404" y="15521"/>
                  <a:pt x="5335" y="15405"/>
                </a:cubicBezTo>
                <a:cubicBezTo>
                  <a:pt x="5194" y="15156"/>
                  <a:pt x="5036" y="14918"/>
                  <a:pt x="4885" y="14675"/>
                </a:cubicBezTo>
                <a:cubicBezTo>
                  <a:pt x="4417" y="13947"/>
                  <a:pt x="3979" y="13200"/>
                  <a:pt x="3614" y="12416"/>
                </a:cubicBezTo>
                <a:cubicBezTo>
                  <a:pt x="3374" y="11886"/>
                  <a:pt x="3188" y="11332"/>
                  <a:pt x="3044" y="10768"/>
                </a:cubicBezTo>
                <a:cubicBezTo>
                  <a:pt x="2857" y="10022"/>
                  <a:pt x="2671" y="9269"/>
                  <a:pt x="2639" y="8498"/>
                </a:cubicBezTo>
                <a:cubicBezTo>
                  <a:pt x="2632" y="8310"/>
                  <a:pt x="2640" y="8122"/>
                  <a:pt x="2658" y="7932"/>
                </a:cubicBezTo>
                <a:cubicBezTo>
                  <a:pt x="2665" y="7859"/>
                  <a:pt x="2730" y="7803"/>
                  <a:pt x="2804" y="7810"/>
                </a:cubicBezTo>
                <a:cubicBezTo>
                  <a:pt x="2876" y="7816"/>
                  <a:pt x="2934" y="7885"/>
                  <a:pt x="2927" y="7956"/>
                </a:cubicBezTo>
                <a:cubicBezTo>
                  <a:pt x="2915" y="8061"/>
                  <a:pt x="2908" y="8168"/>
                  <a:pt x="2905" y="8276"/>
                </a:cubicBezTo>
                <a:cubicBezTo>
                  <a:pt x="2901" y="8504"/>
                  <a:pt x="2919" y="8733"/>
                  <a:pt x="2944" y="8958"/>
                </a:cubicBezTo>
                <a:cubicBezTo>
                  <a:pt x="3113" y="10088"/>
                  <a:pt x="3384" y="11223"/>
                  <a:pt x="3841" y="12265"/>
                </a:cubicBezTo>
                <a:cubicBezTo>
                  <a:pt x="4301" y="13286"/>
                  <a:pt x="4921" y="14217"/>
                  <a:pt x="5504" y="15168"/>
                </a:cubicBezTo>
                <a:cubicBezTo>
                  <a:pt x="5417" y="14383"/>
                  <a:pt x="5356" y="13592"/>
                  <a:pt x="5281" y="12804"/>
                </a:cubicBezTo>
                <a:cubicBezTo>
                  <a:pt x="5159" y="11604"/>
                  <a:pt x="5066" y="10396"/>
                  <a:pt x="5123" y="9188"/>
                </a:cubicBezTo>
                <a:cubicBezTo>
                  <a:pt x="5164" y="8389"/>
                  <a:pt x="5257" y="7596"/>
                  <a:pt x="5359" y="6802"/>
                </a:cubicBezTo>
                <a:cubicBezTo>
                  <a:pt x="5408" y="6573"/>
                  <a:pt x="5487" y="5458"/>
                  <a:pt x="5809" y="5666"/>
                </a:cubicBezTo>
                <a:cubicBezTo>
                  <a:pt x="5867" y="5708"/>
                  <a:pt x="5885" y="5798"/>
                  <a:pt x="5841" y="5855"/>
                </a:cubicBezTo>
                <a:cubicBezTo>
                  <a:pt x="5813" y="5898"/>
                  <a:pt x="5799" y="5948"/>
                  <a:pt x="5783" y="5997"/>
                </a:cubicBezTo>
                <a:cubicBezTo>
                  <a:pt x="5632" y="6585"/>
                  <a:pt x="5582" y="7192"/>
                  <a:pt x="5510" y="7793"/>
                </a:cubicBezTo>
                <a:cubicBezTo>
                  <a:pt x="5415" y="8599"/>
                  <a:pt x="5366" y="9413"/>
                  <a:pt x="5378" y="10225"/>
                </a:cubicBezTo>
                <a:cubicBezTo>
                  <a:pt x="5435" y="10149"/>
                  <a:pt x="5490" y="10071"/>
                  <a:pt x="5546" y="9992"/>
                </a:cubicBezTo>
                <a:cubicBezTo>
                  <a:pt x="5849" y="9555"/>
                  <a:pt x="6111" y="9132"/>
                  <a:pt x="6357" y="8671"/>
                </a:cubicBezTo>
                <a:cubicBezTo>
                  <a:pt x="6995" y="7498"/>
                  <a:pt x="7301" y="6191"/>
                  <a:pt x="7405" y="4867"/>
                </a:cubicBezTo>
                <a:cubicBezTo>
                  <a:pt x="7422" y="4694"/>
                  <a:pt x="7685" y="4710"/>
                  <a:pt x="7674" y="4890"/>
                </a:cubicBezTo>
                <a:cubicBezTo>
                  <a:pt x="7599" y="5821"/>
                  <a:pt x="7431" y="6749"/>
                  <a:pt x="7124" y="7630"/>
                </a:cubicBezTo>
                <a:cubicBezTo>
                  <a:pt x="6861" y="8303"/>
                  <a:pt x="6539" y="8951"/>
                  <a:pt x="6154" y="9561"/>
                </a:cubicBezTo>
                <a:cubicBezTo>
                  <a:pt x="5943" y="9913"/>
                  <a:pt x="5698" y="10244"/>
                  <a:pt x="5457" y="10574"/>
                </a:cubicBezTo>
                <a:cubicBezTo>
                  <a:pt x="5444" y="10606"/>
                  <a:pt x="5418" y="10635"/>
                  <a:pt x="5388" y="10652"/>
                </a:cubicBezTo>
                <a:cubicBezTo>
                  <a:pt x="5392" y="10763"/>
                  <a:pt x="5396" y="10875"/>
                  <a:pt x="5404" y="10986"/>
                </a:cubicBezTo>
                <a:cubicBezTo>
                  <a:pt x="5445" y="11776"/>
                  <a:pt x="5532" y="12566"/>
                  <a:pt x="5602" y="13355"/>
                </a:cubicBezTo>
                <a:cubicBezTo>
                  <a:pt x="5701" y="14757"/>
                  <a:pt x="5920" y="16145"/>
                  <a:pt x="6043" y="17546"/>
                </a:cubicBezTo>
                <a:cubicBezTo>
                  <a:pt x="6137" y="18736"/>
                  <a:pt x="6170" y="19935"/>
                  <a:pt x="6099" y="21128"/>
                </a:cubicBezTo>
                <a:cubicBezTo>
                  <a:pt x="6062" y="21889"/>
                  <a:pt x="5963" y="22645"/>
                  <a:pt x="5773" y="23383"/>
                </a:cubicBezTo>
                <a:cubicBezTo>
                  <a:pt x="5744" y="23492"/>
                  <a:pt x="5713" y="23602"/>
                  <a:pt x="5681" y="23713"/>
                </a:cubicBezTo>
                <a:cubicBezTo>
                  <a:pt x="5895" y="23429"/>
                  <a:pt x="6111" y="23145"/>
                  <a:pt x="6327" y="22862"/>
                </a:cubicBezTo>
                <a:cubicBezTo>
                  <a:pt x="6319" y="22829"/>
                  <a:pt x="6324" y="22790"/>
                  <a:pt x="6345" y="22760"/>
                </a:cubicBezTo>
                <a:cubicBezTo>
                  <a:pt x="6371" y="22721"/>
                  <a:pt x="6413" y="22704"/>
                  <a:pt x="6457" y="22694"/>
                </a:cubicBezTo>
                <a:cubicBezTo>
                  <a:pt x="7110" y="21847"/>
                  <a:pt x="7774" y="21008"/>
                  <a:pt x="8440" y="20172"/>
                </a:cubicBezTo>
                <a:cubicBezTo>
                  <a:pt x="8436" y="20105"/>
                  <a:pt x="8480" y="20021"/>
                  <a:pt x="8506" y="19958"/>
                </a:cubicBezTo>
                <a:cubicBezTo>
                  <a:pt x="8779" y="19274"/>
                  <a:pt x="8936" y="18548"/>
                  <a:pt x="9055" y="17822"/>
                </a:cubicBezTo>
                <a:cubicBezTo>
                  <a:pt x="9267" y="16465"/>
                  <a:pt x="9146" y="15089"/>
                  <a:pt x="9032" y="13729"/>
                </a:cubicBezTo>
                <a:cubicBezTo>
                  <a:pt x="9022" y="13586"/>
                  <a:pt x="9011" y="13445"/>
                  <a:pt x="9004" y="13305"/>
                </a:cubicBezTo>
                <a:cubicBezTo>
                  <a:pt x="9002" y="13251"/>
                  <a:pt x="9004" y="13201"/>
                  <a:pt x="9032" y="13156"/>
                </a:cubicBezTo>
                <a:cubicBezTo>
                  <a:pt x="9073" y="13096"/>
                  <a:pt x="9159" y="13077"/>
                  <a:pt x="9219" y="13119"/>
                </a:cubicBezTo>
                <a:cubicBezTo>
                  <a:pt x="9278" y="13156"/>
                  <a:pt x="9285" y="13225"/>
                  <a:pt x="9271" y="13287"/>
                </a:cubicBezTo>
                <a:cubicBezTo>
                  <a:pt x="9277" y="13428"/>
                  <a:pt x="9290" y="13568"/>
                  <a:pt x="9300" y="13707"/>
                </a:cubicBezTo>
                <a:cubicBezTo>
                  <a:pt x="9382" y="14728"/>
                  <a:pt x="9478" y="15749"/>
                  <a:pt x="9428" y="16772"/>
                </a:cubicBezTo>
                <a:cubicBezTo>
                  <a:pt x="9396" y="17482"/>
                  <a:pt x="9288" y="18187"/>
                  <a:pt x="9120" y="18877"/>
                </a:cubicBezTo>
                <a:cubicBezTo>
                  <a:pt x="9068" y="19107"/>
                  <a:pt x="9008" y="19336"/>
                  <a:pt x="8936" y="19560"/>
                </a:cubicBezTo>
                <a:cubicBezTo>
                  <a:pt x="9144" y="19307"/>
                  <a:pt x="9353" y="19055"/>
                  <a:pt x="9561" y="18804"/>
                </a:cubicBezTo>
                <a:cubicBezTo>
                  <a:pt x="9554" y="18768"/>
                  <a:pt x="9563" y="18729"/>
                  <a:pt x="9593" y="18696"/>
                </a:cubicBezTo>
                <a:cubicBezTo>
                  <a:pt x="9622" y="18667"/>
                  <a:pt x="9658" y="18653"/>
                  <a:pt x="9695" y="18641"/>
                </a:cubicBezTo>
                <a:cubicBezTo>
                  <a:pt x="11301" y="16719"/>
                  <a:pt x="12957" y="14839"/>
                  <a:pt x="14654" y="12997"/>
                </a:cubicBezTo>
                <a:cubicBezTo>
                  <a:pt x="14784" y="12856"/>
                  <a:pt x="14918" y="12717"/>
                  <a:pt x="15049" y="12579"/>
                </a:cubicBezTo>
                <a:cubicBezTo>
                  <a:pt x="15033" y="12517"/>
                  <a:pt x="15070" y="12452"/>
                  <a:pt x="15096" y="12393"/>
                </a:cubicBezTo>
                <a:cubicBezTo>
                  <a:pt x="15168" y="12216"/>
                  <a:pt x="15234" y="12042"/>
                  <a:pt x="15298" y="11864"/>
                </a:cubicBezTo>
                <a:cubicBezTo>
                  <a:pt x="15391" y="11582"/>
                  <a:pt x="15472" y="11295"/>
                  <a:pt x="15532" y="11006"/>
                </a:cubicBezTo>
                <a:cubicBezTo>
                  <a:pt x="15482" y="11013"/>
                  <a:pt x="15431" y="10990"/>
                  <a:pt x="15400" y="10947"/>
                </a:cubicBezTo>
                <a:cubicBezTo>
                  <a:pt x="15049" y="10469"/>
                  <a:pt x="14641" y="10044"/>
                  <a:pt x="14278" y="9577"/>
                </a:cubicBezTo>
                <a:cubicBezTo>
                  <a:pt x="14057" y="9302"/>
                  <a:pt x="13825" y="9035"/>
                  <a:pt x="13639" y="8734"/>
                </a:cubicBezTo>
                <a:cubicBezTo>
                  <a:pt x="13581" y="8639"/>
                  <a:pt x="13515" y="8534"/>
                  <a:pt x="13516" y="8419"/>
                </a:cubicBezTo>
                <a:cubicBezTo>
                  <a:pt x="13529" y="8247"/>
                  <a:pt x="13785" y="8255"/>
                  <a:pt x="13785" y="8428"/>
                </a:cubicBezTo>
                <a:cubicBezTo>
                  <a:pt x="13920" y="8736"/>
                  <a:pt x="14145" y="8971"/>
                  <a:pt x="14343" y="9226"/>
                </a:cubicBezTo>
                <a:cubicBezTo>
                  <a:pt x="14597" y="9548"/>
                  <a:pt x="14859" y="9864"/>
                  <a:pt x="15127" y="10175"/>
                </a:cubicBezTo>
                <a:cubicBezTo>
                  <a:pt x="15269" y="10343"/>
                  <a:pt x="15408" y="10511"/>
                  <a:pt x="15531" y="10671"/>
                </a:cubicBezTo>
                <a:cubicBezTo>
                  <a:pt x="15546" y="10692"/>
                  <a:pt x="15565" y="10714"/>
                  <a:pt x="15582" y="10738"/>
                </a:cubicBezTo>
                <a:cubicBezTo>
                  <a:pt x="15602" y="10619"/>
                  <a:pt x="15621" y="10501"/>
                  <a:pt x="15635" y="10380"/>
                </a:cubicBezTo>
                <a:cubicBezTo>
                  <a:pt x="15901" y="8191"/>
                  <a:pt x="15328" y="5990"/>
                  <a:pt x="15607" y="3799"/>
                </a:cubicBezTo>
                <a:cubicBezTo>
                  <a:pt x="15669" y="3307"/>
                  <a:pt x="15745" y="2814"/>
                  <a:pt x="15873" y="2335"/>
                </a:cubicBezTo>
                <a:cubicBezTo>
                  <a:pt x="15891" y="2263"/>
                  <a:pt x="15975" y="2227"/>
                  <a:pt x="16042" y="2249"/>
                </a:cubicBezTo>
                <a:cubicBezTo>
                  <a:pt x="16142" y="2281"/>
                  <a:pt x="16149" y="2388"/>
                  <a:pt x="16114" y="2473"/>
                </a:cubicBezTo>
                <a:cubicBezTo>
                  <a:pt x="16003" y="2922"/>
                  <a:pt x="15932" y="3379"/>
                  <a:pt x="15874" y="3838"/>
                </a:cubicBezTo>
                <a:cubicBezTo>
                  <a:pt x="15556" y="6382"/>
                  <a:pt x="16390" y="8996"/>
                  <a:pt x="15686" y="11503"/>
                </a:cubicBezTo>
                <a:cubicBezTo>
                  <a:pt x="15631" y="11706"/>
                  <a:pt x="15566" y="11906"/>
                  <a:pt x="15495" y="12104"/>
                </a:cubicBezTo>
                <a:cubicBezTo>
                  <a:pt x="16817" y="10705"/>
                  <a:pt x="18146" y="9311"/>
                  <a:pt x="19471" y="7916"/>
                </a:cubicBezTo>
                <a:cubicBezTo>
                  <a:pt x="19468" y="7882"/>
                  <a:pt x="19475" y="7849"/>
                  <a:pt x="19496" y="7817"/>
                </a:cubicBezTo>
                <a:cubicBezTo>
                  <a:pt x="19730" y="7403"/>
                  <a:pt x="19920" y="6979"/>
                  <a:pt x="20039" y="6520"/>
                </a:cubicBezTo>
                <a:cubicBezTo>
                  <a:pt x="20476" y="4896"/>
                  <a:pt x="20078" y="3186"/>
                  <a:pt x="20456" y="1556"/>
                </a:cubicBezTo>
                <a:cubicBezTo>
                  <a:pt x="20511" y="1389"/>
                  <a:pt x="20590" y="768"/>
                  <a:pt x="20848" y="913"/>
                </a:cubicBezTo>
                <a:cubicBezTo>
                  <a:pt x="20920" y="959"/>
                  <a:pt x="20923" y="1057"/>
                  <a:pt x="20873" y="1122"/>
                </a:cubicBezTo>
                <a:cubicBezTo>
                  <a:pt x="20820" y="1228"/>
                  <a:pt x="20792" y="1345"/>
                  <a:pt x="20758" y="1460"/>
                </a:cubicBezTo>
                <a:cubicBezTo>
                  <a:pt x="20578" y="2138"/>
                  <a:pt x="20547" y="2835"/>
                  <a:pt x="20542" y="3536"/>
                </a:cubicBezTo>
                <a:cubicBezTo>
                  <a:pt x="20674" y="3382"/>
                  <a:pt x="20805" y="3229"/>
                  <a:pt x="20929" y="3070"/>
                </a:cubicBezTo>
                <a:cubicBezTo>
                  <a:pt x="21053" y="2906"/>
                  <a:pt x="21165" y="2735"/>
                  <a:pt x="21265" y="2559"/>
                </a:cubicBezTo>
                <a:cubicBezTo>
                  <a:pt x="21574" y="2012"/>
                  <a:pt x="21812" y="1425"/>
                  <a:pt x="22055" y="844"/>
                </a:cubicBezTo>
                <a:cubicBezTo>
                  <a:pt x="22086" y="772"/>
                  <a:pt x="22128" y="690"/>
                  <a:pt x="22216" y="683"/>
                </a:cubicBezTo>
                <a:cubicBezTo>
                  <a:pt x="22289" y="676"/>
                  <a:pt x="22354" y="735"/>
                  <a:pt x="22359" y="808"/>
                </a:cubicBezTo>
                <a:cubicBezTo>
                  <a:pt x="22364" y="849"/>
                  <a:pt x="22346" y="886"/>
                  <a:pt x="22322" y="913"/>
                </a:cubicBezTo>
                <a:cubicBezTo>
                  <a:pt x="22200" y="1172"/>
                  <a:pt x="22105" y="1441"/>
                  <a:pt x="21986" y="1703"/>
                </a:cubicBezTo>
                <a:cubicBezTo>
                  <a:pt x="21757" y="2210"/>
                  <a:pt x="21523" y="2725"/>
                  <a:pt x="21188" y="3176"/>
                </a:cubicBezTo>
                <a:cubicBezTo>
                  <a:pt x="21030" y="3388"/>
                  <a:pt x="20854" y="3587"/>
                  <a:pt x="20683" y="3789"/>
                </a:cubicBezTo>
                <a:cubicBezTo>
                  <a:pt x="20641" y="3839"/>
                  <a:pt x="20597" y="3904"/>
                  <a:pt x="20542" y="3931"/>
                </a:cubicBezTo>
                <a:cubicBezTo>
                  <a:pt x="20542" y="4216"/>
                  <a:pt x="20545" y="4502"/>
                  <a:pt x="20539" y="4786"/>
                </a:cubicBezTo>
                <a:cubicBezTo>
                  <a:pt x="20502" y="5629"/>
                  <a:pt x="20404" y="6486"/>
                  <a:pt x="20072" y="7268"/>
                </a:cubicBezTo>
                <a:lnTo>
                  <a:pt x="20056" y="7305"/>
                </a:lnTo>
                <a:lnTo>
                  <a:pt x="21037" y="6270"/>
                </a:lnTo>
                <a:cubicBezTo>
                  <a:pt x="22322" y="4966"/>
                  <a:pt x="23547" y="3609"/>
                  <a:pt x="24790" y="2266"/>
                </a:cubicBezTo>
                <a:cubicBezTo>
                  <a:pt x="25430" y="1589"/>
                  <a:pt x="26048" y="890"/>
                  <a:pt x="26636" y="167"/>
                </a:cubicBezTo>
                <a:lnTo>
                  <a:pt x="26636" y="167"/>
                </a:lnTo>
                <a:cubicBezTo>
                  <a:pt x="26622" y="90"/>
                  <a:pt x="26680" y="12"/>
                  <a:pt x="26760" y="6"/>
                </a:cubicBezTo>
                <a:cubicBezTo>
                  <a:pt x="26832" y="0"/>
                  <a:pt x="26900" y="56"/>
                  <a:pt x="26904" y="128"/>
                </a:cubicBezTo>
                <a:cubicBezTo>
                  <a:pt x="26935" y="308"/>
                  <a:pt x="26763" y="432"/>
                  <a:pt x="26667" y="563"/>
                </a:cubicBezTo>
                <a:cubicBezTo>
                  <a:pt x="26475" y="785"/>
                  <a:pt x="26283" y="1008"/>
                  <a:pt x="26090" y="1234"/>
                </a:cubicBezTo>
                <a:cubicBezTo>
                  <a:pt x="25715" y="1681"/>
                  <a:pt x="25314" y="2105"/>
                  <a:pt x="24913" y="2531"/>
                </a:cubicBezTo>
                <a:cubicBezTo>
                  <a:pt x="22692" y="4956"/>
                  <a:pt x="20413" y="7328"/>
                  <a:pt x="18144" y="9710"/>
                </a:cubicBezTo>
                <a:lnTo>
                  <a:pt x="18197" y="9686"/>
                </a:lnTo>
                <a:cubicBezTo>
                  <a:pt x="19808" y="8934"/>
                  <a:pt x="21596" y="8754"/>
                  <a:pt x="23310" y="8337"/>
                </a:cubicBezTo>
                <a:cubicBezTo>
                  <a:pt x="23604" y="7887"/>
                  <a:pt x="23925" y="7455"/>
                  <a:pt x="24273" y="7045"/>
                </a:cubicBezTo>
                <a:cubicBezTo>
                  <a:pt x="24690" y="6553"/>
                  <a:pt x="25184" y="6133"/>
                  <a:pt x="25649" y="5686"/>
                </a:cubicBezTo>
                <a:cubicBezTo>
                  <a:pt x="25735" y="5501"/>
                  <a:pt x="25997" y="5617"/>
                  <a:pt x="25897" y="5801"/>
                </a:cubicBezTo>
                <a:cubicBezTo>
                  <a:pt x="25781" y="5970"/>
                  <a:pt x="25609" y="6090"/>
                  <a:pt x="25463" y="6233"/>
                </a:cubicBezTo>
                <a:cubicBezTo>
                  <a:pt x="24966" y="6686"/>
                  <a:pt x="24473" y="7189"/>
                  <a:pt x="24075" y="7726"/>
                </a:cubicBezTo>
                <a:cubicBezTo>
                  <a:pt x="23947" y="7893"/>
                  <a:pt x="23824" y="8064"/>
                  <a:pt x="23705" y="8238"/>
                </a:cubicBezTo>
                <a:cubicBezTo>
                  <a:pt x="23990" y="8161"/>
                  <a:pt x="24271" y="8076"/>
                  <a:pt x="24550" y="7979"/>
                </a:cubicBezTo>
                <a:cubicBezTo>
                  <a:pt x="25271" y="7728"/>
                  <a:pt x="25987" y="7456"/>
                  <a:pt x="26648" y="7075"/>
                </a:cubicBezTo>
                <a:cubicBezTo>
                  <a:pt x="26908" y="6923"/>
                  <a:pt x="27166" y="6757"/>
                  <a:pt x="27385" y="6549"/>
                </a:cubicBezTo>
                <a:cubicBezTo>
                  <a:pt x="27515" y="6435"/>
                  <a:pt x="27697" y="6629"/>
                  <a:pt x="27564" y="6752"/>
                </a:cubicBezTo>
                <a:cubicBezTo>
                  <a:pt x="26464" y="7726"/>
                  <a:pt x="24392" y="8366"/>
                  <a:pt x="22962" y="8698"/>
                </a:cubicBezTo>
                <a:cubicBezTo>
                  <a:pt x="21973" y="8931"/>
                  <a:pt x="20935" y="9082"/>
                  <a:pt x="19959" y="9344"/>
                </a:cubicBezTo>
                <a:cubicBezTo>
                  <a:pt x="19169" y="9559"/>
                  <a:pt x="18396" y="9856"/>
                  <a:pt x="17677" y="10247"/>
                </a:cubicBezTo>
                <a:cubicBezTo>
                  <a:pt x="17688" y="10238"/>
                  <a:pt x="17700" y="10228"/>
                  <a:pt x="17709" y="10215"/>
                </a:cubicBezTo>
                <a:cubicBezTo>
                  <a:pt x="17686" y="10247"/>
                  <a:pt x="17650" y="10268"/>
                  <a:pt x="17612" y="10274"/>
                </a:cubicBezTo>
                <a:cubicBezTo>
                  <a:pt x="16665" y="11267"/>
                  <a:pt x="15722" y="12264"/>
                  <a:pt x="14783" y="13264"/>
                </a:cubicBezTo>
                <a:cubicBezTo>
                  <a:pt x="14589" y="13474"/>
                  <a:pt x="14395" y="13687"/>
                  <a:pt x="14202" y="13898"/>
                </a:cubicBezTo>
                <a:cubicBezTo>
                  <a:pt x="14458" y="13868"/>
                  <a:pt x="14737" y="13870"/>
                  <a:pt x="14825" y="13855"/>
                </a:cubicBezTo>
                <a:cubicBezTo>
                  <a:pt x="15712" y="13808"/>
                  <a:pt x="16603" y="13732"/>
                  <a:pt x="17491" y="13811"/>
                </a:cubicBezTo>
                <a:cubicBezTo>
                  <a:pt x="18061" y="13845"/>
                  <a:pt x="18630" y="13901"/>
                  <a:pt x="19201" y="13959"/>
                </a:cubicBezTo>
                <a:cubicBezTo>
                  <a:pt x="19227" y="13861"/>
                  <a:pt x="19352" y="13767"/>
                  <a:pt x="19431" y="13716"/>
                </a:cubicBezTo>
                <a:cubicBezTo>
                  <a:pt x="19734" y="13503"/>
                  <a:pt x="20058" y="13309"/>
                  <a:pt x="20377" y="13128"/>
                </a:cubicBezTo>
                <a:cubicBezTo>
                  <a:pt x="21395" y="12553"/>
                  <a:pt x="22469" y="12068"/>
                  <a:pt x="23586" y="11725"/>
                </a:cubicBezTo>
                <a:cubicBezTo>
                  <a:pt x="24517" y="11453"/>
                  <a:pt x="25471" y="11208"/>
                  <a:pt x="26444" y="11151"/>
                </a:cubicBezTo>
                <a:cubicBezTo>
                  <a:pt x="26662" y="11137"/>
                  <a:pt x="26878" y="11119"/>
                  <a:pt x="27095" y="11109"/>
                </a:cubicBezTo>
                <a:cubicBezTo>
                  <a:pt x="27168" y="11108"/>
                  <a:pt x="27233" y="11158"/>
                  <a:pt x="27239" y="11236"/>
                </a:cubicBezTo>
                <a:cubicBezTo>
                  <a:pt x="27245" y="11306"/>
                  <a:pt x="27187" y="11378"/>
                  <a:pt x="27112" y="11379"/>
                </a:cubicBezTo>
                <a:cubicBezTo>
                  <a:pt x="26901" y="11388"/>
                  <a:pt x="26688" y="11407"/>
                  <a:pt x="26478" y="11418"/>
                </a:cubicBezTo>
                <a:cubicBezTo>
                  <a:pt x="25711" y="11460"/>
                  <a:pt x="24941" y="11631"/>
                  <a:pt x="24208" y="11825"/>
                </a:cubicBezTo>
                <a:cubicBezTo>
                  <a:pt x="23071" y="12116"/>
                  <a:pt x="21990" y="12581"/>
                  <a:pt x="20948" y="13115"/>
                </a:cubicBezTo>
                <a:cubicBezTo>
                  <a:pt x="20459" y="13394"/>
                  <a:pt x="19960" y="13642"/>
                  <a:pt x="19521" y="13989"/>
                </a:cubicBezTo>
                <a:cubicBezTo>
                  <a:pt x="20519" y="14088"/>
                  <a:pt x="21517" y="14173"/>
                  <a:pt x="22519" y="14125"/>
                </a:cubicBezTo>
                <a:cubicBezTo>
                  <a:pt x="22965" y="14094"/>
                  <a:pt x="23423" y="14033"/>
                  <a:pt x="23839" y="13882"/>
                </a:cubicBezTo>
                <a:cubicBezTo>
                  <a:pt x="24003" y="13829"/>
                  <a:pt x="24096" y="14074"/>
                  <a:pt x="23926" y="14138"/>
                </a:cubicBezTo>
                <a:cubicBezTo>
                  <a:pt x="22860" y="14504"/>
                  <a:pt x="21705" y="14419"/>
                  <a:pt x="20598" y="14353"/>
                </a:cubicBezTo>
                <a:cubicBezTo>
                  <a:pt x="19440" y="14265"/>
                  <a:pt x="18285" y="14117"/>
                  <a:pt x="17125" y="14054"/>
                </a:cubicBezTo>
                <a:cubicBezTo>
                  <a:pt x="16290" y="14016"/>
                  <a:pt x="15451" y="14092"/>
                  <a:pt x="14616" y="14137"/>
                </a:cubicBezTo>
                <a:cubicBezTo>
                  <a:pt x="14422" y="14148"/>
                  <a:pt x="14227" y="14153"/>
                  <a:pt x="14037" y="14202"/>
                </a:cubicBezTo>
                <a:cubicBezTo>
                  <a:pt x="13979" y="14212"/>
                  <a:pt x="13923" y="14249"/>
                  <a:pt x="13871" y="14262"/>
                </a:cubicBezTo>
                <a:cubicBezTo>
                  <a:pt x="12598" y="15669"/>
                  <a:pt x="11351" y="17100"/>
                  <a:pt x="10134" y="18553"/>
                </a:cubicBezTo>
                <a:cubicBezTo>
                  <a:pt x="10231" y="18536"/>
                  <a:pt x="10326" y="18519"/>
                  <a:pt x="10424" y="18505"/>
                </a:cubicBezTo>
                <a:cubicBezTo>
                  <a:pt x="11010" y="18414"/>
                  <a:pt x="11606" y="18365"/>
                  <a:pt x="12198" y="18331"/>
                </a:cubicBezTo>
                <a:cubicBezTo>
                  <a:pt x="13124" y="18275"/>
                  <a:pt x="14034" y="18295"/>
                  <a:pt x="14954" y="18346"/>
                </a:cubicBezTo>
                <a:cubicBezTo>
                  <a:pt x="15834" y="18415"/>
                  <a:pt x="16717" y="18490"/>
                  <a:pt x="17589" y="18622"/>
                </a:cubicBezTo>
                <a:cubicBezTo>
                  <a:pt x="17904" y="18676"/>
                  <a:pt x="18220" y="18733"/>
                  <a:pt x="18534" y="18795"/>
                </a:cubicBezTo>
                <a:cubicBezTo>
                  <a:pt x="18620" y="18697"/>
                  <a:pt x="18755" y="18658"/>
                  <a:pt x="18860" y="18588"/>
                </a:cubicBezTo>
                <a:cubicBezTo>
                  <a:pt x="19238" y="18381"/>
                  <a:pt x="19609" y="18165"/>
                  <a:pt x="19993" y="17968"/>
                </a:cubicBezTo>
                <a:cubicBezTo>
                  <a:pt x="21031" y="17419"/>
                  <a:pt x="22154" y="17060"/>
                  <a:pt x="23290" y="16778"/>
                </a:cubicBezTo>
                <a:cubicBezTo>
                  <a:pt x="24131" y="16554"/>
                  <a:pt x="24990" y="16408"/>
                  <a:pt x="25856" y="16319"/>
                </a:cubicBezTo>
                <a:cubicBezTo>
                  <a:pt x="26412" y="16262"/>
                  <a:pt x="26969" y="16203"/>
                  <a:pt x="27529" y="16204"/>
                </a:cubicBezTo>
                <a:cubicBezTo>
                  <a:pt x="27791" y="16207"/>
                  <a:pt x="28053" y="16211"/>
                  <a:pt x="28313" y="16224"/>
                </a:cubicBezTo>
                <a:cubicBezTo>
                  <a:pt x="28409" y="16217"/>
                  <a:pt x="28520" y="16257"/>
                  <a:pt x="28513" y="16372"/>
                </a:cubicBezTo>
                <a:cubicBezTo>
                  <a:pt x="28510" y="16446"/>
                  <a:pt x="28445" y="16503"/>
                  <a:pt x="28370" y="16499"/>
                </a:cubicBezTo>
                <a:cubicBezTo>
                  <a:pt x="28054" y="16483"/>
                  <a:pt x="27705" y="16477"/>
                  <a:pt x="27397" y="16476"/>
                </a:cubicBezTo>
                <a:cubicBezTo>
                  <a:pt x="26370" y="16516"/>
                  <a:pt x="25337" y="16627"/>
                  <a:pt x="24329" y="16815"/>
                </a:cubicBezTo>
                <a:cubicBezTo>
                  <a:pt x="23192" y="17063"/>
                  <a:pt x="22066" y="17353"/>
                  <a:pt x="20992" y="17797"/>
                </a:cubicBezTo>
                <a:cubicBezTo>
                  <a:pt x="20453" y="18023"/>
                  <a:pt x="19938" y="18299"/>
                  <a:pt x="19428" y="18582"/>
                </a:cubicBezTo>
                <a:cubicBezTo>
                  <a:pt x="19255" y="18677"/>
                  <a:pt x="19082" y="18773"/>
                  <a:pt x="18909" y="18870"/>
                </a:cubicBezTo>
                <a:cubicBezTo>
                  <a:pt x="19028" y="18893"/>
                  <a:pt x="19148" y="18919"/>
                  <a:pt x="19267" y="18943"/>
                </a:cubicBezTo>
                <a:cubicBezTo>
                  <a:pt x="19943" y="19094"/>
                  <a:pt x="20618" y="19255"/>
                  <a:pt x="21294" y="19409"/>
                </a:cubicBezTo>
                <a:cubicBezTo>
                  <a:pt x="21461" y="19446"/>
                  <a:pt x="21426" y="19702"/>
                  <a:pt x="21244" y="19675"/>
                </a:cubicBezTo>
                <a:cubicBezTo>
                  <a:pt x="19992" y="19384"/>
                  <a:pt x="18741" y="19085"/>
                  <a:pt x="17471" y="18878"/>
                </a:cubicBezTo>
                <a:cubicBezTo>
                  <a:pt x="16423" y="18735"/>
                  <a:pt x="15377" y="18632"/>
                  <a:pt x="14320" y="18589"/>
                </a:cubicBezTo>
                <a:cubicBezTo>
                  <a:pt x="13611" y="18562"/>
                  <a:pt x="12901" y="18559"/>
                  <a:pt x="12195" y="18604"/>
                </a:cubicBezTo>
                <a:cubicBezTo>
                  <a:pt x="11409" y="18654"/>
                  <a:pt x="10615" y="18710"/>
                  <a:pt x="9850" y="18893"/>
                </a:cubicBezTo>
                <a:cubicBezTo>
                  <a:pt x="8824" y="20128"/>
                  <a:pt x="7819" y="21378"/>
                  <a:pt x="6838" y="22648"/>
                </a:cubicBezTo>
                <a:cubicBezTo>
                  <a:pt x="7291" y="22599"/>
                  <a:pt x="7747" y="22605"/>
                  <a:pt x="8203" y="22598"/>
                </a:cubicBezTo>
                <a:cubicBezTo>
                  <a:pt x="9162" y="22586"/>
                  <a:pt x="10116" y="22701"/>
                  <a:pt x="11059" y="22865"/>
                </a:cubicBezTo>
                <a:cubicBezTo>
                  <a:pt x="11657" y="22957"/>
                  <a:pt x="12254" y="23065"/>
                  <a:pt x="12851" y="23181"/>
                </a:cubicBezTo>
                <a:lnTo>
                  <a:pt x="12851" y="23180"/>
                </a:lnTo>
                <a:cubicBezTo>
                  <a:pt x="12844" y="23082"/>
                  <a:pt x="12928" y="23033"/>
                  <a:pt x="13013" y="23025"/>
                </a:cubicBezTo>
                <a:cubicBezTo>
                  <a:pt x="13289" y="22944"/>
                  <a:pt x="13554" y="22830"/>
                  <a:pt x="13821" y="22727"/>
                </a:cubicBezTo>
                <a:cubicBezTo>
                  <a:pt x="14623" y="22392"/>
                  <a:pt x="15466" y="22171"/>
                  <a:pt x="16315" y="22001"/>
                </a:cubicBezTo>
                <a:cubicBezTo>
                  <a:pt x="16915" y="21880"/>
                  <a:pt x="17486" y="21778"/>
                  <a:pt x="18084" y="21732"/>
                </a:cubicBezTo>
                <a:cubicBezTo>
                  <a:pt x="18159" y="21728"/>
                  <a:pt x="18223" y="21782"/>
                  <a:pt x="18228" y="21859"/>
                </a:cubicBezTo>
                <a:cubicBezTo>
                  <a:pt x="18233" y="21932"/>
                  <a:pt x="18176" y="21998"/>
                  <a:pt x="18102" y="22002"/>
                </a:cubicBezTo>
                <a:cubicBezTo>
                  <a:pt x="17904" y="22015"/>
                  <a:pt x="17707" y="22040"/>
                  <a:pt x="17509" y="22066"/>
                </a:cubicBezTo>
                <a:cubicBezTo>
                  <a:pt x="16948" y="22142"/>
                  <a:pt x="16393" y="22254"/>
                  <a:pt x="15840" y="22378"/>
                </a:cubicBezTo>
                <a:cubicBezTo>
                  <a:pt x="15367" y="22484"/>
                  <a:pt x="14902" y="22613"/>
                  <a:pt x="14447" y="22773"/>
                </a:cubicBezTo>
                <a:cubicBezTo>
                  <a:pt x="14055" y="22911"/>
                  <a:pt x="13676" y="23079"/>
                  <a:pt x="13285" y="23219"/>
                </a:cubicBezTo>
                <a:cubicBezTo>
                  <a:pt x="13259" y="23226"/>
                  <a:pt x="13230" y="23237"/>
                  <a:pt x="13200" y="23247"/>
                </a:cubicBezTo>
                <a:cubicBezTo>
                  <a:pt x="14993" y="23605"/>
                  <a:pt x="16780" y="24021"/>
                  <a:pt x="18590" y="24252"/>
                </a:cubicBezTo>
                <a:cubicBezTo>
                  <a:pt x="19366" y="24344"/>
                  <a:pt x="20153" y="24409"/>
                  <a:pt x="20927" y="24297"/>
                </a:cubicBezTo>
                <a:cubicBezTo>
                  <a:pt x="21058" y="24291"/>
                  <a:pt x="21264" y="24188"/>
                  <a:pt x="21314" y="24367"/>
                </a:cubicBezTo>
                <a:cubicBezTo>
                  <a:pt x="21329" y="24436"/>
                  <a:pt x="21281" y="24514"/>
                  <a:pt x="21208" y="24527"/>
                </a:cubicBezTo>
                <a:cubicBezTo>
                  <a:pt x="20318" y="24691"/>
                  <a:pt x="19441" y="24626"/>
                  <a:pt x="18555" y="24520"/>
                </a:cubicBezTo>
                <a:lnTo>
                  <a:pt x="18558" y="24520"/>
                </a:lnTo>
                <a:cubicBezTo>
                  <a:pt x="16038" y="24201"/>
                  <a:pt x="13580" y="23525"/>
                  <a:pt x="11068" y="23138"/>
                </a:cubicBezTo>
                <a:cubicBezTo>
                  <a:pt x="9633" y="22879"/>
                  <a:pt x="8178" y="22784"/>
                  <a:pt x="6726" y="22928"/>
                </a:cubicBezTo>
                <a:cubicBezTo>
                  <a:pt x="6686" y="22933"/>
                  <a:pt x="6643" y="22940"/>
                  <a:pt x="6601" y="22947"/>
                </a:cubicBezTo>
                <a:cubicBezTo>
                  <a:pt x="6259" y="23393"/>
                  <a:pt x="5920" y="23841"/>
                  <a:pt x="5582" y="24291"/>
                </a:cubicBezTo>
                <a:cubicBezTo>
                  <a:pt x="5041" y="25039"/>
                  <a:pt x="4515" y="25796"/>
                  <a:pt x="3988" y="26554"/>
                </a:cubicBezTo>
                <a:cubicBezTo>
                  <a:pt x="4115" y="26531"/>
                  <a:pt x="4245" y="26517"/>
                  <a:pt x="4374" y="26501"/>
                </a:cubicBezTo>
                <a:cubicBezTo>
                  <a:pt x="5381" y="26390"/>
                  <a:pt x="6391" y="26472"/>
                  <a:pt x="7385" y="26647"/>
                </a:cubicBezTo>
                <a:cubicBezTo>
                  <a:pt x="9455" y="27026"/>
                  <a:pt x="11531" y="27392"/>
                  <a:pt x="13559" y="27963"/>
                </a:cubicBezTo>
                <a:cubicBezTo>
                  <a:pt x="13896" y="28056"/>
                  <a:pt x="14234" y="28148"/>
                  <a:pt x="14569" y="28242"/>
                </a:cubicBezTo>
                <a:cubicBezTo>
                  <a:pt x="14576" y="28197"/>
                  <a:pt x="14605" y="28157"/>
                  <a:pt x="14651" y="28137"/>
                </a:cubicBezTo>
                <a:cubicBezTo>
                  <a:pt x="14715" y="28111"/>
                  <a:pt x="14784" y="28094"/>
                  <a:pt x="14853" y="28072"/>
                </a:cubicBezTo>
                <a:cubicBezTo>
                  <a:pt x="15272" y="27947"/>
                  <a:pt x="15693" y="27828"/>
                  <a:pt x="16119" y="27731"/>
                </a:cubicBezTo>
                <a:cubicBezTo>
                  <a:pt x="18425" y="27195"/>
                  <a:pt x="20797" y="27152"/>
                  <a:pt x="23147" y="26971"/>
                </a:cubicBezTo>
                <a:cubicBezTo>
                  <a:pt x="24006" y="26919"/>
                  <a:pt x="24862" y="26862"/>
                  <a:pt x="25716" y="26761"/>
                </a:cubicBezTo>
                <a:cubicBezTo>
                  <a:pt x="26159" y="26704"/>
                  <a:pt x="26599" y="26675"/>
                  <a:pt x="27015" y="26566"/>
                </a:cubicBezTo>
                <a:cubicBezTo>
                  <a:pt x="27281" y="26494"/>
                  <a:pt x="27532" y="26400"/>
                  <a:pt x="27787" y="26294"/>
                </a:cubicBezTo>
                <a:cubicBezTo>
                  <a:pt x="27856" y="26266"/>
                  <a:pt x="27936" y="26311"/>
                  <a:pt x="27958" y="26377"/>
                </a:cubicBezTo>
                <a:cubicBezTo>
                  <a:pt x="27981" y="26448"/>
                  <a:pt x="27943" y="26525"/>
                  <a:pt x="27873" y="26548"/>
                </a:cubicBezTo>
                <a:cubicBezTo>
                  <a:pt x="27496" y="26705"/>
                  <a:pt x="27138" y="26829"/>
                  <a:pt x="26749" y="26899"/>
                </a:cubicBezTo>
                <a:cubicBezTo>
                  <a:pt x="25169" y="27142"/>
                  <a:pt x="23568" y="27204"/>
                  <a:pt x="21977" y="27323"/>
                </a:cubicBezTo>
                <a:cubicBezTo>
                  <a:pt x="20725" y="27425"/>
                  <a:pt x="19464" y="27458"/>
                  <a:pt x="18219" y="27631"/>
                </a:cubicBezTo>
                <a:cubicBezTo>
                  <a:pt x="17364" y="27759"/>
                  <a:pt x="16481" y="27904"/>
                  <a:pt x="15651" y="28125"/>
                </a:cubicBezTo>
                <a:cubicBezTo>
                  <a:pt x="15423" y="28186"/>
                  <a:pt x="15197" y="28250"/>
                  <a:pt x="14971" y="28319"/>
                </a:cubicBezTo>
                <a:cubicBezTo>
                  <a:pt x="14953" y="28324"/>
                  <a:pt x="14931" y="28331"/>
                  <a:pt x="14909" y="28337"/>
                </a:cubicBezTo>
                <a:cubicBezTo>
                  <a:pt x="16429" y="28759"/>
                  <a:pt x="17944" y="29196"/>
                  <a:pt x="19447" y="29678"/>
                </a:cubicBezTo>
                <a:lnTo>
                  <a:pt x="19727" y="29769"/>
                </a:lnTo>
                <a:cubicBezTo>
                  <a:pt x="19797" y="29793"/>
                  <a:pt x="19836" y="29869"/>
                  <a:pt x="19813" y="29940"/>
                </a:cubicBezTo>
                <a:cubicBezTo>
                  <a:pt x="19790" y="30010"/>
                  <a:pt x="19711" y="30049"/>
                  <a:pt x="19642" y="30026"/>
                </a:cubicBezTo>
                <a:cubicBezTo>
                  <a:pt x="18019" y="29495"/>
                  <a:pt x="16379" y="29024"/>
                  <a:pt x="14734" y="28571"/>
                </a:cubicBezTo>
                <a:cubicBezTo>
                  <a:pt x="12648" y="27953"/>
                  <a:pt x="10525" y="27481"/>
                  <a:pt x="8380" y="27105"/>
                </a:cubicBezTo>
                <a:cubicBezTo>
                  <a:pt x="7176" y="26875"/>
                  <a:pt x="5953" y="26647"/>
                  <a:pt x="4721" y="26742"/>
                </a:cubicBezTo>
                <a:cubicBezTo>
                  <a:pt x="4422" y="26764"/>
                  <a:pt x="4120" y="26796"/>
                  <a:pt x="3826" y="26867"/>
                </a:cubicBezTo>
                <a:cubicBezTo>
                  <a:pt x="3801" y="26872"/>
                  <a:pt x="3775" y="26885"/>
                  <a:pt x="3749" y="26893"/>
                </a:cubicBezTo>
                <a:cubicBezTo>
                  <a:pt x="3546" y="27187"/>
                  <a:pt x="3343" y="27478"/>
                  <a:pt x="3139" y="27769"/>
                </a:cubicBezTo>
                <a:cubicBezTo>
                  <a:pt x="2862" y="28173"/>
                  <a:pt x="2581" y="28574"/>
                  <a:pt x="2326" y="28992"/>
                </a:cubicBezTo>
                <a:cubicBezTo>
                  <a:pt x="2298" y="29043"/>
                  <a:pt x="2209" y="29057"/>
                  <a:pt x="2150" y="29018"/>
                </a:cubicBezTo>
                <a:close/>
                <a:moveTo>
                  <a:pt x="23166" y="22953"/>
                </a:moveTo>
                <a:cubicBezTo>
                  <a:pt x="23328" y="23026"/>
                  <a:pt x="23442" y="22789"/>
                  <a:pt x="23284" y="22708"/>
                </a:cubicBezTo>
                <a:cubicBezTo>
                  <a:pt x="22507" y="22357"/>
                  <a:pt x="21697" y="22084"/>
                  <a:pt x="20871" y="21876"/>
                </a:cubicBezTo>
                <a:cubicBezTo>
                  <a:pt x="20562" y="21808"/>
                  <a:pt x="20212" y="21693"/>
                  <a:pt x="19881" y="21693"/>
                </a:cubicBezTo>
                <a:cubicBezTo>
                  <a:pt x="19764" y="21711"/>
                  <a:pt x="19730" y="21880"/>
                  <a:pt x="19831" y="21941"/>
                </a:cubicBezTo>
                <a:cubicBezTo>
                  <a:pt x="19879" y="21975"/>
                  <a:pt x="19931" y="21955"/>
                  <a:pt x="19983" y="21965"/>
                </a:cubicBezTo>
                <a:cubicBezTo>
                  <a:pt x="21080" y="22152"/>
                  <a:pt x="22150" y="22507"/>
                  <a:pt x="23166" y="22953"/>
                </a:cubicBezTo>
                <a:close/>
                <a:moveTo>
                  <a:pt x="24949" y="19400"/>
                </a:moveTo>
                <a:cubicBezTo>
                  <a:pt x="25897" y="19389"/>
                  <a:pt x="26862" y="19298"/>
                  <a:pt x="27765" y="18976"/>
                </a:cubicBezTo>
                <a:cubicBezTo>
                  <a:pt x="28005" y="18896"/>
                  <a:pt x="28248" y="18817"/>
                  <a:pt x="28477" y="18706"/>
                </a:cubicBezTo>
                <a:cubicBezTo>
                  <a:pt x="28543" y="18674"/>
                  <a:pt x="28570" y="18591"/>
                  <a:pt x="28537" y="18526"/>
                </a:cubicBezTo>
                <a:cubicBezTo>
                  <a:pt x="28461" y="18381"/>
                  <a:pt x="28316" y="18489"/>
                  <a:pt x="28208" y="18532"/>
                </a:cubicBezTo>
                <a:cubicBezTo>
                  <a:pt x="27627" y="18753"/>
                  <a:pt x="27027" y="18947"/>
                  <a:pt x="26411" y="19029"/>
                </a:cubicBezTo>
                <a:cubicBezTo>
                  <a:pt x="26047" y="19077"/>
                  <a:pt x="25685" y="19100"/>
                  <a:pt x="25320" y="19120"/>
                </a:cubicBezTo>
                <a:cubicBezTo>
                  <a:pt x="25213" y="19126"/>
                  <a:pt x="25110" y="19133"/>
                  <a:pt x="25003" y="19137"/>
                </a:cubicBezTo>
                <a:cubicBezTo>
                  <a:pt x="24941" y="19133"/>
                  <a:pt x="24881" y="19172"/>
                  <a:pt x="24862" y="19231"/>
                </a:cubicBezTo>
                <a:cubicBezTo>
                  <a:pt x="24839" y="19301"/>
                  <a:pt x="24881" y="19374"/>
                  <a:pt x="24949" y="19400"/>
                </a:cubicBezTo>
                <a:close/>
                <a:moveTo>
                  <a:pt x="13094" y="5290"/>
                </a:moveTo>
                <a:cubicBezTo>
                  <a:pt x="13135" y="5464"/>
                  <a:pt x="13390" y="5407"/>
                  <a:pt x="13358" y="5235"/>
                </a:cubicBezTo>
                <a:cubicBezTo>
                  <a:pt x="13329" y="5118"/>
                  <a:pt x="13308" y="5002"/>
                  <a:pt x="13289" y="4883"/>
                </a:cubicBezTo>
                <a:cubicBezTo>
                  <a:pt x="13222" y="4385"/>
                  <a:pt x="13258" y="3879"/>
                  <a:pt x="13312" y="3380"/>
                </a:cubicBezTo>
                <a:cubicBezTo>
                  <a:pt x="13324" y="3301"/>
                  <a:pt x="13334" y="3222"/>
                  <a:pt x="13365" y="3149"/>
                </a:cubicBezTo>
                <a:cubicBezTo>
                  <a:pt x="13410" y="3090"/>
                  <a:pt x="13391" y="2998"/>
                  <a:pt x="13329" y="2956"/>
                </a:cubicBezTo>
                <a:cubicBezTo>
                  <a:pt x="13266" y="2916"/>
                  <a:pt x="13183" y="2935"/>
                  <a:pt x="13143" y="2995"/>
                </a:cubicBezTo>
                <a:cubicBezTo>
                  <a:pt x="13036" y="3185"/>
                  <a:pt x="13042" y="3416"/>
                  <a:pt x="13015" y="3629"/>
                </a:cubicBezTo>
                <a:cubicBezTo>
                  <a:pt x="12970" y="4184"/>
                  <a:pt x="12957" y="4749"/>
                  <a:pt x="13094" y="529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26" name="Google Shape;626;p23"/>
          <p:cNvGrpSpPr/>
          <p:nvPr/>
        </p:nvGrpSpPr>
        <p:grpSpPr>
          <a:xfrm rot="-899825">
            <a:off x="-721357" y="4768132"/>
            <a:ext cx="2173401" cy="2386075"/>
            <a:chOff x="4758955" y="1331875"/>
            <a:chExt cx="1647687" cy="1809095"/>
          </a:xfrm>
        </p:grpSpPr>
        <p:sp>
          <p:nvSpPr>
            <p:cNvPr id="627" name="Google Shape;627;p23"/>
            <p:cNvSpPr/>
            <p:nvPr/>
          </p:nvSpPr>
          <p:spPr>
            <a:xfrm>
              <a:off x="4758955" y="1331875"/>
              <a:ext cx="1647687" cy="1809095"/>
            </a:xfrm>
            <a:custGeom>
              <a:avLst/>
              <a:gdLst/>
              <a:ahLst/>
              <a:cxnLst/>
              <a:rect l="l" t="t" r="r" b="b"/>
              <a:pathLst>
                <a:path w="46417" h="50964" extrusionOk="0">
                  <a:moveTo>
                    <a:pt x="45349" y="27886"/>
                  </a:moveTo>
                  <a:cubicBezTo>
                    <a:pt x="46417" y="31383"/>
                    <a:pt x="45806" y="32723"/>
                    <a:pt x="42974" y="34813"/>
                  </a:cubicBezTo>
                  <a:cubicBezTo>
                    <a:pt x="41983" y="36829"/>
                    <a:pt x="41159" y="39889"/>
                    <a:pt x="38301" y="39529"/>
                  </a:cubicBezTo>
                  <a:cubicBezTo>
                    <a:pt x="35134" y="39069"/>
                    <a:pt x="35140" y="35089"/>
                    <a:pt x="29940" y="32830"/>
                  </a:cubicBezTo>
                  <a:cubicBezTo>
                    <a:pt x="29044" y="32329"/>
                    <a:pt x="28118" y="31882"/>
                    <a:pt x="27175" y="31481"/>
                  </a:cubicBezTo>
                  <a:cubicBezTo>
                    <a:pt x="27391" y="31932"/>
                    <a:pt x="27542" y="32480"/>
                    <a:pt x="27755" y="32786"/>
                  </a:cubicBezTo>
                  <a:cubicBezTo>
                    <a:pt x="29793" y="37612"/>
                    <a:pt x="32937" y="48944"/>
                    <a:pt x="25390" y="50259"/>
                  </a:cubicBezTo>
                  <a:cubicBezTo>
                    <a:pt x="22864" y="50964"/>
                    <a:pt x="21910" y="48704"/>
                    <a:pt x="20030" y="47824"/>
                  </a:cubicBezTo>
                  <a:cubicBezTo>
                    <a:pt x="18854" y="47549"/>
                    <a:pt x="17356" y="47565"/>
                    <a:pt x="16640" y="46424"/>
                  </a:cubicBezTo>
                  <a:cubicBezTo>
                    <a:pt x="15611" y="43830"/>
                    <a:pt x="16288" y="40785"/>
                    <a:pt x="17109" y="38209"/>
                  </a:cubicBezTo>
                  <a:cubicBezTo>
                    <a:pt x="17835" y="35969"/>
                    <a:pt x="18955" y="33799"/>
                    <a:pt x="19005" y="31399"/>
                  </a:cubicBezTo>
                  <a:cubicBezTo>
                    <a:pt x="18985" y="31314"/>
                    <a:pt x="18968" y="31233"/>
                    <a:pt x="18953" y="31156"/>
                  </a:cubicBezTo>
                  <a:cubicBezTo>
                    <a:pt x="18269" y="31791"/>
                    <a:pt x="16975" y="32447"/>
                    <a:pt x="16669" y="32990"/>
                  </a:cubicBezTo>
                  <a:cubicBezTo>
                    <a:pt x="13756" y="35983"/>
                    <a:pt x="10516" y="41120"/>
                    <a:pt x="6537" y="42489"/>
                  </a:cubicBezTo>
                  <a:cubicBezTo>
                    <a:pt x="3777" y="42842"/>
                    <a:pt x="3567" y="39645"/>
                    <a:pt x="2676" y="37839"/>
                  </a:cubicBezTo>
                  <a:cubicBezTo>
                    <a:pt x="2147" y="37018"/>
                    <a:pt x="1234" y="36558"/>
                    <a:pt x="886" y="35618"/>
                  </a:cubicBezTo>
                  <a:cubicBezTo>
                    <a:pt x="220" y="33611"/>
                    <a:pt x="1149" y="31320"/>
                    <a:pt x="2542" y="29839"/>
                  </a:cubicBezTo>
                  <a:cubicBezTo>
                    <a:pt x="5592" y="26890"/>
                    <a:pt x="9909" y="25448"/>
                    <a:pt x="14177" y="25457"/>
                  </a:cubicBezTo>
                  <a:cubicBezTo>
                    <a:pt x="12619" y="24952"/>
                    <a:pt x="11003" y="24611"/>
                    <a:pt x="9386" y="24422"/>
                  </a:cubicBezTo>
                  <a:cubicBezTo>
                    <a:pt x="6221" y="24360"/>
                    <a:pt x="1825" y="23778"/>
                    <a:pt x="3303" y="19518"/>
                  </a:cubicBezTo>
                  <a:cubicBezTo>
                    <a:pt x="1730" y="18438"/>
                    <a:pt x="0" y="16536"/>
                    <a:pt x="1816" y="14801"/>
                  </a:cubicBezTo>
                  <a:cubicBezTo>
                    <a:pt x="2824" y="13804"/>
                    <a:pt x="4233" y="13487"/>
                    <a:pt x="5422" y="12801"/>
                  </a:cubicBezTo>
                  <a:cubicBezTo>
                    <a:pt x="5863" y="12348"/>
                    <a:pt x="5405" y="11631"/>
                    <a:pt x="5464" y="11071"/>
                  </a:cubicBezTo>
                  <a:cubicBezTo>
                    <a:pt x="5337" y="9269"/>
                    <a:pt x="6992" y="8061"/>
                    <a:pt x="8585" y="7684"/>
                  </a:cubicBezTo>
                  <a:cubicBezTo>
                    <a:pt x="15866" y="5555"/>
                    <a:pt x="19475" y="13610"/>
                    <a:pt x="20818" y="19804"/>
                  </a:cubicBezTo>
                  <a:cubicBezTo>
                    <a:pt x="20845" y="18556"/>
                    <a:pt x="20766" y="17301"/>
                    <a:pt x="20684" y="16050"/>
                  </a:cubicBezTo>
                  <a:cubicBezTo>
                    <a:pt x="20558" y="14019"/>
                    <a:pt x="20782" y="11986"/>
                    <a:pt x="20665" y="9957"/>
                  </a:cubicBezTo>
                  <a:cubicBezTo>
                    <a:pt x="20282" y="7355"/>
                    <a:pt x="18949" y="3049"/>
                    <a:pt x="22797" y="2572"/>
                  </a:cubicBezTo>
                  <a:cubicBezTo>
                    <a:pt x="24008" y="2401"/>
                    <a:pt x="25194" y="2854"/>
                    <a:pt x="26395" y="2917"/>
                  </a:cubicBezTo>
                  <a:cubicBezTo>
                    <a:pt x="28864" y="2704"/>
                    <a:pt x="29682" y="0"/>
                    <a:pt x="32454" y="2395"/>
                  </a:cubicBezTo>
                  <a:cubicBezTo>
                    <a:pt x="33277" y="3207"/>
                    <a:pt x="33817" y="4184"/>
                    <a:pt x="34146" y="5260"/>
                  </a:cubicBezTo>
                  <a:cubicBezTo>
                    <a:pt x="39289" y="9144"/>
                    <a:pt x="34918" y="16816"/>
                    <a:pt x="31638" y="20725"/>
                  </a:cubicBezTo>
                  <a:cubicBezTo>
                    <a:pt x="31487" y="20905"/>
                    <a:pt x="31221" y="21184"/>
                    <a:pt x="30886" y="21509"/>
                  </a:cubicBezTo>
                  <a:cubicBezTo>
                    <a:pt x="32746" y="21309"/>
                    <a:pt x="34650" y="21423"/>
                    <a:pt x="36480" y="21722"/>
                  </a:cubicBezTo>
                  <a:cubicBezTo>
                    <a:pt x="40059" y="22361"/>
                    <a:pt x="44368" y="23989"/>
                    <a:pt x="45349" y="2788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23"/>
            <p:cNvSpPr/>
            <p:nvPr/>
          </p:nvSpPr>
          <p:spPr>
            <a:xfrm>
              <a:off x="4803043" y="1431977"/>
              <a:ext cx="1579994" cy="1699975"/>
            </a:xfrm>
            <a:custGeom>
              <a:avLst/>
              <a:gdLst/>
              <a:ahLst/>
              <a:cxnLst/>
              <a:rect l="l" t="t" r="r" b="b"/>
              <a:pathLst>
                <a:path w="44510" h="47890" extrusionOk="0">
                  <a:moveTo>
                    <a:pt x="2118" y="36514"/>
                  </a:moveTo>
                  <a:cubicBezTo>
                    <a:pt x="1445" y="36356"/>
                    <a:pt x="2447" y="35142"/>
                    <a:pt x="2617" y="34809"/>
                  </a:cubicBezTo>
                  <a:cubicBezTo>
                    <a:pt x="3894" y="32827"/>
                    <a:pt x="5720" y="31248"/>
                    <a:pt x="7846" y="30241"/>
                  </a:cubicBezTo>
                  <a:cubicBezTo>
                    <a:pt x="8191" y="30072"/>
                    <a:pt x="8463" y="30575"/>
                    <a:pt x="8121" y="30764"/>
                  </a:cubicBezTo>
                  <a:cubicBezTo>
                    <a:pt x="6239" y="31661"/>
                    <a:pt x="4603" y="32991"/>
                    <a:pt x="3414" y="34696"/>
                  </a:cubicBezTo>
                  <a:cubicBezTo>
                    <a:pt x="3126" y="35107"/>
                    <a:pt x="2844" y="35524"/>
                    <a:pt x="2604" y="35967"/>
                  </a:cubicBezTo>
                  <a:cubicBezTo>
                    <a:pt x="2472" y="36175"/>
                    <a:pt x="2445" y="36572"/>
                    <a:pt x="2118" y="36514"/>
                  </a:cubicBezTo>
                  <a:close/>
                  <a:moveTo>
                    <a:pt x="19347" y="40015"/>
                  </a:moveTo>
                  <a:cubicBezTo>
                    <a:pt x="19198" y="39972"/>
                    <a:pt x="19091" y="39801"/>
                    <a:pt x="19143" y="39649"/>
                  </a:cubicBezTo>
                  <a:cubicBezTo>
                    <a:pt x="19354" y="39043"/>
                    <a:pt x="19501" y="38418"/>
                    <a:pt x="19599" y="37782"/>
                  </a:cubicBezTo>
                  <a:cubicBezTo>
                    <a:pt x="19731" y="36949"/>
                    <a:pt x="19863" y="36113"/>
                    <a:pt x="19964" y="35274"/>
                  </a:cubicBezTo>
                  <a:cubicBezTo>
                    <a:pt x="19983" y="35114"/>
                    <a:pt x="20144" y="35002"/>
                    <a:pt x="20300" y="35026"/>
                  </a:cubicBezTo>
                  <a:cubicBezTo>
                    <a:pt x="20464" y="35051"/>
                    <a:pt x="20569" y="35202"/>
                    <a:pt x="20549" y="35361"/>
                  </a:cubicBezTo>
                  <a:cubicBezTo>
                    <a:pt x="20473" y="36008"/>
                    <a:pt x="20374" y="36654"/>
                    <a:pt x="20275" y="37299"/>
                  </a:cubicBezTo>
                  <a:cubicBezTo>
                    <a:pt x="20144" y="38149"/>
                    <a:pt x="20004" y="39002"/>
                    <a:pt x="19711" y="39811"/>
                  </a:cubicBezTo>
                  <a:cubicBezTo>
                    <a:pt x="19658" y="39966"/>
                    <a:pt x="19501" y="40061"/>
                    <a:pt x="19347" y="40015"/>
                  </a:cubicBezTo>
                  <a:close/>
                  <a:moveTo>
                    <a:pt x="21440" y="43546"/>
                  </a:moveTo>
                  <a:cubicBezTo>
                    <a:pt x="21290" y="43503"/>
                    <a:pt x="21186" y="43333"/>
                    <a:pt x="21238" y="43181"/>
                  </a:cubicBezTo>
                  <a:cubicBezTo>
                    <a:pt x="21340" y="42865"/>
                    <a:pt x="21432" y="42548"/>
                    <a:pt x="21514" y="42226"/>
                  </a:cubicBezTo>
                  <a:lnTo>
                    <a:pt x="21514" y="42229"/>
                  </a:lnTo>
                  <a:cubicBezTo>
                    <a:pt x="21512" y="42239"/>
                    <a:pt x="21508" y="42252"/>
                    <a:pt x="21507" y="42265"/>
                  </a:cubicBezTo>
                  <a:cubicBezTo>
                    <a:pt x="22026" y="39917"/>
                    <a:pt x="22037" y="37501"/>
                    <a:pt x="21909" y="35113"/>
                  </a:cubicBezTo>
                  <a:cubicBezTo>
                    <a:pt x="21878" y="34729"/>
                    <a:pt x="22447" y="34661"/>
                    <a:pt x="22497" y="35048"/>
                  </a:cubicBezTo>
                  <a:cubicBezTo>
                    <a:pt x="22629" y="37473"/>
                    <a:pt x="22619" y="39962"/>
                    <a:pt x="22095" y="42344"/>
                  </a:cubicBezTo>
                  <a:cubicBezTo>
                    <a:pt x="22023" y="42682"/>
                    <a:pt x="21915" y="43016"/>
                    <a:pt x="21807" y="43345"/>
                  </a:cubicBezTo>
                  <a:cubicBezTo>
                    <a:pt x="21755" y="43500"/>
                    <a:pt x="21594" y="43594"/>
                    <a:pt x="21440" y="43546"/>
                  </a:cubicBezTo>
                  <a:close/>
                  <a:moveTo>
                    <a:pt x="23273" y="47809"/>
                  </a:moveTo>
                  <a:cubicBezTo>
                    <a:pt x="23108" y="47708"/>
                    <a:pt x="23101" y="47500"/>
                    <a:pt x="23203" y="47350"/>
                  </a:cubicBezTo>
                  <a:cubicBezTo>
                    <a:pt x="23305" y="47153"/>
                    <a:pt x="23388" y="46948"/>
                    <a:pt x="23459" y="46779"/>
                  </a:cubicBezTo>
                  <a:cubicBezTo>
                    <a:pt x="24089" y="44995"/>
                    <a:pt x="24376" y="43102"/>
                    <a:pt x="24475" y="41216"/>
                  </a:cubicBezTo>
                  <a:cubicBezTo>
                    <a:pt x="24585" y="39463"/>
                    <a:pt x="24426" y="37699"/>
                    <a:pt x="23899" y="36020"/>
                  </a:cubicBezTo>
                  <a:cubicBezTo>
                    <a:pt x="23814" y="35648"/>
                    <a:pt x="24369" y="35502"/>
                    <a:pt x="24474" y="35882"/>
                  </a:cubicBezTo>
                  <a:cubicBezTo>
                    <a:pt x="25347" y="38657"/>
                    <a:pt x="25199" y="41638"/>
                    <a:pt x="24688" y="44468"/>
                  </a:cubicBezTo>
                  <a:cubicBezTo>
                    <a:pt x="24447" y="45572"/>
                    <a:pt x="24215" y="46703"/>
                    <a:pt x="23682" y="47710"/>
                  </a:cubicBezTo>
                  <a:cubicBezTo>
                    <a:pt x="23600" y="47850"/>
                    <a:pt x="23406" y="47889"/>
                    <a:pt x="23273" y="47809"/>
                  </a:cubicBezTo>
                  <a:close/>
                  <a:moveTo>
                    <a:pt x="39791" y="24452"/>
                  </a:moveTo>
                  <a:cubicBezTo>
                    <a:pt x="38304" y="23751"/>
                    <a:pt x="36795" y="22992"/>
                    <a:pt x="35166" y="22694"/>
                  </a:cubicBezTo>
                  <a:cubicBezTo>
                    <a:pt x="34785" y="22628"/>
                    <a:pt x="34868" y="22062"/>
                    <a:pt x="35255" y="22111"/>
                  </a:cubicBezTo>
                  <a:cubicBezTo>
                    <a:pt x="36938" y="22407"/>
                    <a:pt x="38494" y="23187"/>
                    <a:pt x="40028" y="23912"/>
                  </a:cubicBezTo>
                  <a:cubicBezTo>
                    <a:pt x="40376" y="24077"/>
                    <a:pt x="40150" y="24602"/>
                    <a:pt x="39791" y="24452"/>
                  </a:cubicBezTo>
                  <a:close/>
                  <a:moveTo>
                    <a:pt x="43749" y="29330"/>
                  </a:moveTo>
                  <a:cubicBezTo>
                    <a:pt x="43885" y="29415"/>
                    <a:pt x="44071" y="29371"/>
                    <a:pt x="44156" y="29233"/>
                  </a:cubicBezTo>
                  <a:cubicBezTo>
                    <a:pt x="44509" y="28686"/>
                    <a:pt x="42074" y="26846"/>
                    <a:pt x="41604" y="26544"/>
                  </a:cubicBezTo>
                  <a:cubicBezTo>
                    <a:pt x="40291" y="25621"/>
                    <a:pt x="38835" y="24933"/>
                    <a:pt x="37376" y="24276"/>
                  </a:cubicBezTo>
                  <a:cubicBezTo>
                    <a:pt x="37018" y="24125"/>
                    <a:pt x="36789" y="24662"/>
                    <a:pt x="37138" y="24818"/>
                  </a:cubicBezTo>
                  <a:cubicBezTo>
                    <a:pt x="39562" y="25917"/>
                    <a:pt x="42127" y="27161"/>
                    <a:pt x="43749" y="29330"/>
                  </a:cubicBezTo>
                  <a:close/>
                  <a:moveTo>
                    <a:pt x="37516" y="29706"/>
                  </a:moveTo>
                  <a:cubicBezTo>
                    <a:pt x="37400" y="29722"/>
                    <a:pt x="37304" y="29645"/>
                    <a:pt x="37217" y="29581"/>
                  </a:cubicBezTo>
                  <a:cubicBezTo>
                    <a:pt x="36714" y="29226"/>
                    <a:pt x="36197" y="28888"/>
                    <a:pt x="35676" y="28556"/>
                  </a:cubicBezTo>
                  <a:cubicBezTo>
                    <a:pt x="34050" y="27487"/>
                    <a:pt x="32282" y="26595"/>
                    <a:pt x="30422" y="26030"/>
                  </a:cubicBezTo>
                  <a:cubicBezTo>
                    <a:pt x="30055" y="25915"/>
                    <a:pt x="30207" y="25361"/>
                    <a:pt x="30584" y="25462"/>
                  </a:cubicBezTo>
                  <a:cubicBezTo>
                    <a:pt x="32460" y="26034"/>
                    <a:pt x="34236" y="26912"/>
                    <a:pt x="35876" y="27983"/>
                  </a:cubicBezTo>
                  <a:cubicBezTo>
                    <a:pt x="36483" y="28370"/>
                    <a:pt x="37089" y="28761"/>
                    <a:pt x="37672" y="29182"/>
                  </a:cubicBezTo>
                  <a:cubicBezTo>
                    <a:pt x="37876" y="29330"/>
                    <a:pt x="37767" y="29687"/>
                    <a:pt x="37516" y="29706"/>
                  </a:cubicBezTo>
                  <a:close/>
                  <a:moveTo>
                    <a:pt x="36323" y="32130"/>
                  </a:moveTo>
                  <a:cubicBezTo>
                    <a:pt x="36595" y="32411"/>
                    <a:pt x="37009" y="32006"/>
                    <a:pt x="36754" y="31726"/>
                  </a:cubicBezTo>
                  <a:cubicBezTo>
                    <a:pt x="35978" y="30879"/>
                    <a:pt x="35121" y="30115"/>
                    <a:pt x="34277" y="29336"/>
                  </a:cubicBezTo>
                  <a:cubicBezTo>
                    <a:pt x="32611" y="27781"/>
                    <a:pt x="30731" y="26478"/>
                    <a:pt x="28750" y="25358"/>
                  </a:cubicBezTo>
                  <a:cubicBezTo>
                    <a:pt x="26787" y="24238"/>
                    <a:pt x="24695" y="23358"/>
                    <a:pt x="22506" y="22793"/>
                  </a:cubicBezTo>
                  <a:cubicBezTo>
                    <a:pt x="22125" y="22558"/>
                    <a:pt x="21794" y="23094"/>
                    <a:pt x="22187" y="23302"/>
                  </a:cubicBezTo>
                  <a:cubicBezTo>
                    <a:pt x="22375" y="23387"/>
                    <a:pt x="22582" y="23435"/>
                    <a:pt x="22779" y="23491"/>
                  </a:cubicBezTo>
                  <a:cubicBezTo>
                    <a:pt x="25489" y="24192"/>
                    <a:pt x="27989" y="25509"/>
                    <a:pt x="30334" y="27012"/>
                  </a:cubicBezTo>
                  <a:cubicBezTo>
                    <a:pt x="32554" y="28443"/>
                    <a:pt x="34487" y="30238"/>
                    <a:pt x="36323" y="32130"/>
                  </a:cubicBezTo>
                  <a:close/>
                  <a:moveTo>
                    <a:pt x="24930" y="28360"/>
                  </a:moveTo>
                  <a:cubicBezTo>
                    <a:pt x="24497" y="27667"/>
                    <a:pt x="24165" y="26911"/>
                    <a:pt x="23670" y="26252"/>
                  </a:cubicBezTo>
                  <a:cubicBezTo>
                    <a:pt x="22923" y="25209"/>
                    <a:pt x="22033" y="24287"/>
                    <a:pt x="21078" y="23439"/>
                  </a:cubicBezTo>
                  <a:cubicBezTo>
                    <a:pt x="20786" y="23193"/>
                    <a:pt x="21150" y="22737"/>
                    <a:pt x="21452" y="22980"/>
                  </a:cubicBezTo>
                  <a:cubicBezTo>
                    <a:pt x="22440" y="23853"/>
                    <a:pt x="23360" y="24806"/>
                    <a:pt x="24129" y="25877"/>
                  </a:cubicBezTo>
                  <a:cubicBezTo>
                    <a:pt x="24632" y="26544"/>
                    <a:pt x="24980" y="27303"/>
                    <a:pt x="25410" y="28015"/>
                  </a:cubicBezTo>
                  <a:cubicBezTo>
                    <a:pt x="25631" y="28330"/>
                    <a:pt x="25160" y="28672"/>
                    <a:pt x="24930" y="28360"/>
                  </a:cubicBezTo>
                  <a:close/>
                  <a:moveTo>
                    <a:pt x="22440" y="19451"/>
                  </a:moveTo>
                  <a:cubicBezTo>
                    <a:pt x="22326" y="19334"/>
                    <a:pt x="22330" y="19148"/>
                    <a:pt x="22443" y="19032"/>
                  </a:cubicBezTo>
                  <a:cubicBezTo>
                    <a:pt x="22993" y="18482"/>
                    <a:pt x="23512" y="17904"/>
                    <a:pt x="24035" y="17326"/>
                  </a:cubicBezTo>
                  <a:cubicBezTo>
                    <a:pt x="24030" y="17335"/>
                    <a:pt x="24023" y="17342"/>
                    <a:pt x="24017" y="17348"/>
                  </a:cubicBezTo>
                  <a:cubicBezTo>
                    <a:pt x="24596" y="16708"/>
                    <a:pt x="25167" y="16054"/>
                    <a:pt x="25617" y="15313"/>
                  </a:cubicBezTo>
                  <a:cubicBezTo>
                    <a:pt x="25843" y="15062"/>
                    <a:pt x="25897" y="14341"/>
                    <a:pt x="26346" y="14498"/>
                  </a:cubicBezTo>
                  <a:cubicBezTo>
                    <a:pt x="27115" y="14777"/>
                    <a:pt x="24805" y="17371"/>
                    <a:pt x="24475" y="17720"/>
                  </a:cubicBezTo>
                  <a:cubicBezTo>
                    <a:pt x="23948" y="18309"/>
                    <a:pt x="23413" y="18896"/>
                    <a:pt x="22857" y="19455"/>
                  </a:cubicBezTo>
                  <a:cubicBezTo>
                    <a:pt x="22744" y="19567"/>
                    <a:pt x="22552" y="19566"/>
                    <a:pt x="22440" y="19451"/>
                  </a:cubicBezTo>
                  <a:close/>
                  <a:moveTo>
                    <a:pt x="23269" y="20045"/>
                  </a:moveTo>
                  <a:cubicBezTo>
                    <a:pt x="23365" y="20170"/>
                    <a:pt x="23560" y="20203"/>
                    <a:pt x="23683" y="20102"/>
                  </a:cubicBezTo>
                  <a:cubicBezTo>
                    <a:pt x="24649" y="19311"/>
                    <a:pt x="25604" y="18503"/>
                    <a:pt x="26524" y="17660"/>
                  </a:cubicBezTo>
                  <a:cubicBezTo>
                    <a:pt x="29200" y="15203"/>
                    <a:pt x="30673" y="13065"/>
                    <a:pt x="31462" y="9468"/>
                  </a:cubicBezTo>
                  <a:cubicBezTo>
                    <a:pt x="31563" y="9092"/>
                    <a:pt x="30999" y="8937"/>
                    <a:pt x="30895" y="9304"/>
                  </a:cubicBezTo>
                  <a:cubicBezTo>
                    <a:pt x="29996" y="13453"/>
                    <a:pt x="28120" y="15532"/>
                    <a:pt x="24991" y="18233"/>
                  </a:cubicBezTo>
                  <a:cubicBezTo>
                    <a:pt x="24447" y="18698"/>
                    <a:pt x="23895" y="19175"/>
                    <a:pt x="23327" y="19632"/>
                  </a:cubicBezTo>
                  <a:cubicBezTo>
                    <a:pt x="23203" y="19731"/>
                    <a:pt x="23171" y="19912"/>
                    <a:pt x="23269" y="20045"/>
                  </a:cubicBezTo>
                  <a:close/>
                  <a:moveTo>
                    <a:pt x="27861" y="6740"/>
                  </a:moveTo>
                  <a:cubicBezTo>
                    <a:pt x="27707" y="6736"/>
                    <a:pt x="27561" y="6600"/>
                    <a:pt x="27571" y="6440"/>
                  </a:cubicBezTo>
                  <a:cubicBezTo>
                    <a:pt x="27615" y="5769"/>
                    <a:pt x="27624" y="5094"/>
                    <a:pt x="27632" y="4420"/>
                  </a:cubicBezTo>
                  <a:cubicBezTo>
                    <a:pt x="27660" y="3074"/>
                    <a:pt x="27615" y="1726"/>
                    <a:pt x="27427" y="399"/>
                  </a:cubicBezTo>
                  <a:cubicBezTo>
                    <a:pt x="27407" y="238"/>
                    <a:pt x="27525" y="90"/>
                    <a:pt x="27686" y="71"/>
                  </a:cubicBezTo>
                  <a:cubicBezTo>
                    <a:pt x="28159" y="48"/>
                    <a:pt x="28013" y="761"/>
                    <a:pt x="28100" y="1072"/>
                  </a:cubicBezTo>
                  <a:cubicBezTo>
                    <a:pt x="28212" y="1982"/>
                    <a:pt x="28229" y="2898"/>
                    <a:pt x="28228" y="3813"/>
                  </a:cubicBezTo>
                  <a:cubicBezTo>
                    <a:pt x="28225" y="4449"/>
                    <a:pt x="28218" y="5083"/>
                    <a:pt x="28196" y="5718"/>
                  </a:cubicBezTo>
                  <a:cubicBezTo>
                    <a:pt x="28136" y="6036"/>
                    <a:pt x="28325" y="6712"/>
                    <a:pt x="27861" y="6740"/>
                  </a:cubicBezTo>
                  <a:close/>
                  <a:moveTo>
                    <a:pt x="25817" y="9134"/>
                  </a:moveTo>
                  <a:cubicBezTo>
                    <a:pt x="25659" y="9111"/>
                    <a:pt x="25542" y="8956"/>
                    <a:pt x="25568" y="8798"/>
                  </a:cubicBezTo>
                  <a:cubicBezTo>
                    <a:pt x="25653" y="8274"/>
                    <a:pt x="25705" y="7745"/>
                    <a:pt x="25749" y="7257"/>
                  </a:cubicBezTo>
                  <a:cubicBezTo>
                    <a:pt x="25856" y="5887"/>
                    <a:pt x="25979" y="4532"/>
                    <a:pt x="25896" y="3162"/>
                  </a:cubicBezTo>
                  <a:cubicBezTo>
                    <a:pt x="25828" y="2335"/>
                    <a:pt x="25718" y="1502"/>
                    <a:pt x="25440" y="718"/>
                  </a:cubicBezTo>
                  <a:cubicBezTo>
                    <a:pt x="25181" y="410"/>
                    <a:pt x="25624" y="1"/>
                    <a:pt x="25897" y="321"/>
                  </a:cubicBezTo>
                  <a:cubicBezTo>
                    <a:pt x="26789" y="2495"/>
                    <a:pt x="26504" y="4975"/>
                    <a:pt x="26341" y="7265"/>
                  </a:cubicBezTo>
                  <a:cubicBezTo>
                    <a:pt x="26295" y="7806"/>
                    <a:pt x="26241" y="8351"/>
                    <a:pt x="26152" y="8885"/>
                  </a:cubicBezTo>
                  <a:cubicBezTo>
                    <a:pt x="26127" y="9046"/>
                    <a:pt x="25972" y="9157"/>
                    <a:pt x="25817" y="9134"/>
                  </a:cubicBezTo>
                  <a:close/>
                  <a:moveTo>
                    <a:pt x="16423" y="20184"/>
                  </a:moveTo>
                  <a:cubicBezTo>
                    <a:pt x="14593" y="18092"/>
                    <a:pt x="12497" y="16103"/>
                    <a:pt x="9834" y="15158"/>
                  </a:cubicBezTo>
                  <a:cubicBezTo>
                    <a:pt x="9485" y="15003"/>
                    <a:pt x="9712" y="14466"/>
                    <a:pt x="10070" y="14617"/>
                  </a:cubicBezTo>
                  <a:cubicBezTo>
                    <a:pt x="11450" y="15136"/>
                    <a:pt x="12737" y="15893"/>
                    <a:pt x="13881" y="16820"/>
                  </a:cubicBezTo>
                  <a:cubicBezTo>
                    <a:pt x="14475" y="17313"/>
                    <a:pt x="15034" y="17846"/>
                    <a:pt x="15570" y="18400"/>
                  </a:cubicBezTo>
                  <a:cubicBezTo>
                    <a:pt x="15339" y="18134"/>
                    <a:pt x="15106" y="17871"/>
                    <a:pt x="14870" y="17609"/>
                  </a:cubicBezTo>
                  <a:cubicBezTo>
                    <a:pt x="13939" y="16580"/>
                    <a:pt x="13030" y="15523"/>
                    <a:pt x="11984" y="14606"/>
                  </a:cubicBezTo>
                  <a:cubicBezTo>
                    <a:pt x="11163" y="13886"/>
                    <a:pt x="10254" y="13283"/>
                    <a:pt x="9317" y="12736"/>
                  </a:cubicBezTo>
                  <a:cubicBezTo>
                    <a:pt x="8027" y="11991"/>
                    <a:pt x="6717" y="11255"/>
                    <a:pt x="5274" y="10877"/>
                  </a:cubicBezTo>
                  <a:cubicBezTo>
                    <a:pt x="5035" y="10812"/>
                    <a:pt x="4640" y="10867"/>
                    <a:pt x="4641" y="10520"/>
                  </a:cubicBezTo>
                  <a:cubicBezTo>
                    <a:pt x="4644" y="10345"/>
                    <a:pt x="4808" y="10211"/>
                    <a:pt x="4981" y="10234"/>
                  </a:cubicBezTo>
                  <a:cubicBezTo>
                    <a:pt x="6818" y="10542"/>
                    <a:pt x="8450" y="11560"/>
                    <a:pt x="10035" y="12480"/>
                  </a:cubicBezTo>
                  <a:cubicBezTo>
                    <a:pt x="12134" y="13680"/>
                    <a:pt x="13758" y="15447"/>
                    <a:pt x="15333" y="17244"/>
                  </a:cubicBezTo>
                  <a:cubicBezTo>
                    <a:pt x="15763" y="17724"/>
                    <a:pt x="16190" y="18207"/>
                    <a:pt x="16603" y="18703"/>
                  </a:cubicBezTo>
                  <a:cubicBezTo>
                    <a:pt x="16761" y="18899"/>
                    <a:pt x="16562" y="19218"/>
                    <a:pt x="16317" y="19168"/>
                  </a:cubicBezTo>
                  <a:lnTo>
                    <a:pt x="16289" y="19162"/>
                  </a:lnTo>
                  <a:cubicBezTo>
                    <a:pt x="16478" y="19366"/>
                    <a:pt x="16665" y="19573"/>
                    <a:pt x="16850" y="19780"/>
                  </a:cubicBezTo>
                  <a:cubicBezTo>
                    <a:pt x="17109" y="20059"/>
                    <a:pt x="16690" y="20463"/>
                    <a:pt x="16423" y="20184"/>
                  </a:cubicBezTo>
                  <a:close/>
                  <a:moveTo>
                    <a:pt x="15338" y="20040"/>
                  </a:moveTo>
                  <a:cubicBezTo>
                    <a:pt x="15470" y="20132"/>
                    <a:pt x="15661" y="20083"/>
                    <a:pt x="15746" y="19951"/>
                  </a:cubicBezTo>
                  <a:cubicBezTo>
                    <a:pt x="15834" y="19812"/>
                    <a:pt x="15789" y="19632"/>
                    <a:pt x="15655" y="19543"/>
                  </a:cubicBezTo>
                  <a:cubicBezTo>
                    <a:pt x="15279" y="19284"/>
                    <a:pt x="14892" y="19041"/>
                    <a:pt x="14499" y="18804"/>
                  </a:cubicBezTo>
                  <a:cubicBezTo>
                    <a:pt x="12722" y="17711"/>
                    <a:pt x="10859" y="16675"/>
                    <a:pt x="8782" y="16308"/>
                  </a:cubicBezTo>
                  <a:cubicBezTo>
                    <a:pt x="7533" y="16077"/>
                    <a:pt x="6252" y="16062"/>
                    <a:pt x="4982" y="16058"/>
                  </a:cubicBezTo>
                  <a:cubicBezTo>
                    <a:pt x="4086" y="16088"/>
                    <a:pt x="3175" y="16067"/>
                    <a:pt x="2298" y="16275"/>
                  </a:cubicBezTo>
                  <a:cubicBezTo>
                    <a:pt x="2075" y="16301"/>
                    <a:pt x="1877" y="16512"/>
                    <a:pt x="1995" y="16738"/>
                  </a:cubicBezTo>
                  <a:cubicBezTo>
                    <a:pt x="2156" y="17030"/>
                    <a:pt x="2476" y="16811"/>
                    <a:pt x="2722" y="16785"/>
                  </a:cubicBezTo>
                  <a:cubicBezTo>
                    <a:pt x="4858" y="16568"/>
                    <a:pt x="7093" y="16554"/>
                    <a:pt x="9199" y="16998"/>
                  </a:cubicBezTo>
                  <a:cubicBezTo>
                    <a:pt x="11442" y="17539"/>
                    <a:pt x="13421" y="18801"/>
                    <a:pt x="15338" y="20040"/>
                  </a:cubicBezTo>
                  <a:close/>
                  <a:moveTo>
                    <a:pt x="12665" y="26993"/>
                  </a:moveTo>
                  <a:cubicBezTo>
                    <a:pt x="12448" y="26645"/>
                    <a:pt x="12914" y="26464"/>
                    <a:pt x="13174" y="26365"/>
                  </a:cubicBezTo>
                  <a:cubicBezTo>
                    <a:pt x="13966" y="26066"/>
                    <a:pt x="14798" y="25893"/>
                    <a:pt x="15631" y="25746"/>
                  </a:cubicBezTo>
                  <a:cubicBezTo>
                    <a:pt x="16232" y="25637"/>
                    <a:pt x="16834" y="25534"/>
                    <a:pt x="17439" y="25444"/>
                  </a:cubicBezTo>
                  <a:cubicBezTo>
                    <a:pt x="17691" y="25409"/>
                    <a:pt x="17859" y="25745"/>
                    <a:pt x="17690" y="25928"/>
                  </a:cubicBezTo>
                  <a:cubicBezTo>
                    <a:pt x="17629" y="26005"/>
                    <a:pt x="17533" y="26028"/>
                    <a:pt x="17442" y="26040"/>
                  </a:cubicBezTo>
                  <a:cubicBezTo>
                    <a:pt x="16343" y="26221"/>
                    <a:pt x="15233" y="26380"/>
                    <a:pt x="14154" y="26668"/>
                  </a:cubicBezTo>
                  <a:cubicBezTo>
                    <a:pt x="13851" y="26756"/>
                    <a:pt x="13548" y="26848"/>
                    <a:pt x="13256" y="26970"/>
                  </a:cubicBezTo>
                  <a:cubicBezTo>
                    <a:pt x="13072" y="27072"/>
                    <a:pt x="12827" y="27221"/>
                    <a:pt x="12665" y="26993"/>
                  </a:cubicBezTo>
                  <a:close/>
                  <a:moveTo>
                    <a:pt x="7912" y="27040"/>
                  </a:moveTo>
                  <a:cubicBezTo>
                    <a:pt x="8077" y="27221"/>
                    <a:pt x="8296" y="27101"/>
                    <a:pt x="8445" y="26971"/>
                  </a:cubicBezTo>
                  <a:cubicBezTo>
                    <a:pt x="8957" y="26668"/>
                    <a:pt x="9499" y="26416"/>
                    <a:pt x="10047" y="26185"/>
                  </a:cubicBezTo>
                  <a:cubicBezTo>
                    <a:pt x="11210" y="25706"/>
                    <a:pt x="12382" y="25328"/>
                    <a:pt x="13591" y="24977"/>
                  </a:cubicBezTo>
                  <a:cubicBezTo>
                    <a:pt x="14908" y="24609"/>
                    <a:pt x="16281" y="24214"/>
                    <a:pt x="17655" y="24484"/>
                  </a:cubicBezTo>
                  <a:cubicBezTo>
                    <a:pt x="18039" y="24549"/>
                    <a:pt x="18140" y="23975"/>
                    <a:pt x="17763" y="23903"/>
                  </a:cubicBezTo>
                  <a:cubicBezTo>
                    <a:pt x="16148" y="23584"/>
                    <a:pt x="14543" y="24093"/>
                    <a:pt x="13001" y="24536"/>
                  </a:cubicBezTo>
                  <a:cubicBezTo>
                    <a:pt x="11536" y="24970"/>
                    <a:pt x="10067" y="25473"/>
                    <a:pt x="8696" y="26159"/>
                  </a:cubicBezTo>
                  <a:cubicBezTo>
                    <a:pt x="8411" y="26343"/>
                    <a:pt x="7580" y="26590"/>
                    <a:pt x="7912" y="27040"/>
                  </a:cubicBezTo>
                  <a:close/>
                  <a:moveTo>
                    <a:pt x="978" y="34385"/>
                  </a:moveTo>
                  <a:cubicBezTo>
                    <a:pt x="1162" y="34450"/>
                    <a:pt x="1379" y="34311"/>
                    <a:pt x="1385" y="34115"/>
                  </a:cubicBezTo>
                  <a:cubicBezTo>
                    <a:pt x="1805" y="33524"/>
                    <a:pt x="2370" y="33057"/>
                    <a:pt x="2923" y="32593"/>
                  </a:cubicBezTo>
                  <a:cubicBezTo>
                    <a:pt x="3960" y="31799"/>
                    <a:pt x="5008" y="31018"/>
                    <a:pt x="6085" y="30278"/>
                  </a:cubicBezTo>
                  <a:cubicBezTo>
                    <a:pt x="6397" y="30052"/>
                    <a:pt x="6059" y="29579"/>
                    <a:pt x="5743" y="29796"/>
                  </a:cubicBezTo>
                  <a:cubicBezTo>
                    <a:pt x="4930" y="30348"/>
                    <a:pt x="4144" y="30935"/>
                    <a:pt x="3358" y="31521"/>
                  </a:cubicBezTo>
                  <a:cubicBezTo>
                    <a:pt x="2958" y="31829"/>
                    <a:pt x="1" y="33971"/>
                    <a:pt x="978" y="343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3"/>
            <p:cNvSpPr/>
            <p:nvPr/>
          </p:nvSpPr>
          <p:spPr>
            <a:xfrm>
              <a:off x="4885929" y="1605345"/>
              <a:ext cx="1282489" cy="1199106"/>
            </a:xfrm>
            <a:custGeom>
              <a:avLst/>
              <a:gdLst/>
              <a:ahLst/>
              <a:cxnLst/>
              <a:rect l="l" t="t" r="r" b="b"/>
              <a:pathLst>
                <a:path w="36129" h="33780" extrusionOk="0">
                  <a:moveTo>
                    <a:pt x="35368" y="15342"/>
                  </a:moveTo>
                  <a:cubicBezTo>
                    <a:pt x="36129" y="16807"/>
                    <a:pt x="34540" y="17119"/>
                    <a:pt x="33481" y="17455"/>
                  </a:cubicBezTo>
                  <a:cubicBezTo>
                    <a:pt x="33190" y="17536"/>
                    <a:pt x="32874" y="17638"/>
                    <a:pt x="32625" y="17797"/>
                  </a:cubicBezTo>
                  <a:cubicBezTo>
                    <a:pt x="32601" y="17817"/>
                    <a:pt x="32591" y="17843"/>
                    <a:pt x="32591" y="17872"/>
                  </a:cubicBezTo>
                  <a:cubicBezTo>
                    <a:pt x="32773" y="18742"/>
                    <a:pt x="33660" y="19755"/>
                    <a:pt x="32913" y="20583"/>
                  </a:cubicBezTo>
                  <a:cubicBezTo>
                    <a:pt x="32730" y="20753"/>
                    <a:pt x="32471" y="20790"/>
                    <a:pt x="32236" y="20829"/>
                  </a:cubicBezTo>
                  <a:cubicBezTo>
                    <a:pt x="31751" y="20908"/>
                    <a:pt x="31248" y="20914"/>
                    <a:pt x="30762" y="20917"/>
                  </a:cubicBezTo>
                  <a:cubicBezTo>
                    <a:pt x="30493" y="20936"/>
                    <a:pt x="30168" y="20908"/>
                    <a:pt x="29956" y="21102"/>
                  </a:cubicBezTo>
                  <a:cubicBezTo>
                    <a:pt x="29897" y="21160"/>
                    <a:pt x="29871" y="21235"/>
                    <a:pt x="29848" y="21309"/>
                  </a:cubicBezTo>
                  <a:cubicBezTo>
                    <a:pt x="29780" y="21692"/>
                    <a:pt x="29816" y="22077"/>
                    <a:pt x="29838" y="22461"/>
                  </a:cubicBezTo>
                  <a:cubicBezTo>
                    <a:pt x="29947" y="23603"/>
                    <a:pt x="29445" y="24373"/>
                    <a:pt x="28285" y="23689"/>
                  </a:cubicBezTo>
                  <a:cubicBezTo>
                    <a:pt x="27281" y="23029"/>
                    <a:pt x="26473" y="22119"/>
                    <a:pt x="25530" y="21380"/>
                  </a:cubicBezTo>
                  <a:cubicBezTo>
                    <a:pt x="24117" y="20238"/>
                    <a:pt x="22697" y="19085"/>
                    <a:pt x="21006" y="18407"/>
                  </a:cubicBezTo>
                  <a:cubicBezTo>
                    <a:pt x="18907" y="17628"/>
                    <a:pt x="18862" y="17921"/>
                    <a:pt x="19663" y="19895"/>
                  </a:cubicBezTo>
                  <a:cubicBezTo>
                    <a:pt x="20411" y="21613"/>
                    <a:pt x="21065" y="23368"/>
                    <a:pt x="21595" y="25165"/>
                  </a:cubicBezTo>
                  <a:cubicBezTo>
                    <a:pt x="21982" y="26356"/>
                    <a:pt x="22225" y="27595"/>
                    <a:pt x="22207" y="28850"/>
                  </a:cubicBezTo>
                  <a:cubicBezTo>
                    <a:pt x="22179" y="29657"/>
                    <a:pt x="22160" y="30539"/>
                    <a:pt x="21715" y="31238"/>
                  </a:cubicBezTo>
                  <a:cubicBezTo>
                    <a:pt x="21456" y="31689"/>
                    <a:pt x="20831" y="31806"/>
                    <a:pt x="20386" y="31573"/>
                  </a:cubicBezTo>
                  <a:cubicBezTo>
                    <a:pt x="20192" y="31472"/>
                    <a:pt x="20037" y="31317"/>
                    <a:pt x="19870" y="31183"/>
                  </a:cubicBezTo>
                  <a:cubicBezTo>
                    <a:pt x="19807" y="31123"/>
                    <a:pt x="19731" y="31111"/>
                    <a:pt x="19656" y="31157"/>
                  </a:cubicBezTo>
                  <a:cubicBezTo>
                    <a:pt x="19177" y="31511"/>
                    <a:pt x="18893" y="32085"/>
                    <a:pt x="18463" y="32499"/>
                  </a:cubicBezTo>
                  <a:cubicBezTo>
                    <a:pt x="17931" y="32999"/>
                    <a:pt x="17372" y="33658"/>
                    <a:pt x="16608" y="33757"/>
                  </a:cubicBezTo>
                  <a:cubicBezTo>
                    <a:pt x="16326" y="33780"/>
                    <a:pt x="16037" y="33740"/>
                    <a:pt x="15786" y="33606"/>
                  </a:cubicBezTo>
                  <a:cubicBezTo>
                    <a:pt x="15490" y="33488"/>
                    <a:pt x="15333" y="33129"/>
                    <a:pt x="15020" y="33071"/>
                  </a:cubicBezTo>
                  <a:cubicBezTo>
                    <a:pt x="14440" y="33090"/>
                    <a:pt x="13904" y="33494"/>
                    <a:pt x="13306" y="33337"/>
                  </a:cubicBezTo>
                  <a:cubicBezTo>
                    <a:pt x="12902" y="33225"/>
                    <a:pt x="12485" y="33047"/>
                    <a:pt x="12229" y="32697"/>
                  </a:cubicBezTo>
                  <a:cubicBezTo>
                    <a:pt x="11159" y="31249"/>
                    <a:pt x="12054" y="29201"/>
                    <a:pt x="12466" y="27648"/>
                  </a:cubicBezTo>
                  <a:cubicBezTo>
                    <a:pt x="12885" y="26249"/>
                    <a:pt x="13424" y="24896"/>
                    <a:pt x="13999" y="23558"/>
                  </a:cubicBezTo>
                  <a:cubicBezTo>
                    <a:pt x="14276" y="22907"/>
                    <a:pt x="14555" y="22257"/>
                    <a:pt x="14813" y="21609"/>
                  </a:cubicBezTo>
                  <a:cubicBezTo>
                    <a:pt x="15125" y="20719"/>
                    <a:pt x="15541" y="19827"/>
                    <a:pt x="15478" y="18874"/>
                  </a:cubicBezTo>
                  <a:cubicBezTo>
                    <a:pt x="15378" y="18165"/>
                    <a:pt x="14378" y="17631"/>
                    <a:pt x="13785" y="17356"/>
                  </a:cubicBezTo>
                  <a:cubicBezTo>
                    <a:pt x="11809" y="16529"/>
                    <a:pt x="9554" y="16844"/>
                    <a:pt x="7650" y="17701"/>
                  </a:cubicBezTo>
                  <a:cubicBezTo>
                    <a:pt x="6792" y="18096"/>
                    <a:pt x="5994" y="18611"/>
                    <a:pt x="5297" y="19248"/>
                  </a:cubicBezTo>
                  <a:cubicBezTo>
                    <a:pt x="4358" y="20063"/>
                    <a:pt x="3471" y="21033"/>
                    <a:pt x="2288" y="21486"/>
                  </a:cubicBezTo>
                  <a:cubicBezTo>
                    <a:pt x="1868" y="21623"/>
                    <a:pt x="1382" y="21747"/>
                    <a:pt x="965" y="21532"/>
                  </a:cubicBezTo>
                  <a:cubicBezTo>
                    <a:pt x="332" y="21159"/>
                    <a:pt x="0" y="20559"/>
                    <a:pt x="368" y="19857"/>
                  </a:cubicBezTo>
                  <a:cubicBezTo>
                    <a:pt x="689" y="19085"/>
                    <a:pt x="1235" y="18424"/>
                    <a:pt x="1866" y="17882"/>
                  </a:cubicBezTo>
                  <a:cubicBezTo>
                    <a:pt x="2293" y="17490"/>
                    <a:pt x="3206" y="17117"/>
                    <a:pt x="2795" y="16401"/>
                  </a:cubicBezTo>
                  <a:cubicBezTo>
                    <a:pt x="2603" y="16017"/>
                    <a:pt x="2319" y="15672"/>
                    <a:pt x="2233" y="15241"/>
                  </a:cubicBezTo>
                  <a:cubicBezTo>
                    <a:pt x="2040" y="14573"/>
                    <a:pt x="2237" y="13752"/>
                    <a:pt x="2867" y="13388"/>
                  </a:cubicBezTo>
                  <a:cubicBezTo>
                    <a:pt x="3876" y="12776"/>
                    <a:pt x="5123" y="12965"/>
                    <a:pt x="6181" y="12508"/>
                  </a:cubicBezTo>
                  <a:cubicBezTo>
                    <a:pt x="8028" y="11610"/>
                    <a:pt x="10293" y="11940"/>
                    <a:pt x="12025" y="12957"/>
                  </a:cubicBezTo>
                  <a:cubicBezTo>
                    <a:pt x="12954" y="13494"/>
                    <a:pt x="13767" y="14200"/>
                    <a:pt x="14570" y="14912"/>
                  </a:cubicBezTo>
                  <a:cubicBezTo>
                    <a:pt x="15388" y="15608"/>
                    <a:pt x="16150" y="16370"/>
                    <a:pt x="16879" y="17156"/>
                  </a:cubicBezTo>
                  <a:cubicBezTo>
                    <a:pt x="16804" y="16457"/>
                    <a:pt x="16590" y="15783"/>
                    <a:pt x="16311" y="15140"/>
                  </a:cubicBezTo>
                  <a:cubicBezTo>
                    <a:pt x="16273" y="15028"/>
                    <a:pt x="16164" y="14910"/>
                    <a:pt x="16219" y="14790"/>
                  </a:cubicBezTo>
                  <a:cubicBezTo>
                    <a:pt x="15787" y="13569"/>
                    <a:pt x="15222" y="12400"/>
                    <a:pt x="14475" y="11341"/>
                  </a:cubicBezTo>
                  <a:cubicBezTo>
                    <a:pt x="13437" y="9907"/>
                    <a:pt x="12147" y="8677"/>
                    <a:pt x="11333" y="7097"/>
                  </a:cubicBezTo>
                  <a:cubicBezTo>
                    <a:pt x="10754" y="6053"/>
                    <a:pt x="10602" y="4138"/>
                    <a:pt x="11654" y="3350"/>
                  </a:cubicBezTo>
                  <a:cubicBezTo>
                    <a:pt x="12156" y="3077"/>
                    <a:pt x="12767" y="3027"/>
                    <a:pt x="13327" y="3106"/>
                  </a:cubicBezTo>
                  <a:cubicBezTo>
                    <a:pt x="13572" y="3136"/>
                    <a:pt x="13835" y="3221"/>
                    <a:pt x="14077" y="3178"/>
                  </a:cubicBezTo>
                  <a:cubicBezTo>
                    <a:pt x="14281" y="3125"/>
                    <a:pt x="14455" y="2948"/>
                    <a:pt x="14575" y="2792"/>
                  </a:cubicBezTo>
                  <a:cubicBezTo>
                    <a:pt x="14889" y="2352"/>
                    <a:pt x="15162" y="1884"/>
                    <a:pt x="15467" y="1435"/>
                  </a:cubicBezTo>
                  <a:cubicBezTo>
                    <a:pt x="15931" y="647"/>
                    <a:pt x="16858" y="0"/>
                    <a:pt x="17718" y="642"/>
                  </a:cubicBezTo>
                  <a:cubicBezTo>
                    <a:pt x="18253" y="992"/>
                    <a:pt x="18694" y="1514"/>
                    <a:pt x="19338" y="1664"/>
                  </a:cubicBezTo>
                  <a:cubicBezTo>
                    <a:pt x="19941" y="1858"/>
                    <a:pt x="20575" y="1644"/>
                    <a:pt x="21183" y="1790"/>
                  </a:cubicBezTo>
                  <a:cubicBezTo>
                    <a:pt x="22090" y="2025"/>
                    <a:pt x="22350" y="3087"/>
                    <a:pt x="22418" y="3911"/>
                  </a:cubicBezTo>
                  <a:cubicBezTo>
                    <a:pt x="22507" y="5806"/>
                    <a:pt x="21636" y="7553"/>
                    <a:pt x="20865" y="9232"/>
                  </a:cubicBezTo>
                  <a:cubicBezTo>
                    <a:pt x="19877" y="11339"/>
                    <a:pt x="18926" y="13476"/>
                    <a:pt x="18259" y="15710"/>
                  </a:cubicBezTo>
                  <a:cubicBezTo>
                    <a:pt x="19264" y="15063"/>
                    <a:pt x="20218" y="14328"/>
                    <a:pt x="21334" y="13871"/>
                  </a:cubicBezTo>
                  <a:cubicBezTo>
                    <a:pt x="23740" y="12843"/>
                    <a:pt x="26344" y="12295"/>
                    <a:pt x="28959" y="12223"/>
                  </a:cubicBezTo>
                  <a:cubicBezTo>
                    <a:pt x="31853" y="12100"/>
                    <a:pt x="33935" y="12583"/>
                    <a:pt x="35368" y="1534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3"/>
            <p:cNvSpPr/>
            <p:nvPr/>
          </p:nvSpPr>
          <p:spPr>
            <a:xfrm>
              <a:off x="5085919" y="1883216"/>
              <a:ext cx="917930" cy="892088"/>
            </a:xfrm>
            <a:custGeom>
              <a:avLst/>
              <a:gdLst/>
              <a:ahLst/>
              <a:cxnLst/>
              <a:rect l="l" t="t" r="r" b="b"/>
              <a:pathLst>
                <a:path w="25859" h="25131" extrusionOk="0">
                  <a:moveTo>
                    <a:pt x="10037" y="9584"/>
                  </a:moveTo>
                  <a:cubicBezTo>
                    <a:pt x="8706" y="8685"/>
                    <a:pt x="7383" y="8218"/>
                    <a:pt x="5780" y="8166"/>
                  </a:cubicBezTo>
                  <a:cubicBezTo>
                    <a:pt x="4046" y="8066"/>
                    <a:pt x="2258" y="8340"/>
                    <a:pt x="696" y="9120"/>
                  </a:cubicBezTo>
                  <a:cubicBezTo>
                    <a:pt x="589" y="9176"/>
                    <a:pt x="485" y="9240"/>
                    <a:pt x="386" y="9312"/>
                  </a:cubicBezTo>
                  <a:cubicBezTo>
                    <a:pt x="218" y="9449"/>
                    <a:pt x="1" y="9194"/>
                    <a:pt x="170" y="9052"/>
                  </a:cubicBezTo>
                  <a:cubicBezTo>
                    <a:pt x="269" y="8976"/>
                    <a:pt x="376" y="8908"/>
                    <a:pt x="481" y="8852"/>
                  </a:cubicBezTo>
                  <a:cubicBezTo>
                    <a:pt x="2105" y="8018"/>
                    <a:pt x="3990" y="7724"/>
                    <a:pt x="5800" y="7829"/>
                  </a:cubicBezTo>
                  <a:cubicBezTo>
                    <a:pt x="6681" y="7882"/>
                    <a:pt x="7570" y="8001"/>
                    <a:pt x="8397" y="8322"/>
                  </a:cubicBezTo>
                  <a:cubicBezTo>
                    <a:pt x="9043" y="8583"/>
                    <a:pt x="9643" y="8944"/>
                    <a:pt x="10234" y="9309"/>
                  </a:cubicBezTo>
                  <a:cubicBezTo>
                    <a:pt x="10409" y="9439"/>
                    <a:pt x="10222" y="9709"/>
                    <a:pt x="10037" y="9584"/>
                  </a:cubicBezTo>
                  <a:close/>
                  <a:moveTo>
                    <a:pt x="25607" y="8286"/>
                  </a:moveTo>
                  <a:cubicBezTo>
                    <a:pt x="24527" y="7869"/>
                    <a:pt x="23308" y="7724"/>
                    <a:pt x="22179" y="8004"/>
                  </a:cubicBezTo>
                  <a:cubicBezTo>
                    <a:pt x="21935" y="8110"/>
                    <a:pt x="21787" y="7757"/>
                    <a:pt x="22053" y="7686"/>
                  </a:cubicBezTo>
                  <a:cubicBezTo>
                    <a:pt x="22780" y="7501"/>
                    <a:pt x="23539" y="7481"/>
                    <a:pt x="24283" y="7587"/>
                  </a:cubicBezTo>
                  <a:cubicBezTo>
                    <a:pt x="24796" y="7663"/>
                    <a:pt x="25256" y="7794"/>
                    <a:pt x="25729" y="7969"/>
                  </a:cubicBezTo>
                  <a:cubicBezTo>
                    <a:pt x="25815" y="8003"/>
                    <a:pt x="25858" y="8103"/>
                    <a:pt x="25827" y="8189"/>
                  </a:cubicBezTo>
                  <a:cubicBezTo>
                    <a:pt x="25792" y="8276"/>
                    <a:pt x="25692" y="8319"/>
                    <a:pt x="25607" y="8286"/>
                  </a:cubicBezTo>
                  <a:close/>
                  <a:moveTo>
                    <a:pt x="23636" y="9417"/>
                  </a:moveTo>
                  <a:cubicBezTo>
                    <a:pt x="23722" y="9447"/>
                    <a:pt x="23818" y="9407"/>
                    <a:pt x="23854" y="9319"/>
                  </a:cubicBezTo>
                  <a:cubicBezTo>
                    <a:pt x="23923" y="9115"/>
                    <a:pt x="23675" y="9074"/>
                    <a:pt x="23534" y="9025"/>
                  </a:cubicBezTo>
                  <a:cubicBezTo>
                    <a:pt x="22570" y="8730"/>
                    <a:pt x="21576" y="8534"/>
                    <a:pt x="20579" y="8404"/>
                  </a:cubicBezTo>
                  <a:cubicBezTo>
                    <a:pt x="19167" y="8247"/>
                    <a:pt x="17734" y="8231"/>
                    <a:pt x="16327" y="8437"/>
                  </a:cubicBezTo>
                  <a:cubicBezTo>
                    <a:pt x="16018" y="8455"/>
                    <a:pt x="13868" y="8990"/>
                    <a:pt x="13211" y="9483"/>
                  </a:cubicBezTo>
                  <a:cubicBezTo>
                    <a:pt x="12904" y="9538"/>
                    <a:pt x="12597" y="9600"/>
                    <a:pt x="12294" y="9664"/>
                  </a:cubicBezTo>
                  <a:cubicBezTo>
                    <a:pt x="12073" y="9702"/>
                    <a:pt x="12136" y="10031"/>
                    <a:pt x="12349" y="9997"/>
                  </a:cubicBezTo>
                  <a:cubicBezTo>
                    <a:pt x="12586" y="9951"/>
                    <a:pt x="12823" y="9900"/>
                    <a:pt x="13060" y="9851"/>
                  </a:cubicBezTo>
                  <a:cubicBezTo>
                    <a:pt x="13063" y="9854"/>
                    <a:pt x="13065" y="9859"/>
                    <a:pt x="13069" y="9861"/>
                  </a:cubicBezTo>
                  <a:cubicBezTo>
                    <a:pt x="13172" y="9952"/>
                    <a:pt x="13387" y="9918"/>
                    <a:pt x="13427" y="9780"/>
                  </a:cubicBezTo>
                  <a:cubicBezTo>
                    <a:pt x="13628" y="9742"/>
                    <a:pt x="13827" y="9708"/>
                    <a:pt x="14031" y="9680"/>
                  </a:cubicBezTo>
                  <a:cubicBezTo>
                    <a:pt x="18949" y="9028"/>
                    <a:pt x="19991" y="9587"/>
                    <a:pt x="23814" y="12544"/>
                  </a:cubicBezTo>
                  <a:cubicBezTo>
                    <a:pt x="23997" y="12674"/>
                    <a:pt x="24183" y="12397"/>
                    <a:pt x="24011" y="12271"/>
                  </a:cubicBezTo>
                  <a:cubicBezTo>
                    <a:pt x="23298" y="11725"/>
                    <a:pt x="22570" y="11196"/>
                    <a:pt x="21839" y="10672"/>
                  </a:cubicBezTo>
                  <a:cubicBezTo>
                    <a:pt x="20832" y="9949"/>
                    <a:pt x="19689" y="9370"/>
                    <a:pt x="18444" y="9209"/>
                  </a:cubicBezTo>
                  <a:cubicBezTo>
                    <a:pt x="17126" y="9041"/>
                    <a:pt x="15793" y="9102"/>
                    <a:pt x="14476" y="9281"/>
                  </a:cubicBezTo>
                  <a:cubicBezTo>
                    <a:pt x="17347" y="8204"/>
                    <a:pt x="20770" y="8537"/>
                    <a:pt x="23636" y="9417"/>
                  </a:cubicBezTo>
                  <a:close/>
                  <a:moveTo>
                    <a:pt x="9330" y="25081"/>
                  </a:moveTo>
                  <a:cubicBezTo>
                    <a:pt x="9143" y="25001"/>
                    <a:pt x="9240" y="24763"/>
                    <a:pt x="9286" y="24622"/>
                  </a:cubicBezTo>
                  <a:cubicBezTo>
                    <a:pt x="9374" y="24356"/>
                    <a:pt x="9469" y="24074"/>
                    <a:pt x="9551" y="23807"/>
                  </a:cubicBezTo>
                  <a:cubicBezTo>
                    <a:pt x="10066" y="22217"/>
                    <a:pt x="10080" y="20526"/>
                    <a:pt x="10041" y="18873"/>
                  </a:cubicBezTo>
                  <a:cubicBezTo>
                    <a:pt x="10037" y="18656"/>
                    <a:pt x="10372" y="18643"/>
                    <a:pt x="10378" y="18864"/>
                  </a:cubicBezTo>
                  <a:cubicBezTo>
                    <a:pt x="10426" y="20625"/>
                    <a:pt x="10388" y="22418"/>
                    <a:pt x="9813" y="24100"/>
                  </a:cubicBezTo>
                  <a:cubicBezTo>
                    <a:pt x="9731" y="24367"/>
                    <a:pt x="9629" y="24629"/>
                    <a:pt x="9557" y="24898"/>
                  </a:cubicBezTo>
                  <a:cubicBezTo>
                    <a:pt x="9578" y="25019"/>
                    <a:pt x="9442" y="25131"/>
                    <a:pt x="9330" y="25081"/>
                  </a:cubicBezTo>
                  <a:close/>
                  <a:moveTo>
                    <a:pt x="12648" y="21127"/>
                  </a:moveTo>
                  <a:cubicBezTo>
                    <a:pt x="12444" y="21103"/>
                    <a:pt x="12508" y="20842"/>
                    <a:pt x="12511" y="20713"/>
                  </a:cubicBezTo>
                  <a:cubicBezTo>
                    <a:pt x="12544" y="19629"/>
                    <a:pt x="12543" y="18533"/>
                    <a:pt x="12479" y="17454"/>
                  </a:cubicBezTo>
                  <a:cubicBezTo>
                    <a:pt x="12346" y="15819"/>
                    <a:pt x="11914" y="14219"/>
                    <a:pt x="11532" y="12633"/>
                  </a:cubicBezTo>
                  <a:cubicBezTo>
                    <a:pt x="11498" y="12419"/>
                    <a:pt x="11825" y="12360"/>
                    <a:pt x="11864" y="12580"/>
                  </a:cubicBezTo>
                  <a:cubicBezTo>
                    <a:pt x="12231" y="14087"/>
                    <a:pt x="12630" y="15592"/>
                    <a:pt x="12786" y="17135"/>
                  </a:cubicBezTo>
                  <a:cubicBezTo>
                    <a:pt x="12872" y="17980"/>
                    <a:pt x="12860" y="18844"/>
                    <a:pt x="12868" y="19699"/>
                  </a:cubicBezTo>
                  <a:cubicBezTo>
                    <a:pt x="12868" y="20125"/>
                    <a:pt x="12858" y="20552"/>
                    <a:pt x="12833" y="20977"/>
                  </a:cubicBezTo>
                  <a:cubicBezTo>
                    <a:pt x="12830" y="21069"/>
                    <a:pt x="12737" y="21136"/>
                    <a:pt x="12648" y="21127"/>
                  </a:cubicBezTo>
                  <a:close/>
                  <a:moveTo>
                    <a:pt x="13949" y="18880"/>
                  </a:moveTo>
                  <a:cubicBezTo>
                    <a:pt x="13855" y="18871"/>
                    <a:pt x="13792" y="18786"/>
                    <a:pt x="13801" y="18694"/>
                  </a:cubicBezTo>
                  <a:cubicBezTo>
                    <a:pt x="13854" y="17886"/>
                    <a:pt x="13788" y="17081"/>
                    <a:pt x="13719" y="16279"/>
                  </a:cubicBezTo>
                  <a:cubicBezTo>
                    <a:pt x="13532" y="14185"/>
                    <a:pt x="12694" y="12178"/>
                    <a:pt x="11531" y="10441"/>
                  </a:cubicBezTo>
                  <a:cubicBezTo>
                    <a:pt x="11395" y="10270"/>
                    <a:pt x="11649" y="10054"/>
                    <a:pt x="11791" y="10225"/>
                  </a:cubicBezTo>
                  <a:cubicBezTo>
                    <a:pt x="13141" y="12202"/>
                    <a:pt x="14012" y="14522"/>
                    <a:pt x="14111" y="16923"/>
                  </a:cubicBezTo>
                  <a:cubicBezTo>
                    <a:pt x="14154" y="17526"/>
                    <a:pt x="14176" y="18129"/>
                    <a:pt x="14136" y="18730"/>
                  </a:cubicBezTo>
                  <a:cubicBezTo>
                    <a:pt x="14128" y="18822"/>
                    <a:pt x="14039" y="18891"/>
                    <a:pt x="13949" y="18880"/>
                  </a:cubicBezTo>
                  <a:close/>
                  <a:moveTo>
                    <a:pt x="12070" y="8407"/>
                  </a:moveTo>
                  <a:cubicBezTo>
                    <a:pt x="11982" y="8408"/>
                    <a:pt x="11894" y="8333"/>
                    <a:pt x="11897" y="8241"/>
                  </a:cubicBezTo>
                  <a:cubicBezTo>
                    <a:pt x="11913" y="7479"/>
                    <a:pt x="11879" y="6716"/>
                    <a:pt x="11843" y="5954"/>
                  </a:cubicBezTo>
                  <a:cubicBezTo>
                    <a:pt x="11807" y="4738"/>
                    <a:pt x="11610" y="3527"/>
                    <a:pt x="11247" y="2368"/>
                  </a:cubicBezTo>
                  <a:cubicBezTo>
                    <a:pt x="11187" y="2158"/>
                    <a:pt x="11505" y="2059"/>
                    <a:pt x="11571" y="2269"/>
                  </a:cubicBezTo>
                  <a:cubicBezTo>
                    <a:pt x="11858" y="3221"/>
                    <a:pt x="12063" y="4187"/>
                    <a:pt x="12134" y="5176"/>
                  </a:cubicBezTo>
                  <a:cubicBezTo>
                    <a:pt x="12196" y="6098"/>
                    <a:pt x="12238" y="7024"/>
                    <a:pt x="12238" y="7946"/>
                  </a:cubicBezTo>
                  <a:cubicBezTo>
                    <a:pt x="12224" y="8106"/>
                    <a:pt x="12298" y="8386"/>
                    <a:pt x="12070" y="8407"/>
                  </a:cubicBezTo>
                  <a:close/>
                  <a:moveTo>
                    <a:pt x="11558" y="9190"/>
                  </a:moveTo>
                  <a:cubicBezTo>
                    <a:pt x="11646" y="9189"/>
                    <a:pt x="11730" y="9110"/>
                    <a:pt x="11723" y="9018"/>
                  </a:cubicBezTo>
                  <a:cubicBezTo>
                    <a:pt x="11644" y="8171"/>
                    <a:pt x="11498" y="7334"/>
                    <a:pt x="11352" y="6496"/>
                  </a:cubicBezTo>
                  <a:cubicBezTo>
                    <a:pt x="10987" y="4302"/>
                    <a:pt x="10247" y="2183"/>
                    <a:pt x="9222" y="212"/>
                  </a:cubicBezTo>
                  <a:cubicBezTo>
                    <a:pt x="9151" y="1"/>
                    <a:pt x="8835" y="103"/>
                    <a:pt x="8898" y="311"/>
                  </a:cubicBezTo>
                  <a:cubicBezTo>
                    <a:pt x="9744" y="1977"/>
                    <a:pt x="10441" y="3714"/>
                    <a:pt x="10820" y="5550"/>
                  </a:cubicBezTo>
                  <a:cubicBezTo>
                    <a:pt x="11056" y="6668"/>
                    <a:pt x="11253" y="7800"/>
                    <a:pt x="11378" y="8937"/>
                  </a:cubicBezTo>
                  <a:cubicBezTo>
                    <a:pt x="11374" y="9053"/>
                    <a:pt x="11414" y="9194"/>
                    <a:pt x="11558" y="9190"/>
                  </a:cubicBezTo>
                  <a:close/>
                  <a:moveTo>
                    <a:pt x="10891" y="9705"/>
                  </a:moveTo>
                  <a:cubicBezTo>
                    <a:pt x="10957" y="9769"/>
                    <a:pt x="11068" y="9762"/>
                    <a:pt x="11130" y="9698"/>
                  </a:cubicBezTo>
                  <a:cubicBezTo>
                    <a:pt x="11194" y="9629"/>
                    <a:pt x="11187" y="9522"/>
                    <a:pt x="11122" y="9457"/>
                  </a:cubicBezTo>
                  <a:cubicBezTo>
                    <a:pt x="10754" y="9098"/>
                    <a:pt x="10349" y="8780"/>
                    <a:pt x="9925" y="8481"/>
                  </a:cubicBezTo>
                  <a:cubicBezTo>
                    <a:pt x="9252" y="7988"/>
                    <a:pt x="8497" y="7614"/>
                    <a:pt x="7714" y="7323"/>
                  </a:cubicBezTo>
                  <a:cubicBezTo>
                    <a:pt x="7006" y="7068"/>
                    <a:pt x="6286" y="6848"/>
                    <a:pt x="5553" y="6681"/>
                  </a:cubicBezTo>
                  <a:cubicBezTo>
                    <a:pt x="5372" y="6668"/>
                    <a:pt x="5063" y="6486"/>
                    <a:pt x="4976" y="6730"/>
                  </a:cubicBezTo>
                  <a:cubicBezTo>
                    <a:pt x="4939" y="7001"/>
                    <a:pt x="5301" y="6943"/>
                    <a:pt x="5474" y="7011"/>
                  </a:cubicBezTo>
                  <a:cubicBezTo>
                    <a:pt x="5882" y="7104"/>
                    <a:pt x="6286" y="7215"/>
                    <a:pt x="6687" y="7335"/>
                  </a:cubicBezTo>
                  <a:cubicBezTo>
                    <a:pt x="6686" y="7335"/>
                    <a:pt x="6683" y="7334"/>
                    <a:pt x="6680" y="7334"/>
                  </a:cubicBezTo>
                  <a:cubicBezTo>
                    <a:pt x="6679" y="7334"/>
                    <a:pt x="6676" y="7331"/>
                    <a:pt x="6674" y="7331"/>
                  </a:cubicBezTo>
                  <a:cubicBezTo>
                    <a:pt x="8244" y="7778"/>
                    <a:pt x="9715" y="8559"/>
                    <a:pt x="10891" y="970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23"/>
            <p:cNvSpPr/>
            <p:nvPr/>
          </p:nvSpPr>
          <p:spPr>
            <a:xfrm>
              <a:off x="5453101" y="1807998"/>
              <a:ext cx="411203" cy="464449"/>
            </a:xfrm>
            <a:custGeom>
              <a:avLst/>
              <a:gdLst/>
              <a:ahLst/>
              <a:cxnLst/>
              <a:rect l="l" t="t" r="r" b="b"/>
              <a:pathLst>
                <a:path w="11584" h="13084" extrusionOk="0">
                  <a:moveTo>
                    <a:pt x="752" y="12597"/>
                  </a:moveTo>
                  <a:cubicBezTo>
                    <a:pt x="541" y="12784"/>
                    <a:pt x="141" y="12748"/>
                    <a:pt x="54" y="12382"/>
                  </a:cubicBezTo>
                  <a:cubicBezTo>
                    <a:pt x="1" y="11947"/>
                    <a:pt x="123" y="11505"/>
                    <a:pt x="177" y="11073"/>
                  </a:cubicBezTo>
                  <a:cubicBezTo>
                    <a:pt x="410" y="9725"/>
                    <a:pt x="719" y="8386"/>
                    <a:pt x="1054" y="7059"/>
                  </a:cubicBezTo>
                  <a:cubicBezTo>
                    <a:pt x="1499" y="5315"/>
                    <a:pt x="1950" y="3592"/>
                    <a:pt x="2354" y="1844"/>
                  </a:cubicBezTo>
                  <a:cubicBezTo>
                    <a:pt x="2363" y="1805"/>
                    <a:pt x="2374" y="1770"/>
                    <a:pt x="2390" y="1737"/>
                  </a:cubicBezTo>
                  <a:cubicBezTo>
                    <a:pt x="1985" y="1381"/>
                    <a:pt x="1852" y="726"/>
                    <a:pt x="2272" y="311"/>
                  </a:cubicBezTo>
                  <a:cubicBezTo>
                    <a:pt x="2626" y="36"/>
                    <a:pt x="3166" y="0"/>
                    <a:pt x="3569" y="205"/>
                  </a:cubicBezTo>
                  <a:cubicBezTo>
                    <a:pt x="4548" y="715"/>
                    <a:pt x="4045" y="1944"/>
                    <a:pt x="3182" y="2009"/>
                  </a:cubicBezTo>
                  <a:cubicBezTo>
                    <a:pt x="2620" y="4486"/>
                    <a:pt x="1916" y="6916"/>
                    <a:pt x="1369" y="9390"/>
                  </a:cubicBezTo>
                  <a:cubicBezTo>
                    <a:pt x="1299" y="9731"/>
                    <a:pt x="1225" y="10074"/>
                    <a:pt x="1155" y="10418"/>
                  </a:cubicBezTo>
                  <a:cubicBezTo>
                    <a:pt x="1244" y="10216"/>
                    <a:pt x="1333" y="10014"/>
                    <a:pt x="1424" y="9812"/>
                  </a:cubicBezTo>
                  <a:cubicBezTo>
                    <a:pt x="2574" y="7174"/>
                    <a:pt x="3812" y="4474"/>
                    <a:pt x="5674" y="2268"/>
                  </a:cubicBezTo>
                  <a:cubicBezTo>
                    <a:pt x="5712" y="2223"/>
                    <a:pt x="5756" y="2189"/>
                    <a:pt x="5802" y="2164"/>
                  </a:cubicBezTo>
                  <a:cubicBezTo>
                    <a:pt x="5697" y="1838"/>
                    <a:pt x="5763" y="1445"/>
                    <a:pt x="6026" y="1195"/>
                  </a:cubicBezTo>
                  <a:cubicBezTo>
                    <a:pt x="6141" y="1130"/>
                    <a:pt x="6211" y="1017"/>
                    <a:pt x="6313" y="932"/>
                  </a:cubicBezTo>
                  <a:cubicBezTo>
                    <a:pt x="6641" y="642"/>
                    <a:pt x="7232" y="550"/>
                    <a:pt x="7527" y="936"/>
                  </a:cubicBezTo>
                  <a:cubicBezTo>
                    <a:pt x="7807" y="1267"/>
                    <a:pt x="7791" y="1813"/>
                    <a:pt x="7495" y="2128"/>
                  </a:cubicBezTo>
                  <a:cubicBezTo>
                    <a:pt x="7371" y="2539"/>
                    <a:pt x="6927" y="2741"/>
                    <a:pt x="6523" y="2728"/>
                  </a:cubicBezTo>
                  <a:cubicBezTo>
                    <a:pt x="6474" y="2726"/>
                    <a:pt x="6428" y="2720"/>
                    <a:pt x="6384" y="2712"/>
                  </a:cubicBezTo>
                  <a:cubicBezTo>
                    <a:pt x="6367" y="2743"/>
                    <a:pt x="6348" y="2777"/>
                    <a:pt x="6322" y="2808"/>
                  </a:cubicBezTo>
                  <a:cubicBezTo>
                    <a:pt x="4574" y="4896"/>
                    <a:pt x="3419" y="7364"/>
                    <a:pt x="2332" y="9838"/>
                  </a:cubicBezTo>
                  <a:cubicBezTo>
                    <a:pt x="3027" y="8780"/>
                    <a:pt x="3746" y="7728"/>
                    <a:pt x="4611" y="6802"/>
                  </a:cubicBezTo>
                  <a:cubicBezTo>
                    <a:pt x="6118" y="5278"/>
                    <a:pt x="7781" y="3855"/>
                    <a:pt x="9690" y="2863"/>
                  </a:cubicBezTo>
                  <a:cubicBezTo>
                    <a:pt x="9785" y="2815"/>
                    <a:pt x="9874" y="2805"/>
                    <a:pt x="9958" y="2820"/>
                  </a:cubicBezTo>
                  <a:cubicBezTo>
                    <a:pt x="10186" y="2288"/>
                    <a:pt x="10826" y="1953"/>
                    <a:pt x="11305" y="2505"/>
                  </a:cubicBezTo>
                  <a:cubicBezTo>
                    <a:pt x="11496" y="2719"/>
                    <a:pt x="11584" y="3015"/>
                    <a:pt x="11510" y="3297"/>
                  </a:cubicBezTo>
                  <a:cubicBezTo>
                    <a:pt x="11546" y="3618"/>
                    <a:pt x="11344" y="3934"/>
                    <a:pt x="11049" y="4055"/>
                  </a:cubicBezTo>
                  <a:cubicBezTo>
                    <a:pt x="10658" y="4229"/>
                    <a:pt x="10153" y="4059"/>
                    <a:pt x="9978" y="3662"/>
                  </a:cubicBezTo>
                  <a:cubicBezTo>
                    <a:pt x="8667" y="4339"/>
                    <a:pt x="7512" y="5278"/>
                    <a:pt x="6407" y="6248"/>
                  </a:cubicBezTo>
                  <a:cubicBezTo>
                    <a:pt x="5560" y="6992"/>
                    <a:pt x="4775" y="7807"/>
                    <a:pt x="4121" y="8727"/>
                  </a:cubicBezTo>
                  <a:cubicBezTo>
                    <a:pt x="3697" y="9318"/>
                    <a:pt x="3281" y="9916"/>
                    <a:pt x="2886" y="10527"/>
                  </a:cubicBezTo>
                  <a:cubicBezTo>
                    <a:pt x="3458" y="10088"/>
                    <a:pt x="4043" y="9683"/>
                    <a:pt x="4677" y="9304"/>
                  </a:cubicBezTo>
                  <a:cubicBezTo>
                    <a:pt x="6042" y="8527"/>
                    <a:pt x="7521" y="7929"/>
                    <a:pt x="9033" y="7509"/>
                  </a:cubicBezTo>
                  <a:cubicBezTo>
                    <a:pt x="9115" y="7488"/>
                    <a:pt x="9197" y="7498"/>
                    <a:pt x="9271" y="7527"/>
                  </a:cubicBezTo>
                  <a:cubicBezTo>
                    <a:pt x="9282" y="7498"/>
                    <a:pt x="9296" y="7469"/>
                    <a:pt x="9311" y="7440"/>
                  </a:cubicBezTo>
                  <a:cubicBezTo>
                    <a:pt x="9551" y="7127"/>
                    <a:pt x="9932" y="6867"/>
                    <a:pt x="10342" y="6918"/>
                  </a:cubicBezTo>
                  <a:cubicBezTo>
                    <a:pt x="11381" y="7088"/>
                    <a:pt x="11204" y="8931"/>
                    <a:pt x="10165" y="8928"/>
                  </a:cubicBezTo>
                  <a:cubicBezTo>
                    <a:pt x="9780" y="8911"/>
                    <a:pt x="9457" y="8635"/>
                    <a:pt x="9305" y="8290"/>
                  </a:cubicBezTo>
                  <a:cubicBezTo>
                    <a:pt x="9170" y="8360"/>
                    <a:pt x="9002" y="8398"/>
                    <a:pt x="8858" y="8432"/>
                  </a:cubicBezTo>
                  <a:cubicBezTo>
                    <a:pt x="7544" y="8858"/>
                    <a:pt x="6227" y="9374"/>
                    <a:pt x="5035" y="10071"/>
                  </a:cubicBezTo>
                  <a:cubicBezTo>
                    <a:pt x="4245" y="10541"/>
                    <a:pt x="3467" y="11122"/>
                    <a:pt x="2775" y="11691"/>
                  </a:cubicBezTo>
                  <a:cubicBezTo>
                    <a:pt x="2403" y="11993"/>
                    <a:pt x="2032" y="12307"/>
                    <a:pt x="1694" y="12646"/>
                  </a:cubicBezTo>
                  <a:cubicBezTo>
                    <a:pt x="1664" y="12699"/>
                    <a:pt x="1627" y="12747"/>
                    <a:pt x="1576" y="12784"/>
                  </a:cubicBezTo>
                  <a:cubicBezTo>
                    <a:pt x="1338" y="13072"/>
                    <a:pt x="879" y="13083"/>
                    <a:pt x="763" y="12663"/>
                  </a:cubicBezTo>
                  <a:cubicBezTo>
                    <a:pt x="757" y="12643"/>
                    <a:pt x="752" y="12619"/>
                    <a:pt x="752" y="1259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2" name="Google Shape;632;p23"/>
          <p:cNvSpPr/>
          <p:nvPr/>
        </p:nvSpPr>
        <p:spPr>
          <a:xfrm rot="899900">
            <a:off x="10349202" y="5390950"/>
            <a:ext cx="1022117" cy="1617020"/>
          </a:xfrm>
          <a:custGeom>
            <a:avLst/>
            <a:gdLst/>
            <a:ahLst/>
            <a:cxnLst/>
            <a:rect l="l" t="t" r="r" b="b"/>
            <a:pathLst>
              <a:path w="14257" h="22555" extrusionOk="0">
                <a:moveTo>
                  <a:pt x="3264" y="21471"/>
                </a:moveTo>
                <a:cubicBezTo>
                  <a:pt x="3001" y="21584"/>
                  <a:pt x="2575" y="21120"/>
                  <a:pt x="2223" y="20666"/>
                </a:cubicBezTo>
                <a:cubicBezTo>
                  <a:pt x="1994" y="20372"/>
                  <a:pt x="1799" y="20083"/>
                  <a:pt x="1700" y="19957"/>
                </a:cubicBezTo>
                <a:cubicBezTo>
                  <a:pt x="649" y="18447"/>
                  <a:pt x="85" y="16616"/>
                  <a:pt x="13" y="14783"/>
                </a:cubicBezTo>
                <a:cubicBezTo>
                  <a:pt x="0" y="14298"/>
                  <a:pt x="72" y="13403"/>
                  <a:pt x="751" y="13505"/>
                </a:cubicBezTo>
                <a:cubicBezTo>
                  <a:pt x="1300" y="13519"/>
                  <a:pt x="1958" y="14699"/>
                  <a:pt x="2364" y="14544"/>
                </a:cubicBezTo>
                <a:cubicBezTo>
                  <a:pt x="2358" y="13227"/>
                  <a:pt x="892" y="11949"/>
                  <a:pt x="583" y="10602"/>
                </a:cubicBezTo>
                <a:cubicBezTo>
                  <a:pt x="265" y="9683"/>
                  <a:pt x="319" y="7896"/>
                  <a:pt x="1727" y="8719"/>
                </a:cubicBezTo>
                <a:cubicBezTo>
                  <a:pt x="1983" y="8837"/>
                  <a:pt x="2216" y="9126"/>
                  <a:pt x="2510" y="9101"/>
                </a:cubicBezTo>
                <a:cubicBezTo>
                  <a:pt x="2680" y="8536"/>
                  <a:pt x="2293" y="7922"/>
                  <a:pt x="2191" y="7360"/>
                </a:cubicBezTo>
                <a:cubicBezTo>
                  <a:pt x="1970" y="6526"/>
                  <a:pt x="1807" y="5671"/>
                  <a:pt x="1764" y="4808"/>
                </a:cubicBezTo>
                <a:cubicBezTo>
                  <a:pt x="1764" y="3615"/>
                  <a:pt x="1731" y="1"/>
                  <a:pt x="3748" y="1161"/>
                </a:cubicBezTo>
                <a:cubicBezTo>
                  <a:pt x="5028" y="2163"/>
                  <a:pt x="5768" y="3717"/>
                  <a:pt x="6257" y="5234"/>
                </a:cubicBezTo>
                <a:cubicBezTo>
                  <a:pt x="6494" y="5760"/>
                  <a:pt x="6473" y="7027"/>
                  <a:pt x="6892" y="7314"/>
                </a:cubicBezTo>
                <a:cubicBezTo>
                  <a:pt x="7519" y="7418"/>
                  <a:pt x="7787" y="5966"/>
                  <a:pt x="8211" y="5596"/>
                </a:cubicBezTo>
                <a:cubicBezTo>
                  <a:pt x="9449" y="4557"/>
                  <a:pt x="9877" y="6428"/>
                  <a:pt x="9779" y="7374"/>
                </a:cubicBezTo>
                <a:cubicBezTo>
                  <a:pt x="9765" y="8415"/>
                  <a:pt x="9315" y="9383"/>
                  <a:pt x="9229" y="10415"/>
                </a:cubicBezTo>
                <a:cubicBezTo>
                  <a:pt x="9217" y="10639"/>
                  <a:pt x="9152" y="10927"/>
                  <a:pt x="9370" y="11074"/>
                </a:cubicBezTo>
                <a:cubicBezTo>
                  <a:pt x="9868" y="11361"/>
                  <a:pt x="10422" y="10381"/>
                  <a:pt x="10753" y="10087"/>
                </a:cubicBezTo>
                <a:cubicBezTo>
                  <a:pt x="11159" y="9692"/>
                  <a:pt x="11612" y="9011"/>
                  <a:pt x="12256" y="9137"/>
                </a:cubicBezTo>
                <a:cubicBezTo>
                  <a:pt x="12935" y="9452"/>
                  <a:pt x="13026" y="10372"/>
                  <a:pt x="12903" y="11028"/>
                </a:cubicBezTo>
                <a:cubicBezTo>
                  <a:pt x="12737" y="12099"/>
                  <a:pt x="12120" y="13012"/>
                  <a:pt x="11735" y="14006"/>
                </a:cubicBezTo>
                <a:cubicBezTo>
                  <a:pt x="11661" y="14257"/>
                  <a:pt x="11517" y="14538"/>
                  <a:pt x="11611" y="14797"/>
                </a:cubicBezTo>
                <a:cubicBezTo>
                  <a:pt x="11625" y="14817"/>
                  <a:pt x="11641" y="14836"/>
                  <a:pt x="11661" y="14846"/>
                </a:cubicBezTo>
                <a:lnTo>
                  <a:pt x="11660" y="14845"/>
                </a:lnTo>
                <a:cubicBezTo>
                  <a:pt x="11696" y="14868"/>
                  <a:pt x="11768" y="14875"/>
                  <a:pt x="11798" y="14873"/>
                </a:cubicBezTo>
                <a:cubicBezTo>
                  <a:pt x="12084" y="14850"/>
                  <a:pt x="12328" y="14702"/>
                  <a:pt x="12574" y="14553"/>
                </a:cubicBezTo>
                <a:cubicBezTo>
                  <a:pt x="12840" y="14392"/>
                  <a:pt x="13106" y="14229"/>
                  <a:pt x="13419" y="14232"/>
                </a:cubicBezTo>
                <a:cubicBezTo>
                  <a:pt x="14199" y="14361"/>
                  <a:pt x="14207" y="15385"/>
                  <a:pt x="14239" y="16009"/>
                </a:cubicBezTo>
                <a:cubicBezTo>
                  <a:pt x="14256" y="17145"/>
                  <a:pt x="13793" y="18229"/>
                  <a:pt x="13293" y="19228"/>
                </a:cubicBezTo>
                <a:cubicBezTo>
                  <a:pt x="13235" y="19331"/>
                  <a:pt x="13175" y="19434"/>
                  <a:pt x="13110" y="19534"/>
                </a:cubicBezTo>
                <a:cubicBezTo>
                  <a:pt x="11934" y="21334"/>
                  <a:pt x="9463" y="22269"/>
                  <a:pt x="7347" y="22487"/>
                </a:cubicBezTo>
                <a:cubicBezTo>
                  <a:pt x="7170" y="22506"/>
                  <a:pt x="6997" y="22520"/>
                  <a:pt x="6829" y="22527"/>
                </a:cubicBezTo>
                <a:cubicBezTo>
                  <a:pt x="6641" y="22543"/>
                  <a:pt x="6450" y="22552"/>
                  <a:pt x="6261" y="22552"/>
                </a:cubicBezTo>
                <a:cubicBezTo>
                  <a:pt x="5160" y="22555"/>
                  <a:pt x="4079" y="22267"/>
                  <a:pt x="3264" y="21471"/>
                </a:cubicBezTo>
                <a:close/>
                <a:moveTo>
                  <a:pt x="2243" y="16151"/>
                </a:moveTo>
                <a:cubicBezTo>
                  <a:pt x="2171" y="16157"/>
                  <a:pt x="2109" y="16176"/>
                  <a:pt x="2045" y="16209"/>
                </a:cubicBezTo>
                <a:cubicBezTo>
                  <a:pt x="1979" y="16241"/>
                  <a:pt x="1921" y="16304"/>
                  <a:pt x="1884" y="16367"/>
                </a:cubicBezTo>
                <a:cubicBezTo>
                  <a:pt x="1848" y="16426"/>
                  <a:pt x="1819" y="16499"/>
                  <a:pt x="1810" y="16570"/>
                </a:cubicBezTo>
                <a:cubicBezTo>
                  <a:pt x="1753" y="17005"/>
                  <a:pt x="1944" y="17419"/>
                  <a:pt x="2167" y="17782"/>
                </a:cubicBezTo>
                <a:cubicBezTo>
                  <a:pt x="2224" y="17875"/>
                  <a:pt x="2286" y="17966"/>
                  <a:pt x="2354" y="18052"/>
                </a:cubicBezTo>
                <a:cubicBezTo>
                  <a:pt x="2495" y="18232"/>
                  <a:pt x="2633" y="18424"/>
                  <a:pt x="2840" y="18532"/>
                </a:cubicBezTo>
                <a:cubicBezTo>
                  <a:pt x="2913" y="18570"/>
                  <a:pt x="2994" y="18603"/>
                  <a:pt x="3078" y="18613"/>
                </a:cubicBezTo>
                <a:cubicBezTo>
                  <a:pt x="3109" y="18640"/>
                  <a:pt x="3139" y="18666"/>
                  <a:pt x="3172" y="18692"/>
                </a:cubicBezTo>
                <a:cubicBezTo>
                  <a:pt x="3280" y="18778"/>
                  <a:pt x="3405" y="18848"/>
                  <a:pt x="3546" y="18848"/>
                </a:cubicBezTo>
                <a:cubicBezTo>
                  <a:pt x="3559" y="18848"/>
                  <a:pt x="3573" y="18848"/>
                  <a:pt x="3584" y="18847"/>
                </a:cubicBezTo>
                <a:cubicBezTo>
                  <a:pt x="3655" y="18840"/>
                  <a:pt x="3724" y="18814"/>
                  <a:pt x="3781" y="18775"/>
                </a:cubicBezTo>
                <a:cubicBezTo>
                  <a:pt x="3839" y="18738"/>
                  <a:pt x="3882" y="18687"/>
                  <a:pt x="3918" y="18627"/>
                </a:cubicBezTo>
                <a:cubicBezTo>
                  <a:pt x="3997" y="18502"/>
                  <a:pt x="4001" y="18338"/>
                  <a:pt x="3980" y="18196"/>
                </a:cubicBezTo>
                <a:cubicBezTo>
                  <a:pt x="3958" y="18052"/>
                  <a:pt x="3906" y="17914"/>
                  <a:pt x="3849" y="17782"/>
                </a:cubicBezTo>
                <a:cubicBezTo>
                  <a:pt x="3793" y="17657"/>
                  <a:pt x="3735" y="17534"/>
                  <a:pt x="3674" y="17415"/>
                </a:cubicBezTo>
                <a:cubicBezTo>
                  <a:pt x="3623" y="17319"/>
                  <a:pt x="3567" y="17228"/>
                  <a:pt x="3511" y="17138"/>
                </a:cubicBezTo>
                <a:cubicBezTo>
                  <a:pt x="3443" y="17027"/>
                  <a:pt x="3366" y="16923"/>
                  <a:pt x="3281" y="16823"/>
                </a:cubicBezTo>
                <a:cubicBezTo>
                  <a:pt x="3137" y="16650"/>
                  <a:pt x="2976" y="16492"/>
                  <a:pt x="2791" y="16366"/>
                </a:cubicBezTo>
                <a:cubicBezTo>
                  <a:pt x="2686" y="16291"/>
                  <a:pt x="2574" y="16229"/>
                  <a:pt x="2453" y="16186"/>
                </a:cubicBezTo>
                <a:cubicBezTo>
                  <a:pt x="2397" y="16166"/>
                  <a:pt x="2338" y="16153"/>
                  <a:pt x="2279" y="16153"/>
                </a:cubicBezTo>
                <a:cubicBezTo>
                  <a:pt x="2266" y="16151"/>
                  <a:pt x="2256" y="16151"/>
                  <a:pt x="2243" y="16151"/>
                </a:cubicBezTo>
                <a:close/>
                <a:moveTo>
                  <a:pt x="9240" y="13864"/>
                </a:moveTo>
                <a:cubicBezTo>
                  <a:pt x="9131" y="13972"/>
                  <a:pt x="9043" y="14098"/>
                  <a:pt x="8964" y="14231"/>
                </a:cubicBezTo>
                <a:cubicBezTo>
                  <a:pt x="8891" y="14354"/>
                  <a:pt x="8820" y="14482"/>
                  <a:pt x="8761" y="14615"/>
                </a:cubicBezTo>
                <a:cubicBezTo>
                  <a:pt x="8707" y="14731"/>
                  <a:pt x="8655" y="14850"/>
                  <a:pt x="8615" y="14972"/>
                </a:cubicBezTo>
                <a:cubicBezTo>
                  <a:pt x="8593" y="15037"/>
                  <a:pt x="8572" y="15102"/>
                  <a:pt x="8553" y="15167"/>
                </a:cubicBezTo>
                <a:cubicBezTo>
                  <a:pt x="8514" y="15283"/>
                  <a:pt x="8484" y="15402"/>
                  <a:pt x="8451" y="15520"/>
                </a:cubicBezTo>
                <a:cubicBezTo>
                  <a:pt x="8422" y="15627"/>
                  <a:pt x="8405" y="15736"/>
                  <a:pt x="8382" y="15845"/>
                </a:cubicBezTo>
                <a:cubicBezTo>
                  <a:pt x="8359" y="15960"/>
                  <a:pt x="8346" y="16079"/>
                  <a:pt x="8330" y="16195"/>
                </a:cubicBezTo>
                <a:cubicBezTo>
                  <a:pt x="8323" y="16245"/>
                  <a:pt x="8319" y="16297"/>
                  <a:pt x="8316" y="16347"/>
                </a:cubicBezTo>
                <a:cubicBezTo>
                  <a:pt x="8311" y="16391"/>
                  <a:pt x="8304" y="16437"/>
                  <a:pt x="8303" y="16482"/>
                </a:cubicBezTo>
                <a:cubicBezTo>
                  <a:pt x="8297" y="16603"/>
                  <a:pt x="8290" y="16722"/>
                  <a:pt x="8290" y="16843"/>
                </a:cubicBezTo>
                <a:cubicBezTo>
                  <a:pt x="8291" y="16929"/>
                  <a:pt x="8291" y="17015"/>
                  <a:pt x="8301" y="17102"/>
                </a:cubicBezTo>
                <a:cubicBezTo>
                  <a:pt x="8316" y="17245"/>
                  <a:pt x="8333" y="17394"/>
                  <a:pt x="8385" y="17530"/>
                </a:cubicBezTo>
                <a:cubicBezTo>
                  <a:pt x="8412" y="17602"/>
                  <a:pt x="8442" y="17675"/>
                  <a:pt x="8488" y="17740"/>
                </a:cubicBezTo>
                <a:cubicBezTo>
                  <a:pt x="8493" y="17749"/>
                  <a:pt x="8500" y="17757"/>
                  <a:pt x="8506" y="17764"/>
                </a:cubicBezTo>
                <a:cubicBezTo>
                  <a:pt x="8529" y="17829"/>
                  <a:pt x="8556" y="17891"/>
                  <a:pt x="8590" y="17950"/>
                </a:cubicBezTo>
                <a:cubicBezTo>
                  <a:pt x="8656" y="18063"/>
                  <a:pt x="8754" y="18173"/>
                  <a:pt x="8874" y="18230"/>
                </a:cubicBezTo>
                <a:cubicBezTo>
                  <a:pt x="8955" y="18268"/>
                  <a:pt x="9035" y="18289"/>
                  <a:pt x="9122" y="18299"/>
                </a:cubicBezTo>
                <a:cubicBezTo>
                  <a:pt x="9132" y="18301"/>
                  <a:pt x="9144" y="18301"/>
                  <a:pt x="9154" y="18301"/>
                </a:cubicBezTo>
                <a:cubicBezTo>
                  <a:pt x="9217" y="18301"/>
                  <a:pt x="9283" y="18286"/>
                  <a:pt x="9341" y="18266"/>
                </a:cubicBezTo>
                <a:cubicBezTo>
                  <a:pt x="9482" y="18217"/>
                  <a:pt x="9597" y="18134"/>
                  <a:pt x="9700" y="18028"/>
                </a:cubicBezTo>
                <a:cubicBezTo>
                  <a:pt x="9811" y="17915"/>
                  <a:pt x="9901" y="17783"/>
                  <a:pt x="9981" y="17649"/>
                </a:cubicBezTo>
                <a:cubicBezTo>
                  <a:pt x="10027" y="17575"/>
                  <a:pt x="10070" y="17498"/>
                  <a:pt x="10109" y="17422"/>
                </a:cubicBezTo>
                <a:cubicBezTo>
                  <a:pt x="10165" y="17314"/>
                  <a:pt x="10218" y="17208"/>
                  <a:pt x="10268" y="17099"/>
                </a:cubicBezTo>
                <a:cubicBezTo>
                  <a:pt x="10321" y="16985"/>
                  <a:pt x="10364" y="16869"/>
                  <a:pt x="10408" y="16751"/>
                </a:cubicBezTo>
                <a:cubicBezTo>
                  <a:pt x="10445" y="16649"/>
                  <a:pt x="10475" y="16545"/>
                  <a:pt x="10508" y="16440"/>
                </a:cubicBezTo>
                <a:cubicBezTo>
                  <a:pt x="10524" y="16390"/>
                  <a:pt x="10537" y="16337"/>
                  <a:pt x="10548" y="16287"/>
                </a:cubicBezTo>
                <a:cubicBezTo>
                  <a:pt x="10563" y="16233"/>
                  <a:pt x="10580" y="16183"/>
                  <a:pt x="10590" y="16131"/>
                </a:cubicBezTo>
                <a:cubicBezTo>
                  <a:pt x="10613" y="16023"/>
                  <a:pt x="10639" y="15916"/>
                  <a:pt x="10659" y="15806"/>
                </a:cubicBezTo>
                <a:cubicBezTo>
                  <a:pt x="10698" y="15582"/>
                  <a:pt x="10728" y="15353"/>
                  <a:pt x="10750" y="15126"/>
                </a:cubicBezTo>
                <a:cubicBezTo>
                  <a:pt x="10774" y="14882"/>
                  <a:pt x="10770" y="14638"/>
                  <a:pt x="10704" y="14399"/>
                </a:cubicBezTo>
                <a:cubicBezTo>
                  <a:pt x="10663" y="14255"/>
                  <a:pt x="10603" y="14116"/>
                  <a:pt x="10531" y="13983"/>
                </a:cubicBezTo>
                <a:cubicBezTo>
                  <a:pt x="10488" y="13907"/>
                  <a:pt x="10438" y="13824"/>
                  <a:pt x="10374" y="13763"/>
                </a:cubicBezTo>
                <a:cubicBezTo>
                  <a:pt x="10324" y="13713"/>
                  <a:pt x="10272" y="13664"/>
                  <a:pt x="10208" y="13631"/>
                </a:cubicBezTo>
                <a:cubicBezTo>
                  <a:pt x="10152" y="13605"/>
                  <a:pt x="10094" y="13587"/>
                  <a:pt x="10034" y="13574"/>
                </a:cubicBezTo>
                <a:cubicBezTo>
                  <a:pt x="9988" y="13565"/>
                  <a:pt x="9943" y="13559"/>
                  <a:pt x="9899" y="13559"/>
                </a:cubicBezTo>
                <a:cubicBezTo>
                  <a:pt x="9650" y="13555"/>
                  <a:pt x="9416" y="13689"/>
                  <a:pt x="9240" y="13864"/>
                </a:cubicBezTo>
                <a:close/>
                <a:moveTo>
                  <a:pt x="12292" y="14911"/>
                </a:moveTo>
                <a:cubicBezTo>
                  <a:pt x="12164" y="14931"/>
                  <a:pt x="12046" y="15007"/>
                  <a:pt x="11962" y="15103"/>
                </a:cubicBezTo>
                <a:cubicBezTo>
                  <a:pt x="11954" y="15112"/>
                  <a:pt x="11946" y="15122"/>
                  <a:pt x="11939" y="15131"/>
                </a:cubicBezTo>
                <a:cubicBezTo>
                  <a:pt x="11924" y="15142"/>
                  <a:pt x="11911" y="15155"/>
                  <a:pt x="11898" y="15169"/>
                </a:cubicBezTo>
                <a:cubicBezTo>
                  <a:pt x="11842" y="15231"/>
                  <a:pt x="11799" y="15302"/>
                  <a:pt x="11768" y="15376"/>
                </a:cubicBezTo>
                <a:cubicBezTo>
                  <a:pt x="11755" y="15405"/>
                  <a:pt x="11745" y="15435"/>
                  <a:pt x="11737" y="15466"/>
                </a:cubicBezTo>
                <a:cubicBezTo>
                  <a:pt x="11696" y="15559"/>
                  <a:pt x="11663" y="15658"/>
                  <a:pt x="11640" y="15757"/>
                </a:cubicBezTo>
                <a:cubicBezTo>
                  <a:pt x="11611" y="15875"/>
                  <a:pt x="11582" y="15995"/>
                  <a:pt x="11566" y="16117"/>
                </a:cubicBezTo>
                <a:cubicBezTo>
                  <a:pt x="11529" y="16400"/>
                  <a:pt x="11543" y="16729"/>
                  <a:pt x="11776" y="16931"/>
                </a:cubicBezTo>
                <a:cubicBezTo>
                  <a:pt x="11854" y="16997"/>
                  <a:pt x="11950" y="17030"/>
                  <a:pt x="12049" y="17030"/>
                </a:cubicBezTo>
                <a:cubicBezTo>
                  <a:pt x="12105" y="17030"/>
                  <a:pt x="12161" y="17020"/>
                  <a:pt x="12213" y="17000"/>
                </a:cubicBezTo>
                <a:cubicBezTo>
                  <a:pt x="12344" y="16949"/>
                  <a:pt x="12439" y="16843"/>
                  <a:pt x="12514" y="16726"/>
                </a:cubicBezTo>
                <a:cubicBezTo>
                  <a:pt x="12610" y="16571"/>
                  <a:pt x="12662" y="16397"/>
                  <a:pt x="12705" y="16222"/>
                </a:cubicBezTo>
                <a:cubicBezTo>
                  <a:pt x="12722" y="16174"/>
                  <a:pt x="12738" y="16128"/>
                  <a:pt x="12751" y="16079"/>
                </a:cubicBezTo>
                <a:cubicBezTo>
                  <a:pt x="12780" y="15972"/>
                  <a:pt x="12813" y="15862"/>
                  <a:pt x="12831" y="15752"/>
                </a:cubicBezTo>
                <a:cubicBezTo>
                  <a:pt x="12853" y="15621"/>
                  <a:pt x="12869" y="15481"/>
                  <a:pt x="12840" y="15348"/>
                </a:cubicBezTo>
                <a:cubicBezTo>
                  <a:pt x="12816" y="15231"/>
                  <a:pt x="12767" y="15102"/>
                  <a:pt x="12669" y="15023"/>
                </a:cubicBezTo>
                <a:cubicBezTo>
                  <a:pt x="12610" y="14974"/>
                  <a:pt x="12544" y="14929"/>
                  <a:pt x="12468" y="14915"/>
                </a:cubicBezTo>
                <a:cubicBezTo>
                  <a:pt x="12435" y="14909"/>
                  <a:pt x="12400" y="14906"/>
                  <a:pt x="12367" y="14906"/>
                </a:cubicBezTo>
                <a:cubicBezTo>
                  <a:pt x="12341" y="14906"/>
                  <a:pt x="12315" y="14908"/>
                  <a:pt x="12292" y="14911"/>
                </a:cubicBezTo>
                <a:close/>
                <a:moveTo>
                  <a:pt x="4280" y="15384"/>
                </a:moveTo>
                <a:cubicBezTo>
                  <a:pt x="4263" y="15389"/>
                  <a:pt x="4244" y="15395"/>
                  <a:pt x="4228" y="15402"/>
                </a:cubicBezTo>
                <a:cubicBezTo>
                  <a:pt x="4164" y="15431"/>
                  <a:pt x="4111" y="15463"/>
                  <a:pt x="4065" y="15517"/>
                </a:cubicBezTo>
                <a:cubicBezTo>
                  <a:pt x="4021" y="15568"/>
                  <a:pt x="3997" y="15625"/>
                  <a:pt x="3977" y="15687"/>
                </a:cubicBezTo>
                <a:cubicBezTo>
                  <a:pt x="3954" y="15765"/>
                  <a:pt x="3952" y="15858"/>
                  <a:pt x="3962" y="15936"/>
                </a:cubicBezTo>
                <a:cubicBezTo>
                  <a:pt x="3970" y="15996"/>
                  <a:pt x="3983" y="16054"/>
                  <a:pt x="4000" y="16114"/>
                </a:cubicBezTo>
                <a:cubicBezTo>
                  <a:pt x="4024" y="16193"/>
                  <a:pt x="4055" y="16274"/>
                  <a:pt x="4093" y="16347"/>
                </a:cubicBezTo>
                <a:cubicBezTo>
                  <a:pt x="4147" y="16448"/>
                  <a:pt x="4204" y="16547"/>
                  <a:pt x="4293" y="16619"/>
                </a:cubicBezTo>
                <a:cubicBezTo>
                  <a:pt x="4312" y="16633"/>
                  <a:pt x="4329" y="16643"/>
                  <a:pt x="4348" y="16655"/>
                </a:cubicBezTo>
                <a:cubicBezTo>
                  <a:pt x="4412" y="16711"/>
                  <a:pt x="4480" y="16757"/>
                  <a:pt x="4563" y="16784"/>
                </a:cubicBezTo>
                <a:cubicBezTo>
                  <a:pt x="4607" y="16798"/>
                  <a:pt x="4653" y="16806"/>
                  <a:pt x="4697" y="16806"/>
                </a:cubicBezTo>
                <a:cubicBezTo>
                  <a:pt x="4783" y="16806"/>
                  <a:pt x="4868" y="16780"/>
                  <a:pt x="4939" y="16728"/>
                </a:cubicBezTo>
                <a:cubicBezTo>
                  <a:pt x="5055" y="16642"/>
                  <a:pt x="5098" y="16506"/>
                  <a:pt x="5098" y="16368"/>
                </a:cubicBezTo>
                <a:cubicBezTo>
                  <a:pt x="5098" y="16245"/>
                  <a:pt x="5054" y="16123"/>
                  <a:pt x="5009" y="16008"/>
                </a:cubicBezTo>
                <a:cubicBezTo>
                  <a:pt x="4990" y="15959"/>
                  <a:pt x="4970" y="15913"/>
                  <a:pt x="4949" y="15865"/>
                </a:cubicBezTo>
                <a:cubicBezTo>
                  <a:pt x="4920" y="15805"/>
                  <a:pt x="4891" y="15743"/>
                  <a:pt x="4860" y="15684"/>
                </a:cubicBezTo>
                <a:cubicBezTo>
                  <a:pt x="4801" y="15578"/>
                  <a:pt x="4729" y="15490"/>
                  <a:pt x="4624" y="15428"/>
                </a:cubicBezTo>
                <a:cubicBezTo>
                  <a:pt x="4608" y="15420"/>
                  <a:pt x="4591" y="15411"/>
                  <a:pt x="4573" y="15404"/>
                </a:cubicBezTo>
                <a:cubicBezTo>
                  <a:pt x="4526" y="15374"/>
                  <a:pt x="4473" y="15355"/>
                  <a:pt x="4414" y="15355"/>
                </a:cubicBezTo>
                <a:lnTo>
                  <a:pt x="4407" y="15355"/>
                </a:lnTo>
                <a:cubicBezTo>
                  <a:pt x="4365" y="15356"/>
                  <a:pt x="4322" y="15366"/>
                  <a:pt x="4280" y="15384"/>
                </a:cubicBezTo>
                <a:close/>
                <a:moveTo>
                  <a:pt x="5057" y="12199"/>
                </a:moveTo>
                <a:cubicBezTo>
                  <a:pt x="5023" y="12205"/>
                  <a:pt x="4990" y="12218"/>
                  <a:pt x="4959" y="12229"/>
                </a:cubicBezTo>
                <a:cubicBezTo>
                  <a:pt x="4890" y="12257"/>
                  <a:pt x="4839" y="12314"/>
                  <a:pt x="4796" y="12370"/>
                </a:cubicBezTo>
                <a:cubicBezTo>
                  <a:pt x="4758" y="12422"/>
                  <a:pt x="4736" y="12493"/>
                  <a:pt x="4722" y="12556"/>
                </a:cubicBezTo>
                <a:cubicBezTo>
                  <a:pt x="4707" y="12620"/>
                  <a:pt x="4704" y="12688"/>
                  <a:pt x="4710" y="12754"/>
                </a:cubicBezTo>
                <a:cubicBezTo>
                  <a:pt x="4724" y="12968"/>
                  <a:pt x="4824" y="13170"/>
                  <a:pt x="4927" y="13354"/>
                </a:cubicBezTo>
                <a:cubicBezTo>
                  <a:pt x="5009" y="13497"/>
                  <a:pt x="5113" y="13630"/>
                  <a:pt x="5249" y="13725"/>
                </a:cubicBezTo>
                <a:cubicBezTo>
                  <a:pt x="5301" y="13761"/>
                  <a:pt x="5363" y="13779"/>
                  <a:pt x="5422" y="13779"/>
                </a:cubicBezTo>
                <a:cubicBezTo>
                  <a:pt x="5517" y="13779"/>
                  <a:pt x="5613" y="13735"/>
                  <a:pt x="5672" y="13651"/>
                </a:cubicBezTo>
                <a:cubicBezTo>
                  <a:pt x="5686" y="13630"/>
                  <a:pt x="5699" y="13608"/>
                  <a:pt x="5705" y="13587"/>
                </a:cubicBezTo>
                <a:cubicBezTo>
                  <a:pt x="5747" y="13559"/>
                  <a:pt x="5783" y="13522"/>
                  <a:pt x="5811" y="13479"/>
                </a:cubicBezTo>
                <a:cubicBezTo>
                  <a:pt x="5889" y="13357"/>
                  <a:pt x="5889" y="13207"/>
                  <a:pt x="5869" y="13068"/>
                </a:cubicBezTo>
                <a:cubicBezTo>
                  <a:pt x="5852" y="12948"/>
                  <a:pt x="5830" y="12825"/>
                  <a:pt x="5777" y="12715"/>
                </a:cubicBezTo>
                <a:cubicBezTo>
                  <a:pt x="5719" y="12592"/>
                  <a:pt x="5647" y="12465"/>
                  <a:pt x="5544" y="12373"/>
                </a:cubicBezTo>
                <a:cubicBezTo>
                  <a:pt x="5442" y="12284"/>
                  <a:pt x="5315" y="12212"/>
                  <a:pt x="5179" y="12198"/>
                </a:cubicBezTo>
                <a:cubicBezTo>
                  <a:pt x="5159" y="12196"/>
                  <a:pt x="5140" y="12193"/>
                  <a:pt x="5120" y="12193"/>
                </a:cubicBezTo>
                <a:cubicBezTo>
                  <a:pt x="5100" y="12193"/>
                  <a:pt x="5078" y="12196"/>
                  <a:pt x="5057" y="12199"/>
                </a:cubicBezTo>
                <a:close/>
                <a:moveTo>
                  <a:pt x="2720" y="10575"/>
                </a:moveTo>
                <a:cubicBezTo>
                  <a:pt x="2627" y="10601"/>
                  <a:pt x="2545" y="10657"/>
                  <a:pt x="2487" y="10734"/>
                </a:cubicBezTo>
                <a:cubicBezTo>
                  <a:pt x="2430" y="10812"/>
                  <a:pt x="2390" y="10908"/>
                  <a:pt x="2374" y="11005"/>
                </a:cubicBezTo>
                <a:cubicBezTo>
                  <a:pt x="2359" y="11101"/>
                  <a:pt x="2367" y="11196"/>
                  <a:pt x="2383" y="11292"/>
                </a:cubicBezTo>
                <a:cubicBezTo>
                  <a:pt x="2416" y="11479"/>
                  <a:pt x="2483" y="11653"/>
                  <a:pt x="2575" y="11818"/>
                </a:cubicBezTo>
                <a:cubicBezTo>
                  <a:pt x="2664" y="11982"/>
                  <a:pt x="2766" y="12140"/>
                  <a:pt x="2922" y="12248"/>
                </a:cubicBezTo>
                <a:cubicBezTo>
                  <a:pt x="2924" y="12250"/>
                  <a:pt x="2926" y="12250"/>
                  <a:pt x="2927" y="12251"/>
                </a:cubicBezTo>
                <a:cubicBezTo>
                  <a:pt x="2969" y="12300"/>
                  <a:pt x="3011" y="12350"/>
                  <a:pt x="3057" y="12395"/>
                </a:cubicBezTo>
                <a:cubicBezTo>
                  <a:pt x="3096" y="12434"/>
                  <a:pt x="3136" y="12470"/>
                  <a:pt x="3179" y="12501"/>
                </a:cubicBezTo>
                <a:cubicBezTo>
                  <a:pt x="3213" y="12528"/>
                  <a:pt x="3251" y="12556"/>
                  <a:pt x="3293" y="12570"/>
                </a:cubicBezTo>
                <a:cubicBezTo>
                  <a:pt x="3353" y="12592"/>
                  <a:pt x="3416" y="12606"/>
                  <a:pt x="3479" y="12606"/>
                </a:cubicBezTo>
                <a:cubicBezTo>
                  <a:pt x="3515" y="12606"/>
                  <a:pt x="3548" y="12602"/>
                  <a:pt x="3584" y="12592"/>
                </a:cubicBezTo>
                <a:cubicBezTo>
                  <a:pt x="3674" y="12567"/>
                  <a:pt x="3767" y="12513"/>
                  <a:pt x="3820" y="12436"/>
                </a:cubicBezTo>
                <a:cubicBezTo>
                  <a:pt x="3855" y="12388"/>
                  <a:pt x="3886" y="12337"/>
                  <a:pt x="3899" y="12280"/>
                </a:cubicBezTo>
                <a:cubicBezTo>
                  <a:pt x="3908" y="12241"/>
                  <a:pt x="3915" y="12201"/>
                  <a:pt x="3919" y="12160"/>
                </a:cubicBezTo>
                <a:cubicBezTo>
                  <a:pt x="3928" y="12076"/>
                  <a:pt x="3925" y="11988"/>
                  <a:pt x="3911" y="11903"/>
                </a:cubicBezTo>
                <a:cubicBezTo>
                  <a:pt x="3895" y="11798"/>
                  <a:pt x="3869" y="11697"/>
                  <a:pt x="3827" y="11601"/>
                </a:cubicBezTo>
                <a:cubicBezTo>
                  <a:pt x="3806" y="11549"/>
                  <a:pt x="3781" y="11501"/>
                  <a:pt x="3755" y="11450"/>
                </a:cubicBezTo>
                <a:cubicBezTo>
                  <a:pt x="3761" y="11463"/>
                  <a:pt x="3768" y="11475"/>
                  <a:pt x="3774" y="11486"/>
                </a:cubicBezTo>
                <a:cubicBezTo>
                  <a:pt x="3738" y="11414"/>
                  <a:pt x="3698" y="11344"/>
                  <a:pt x="3655" y="11278"/>
                </a:cubicBezTo>
                <a:cubicBezTo>
                  <a:pt x="3617" y="11199"/>
                  <a:pt x="3576" y="11121"/>
                  <a:pt x="3531" y="11046"/>
                </a:cubicBezTo>
                <a:cubicBezTo>
                  <a:pt x="3439" y="10898"/>
                  <a:pt x="3343" y="10739"/>
                  <a:pt x="3193" y="10645"/>
                </a:cubicBezTo>
                <a:cubicBezTo>
                  <a:pt x="3103" y="10589"/>
                  <a:pt x="2998" y="10560"/>
                  <a:pt x="2894" y="10572"/>
                </a:cubicBezTo>
                <a:cubicBezTo>
                  <a:pt x="2864" y="10565"/>
                  <a:pt x="2834" y="10560"/>
                  <a:pt x="2804" y="10560"/>
                </a:cubicBezTo>
                <a:cubicBezTo>
                  <a:pt x="2778" y="10565"/>
                  <a:pt x="2749" y="10567"/>
                  <a:pt x="2720" y="10575"/>
                </a:cubicBezTo>
                <a:close/>
                <a:moveTo>
                  <a:pt x="7318" y="9074"/>
                </a:moveTo>
                <a:cubicBezTo>
                  <a:pt x="7220" y="9187"/>
                  <a:pt x="7151" y="9310"/>
                  <a:pt x="7097" y="9448"/>
                </a:cubicBezTo>
                <a:cubicBezTo>
                  <a:pt x="7045" y="9584"/>
                  <a:pt x="7002" y="9725"/>
                  <a:pt x="6973" y="9869"/>
                </a:cubicBezTo>
                <a:cubicBezTo>
                  <a:pt x="6938" y="10040"/>
                  <a:pt x="6921" y="10215"/>
                  <a:pt x="6914" y="10388"/>
                </a:cubicBezTo>
                <a:cubicBezTo>
                  <a:pt x="6908" y="10504"/>
                  <a:pt x="6904" y="10619"/>
                  <a:pt x="6904" y="10734"/>
                </a:cubicBezTo>
                <a:cubicBezTo>
                  <a:pt x="6907" y="11005"/>
                  <a:pt x="6972" y="11321"/>
                  <a:pt x="7212" y="11480"/>
                </a:cubicBezTo>
                <a:cubicBezTo>
                  <a:pt x="7283" y="11529"/>
                  <a:pt x="7364" y="11554"/>
                  <a:pt x="7453" y="11558"/>
                </a:cubicBezTo>
                <a:lnTo>
                  <a:pt x="7478" y="11558"/>
                </a:lnTo>
                <a:cubicBezTo>
                  <a:pt x="7541" y="11558"/>
                  <a:pt x="7607" y="11547"/>
                  <a:pt x="7663" y="11521"/>
                </a:cubicBezTo>
                <a:cubicBezTo>
                  <a:pt x="7729" y="11486"/>
                  <a:pt x="7791" y="11450"/>
                  <a:pt x="7844" y="11398"/>
                </a:cubicBezTo>
                <a:lnTo>
                  <a:pt x="7850" y="11393"/>
                </a:lnTo>
                <a:cubicBezTo>
                  <a:pt x="7892" y="11364"/>
                  <a:pt x="7928" y="11321"/>
                  <a:pt x="7956" y="11281"/>
                </a:cubicBezTo>
                <a:cubicBezTo>
                  <a:pt x="7982" y="11245"/>
                  <a:pt x="8007" y="11202"/>
                  <a:pt x="8022" y="11161"/>
                </a:cubicBezTo>
                <a:cubicBezTo>
                  <a:pt x="8040" y="11120"/>
                  <a:pt x="8054" y="11076"/>
                  <a:pt x="8068" y="11033"/>
                </a:cubicBezTo>
                <a:cubicBezTo>
                  <a:pt x="8096" y="10963"/>
                  <a:pt x="8117" y="10892"/>
                  <a:pt x="8136" y="10821"/>
                </a:cubicBezTo>
                <a:cubicBezTo>
                  <a:pt x="8165" y="10703"/>
                  <a:pt x="8188" y="10580"/>
                  <a:pt x="8201" y="10458"/>
                </a:cubicBezTo>
                <a:cubicBezTo>
                  <a:pt x="8212" y="10337"/>
                  <a:pt x="8224" y="10215"/>
                  <a:pt x="8231" y="10093"/>
                </a:cubicBezTo>
                <a:cubicBezTo>
                  <a:pt x="8237" y="9985"/>
                  <a:pt x="8244" y="9879"/>
                  <a:pt x="8245" y="9771"/>
                </a:cubicBezTo>
                <a:cubicBezTo>
                  <a:pt x="8248" y="9574"/>
                  <a:pt x="8248" y="9364"/>
                  <a:pt x="8152" y="9187"/>
                </a:cubicBezTo>
                <a:cubicBezTo>
                  <a:pt x="8117" y="9124"/>
                  <a:pt x="8071" y="9069"/>
                  <a:pt x="8015" y="9026"/>
                </a:cubicBezTo>
                <a:cubicBezTo>
                  <a:pt x="7932" y="8934"/>
                  <a:pt x="7820" y="8862"/>
                  <a:pt x="7695" y="8862"/>
                </a:cubicBezTo>
                <a:lnTo>
                  <a:pt x="7693" y="8862"/>
                </a:lnTo>
                <a:cubicBezTo>
                  <a:pt x="7541" y="8867"/>
                  <a:pt x="7413" y="8965"/>
                  <a:pt x="7318" y="9074"/>
                </a:cubicBezTo>
                <a:close/>
                <a:moveTo>
                  <a:pt x="2827" y="4965"/>
                </a:moveTo>
                <a:cubicBezTo>
                  <a:pt x="2761" y="5001"/>
                  <a:pt x="2697" y="5040"/>
                  <a:pt x="2648" y="5099"/>
                </a:cubicBezTo>
                <a:cubicBezTo>
                  <a:pt x="2615" y="5140"/>
                  <a:pt x="2582" y="5183"/>
                  <a:pt x="2554" y="5228"/>
                </a:cubicBezTo>
                <a:cubicBezTo>
                  <a:pt x="2414" y="5458"/>
                  <a:pt x="2397" y="5746"/>
                  <a:pt x="2424" y="6009"/>
                </a:cubicBezTo>
                <a:cubicBezTo>
                  <a:pt x="2454" y="6313"/>
                  <a:pt x="2531" y="6615"/>
                  <a:pt x="2651" y="6900"/>
                </a:cubicBezTo>
                <a:cubicBezTo>
                  <a:pt x="2696" y="7004"/>
                  <a:pt x="2742" y="7106"/>
                  <a:pt x="2798" y="7205"/>
                </a:cubicBezTo>
                <a:cubicBezTo>
                  <a:pt x="2860" y="7313"/>
                  <a:pt x="2920" y="7422"/>
                  <a:pt x="2996" y="7520"/>
                </a:cubicBezTo>
                <a:cubicBezTo>
                  <a:pt x="3057" y="7597"/>
                  <a:pt x="3120" y="7681"/>
                  <a:pt x="3206" y="7734"/>
                </a:cubicBezTo>
                <a:cubicBezTo>
                  <a:pt x="3271" y="7771"/>
                  <a:pt x="3334" y="7799"/>
                  <a:pt x="3408" y="7811"/>
                </a:cubicBezTo>
                <a:cubicBezTo>
                  <a:pt x="3428" y="7814"/>
                  <a:pt x="3446" y="7816"/>
                  <a:pt x="3466" y="7816"/>
                </a:cubicBezTo>
                <a:cubicBezTo>
                  <a:pt x="3524" y="7816"/>
                  <a:pt x="3582" y="7801"/>
                  <a:pt x="3636" y="7784"/>
                </a:cubicBezTo>
                <a:cubicBezTo>
                  <a:pt x="3709" y="7758"/>
                  <a:pt x="3774" y="7707"/>
                  <a:pt x="3827" y="7653"/>
                </a:cubicBezTo>
                <a:cubicBezTo>
                  <a:pt x="3882" y="7599"/>
                  <a:pt x="3921" y="7534"/>
                  <a:pt x="3948" y="7464"/>
                </a:cubicBezTo>
                <a:cubicBezTo>
                  <a:pt x="3996" y="7337"/>
                  <a:pt x="4000" y="7193"/>
                  <a:pt x="3985" y="7060"/>
                </a:cubicBezTo>
                <a:cubicBezTo>
                  <a:pt x="3970" y="6922"/>
                  <a:pt x="3941" y="6781"/>
                  <a:pt x="3902" y="6647"/>
                </a:cubicBezTo>
                <a:cubicBezTo>
                  <a:pt x="3881" y="6515"/>
                  <a:pt x="3856" y="6384"/>
                  <a:pt x="3830" y="6255"/>
                </a:cubicBezTo>
                <a:cubicBezTo>
                  <a:pt x="3832" y="6267"/>
                  <a:pt x="3835" y="6282"/>
                  <a:pt x="3839" y="6293"/>
                </a:cubicBezTo>
                <a:cubicBezTo>
                  <a:pt x="3799" y="6099"/>
                  <a:pt x="3745" y="5905"/>
                  <a:pt x="3686" y="5715"/>
                </a:cubicBezTo>
                <a:cubicBezTo>
                  <a:pt x="3659" y="5629"/>
                  <a:pt x="3629" y="5543"/>
                  <a:pt x="3596" y="5458"/>
                </a:cubicBezTo>
                <a:cubicBezTo>
                  <a:pt x="3567" y="5383"/>
                  <a:pt x="3536" y="5309"/>
                  <a:pt x="3497" y="5240"/>
                </a:cubicBezTo>
                <a:cubicBezTo>
                  <a:pt x="3465" y="5178"/>
                  <a:pt x="3425" y="5120"/>
                  <a:pt x="3377" y="5071"/>
                </a:cubicBezTo>
                <a:cubicBezTo>
                  <a:pt x="3337" y="5032"/>
                  <a:pt x="3288" y="4991"/>
                  <a:pt x="3236" y="4969"/>
                </a:cubicBezTo>
                <a:cubicBezTo>
                  <a:pt x="3172" y="4942"/>
                  <a:pt x="3113" y="4925"/>
                  <a:pt x="3042" y="4923"/>
                </a:cubicBezTo>
                <a:lnTo>
                  <a:pt x="3027" y="4923"/>
                </a:lnTo>
                <a:cubicBezTo>
                  <a:pt x="2960" y="4917"/>
                  <a:pt x="2886" y="4932"/>
                  <a:pt x="2827" y="4965"/>
                </a:cubicBezTo>
                <a:close/>
                <a:moveTo>
                  <a:pt x="3015" y="2957"/>
                </a:moveTo>
                <a:cubicBezTo>
                  <a:pt x="2904" y="2988"/>
                  <a:pt x="2812" y="3079"/>
                  <a:pt x="2771" y="3187"/>
                </a:cubicBezTo>
                <a:cubicBezTo>
                  <a:pt x="2716" y="3330"/>
                  <a:pt x="2705" y="3484"/>
                  <a:pt x="2740" y="3635"/>
                </a:cubicBezTo>
                <a:cubicBezTo>
                  <a:pt x="2761" y="3723"/>
                  <a:pt x="2797" y="3808"/>
                  <a:pt x="2855" y="3874"/>
                </a:cubicBezTo>
                <a:cubicBezTo>
                  <a:pt x="2899" y="3923"/>
                  <a:pt x="2948" y="3954"/>
                  <a:pt x="3006" y="3980"/>
                </a:cubicBezTo>
                <a:cubicBezTo>
                  <a:pt x="3042" y="3995"/>
                  <a:pt x="3078" y="3999"/>
                  <a:pt x="3114" y="3999"/>
                </a:cubicBezTo>
                <a:cubicBezTo>
                  <a:pt x="3136" y="4003"/>
                  <a:pt x="3157" y="4005"/>
                  <a:pt x="3179" y="4005"/>
                </a:cubicBezTo>
                <a:cubicBezTo>
                  <a:pt x="3238" y="4005"/>
                  <a:pt x="3298" y="3990"/>
                  <a:pt x="3347" y="3960"/>
                </a:cubicBezTo>
                <a:cubicBezTo>
                  <a:pt x="3452" y="3897"/>
                  <a:pt x="3518" y="3783"/>
                  <a:pt x="3537" y="3665"/>
                </a:cubicBezTo>
                <a:cubicBezTo>
                  <a:pt x="3547" y="3592"/>
                  <a:pt x="3544" y="3517"/>
                  <a:pt x="3537" y="3444"/>
                </a:cubicBezTo>
                <a:cubicBezTo>
                  <a:pt x="3524" y="3302"/>
                  <a:pt x="3474" y="3168"/>
                  <a:pt x="3369" y="3067"/>
                </a:cubicBezTo>
                <a:cubicBezTo>
                  <a:pt x="3295" y="2995"/>
                  <a:pt x="3199" y="2946"/>
                  <a:pt x="3096" y="2946"/>
                </a:cubicBezTo>
                <a:cubicBezTo>
                  <a:pt x="3073" y="2946"/>
                  <a:pt x="3044" y="2949"/>
                  <a:pt x="3015" y="2957"/>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07830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33"/>
        <p:cNvGrpSpPr/>
        <p:nvPr/>
      </p:nvGrpSpPr>
      <p:grpSpPr>
        <a:xfrm>
          <a:off x="0" y="0"/>
          <a:ext cx="0" cy="0"/>
          <a:chOff x="0" y="0"/>
          <a:chExt cx="0" cy="0"/>
        </a:xfrm>
      </p:grpSpPr>
      <p:grpSp>
        <p:nvGrpSpPr>
          <p:cNvPr id="634" name="Google Shape;634;p24"/>
          <p:cNvGrpSpPr/>
          <p:nvPr/>
        </p:nvGrpSpPr>
        <p:grpSpPr>
          <a:xfrm rot="4728602">
            <a:off x="1145644" y="-305627"/>
            <a:ext cx="1338080" cy="1655868"/>
            <a:chOff x="1836442" y="3948435"/>
            <a:chExt cx="1260540" cy="1559912"/>
          </a:xfrm>
        </p:grpSpPr>
        <p:sp>
          <p:nvSpPr>
            <p:cNvPr id="635" name="Google Shape;635;p24"/>
            <p:cNvSpPr/>
            <p:nvPr/>
          </p:nvSpPr>
          <p:spPr>
            <a:xfrm rot="1533445">
              <a:off x="2089679" y="4118630"/>
              <a:ext cx="633189" cy="1317593"/>
            </a:xfrm>
            <a:custGeom>
              <a:avLst/>
              <a:gdLst/>
              <a:ahLst/>
              <a:cxnLst/>
              <a:rect l="l" t="t" r="r" b="b"/>
              <a:pathLst>
                <a:path w="16938" h="35246" extrusionOk="0">
                  <a:moveTo>
                    <a:pt x="1434" y="35106"/>
                  </a:moveTo>
                  <a:cubicBezTo>
                    <a:pt x="679" y="35034"/>
                    <a:pt x="1837" y="32693"/>
                    <a:pt x="1861" y="32153"/>
                  </a:cubicBezTo>
                  <a:cubicBezTo>
                    <a:pt x="2295" y="30563"/>
                    <a:pt x="2739" y="28975"/>
                    <a:pt x="3195" y="27393"/>
                  </a:cubicBezTo>
                  <a:cubicBezTo>
                    <a:pt x="2159" y="25338"/>
                    <a:pt x="1171" y="23255"/>
                    <a:pt x="686" y="20989"/>
                  </a:cubicBezTo>
                  <a:cubicBezTo>
                    <a:pt x="456" y="19878"/>
                    <a:pt x="1" y="18752"/>
                    <a:pt x="180" y="17619"/>
                  </a:cubicBezTo>
                  <a:cubicBezTo>
                    <a:pt x="262" y="17415"/>
                    <a:pt x="510" y="17320"/>
                    <a:pt x="711" y="17404"/>
                  </a:cubicBezTo>
                  <a:cubicBezTo>
                    <a:pt x="1057" y="17546"/>
                    <a:pt x="914" y="17920"/>
                    <a:pt x="942" y="18206"/>
                  </a:cubicBezTo>
                  <a:cubicBezTo>
                    <a:pt x="1237" y="20282"/>
                    <a:pt x="1806" y="22283"/>
                    <a:pt x="2568" y="24230"/>
                  </a:cubicBezTo>
                  <a:cubicBezTo>
                    <a:pt x="2852" y="24938"/>
                    <a:pt x="3204" y="25570"/>
                    <a:pt x="3537" y="26219"/>
                  </a:cubicBezTo>
                  <a:cubicBezTo>
                    <a:pt x="3691" y="25692"/>
                    <a:pt x="3848" y="25166"/>
                    <a:pt x="4006" y="24639"/>
                  </a:cubicBezTo>
                  <a:cubicBezTo>
                    <a:pt x="4416" y="23380"/>
                    <a:pt x="4838" y="22118"/>
                    <a:pt x="5280" y="20857"/>
                  </a:cubicBezTo>
                  <a:cubicBezTo>
                    <a:pt x="4015" y="16711"/>
                    <a:pt x="3628" y="12241"/>
                    <a:pt x="3391" y="7915"/>
                  </a:cubicBezTo>
                  <a:cubicBezTo>
                    <a:pt x="3315" y="7400"/>
                    <a:pt x="4124" y="7283"/>
                    <a:pt x="4194" y="7806"/>
                  </a:cubicBezTo>
                  <a:cubicBezTo>
                    <a:pt x="4396" y="11026"/>
                    <a:pt x="4572" y="14261"/>
                    <a:pt x="5278" y="17421"/>
                  </a:cubicBezTo>
                  <a:cubicBezTo>
                    <a:pt x="5418" y="18125"/>
                    <a:pt x="5589" y="18820"/>
                    <a:pt x="5756" y="19517"/>
                  </a:cubicBezTo>
                  <a:cubicBezTo>
                    <a:pt x="6824" y="16563"/>
                    <a:pt x="8004" y="13636"/>
                    <a:pt x="9379" y="10812"/>
                  </a:cubicBezTo>
                  <a:cubicBezTo>
                    <a:pt x="9312" y="10747"/>
                    <a:pt x="9268" y="10654"/>
                    <a:pt x="9269" y="10532"/>
                  </a:cubicBezTo>
                  <a:cubicBezTo>
                    <a:pt x="9235" y="8520"/>
                    <a:pt x="9305" y="6512"/>
                    <a:pt x="9426" y="4506"/>
                  </a:cubicBezTo>
                  <a:cubicBezTo>
                    <a:pt x="9593" y="3995"/>
                    <a:pt x="9098" y="2803"/>
                    <a:pt x="9824" y="2738"/>
                  </a:cubicBezTo>
                  <a:cubicBezTo>
                    <a:pt x="10746" y="2623"/>
                    <a:pt x="9974" y="6677"/>
                    <a:pt x="10100" y="7438"/>
                  </a:cubicBezTo>
                  <a:cubicBezTo>
                    <a:pt x="10076" y="8101"/>
                    <a:pt x="10073" y="8763"/>
                    <a:pt x="10074" y="9426"/>
                  </a:cubicBezTo>
                  <a:cubicBezTo>
                    <a:pt x="11728" y="6223"/>
                    <a:pt x="13653" y="3175"/>
                    <a:pt x="15969" y="405"/>
                  </a:cubicBezTo>
                  <a:cubicBezTo>
                    <a:pt x="16639" y="1"/>
                    <a:pt x="16938" y="796"/>
                    <a:pt x="16242" y="1306"/>
                  </a:cubicBezTo>
                  <a:cubicBezTo>
                    <a:pt x="13099" y="5220"/>
                    <a:pt x="10697" y="9646"/>
                    <a:pt x="8706" y="14260"/>
                  </a:cubicBezTo>
                  <a:cubicBezTo>
                    <a:pt x="9584" y="13384"/>
                    <a:pt x="10657" y="12537"/>
                    <a:pt x="10921" y="12335"/>
                  </a:cubicBezTo>
                  <a:cubicBezTo>
                    <a:pt x="11606" y="11931"/>
                    <a:pt x="15543" y="8957"/>
                    <a:pt x="15934" y="9925"/>
                  </a:cubicBezTo>
                  <a:cubicBezTo>
                    <a:pt x="16019" y="10123"/>
                    <a:pt x="15924" y="10374"/>
                    <a:pt x="15719" y="10454"/>
                  </a:cubicBezTo>
                  <a:cubicBezTo>
                    <a:pt x="13753" y="11315"/>
                    <a:pt x="11916" y="12513"/>
                    <a:pt x="10276" y="13893"/>
                  </a:cubicBezTo>
                  <a:cubicBezTo>
                    <a:pt x="9581" y="14541"/>
                    <a:pt x="8888" y="15208"/>
                    <a:pt x="8328" y="15978"/>
                  </a:cubicBezTo>
                  <a:cubicBezTo>
                    <a:pt x="8216" y="16187"/>
                    <a:pt x="8095" y="16455"/>
                    <a:pt x="7809" y="16413"/>
                  </a:cubicBezTo>
                  <a:cubicBezTo>
                    <a:pt x="7202" y="17926"/>
                    <a:pt x="6631" y="19451"/>
                    <a:pt x="6091" y="20981"/>
                  </a:cubicBezTo>
                  <a:lnTo>
                    <a:pt x="6092" y="20989"/>
                  </a:lnTo>
                  <a:cubicBezTo>
                    <a:pt x="6119" y="21129"/>
                    <a:pt x="6060" y="21255"/>
                    <a:pt x="5963" y="21340"/>
                  </a:cubicBezTo>
                  <a:cubicBezTo>
                    <a:pt x="5675" y="22157"/>
                    <a:pt x="5395" y="22976"/>
                    <a:pt x="5120" y="23793"/>
                  </a:cubicBezTo>
                  <a:cubicBezTo>
                    <a:pt x="4930" y="24404"/>
                    <a:pt x="4744" y="25015"/>
                    <a:pt x="4560" y="25629"/>
                  </a:cubicBezTo>
                  <a:cubicBezTo>
                    <a:pt x="4775" y="25446"/>
                    <a:pt x="4966" y="25281"/>
                    <a:pt x="5081" y="25153"/>
                  </a:cubicBezTo>
                  <a:cubicBezTo>
                    <a:pt x="7364" y="23235"/>
                    <a:pt x="9905" y="21620"/>
                    <a:pt x="12536" y="20222"/>
                  </a:cubicBezTo>
                  <a:cubicBezTo>
                    <a:pt x="13012" y="20013"/>
                    <a:pt x="13336" y="20765"/>
                    <a:pt x="12849" y="20968"/>
                  </a:cubicBezTo>
                  <a:cubicBezTo>
                    <a:pt x="12071" y="21343"/>
                    <a:pt x="11345" y="21814"/>
                    <a:pt x="10602" y="22250"/>
                  </a:cubicBezTo>
                  <a:cubicBezTo>
                    <a:pt x="8837" y="23317"/>
                    <a:pt x="7120" y="24474"/>
                    <a:pt x="5552" y="25814"/>
                  </a:cubicBezTo>
                  <a:cubicBezTo>
                    <a:pt x="5054" y="26251"/>
                    <a:pt x="4565" y="26697"/>
                    <a:pt x="4105" y="27173"/>
                  </a:cubicBezTo>
                  <a:cubicBezTo>
                    <a:pt x="3539" y="29122"/>
                    <a:pt x="2998" y="31080"/>
                    <a:pt x="2458" y="33035"/>
                  </a:cubicBezTo>
                  <a:cubicBezTo>
                    <a:pt x="2185" y="33559"/>
                    <a:pt x="2160" y="35245"/>
                    <a:pt x="1434" y="351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24"/>
            <p:cNvSpPr/>
            <p:nvPr/>
          </p:nvSpPr>
          <p:spPr>
            <a:xfrm rot="1533445">
              <a:off x="2137607" y="4076683"/>
              <a:ext cx="801636" cy="913074"/>
            </a:xfrm>
            <a:custGeom>
              <a:avLst/>
              <a:gdLst/>
              <a:ahLst/>
              <a:cxnLst/>
              <a:rect l="l" t="t" r="r" b="b"/>
              <a:pathLst>
                <a:path w="21444" h="24425" extrusionOk="0">
                  <a:moveTo>
                    <a:pt x="18685" y="3425"/>
                  </a:moveTo>
                  <a:cubicBezTo>
                    <a:pt x="16327" y="3270"/>
                    <a:pt x="16924" y="0"/>
                    <a:pt x="19073" y="146"/>
                  </a:cubicBezTo>
                  <a:cubicBezTo>
                    <a:pt x="21444" y="275"/>
                    <a:pt x="20870" y="3590"/>
                    <a:pt x="18685" y="3425"/>
                  </a:cubicBezTo>
                  <a:close/>
                  <a:moveTo>
                    <a:pt x="12244" y="2143"/>
                  </a:moveTo>
                  <a:cubicBezTo>
                    <a:pt x="10217" y="1812"/>
                    <a:pt x="9129" y="4834"/>
                    <a:pt x="11315" y="5461"/>
                  </a:cubicBezTo>
                  <a:cubicBezTo>
                    <a:pt x="13437" y="5997"/>
                    <a:pt x="14533" y="2666"/>
                    <a:pt x="12244" y="2143"/>
                  </a:cubicBezTo>
                  <a:close/>
                  <a:moveTo>
                    <a:pt x="19531" y="10804"/>
                  </a:moveTo>
                  <a:cubicBezTo>
                    <a:pt x="18383" y="9607"/>
                    <a:pt x="16126" y="11103"/>
                    <a:pt x="17050" y="12604"/>
                  </a:cubicBezTo>
                  <a:cubicBezTo>
                    <a:pt x="18156" y="14347"/>
                    <a:pt x="20985" y="12387"/>
                    <a:pt x="19531" y="10804"/>
                  </a:cubicBezTo>
                  <a:close/>
                  <a:moveTo>
                    <a:pt x="5536" y="7465"/>
                  </a:moveTo>
                  <a:cubicBezTo>
                    <a:pt x="3952" y="7679"/>
                    <a:pt x="3660" y="10553"/>
                    <a:pt x="5480" y="10589"/>
                  </a:cubicBezTo>
                  <a:cubicBezTo>
                    <a:pt x="7743" y="10986"/>
                    <a:pt x="7924" y="7087"/>
                    <a:pt x="5536" y="7465"/>
                  </a:cubicBezTo>
                  <a:close/>
                  <a:moveTo>
                    <a:pt x="16420" y="20271"/>
                  </a:moveTo>
                  <a:cubicBezTo>
                    <a:pt x="14480" y="19509"/>
                    <a:pt x="13155" y="22550"/>
                    <a:pt x="15108" y="23411"/>
                  </a:cubicBezTo>
                  <a:cubicBezTo>
                    <a:pt x="17338" y="24425"/>
                    <a:pt x="18800" y="21051"/>
                    <a:pt x="16420" y="20271"/>
                  </a:cubicBezTo>
                  <a:close/>
                  <a:moveTo>
                    <a:pt x="3560" y="20806"/>
                  </a:moveTo>
                  <a:cubicBezTo>
                    <a:pt x="1395" y="19951"/>
                    <a:pt x="1" y="23299"/>
                    <a:pt x="2488" y="23850"/>
                  </a:cubicBezTo>
                  <a:cubicBezTo>
                    <a:pt x="4217" y="24203"/>
                    <a:pt x="5254" y="21554"/>
                    <a:pt x="3560" y="2080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7" name="Google Shape;637;p24"/>
          <p:cNvGrpSpPr/>
          <p:nvPr/>
        </p:nvGrpSpPr>
        <p:grpSpPr>
          <a:xfrm rot="-3103400">
            <a:off x="-266152" y="-837793"/>
            <a:ext cx="1888160" cy="2073124"/>
            <a:chOff x="4758955" y="1331875"/>
            <a:chExt cx="1647687" cy="1809095"/>
          </a:xfrm>
        </p:grpSpPr>
        <p:sp>
          <p:nvSpPr>
            <p:cNvPr id="638" name="Google Shape;638;p24"/>
            <p:cNvSpPr/>
            <p:nvPr/>
          </p:nvSpPr>
          <p:spPr>
            <a:xfrm>
              <a:off x="4758955" y="1331875"/>
              <a:ext cx="1647687" cy="1809095"/>
            </a:xfrm>
            <a:custGeom>
              <a:avLst/>
              <a:gdLst/>
              <a:ahLst/>
              <a:cxnLst/>
              <a:rect l="l" t="t" r="r" b="b"/>
              <a:pathLst>
                <a:path w="46417" h="50964" extrusionOk="0">
                  <a:moveTo>
                    <a:pt x="45349" y="27886"/>
                  </a:moveTo>
                  <a:cubicBezTo>
                    <a:pt x="46417" y="31383"/>
                    <a:pt x="45806" y="32723"/>
                    <a:pt x="42974" y="34813"/>
                  </a:cubicBezTo>
                  <a:cubicBezTo>
                    <a:pt x="41983" y="36829"/>
                    <a:pt x="41159" y="39889"/>
                    <a:pt x="38301" y="39529"/>
                  </a:cubicBezTo>
                  <a:cubicBezTo>
                    <a:pt x="35134" y="39069"/>
                    <a:pt x="35140" y="35089"/>
                    <a:pt x="29940" y="32830"/>
                  </a:cubicBezTo>
                  <a:cubicBezTo>
                    <a:pt x="29044" y="32329"/>
                    <a:pt x="28118" y="31882"/>
                    <a:pt x="27175" y="31481"/>
                  </a:cubicBezTo>
                  <a:cubicBezTo>
                    <a:pt x="27391" y="31932"/>
                    <a:pt x="27542" y="32480"/>
                    <a:pt x="27755" y="32786"/>
                  </a:cubicBezTo>
                  <a:cubicBezTo>
                    <a:pt x="29793" y="37612"/>
                    <a:pt x="32937" y="48944"/>
                    <a:pt x="25390" y="50259"/>
                  </a:cubicBezTo>
                  <a:cubicBezTo>
                    <a:pt x="22864" y="50964"/>
                    <a:pt x="21910" y="48704"/>
                    <a:pt x="20030" y="47824"/>
                  </a:cubicBezTo>
                  <a:cubicBezTo>
                    <a:pt x="18854" y="47549"/>
                    <a:pt x="17356" y="47565"/>
                    <a:pt x="16640" y="46424"/>
                  </a:cubicBezTo>
                  <a:cubicBezTo>
                    <a:pt x="15611" y="43830"/>
                    <a:pt x="16288" y="40785"/>
                    <a:pt x="17109" y="38209"/>
                  </a:cubicBezTo>
                  <a:cubicBezTo>
                    <a:pt x="17835" y="35969"/>
                    <a:pt x="18955" y="33799"/>
                    <a:pt x="19005" y="31399"/>
                  </a:cubicBezTo>
                  <a:cubicBezTo>
                    <a:pt x="18985" y="31314"/>
                    <a:pt x="18968" y="31233"/>
                    <a:pt x="18953" y="31156"/>
                  </a:cubicBezTo>
                  <a:cubicBezTo>
                    <a:pt x="18269" y="31791"/>
                    <a:pt x="16975" y="32447"/>
                    <a:pt x="16669" y="32990"/>
                  </a:cubicBezTo>
                  <a:cubicBezTo>
                    <a:pt x="13756" y="35983"/>
                    <a:pt x="10516" y="41120"/>
                    <a:pt x="6537" y="42489"/>
                  </a:cubicBezTo>
                  <a:cubicBezTo>
                    <a:pt x="3777" y="42842"/>
                    <a:pt x="3567" y="39645"/>
                    <a:pt x="2676" y="37839"/>
                  </a:cubicBezTo>
                  <a:cubicBezTo>
                    <a:pt x="2147" y="37018"/>
                    <a:pt x="1234" y="36558"/>
                    <a:pt x="886" y="35618"/>
                  </a:cubicBezTo>
                  <a:cubicBezTo>
                    <a:pt x="220" y="33611"/>
                    <a:pt x="1149" y="31320"/>
                    <a:pt x="2542" y="29839"/>
                  </a:cubicBezTo>
                  <a:cubicBezTo>
                    <a:pt x="5592" y="26890"/>
                    <a:pt x="9909" y="25448"/>
                    <a:pt x="14177" y="25457"/>
                  </a:cubicBezTo>
                  <a:cubicBezTo>
                    <a:pt x="12619" y="24952"/>
                    <a:pt x="11003" y="24611"/>
                    <a:pt x="9386" y="24422"/>
                  </a:cubicBezTo>
                  <a:cubicBezTo>
                    <a:pt x="6221" y="24360"/>
                    <a:pt x="1825" y="23778"/>
                    <a:pt x="3303" y="19518"/>
                  </a:cubicBezTo>
                  <a:cubicBezTo>
                    <a:pt x="1730" y="18438"/>
                    <a:pt x="0" y="16536"/>
                    <a:pt x="1816" y="14801"/>
                  </a:cubicBezTo>
                  <a:cubicBezTo>
                    <a:pt x="2824" y="13804"/>
                    <a:pt x="4233" y="13487"/>
                    <a:pt x="5422" y="12801"/>
                  </a:cubicBezTo>
                  <a:cubicBezTo>
                    <a:pt x="5863" y="12348"/>
                    <a:pt x="5405" y="11631"/>
                    <a:pt x="5464" y="11071"/>
                  </a:cubicBezTo>
                  <a:cubicBezTo>
                    <a:pt x="5337" y="9269"/>
                    <a:pt x="6992" y="8061"/>
                    <a:pt x="8585" y="7684"/>
                  </a:cubicBezTo>
                  <a:cubicBezTo>
                    <a:pt x="15866" y="5555"/>
                    <a:pt x="19475" y="13610"/>
                    <a:pt x="20818" y="19804"/>
                  </a:cubicBezTo>
                  <a:cubicBezTo>
                    <a:pt x="20845" y="18556"/>
                    <a:pt x="20766" y="17301"/>
                    <a:pt x="20684" y="16050"/>
                  </a:cubicBezTo>
                  <a:cubicBezTo>
                    <a:pt x="20558" y="14019"/>
                    <a:pt x="20782" y="11986"/>
                    <a:pt x="20665" y="9957"/>
                  </a:cubicBezTo>
                  <a:cubicBezTo>
                    <a:pt x="20282" y="7355"/>
                    <a:pt x="18949" y="3049"/>
                    <a:pt x="22797" y="2572"/>
                  </a:cubicBezTo>
                  <a:cubicBezTo>
                    <a:pt x="24008" y="2401"/>
                    <a:pt x="25194" y="2854"/>
                    <a:pt x="26395" y="2917"/>
                  </a:cubicBezTo>
                  <a:cubicBezTo>
                    <a:pt x="28864" y="2704"/>
                    <a:pt x="29682" y="0"/>
                    <a:pt x="32454" y="2395"/>
                  </a:cubicBezTo>
                  <a:cubicBezTo>
                    <a:pt x="33277" y="3207"/>
                    <a:pt x="33817" y="4184"/>
                    <a:pt x="34146" y="5260"/>
                  </a:cubicBezTo>
                  <a:cubicBezTo>
                    <a:pt x="39289" y="9144"/>
                    <a:pt x="34918" y="16816"/>
                    <a:pt x="31638" y="20725"/>
                  </a:cubicBezTo>
                  <a:cubicBezTo>
                    <a:pt x="31487" y="20905"/>
                    <a:pt x="31221" y="21184"/>
                    <a:pt x="30886" y="21509"/>
                  </a:cubicBezTo>
                  <a:cubicBezTo>
                    <a:pt x="32746" y="21309"/>
                    <a:pt x="34650" y="21423"/>
                    <a:pt x="36480" y="21722"/>
                  </a:cubicBezTo>
                  <a:cubicBezTo>
                    <a:pt x="40059" y="22361"/>
                    <a:pt x="44368" y="23989"/>
                    <a:pt x="45349" y="2788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24"/>
            <p:cNvSpPr/>
            <p:nvPr/>
          </p:nvSpPr>
          <p:spPr>
            <a:xfrm>
              <a:off x="4803043" y="1431977"/>
              <a:ext cx="1579994" cy="1699975"/>
            </a:xfrm>
            <a:custGeom>
              <a:avLst/>
              <a:gdLst/>
              <a:ahLst/>
              <a:cxnLst/>
              <a:rect l="l" t="t" r="r" b="b"/>
              <a:pathLst>
                <a:path w="44510" h="47890" extrusionOk="0">
                  <a:moveTo>
                    <a:pt x="2118" y="36514"/>
                  </a:moveTo>
                  <a:cubicBezTo>
                    <a:pt x="1445" y="36356"/>
                    <a:pt x="2447" y="35142"/>
                    <a:pt x="2617" y="34809"/>
                  </a:cubicBezTo>
                  <a:cubicBezTo>
                    <a:pt x="3894" y="32827"/>
                    <a:pt x="5720" y="31248"/>
                    <a:pt x="7846" y="30241"/>
                  </a:cubicBezTo>
                  <a:cubicBezTo>
                    <a:pt x="8191" y="30072"/>
                    <a:pt x="8463" y="30575"/>
                    <a:pt x="8121" y="30764"/>
                  </a:cubicBezTo>
                  <a:cubicBezTo>
                    <a:pt x="6239" y="31661"/>
                    <a:pt x="4603" y="32991"/>
                    <a:pt x="3414" y="34696"/>
                  </a:cubicBezTo>
                  <a:cubicBezTo>
                    <a:pt x="3126" y="35107"/>
                    <a:pt x="2844" y="35524"/>
                    <a:pt x="2604" y="35967"/>
                  </a:cubicBezTo>
                  <a:cubicBezTo>
                    <a:pt x="2472" y="36175"/>
                    <a:pt x="2445" y="36572"/>
                    <a:pt x="2118" y="36514"/>
                  </a:cubicBezTo>
                  <a:close/>
                  <a:moveTo>
                    <a:pt x="19347" y="40015"/>
                  </a:moveTo>
                  <a:cubicBezTo>
                    <a:pt x="19198" y="39972"/>
                    <a:pt x="19091" y="39801"/>
                    <a:pt x="19143" y="39649"/>
                  </a:cubicBezTo>
                  <a:cubicBezTo>
                    <a:pt x="19354" y="39043"/>
                    <a:pt x="19501" y="38418"/>
                    <a:pt x="19599" y="37782"/>
                  </a:cubicBezTo>
                  <a:cubicBezTo>
                    <a:pt x="19731" y="36949"/>
                    <a:pt x="19863" y="36113"/>
                    <a:pt x="19964" y="35274"/>
                  </a:cubicBezTo>
                  <a:cubicBezTo>
                    <a:pt x="19983" y="35114"/>
                    <a:pt x="20144" y="35002"/>
                    <a:pt x="20300" y="35026"/>
                  </a:cubicBezTo>
                  <a:cubicBezTo>
                    <a:pt x="20464" y="35051"/>
                    <a:pt x="20569" y="35202"/>
                    <a:pt x="20549" y="35361"/>
                  </a:cubicBezTo>
                  <a:cubicBezTo>
                    <a:pt x="20473" y="36008"/>
                    <a:pt x="20374" y="36654"/>
                    <a:pt x="20275" y="37299"/>
                  </a:cubicBezTo>
                  <a:cubicBezTo>
                    <a:pt x="20144" y="38149"/>
                    <a:pt x="20004" y="39002"/>
                    <a:pt x="19711" y="39811"/>
                  </a:cubicBezTo>
                  <a:cubicBezTo>
                    <a:pt x="19658" y="39966"/>
                    <a:pt x="19501" y="40061"/>
                    <a:pt x="19347" y="40015"/>
                  </a:cubicBezTo>
                  <a:close/>
                  <a:moveTo>
                    <a:pt x="21440" y="43546"/>
                  </a:moveTo>
                  <a:cubicBezTo>
                    <a:pt x="21290" y="43503"/>
                    <a:pt x="21186" y="43333"/>
                    <a:pt x="21238" y="43181"/>
                  </a:cubicBezTo>
                  <a:cubicBezTo>
                    <a:pt x="21340" y="42865"/>
                    <a:pt x="21432" y="42548"/>
                    <a:pt x="21514" y="42226"/>
                  </a:cubicBezTo>
                  <a:lnTo>
                    <a:pt x="21514" y="42229"/>
                  </a:lnTo>
                  <a:cubicBezTo>
                    <a:pt x="21512" y="42239"/>
                    <a:pt x="21508" y="42252"/>
                    <a:pt x="21507" y="42265"/>
                  </a:cubicBezTo>
                  <a:cubicBezTo>
                    <a:pt x="22026" y="39917"/>
                    <a:pt x="22037" y="37501"/>
                    <a:pt x="21909" y="35113"/>
                  </a:cubicBezTo>
                  <a:cubicBezTo>
                    <a:pt x="21878" y="34729"/>
                    <a:pt x="22447" y="34661"/>
                    <a:pt x="22497" y="35048"/>
                  </a:cubicBezTo>
                  <a:cubicBezTo>
                    <a:pt x="22629" y="37473"/>
                    <a:pt x="22619" y="39962"/>
                    <a:pt x="22095" y="42344"/>
                  </a:cubicBezTo>
                  <a:cubicBezTo>
                    <a:pt x="22023" y="42682"/>
                    <a:pt x="21915" y="43016"/>
                    <a:pt x="21807" y="43345"/>
                  </a:cubicBezTo>
                  <a:cubicBezTo>
                    <a:pt x="21755" y="43500"/>
                    <a:pt x="21594" y="43594"/>
                    <a:pt x="21440" y="43546"/>
                  </a:cubicBezTo>
                  <a:close/>
                  <a:moveTo>
                    <a:pt x="23273" y="47809"/>
                  </a:moveTo>
                  <a:cubicBezTo>
                    <a:pt x="23108" y="47708"/>
                    <a:pt x="23101" y="47500"/>
                    <a:pt x="23203" y="47350"/>
                  </a:cubicBezTo>
                  <a:cubicBezTo>
                    <a:pt x="23305" y="47153"/>
                    <a:pt x="23388" y="46948"/>
                    <a:pt x="23459" y="46779"/>
                  </a:cubicBezTo>
                  <a:cubicBezTo>
                    <a:pt x="24089" y="44995"/>
                    <a:pt x="24376" y="43102"/>
                    <a:pt x="24475" y="41216"/>
                  </a:cubicBezTo>
                  <a:cubicBezTo>
                    <a:pt x="24585" y="39463"/>
                    <a:pt x="24426" y="37699"/>
                    <a:pt x="23899" y="36020"/>
                  </a:cubicBezTo>
                  <a:cubicBezTo>
                    <a:pt x="23814" y="35648"/>
                    <a:pt x="24369" y="35502"/>
                    <a:pt x="24474" y="35882"/>
                  </a:cubicBezTo>
                  <a:cubicBezTo>
                    <a:pt x="25347" y="38657"/>
                    <a:pt x="25199" y="41638"/>
                    <a:pt x="24688" y="44468"/>
                  </a:cubicBezTo>
                  <a:cubicBezTo>
                    <a:pt x="24447" y="45572"/>
                    <a:pt x="24215" y="46703"/>
                    <a:pt x="23682" y="47710"/>
                  </a:cubicBezTo>
                  <a:cubicBezTo>
                    <a:pt x="23600" y="47850"/>
                    <a:pt x="23406" y="47889"/>
                    <a:pt x="23273" y="47809"/>
                  </a:cubicBezTo>
                  <a:close/>
                  <a:moveTo>
                    <a:pt x="39791" y="24452"/>
                  </a:moveTo>
                  <a:cubicBezTo>
                    <a:pt x="38304" y="23751"/>
                    <a:pt x="36795" y="22992"/>
                    <a:pt x="35166" y="22694"/>
                  </a:cubicBezTo>
                  <a:cubicBezTo>
                    <a:pt x="34785" y="22628"/>
                    <a:pt x="34868" y="22062"/>
                    <a:pt x="35255" y="22111"/>
                  </a:cubicBezTo>
                  <a:cubicBezTo>
                    <a:pt x="36938" y="22407"/>
                    <a:pt x="38494" y="23187"/>
                    <a:pt x="40028" y="23912"/>
                  </a:cubicBezTo>
                  <a:cubicBezTo>
                    <a:pt x="40376" y="24077"/>
                    <a:pt x="40150" y="24602"/>
                    <a:pt x="39791" y="24452"/>
                  </a:cubicBezTo>
                  <a:close/>
                  <a:moveTo>
                    <a:pt x="43749" y="29330"/>
                  </a:moveTo>
                  <a:cubicBezTo>
                    <a:pt x="43885" y="29415"/>
                    <a:pt x="44071" y="29371"/>
                    <a:pt x="44156" y="29233"/>
                  </a:cubicBezTo>
                  <a:cubicBezTo>
                    <a:pt x="44509" y="28686"/>
                    <a:pt x="42074" y="26846"/>
                    <a:pt x="41604" y="26544"/>
                  </a:cubicBezTo>
                  <a:cubicBezTo>
                    <a:pt x="40291" y="25621"/>
                    <a:pt x="38835" y="24933"/>
                    <a:pt x="37376" y="24276"/>
                  </a:cubicBezTo>
                  <a:cubicBezTo>
                    <a:pt x="37018" y="24125"/>
                    <a:pt x="36789" y="24662"/>
                    <a:pt x="37138" y="24818"/>
                  </a:cubicBezTo>
                  <a:cubicBezTo>
                    <a:pt x="39562" y="25917"/>
                    <a:pt x="42127" y="27161"/>
                    <a:pt x="43749" y="29330"/>
                  </a:cubicBezTo>
                  <a:close/>
                  <a:moveTo>
                    <a:pt x="37516" y="29706"/>
                  </a:moveTo>
                  <a:cubicBezTo>
                    <a:pt x="37400" y="29722"/>
                    <a:pt x="37304" y="29645"/>
                    <a:pt x="37217" y="29581"/>
                  </a:cubicBezTo>
                  <a:cubicBezTo>
                    <a:pt x="36714" y="29226"/>
                    <a:pt x="36197" y="28888"/>
                    <a:pt x="35676" y="28556"/>
                  </a:cubicBezTo>
                  <a:cubicBezTo>
                    <a:pt x="34050" y="27487"/>
                    <a:pt x="32282" y="26595"/>
                    <a:pt x="30422" y="26030"/>
                  </a:cubicBezTo>
                  <a:cubicBezTo>
                    <a:pt x="30055" y="25915"/>
                    <a:pt x="30207" y="25361"/>
                    <a:pt x="30584" y="25462"/>
                  </a:cubicBezTo>
                  <a:cubicBezTo>
                    <a:pt x="32460" y="26034"/>
                    <a:pt x="34236" y="26912"/>
                    <a:pt x="35876" y="27983"/>
                  </a:cubicBezTo>
                  <a:cubicBezTo>
                    <a:pt x="36483" y="28370"/>
                    <a:pt x="37089" y="28761"/>
                    <a:pt x="37672" y="29182"/>
                  </a:cubicBezTo>
                  <a:cubicBezTo>
                    <a:pt x="37876" y="29330"/>
                    <a:pt x="37767" y="29687"/>
                    <a:pt x="37516" y="29706"/>
                  </a:cubicBezTo>
                  <a:close/>
                  <a:moveTo>
                    <a:pt x="36323" y="32130"/>
                  </a:moveTo>
                  <a:cubicBezTo>
                    <a:pt x="36595" y="32411"/>
                    <a:pt x="37009" y="32006"/>
                    <a:pt x="36754" y="31726"/>
                  </a:cubicBezTo>
                  <a:cubicBezTo>
                    <a:pt x="35978" y="30879"/>
                    <a:pt x="35121" y="30115"/>
                    <a:pt x="34277" y="29336"/>
                  </a:cubicBezTo>
                  <a:cubicBezTo>
                    <a:pt x="32611" y="27781"/>
                    <a:pt x="30731" y="26478"/>
                    <a:pt x="28750" y="25358"/>
                  </a:cubicBezTo>
                  <a:cubicBezTo>
                    <a:pt x="26787" y="24238"/>
                    <a:pt x="24695" y="23358"/>
                    <a:pt x="22506" y="22793"/>
                  </a:cubicBezTo>
                  <a:cubicBezTo>
                    <a:pt x="22125" y="22558"/>
                    <a:pt x="21794" y="23094"/>
                    <a:pt x="22187" y="23302"/>
                  </a:cubicBezTo>
                  <a:cubicBezTo>
                    <a:pt x="22375" y="23387"/>
                    <a:pt x="22582" y="23435"/>
                    <a:pt x="22779" y="23491"/>
                  </a:cubicBezTo>
                  <a:cubicBezTo>
                    <a:pt x="25489" y="24192"/>
                    <a:pt x="27989" y="25509"/>
                    <a:pt x="30334" y="27012"/>
                  </a:cubicBezTo>
                  <a:cubicBezTo>
                    <a:pt x="32554" y="28443"/>
                    <a:pt x="34487" y="30238"/>
                    <a:pt x="36323" y="32130"/>
                  </a:cubicBezTo>
                  <a:close/>
                  <a:moveTo>
                    <a:pt x="24930" y="28360"/>
                  </a:moveTo>
                  <a:cubicBezTo>
                    <a:pt x="24497" y="27667"/>
                    <a:pt x="24165" y="26911"/>
                    <a:pt x="23670" y="26252"/>
                  </a:cubicBezTo>
                  <a:cubicBezTo>
                    <a:pt x="22923" y="25209"/>
                    <a:pt x="22033" y="24287"/>
                    <a:pt x="21078" y="23439"/>
                  </a:cubicBezTo>
                  <a:cubicBezTo>
                    <a:pt x="20786" y="23193"/>
                    <a:pt x="21150" y="22737"/>
                    <a:pt x="21452" y="22980"/>
                  </a:cubicBezTo>
                  <a:cubicBezTo>
                    <a:pt x="22440" y="23853"/>
                    <a:pt x="23360" y="24806"/>
                    <a:pt x="24129" y="25877"/>
                  </a:cubicBezTo>
                  <a:cubicBezTo>
                    <a:pt x="24632" y="26544"/>
                    <a:pt x="24980" y="27303"/>
                    <a:pt x="25410" y="28015"/>
                  </a:cubicBezTo>
                  <a:cubicBezTo>
                    <a:pt x="25631" y="28330"/>
                    <a:pt x="25160" y="28672"/>
                    <a:pt x="24930" y="28360"/>
                  </a:cubicBezTo>
                  <a:close/>
                  <a:moveTo>
                    <a:pt x="22440" y="19451"/>
                  </a:moveTo>
                  <a:cubicBezTo>
                    <a:pt x="22326" y="19334"/>
                    <a:pt x="22330" y="19148"/>
                    <a:pt x="22443" y="19032"/>
                  </a:cubicBezTo>
                  <a:cubicBezTo>
                    <a:pt x="22993" y="18482"/>
                    <a:pt x="23512" y="17904"/>
                    <a:pt x="24035" y="17326"/>
                  </a:cubicBezTo>
                  <a:cubicBezTo>
                    <a:pt x="24030" y="17335"/>
                    <a:pt x="24023" y="17342"/>
                    <a:pt x="24017" y="17348"/>
                  </a:cubicBezTo>
                  <a:cubicBezTo>
                    <a:pt x="24596" y="16708"/>
                    <a:pt x="25167" y="16054"/>
                    <a:pt x="25617" y="15313"/>
                  </a:cubicBezTo>
                  <a:cubicBezTo>
                    <a:pt x="25843" y="15062"/>
                    <a:pt x="25897" y="14341"/>
                    <a:pt x="26346" y="14498"/>
                  </a:cubicBezTo>
                  <a:cubicBezTo>
                    <a:pt x="27115" y="14777"/>
                    <a:pt x="24805" y="17371"/>
                    <a:pt x="24475" y="17720"/>
                  </a:cubicBezTo>
                  <a:cubicBezTo>
                    <a:pt x="23948" y="18309"/>
                    <a:pt x="23413" y="18896"/>
                    <a:pt x="22857" y="19455"/>
                  </a:cubicBezTo>
                  <a:cubicBezTo>
                    <a:pt x="22744" y="19567"/>
                    <a:pt x="22552" y="19566"/>
                    <a:pt x="22440" y="19451"/>
                  </a:cubicBezTo>
                  <a:close/>
                  <a:moveTo>
                    <a:pt x="23269" y="20045"/>
                  </a:moveTo>
                  <a:cubicBezTo>
                    <a:pt x="23365" y="20170"/>
                    <a:pt x="23560" y="20203"/>
                    <a:pt x="23683" y="20102"/>
                  </a:cubicBezTo>
                  <a:cubicBezTo>
                    <a:pt x="24649" y="19311"/>
                    <a:pt x="25604" y="18503"/>
                    <a:pt x="26524" y="17660"/>
                  </a:cubicBezTo>
                  <a:cubicBezTo>
                    <a:pt x="29200" y="15203"/>
                    <a:pt x="30673" y="13065"/>
                    <a:pt x="31462" y="9468"/>
                  </a:cubicBezTo>
                  <a:cubicBezTo>
                    <a:pt x="31563" y="9092"/>
                    <a:pt x="30999" y="8937"/>
                    <a:pt x="30895" y="9304"/>
                  </a:cubicBezTo>
                  <a:cubicBezTo>
                    <a:pt x="29996" y="13453"/>
                    <a:pt x="28120" y="15532"/>
                    <a:pt x="24991" y="18233"/>
                  </a:cubicBezTo>
                  <a:cubicBezTo>
                    <a:pt x="24447" y="18698"/>
                    <a:pt x="23895" y="19175"/>
                    <a:pt x="23327" y="19632"/>
                  </a:cubicBezTo>
                  <a:cubicBezTo>
                    <a:pt x="23203" y="19731"/>
                    <a:pt x="23171" y="19912"/>
                    <a:pt x="23269" y="20045"/>
                  </a:cubicBezTo>
                  <a:close/>
                  <a:moveTo>
                    <a:pt x="27861" y="6740"/>
                  </a:moveTo>
                  <a:cubicBezTo>
                    <a:pt x="27707" y="6736"/>
                    <a:pt x="27561" y="6600"/>
                    <a:pt x="27571" y="6440"/>
                  </a:cubicBezTo>
                  <a:cubicBezTo>
                    <a:pt x="27615" y="5769"/>
                    <a:pt x="27624" y="5094"/>
                    <a:pt x="27632" y="4420"/>
                  </a:cubicBezTo>
                  <a:cubicBezTo>
                    <a:pt x="27660" y="3074"/>
                    <a:pt x="27615" y="1726"/>
                    <a:pt x="27427" y="399"/>
                  </a:cubicBezTo>
                  <a:cubicBezTo>
                    <a:pt x="27407" y="238"/>
                    <a:pt x="27525" y="90"/>
                    <a:pt x="27686" y="71"/>
                  </a:cubicBezTo>
                  <a:cubicBezTo>
                    <a:pt x="28159" y="48"/>
                    <a:pt x="28013" y="761"/>
                    <a:pt x="28100" y="1072"/>
                  </a:cubicBezTo>
                  <a:cubicBezTo>
                    <a:pt x="28212" y="1982"/>
                    <a:pt x="28229" y="2898"/>
                    <a:pt x="28228" y="3813"/>
                  </a:cubicBezTo>
                  <a:cubicBezTo>
                    <a:pt x="28225" y="4449"/>
                    <a:pt x="28218" y="5083"/>
                    <a:pt x="28196" y="5718"/>
                  </a:cubicBezTo>
                  <a:cubicBezTo>
                    <a:pt x="28136" y="6036"/>
                    <a:pt x="28325" y="6712"/>
                    <a:pt x="27861" y="6740"/>
                  </a:cubicBezTo>
                  <a:close/>
                  <a:moveTo>
                    <a:pt x="25817" y="9134"/>
                  </a:moveTo>
                  <a:cubicBezTo>
                    <a:pt x="25659" y="9111"/>
                    <a:pt x="25542" y="8956"/>
                    <a:pt x="25568" y="8798"/>
                  </a:cubicBezTo>
                  <a:cubicBezTo>
                    <a:pt x="25653" y="8274"/>
                    <a:pt x="25705" y="7745"/>
                    <a:pt x="25749" y="7257"/>
                  </a:cubicBezTo>
                  <a:cubicBezTo>
                    <a:pt x="25856" y="5887"/>
                    <a:pt x="25979" y="4532"/>
                    <a:pt x="25896" y="3162"/>
                  </a:cubicBezTo>
                  <a:cubicBezTo>
                    <a:pt x="25828" y="2335"/>
                    <a:pt x="25718" y="1502"/>
                    <a:pt x="25440" y="718"/>
                  </a:cubicBezTo>
                  <a:cubicBezTo>
                    <a:pt x="25181" y="410"/>
                    <a:pt x="25624" y="1"/>
                    <a:pt x="25897" y="321"/>
                  </a:cubicBezTo>
                  <a:cubicBezTo>
                    <a:pt x="26789" y="2495"/>
                    <a:pt x="26504" y="4975"/>
                    <a:pt x="26341" y="7265"/>
                  </a:cubicBezTo>
                  <a:cubicBezTo>
                    <a:pt x="26295" y="7806"/>
                    <a:pt x="26241" y="8351"/>
                    <a:pt x="26152" y="8885"/>
                  </a:cubicBezTo>
                  <a:cubicBezTo>
                    <a:pt x="26127" y="9046"/>
                    <a:pt x="25972" y="9157"/>
                    <a:pt x="25817" y="9134"/>
                  </a:cubicBezTo>
                  <a:close/>
                  <a:moveTo>
                    <a:pt x="16423" y="20184"/>
                  </a:moveTo>
                  <a:cubicBezTo>
                    <a:pt x="14593" y="18092"/>
                    <a:pt x="12497" y="16103"/>
                    <a:pt x="9834" y="15158"/>
                  </a:cubicBezTo>
                  <a:cubicBezTo>
                    <a:pt x="9485" y="15003"/>
                    <a:pt x="9712" y="14466"/>
                    <a:pt x="10070" y="14617"/>
                  </a:cubicBezTo>
                  <a:cubicBezTo>
                    <a:pt x="11450" y="15136"/>
                    <a:pt x="12737" y="15893"/>
                    <a:pt x="13881" y="16820"/>
                  </a:cubicBezTo>
                  <a:cubicBezTo>
                    <a:pt x="14475" y="17313"/>
                    <a:pt x="15034" y="17846"/>
                    <a:pt x="15570" y="18400"/>
                  </a:cubicBezTo>
                  <a:cubicBezTo>
                    <a:pt x="15339" y="18134"/>
                    <a:pt x="15106" y="17871"/>
                    <a:pt x="14870" y="17609"/>
                  </a:cubicBezTo>
                  <a:cubicBezTo>
                    <a:pt x="13939" y="16580"/>
                    <a:pt x="13030" y="15523"/>
                    <a:pt x="11984" y="14606"/>
                  </a:cubicBezTo>
                  <a:cubicBezTo>
                    <a:pt x="11163" y="13886"/>
                    <a:pt x="10254" y="13283"/>
                    <a:pt x="9317" y="12736"/>
                  </a:cubicBezTo>
                  <a:cubicBezTo>
                    <a:pt x="8027" y="11991"/>
                    <a:pt x="6717" y="11255"/>
                    <a:pt x="5274" y="10877"/>
                  </a:cubicBezTo>
                  <a:cubicBezTo>
                    <a:pt x="5035" y="10812"/>
                    <a:pt x="4640" y="10867"/>
                    <a:pt x="4641" y="10520"/>
                  </a:cubicBezTo>
                  <a:cubicBezTo>
                    <a:pt x="4644" y="10345"/>
                    <a:pt x="4808" y="10211"/>
                    <a:pt x="4981" y="10234"/>
                  </a:cubicBezTo>
                  <a:cubicBezTo>
                    <a:pt x="6818" y="10542"/>
                    <a:pt x="8450" y="11560"/>
                    <a:pt x="10035" y="12480"/>
                  </a:cubicBezTo>
                  <a:cubicBezTo>
                    <a:pt x="12134" y="13680"/>
                    <a:pt x="13758" y="15447"/>
                    <a:pt x="15333" y="17244"/>
                  </a:cubicBezTo>
                  <a:cubicBezTo>
                    <a:pt x="15763" y="17724"/>
                    <a:pt x="16190" y="18207"/>
                    <a:pt x="16603" y="18703"/>
                  </a:cubicBezTo>
                  <a:cubicBezTo>
                    <a:pt x="16761" y="18899"/>
                    <a:pt x="16562" y="19218"/>
                    <a:pt x="16317" y="19168"/>
                  </a:cubicBezTo>
                  <a:lnTo>
                    <a:pt x="16289" y="19162"/>
                  </a:lnTo>
                  <a:cubicBezTo>
                    <a:pt x="16478" y="19366"/>
                    <a:pt x="16665" y="19573"/>
                    <a:pt x="16850" y="19780"/>
                  </a:cubicBezTo>
                  <a:cubicBezTo>
                    <a:pt x="17109" y="20059"/>
                    <a:pt x="16690" y="20463"/>
                    <a:pt x="16423" y="20184"/>
                  </a:cubicBezTo>
                  <a:close/>
                  <a:moveTo>
                    <a:pt x="15338" y="20040"/>
                  </a:moveTo>
                  <a:cubicBezTo>
                    <a:pt x="15470" y="20132"/>
                    <a:pt x="15661" y="20083"/>
                    <a:pt x="15746" y="19951"/>
                  </a:cubicBezTo>
                  <a:cubicBezTo>
                    <a:pt x="15834" y="19812"/>
                    <a:pt x="15789" y="19632"/>
                    <a:pt x="15655" y="19543"/>
                  </a:cubicBezTo>
                  <a:cubicBezTo>
                    <a:pt x="15279" y="19284"/>
                    <a:pt x="14892" y="19041"/>
                    <a:pt x="14499" y="18804"/>
                  </a:cubicBezTo>
                  <a:cubicBezTo>
                    <a:pt x="12722" y="17711"/>
                    <a:pt x="10859" y="16675"/>
                    <a:pt x="8782" y="16308"/>
                  </a:cubicBezTo>
                  <a:cubicBezTo>
                    <a:pt x="7533" y="16077"/>
                    <a:pt x="6252" y="16062"/>
                    <a:pt x="4982" y="16058"/>
                  </a:cubicBezTo>
                  <a:cubicBezTo>
                    <a:pt x="4086" y="16088"/>
                    <a:pt x="3175" y="16067"/>
                    <a:pt x="2298" y="16275"/>
                  </a:cubicBezTo>
                  <a:cubicBezTo>
                    <a:pt x="2075" y="16301"/>
                    <a:pt x="1877" y="16512"/>
                    <a:pt x="1995" y="16738"/>
                  </a:cubicBezTo>
                  <a:cubicBezTo>
                    <a:pt x="2156" y="17030"/>
                    <a:pt x="2476" y="16811"/>
                    <a:pt x="2722" y="16785"/>
                  </a:cubicBezTo>
                  <a:cubicBezTo>
                    <a:pt x="4858" y="16568"/>
                    <a:pt x="7093" y="16554"/>
                    <a:pt x="9199" y="16998"/>
                  </a:cubicBezTo>
                  <a:cubicBezTo>
                    <a:pt x="11442" y="17539"/>
                    <a:pt x="13421" y="18801"/>
                    <a:pt x="15338" y="20040"/>
                  </a:cubicBezTo>
                  <a:close/>
                  <a:moveTo>
                    <a:pt x="12665" y="26993"/>
                  </a:moveTo>
                  <a:cubicBezTo>
                    <a:pt x="12448" y="26645"/>
                    <a:pt x="12914" y="26464"/>
                    <a:pt x="13174" y="26365"/>
                  </a:cubicBezTo>
                  <a:cubicBezTo>
                    <a:pt x="13966" y="26066"/>
                    <a:pt x="14798" y="25893"/>
                    <a:pt x="15631" y="25746"/>
                  </a:cubicBezTo>
                  <a:cubicBezTo>
                    <a:pt x="16232" y="25637"/>
                    <a:pt x="16834" y="25534"/>
                    <a:pt x="17439" y="25444"/>
                  </a:cubicBezTo>
                  <a:cubicBezTo>
                    <a:pt x="17691" y="25409"/>
                    <a:pt x="17859" y="25745"/>
                    <a:pt x="17690" y="25928"/>
                  </a:cubicBezTo>
                  <a:cubicBezTo>
                    <a:pt x="17629" y="26005"/>
                    <a:pt x="17533" y="26028"/>
                    <a:pt x="17442" y="26040"/>
                  </a:cubicBezTo>
                  <a:cubicBezTo>
                    <a:pt x="16343" y="26221"/>
                    <a:pt x="15233" y="26380"/>
                    <a:pt x="14154" y="26668"/>
                  </a:cubicBezTo>
                  <a:cubicBezTo>
                    <a:pt x="13851" y="26756"/>
                    <a:pt x="13548" y="26848"/>
                    <a:pt x="13256" y="26970"/>
                  </a:cubicBezTo>
                  <a:cubicBezTo>
                    <a:pt x="13072" y="27072"/>
                    <a:pt x="12827" y="27221"/>
                    <a:pt x="12665" y="26993"/>
                  </a:cubicBezTo>
                  <a:close/>
                  <a:moveTo>
                    <a:pt x="7912" y="27040"/>
                  </a:moveTo>
                  <a:cubicBezTo>
                    <a:pt x="8077" y="27221"/>
                    <a:pt x="8296" y="27101"/>
                    <a:pt x="8445" y="26971"/>
                  </a:cubicBezTo>
                  <a:cubicBezTo>
                    <a:pt x="8957" y="26668"/>
                    <a:pt x="9499" y="26416"/>
                    <a:pt x="10047" y="26185"/>
                  </a:cubicBezTo>
                  <a:cubicBezTo>
                    <a:pt x="11210" y="25706"/>
                    <a:pt x="12382" y="25328"/>
                    <a:pt x="13591" y="24977"/>
                  </a:cubicBezTo>
                  <a:cubicBezTo>
                    <a:pt x="14908" y="24609"/>
                    <a:pt x="16281" y="24214"/>
                    <a:pt x="17655" y="24484"/>
                  </a:cubicBezTo>
                  <a:cubicBezTo>
                    <a:pt x="18039" y="24549"/>
                    <a:pt x="18140" y="23975"/>
                    <a:pt x="17763" y="23903"/>
                  </a:cubicBezTo>
                  <a:cubicBezTo>
                    <a:pt x="16148" y="23584"/>
                    <a:pt x="14543" y="24093"/>
                    <a:pt x="13001" y="24536"/>
                  </a:cubicBezTo>
                  <a:cubicBezTo>
                    <a:pt x="11536" y="24970"/>
                    <a:pt x="10067" y="25473"/>
                    <a:pt x="8696" y="26159"/>
                  </a:cubicBezTo>
                  <a:cubicBezTo>
                    <a:pt x="8411" y="26343"/>
                    <a:pt x="7580" y="26590"/>
                    <a:pt x="7912" y="27040"/>
                  </a:cubicBezTo>
                  <a:close/>
                  <a:moveTo>
                    <a:pt x="978" y="34385"/>
                  </a:moveTo>
                  <a:cubicBezTo>
                    <a:pt x="1162" y="34450"/>
                    <a:pt x="1379" y="34311"/>
                    <a:pt x="1385" y="34115"/>
                  </a:cubicBezTo>
                  <a:cubicBezTo>
                    <a:pt x="1805" y="33524"/>
                    <a:pt x="2370" y="33057"/>
                    <a:pt x="2923" y="32593"/>
                  </a:cubicBezTo>
                  <a:cubicBezTo>
                    <a:pt x="3960" y="31799"/>
                    <a:pt x="5008" y="31018"/>
                    <a:pt x="6085" y="30278"/>
                  </a:cubicBezTo>
                  <a:cubicBezTo>
                    <a:pt x="6397" y="30052"/>
                    <a:pt x="6059" y="29579"/>
                    <a:pt x="5743" y="29796"/>
                  </a:cubicBezTo>
                  <a:cubicBezTo>
                    <a:pt x="4930" y="30348"/>
                    <a:pt x="4144" y="30935"/>
                    <a:pt x="3358" y="31521"/>
                  </a:cubicBezTo>
                  <a:cubicBezTo>
                    <a:pt x="2958" y="31829"/>
                    <a:pt x="1" y="33971"/>
                    <a:pt x="978" y="343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24"/>
            <p:cNvSpPr/>
            <p:nvPr/>
          </p:nvSpPr>
          <p:spPr>
            <a:xfrm>
              <a:off x="4885929" y="1605345"/>
              <a:ext cx="1282489" cy="1199106"/>
            </a:xfrm>
            <a:custGeom>
              <a:avLst/>
              <a:gdLst/>
              <a:ahLst/>
              <a:cxnLst/>
              <a:rect l="l" t="t" r="r" b="b"/>
              <a:pathLst>
                <a:path w="36129" h="33780" extrusionOk="0">
                  <a:moveTo>
                    <a:pt x="35368" y="15342"/>
                  </a:moveTo>
                  <a:cubicBezTo>
                    <a:pt x="36129" y="16807"/>
                    <a:pt x="34540" y="17119"/>
                    <a:pt x="33481" y="17455"/>
                  </a:cubicBezTo>
                  <a:cubicBezTo>
                    <a:pt x="33190" y="17536"/>
                    <a:pt x="32874" y="17638"/>
                    <a:pt x="32625" y="17797"/>
                  </a:cubicBezTo>
                  <a:cubicBezTo>
                    <a:pt x="32601" y="17817"/>
                    <a:pt x="32591" y="17843"/>
                    <a:pt x="32591" y="17872"/>
                  </a:cubicBezTo>
                  <a:cubicBezTo>
                    <a:pt x="32773" y="18742"/>
                    <a:pt x="33660" y="19755"/>
                    <a:pt x="32913" y="20583"/>
                  </a:cubicBezTo>
                  <a:cubicBezTo>
                    <a:pt x="32730" y="20753"/>
                    <a:pt x="32471" y="20790"/>
                    <a:pt x="32236" y="20829"/>
                  </a:cubicBezTo>
                  <a:cubicBezTo>
                    <a:pt x="31751" y="20908"/>
                    <a:pt x="31248" y="20914"/>
                    <a:pt x="30762" y="20917"/>
                  </a:cubicBezTo>
                  <a:cubicBezTo>
                    <a:pt x="30493" y="20936"/>
                    <a:pt x="30168" y="20908"/>
                    <a:pt x="29956" y="21102"/>
                  </a:cubicBezTo>
                  <a:cubicBezTo>
                    <a:pt x="29897" y="21160"/>
                    <a:pt x="29871" y="21235"/>
                    <a:pt x="29848" y="21309"/>
                  </a:cubicBezTo>
                  <a:cubicBezTo>
                    <a:pt x="29780" y="21692"/>
                    <a:pt x="29816" y="22077"/>
                    <a:pt x="29838" y="22461"/>
                  </a:cubicBezTo>
                  <a:cubicBezTo>
                    <a:pt x="29947" y="23603"/>
                    <a:pt x="29445" y="24373"/>
                    <a:pt x="28285" y="23689"/>
                  </a:cubicBezTo>
                  <a:cubicBezTo>
                    <a:pt x="27281" y="23029"/>
                    <a:pt x="26473" y="22119"/>
                    <a:pt x="25530" y="21380"/>
                  </a:cubicBezTo>
                  <a:cubicBezTo>
                    <a:pt x="24117" y="20238"/>
                    <a:pt x="22697" y="19085"/>
                    <a:pt x="21006" y="18407"/>
                  </a:cubicBezTo>
                  <a:cubicBezTo>
                    <a:pt x="18907" y="17628"/>
                    <a:pt x="18862" y="17921"/>
                    <a:pt x="19663" y="19895"/>
                  </a:cubicBezTo>
                  <a:cubicBezTo>
                    <a:pt x="20411" y="21613"/>
                    <a:pt x="21065" y="23368"/>
                    <a:pt x="21595" y="25165"/>
                  </a:cubicBezTo>
                  <a:cubicBezTo>
                    <a:pt x="21982" y="26356"/>
                    <a:pt x="22225" y="27595"/>
                    <a:pt x="22207" y="28850"/>
                  </a:cubicBezTo>
                  <a:cubicBezTo>
                    <a:pt x="22179" y="29657"/>
                    <a:pt x="22160" y="30539"/>
                    <a:pt x="21715" y="31238"/>
                  </a:cubicBezTo>
                  <a:cubicBezTo>
                    <a:pt x="21456" y="31689"/>
                    <a:pt x="20831" y="31806"/>
                    <a:pt x="20386" y="31573"/>
                  </a:cubicBezTo>
                  <a:cubicBezTo>
                    <a:pt x="20192" y="31472"/>
                    <a:pt x="20037" y="31317"/>
                    <a:pt x="19870" y="31183"/>
                  </a:cubicBezTo>
                  <a:cubicBezTo>
                    <a:pt x="19807" y="31123"/>
                    <a:pt x="19731" y="31111"/>
                    <a:pt x="19656" y="31157"/>
                  </a:cubicBezTo>
                  <a:cubicBezTo>
                    <a:pt x="19177" y="31511"/>
                    <a:pt x="18893" y="32085"/>
                    <a:pt x="18463" y="32499"/>
                  </a:cubicBezTo>
                  <a:cubicBezTo>
                    <a:pt x="17931" y="32999"/>
                    <a:pt x="17372" y="33658"/>
                    <a:pt x="16608" y="33757"/>
                  </a:cubicBezTo>
                  <a:cubicBezTo>
                    <a:pt x="16326" y="33780"/>
                    <a:pt x="16037" y="33740"/>
                    <a:pt x="15786" y="33606"/>
                  </a:cubicBezTo>
                  <a:cubicBezTo>
                    <a:pt x="15490" y="33488"/>
                    <a:pt x="15333" y="33129"/>
                    <a:pt x="15020" y="33071"/>
                  </a:cubicBezTo>
                  <a:cubicBezTo>
                    <a:pt x="14440" y="33090"/>
                    <a:pt x="13904" y="33494"/>
                    <a:pt x="13306" y="33337"/>
                  </a:cubicBezTo>
                  <a:cubicBezTo>
                    <a:pt x="12902" y="33225"/>
                    <a:pt x="12485" y="33047"/>
                    <a:pt x="12229" y="32697"/>
                  </a:cubicBezTo>
                  <a:cubicBezTo>
                    <a:pt x="11159" y="31249"/>
                    <a:pt x="12054" y="29201"/>
                    <a:pt x="12466" y="27648"/>
                  </a:cubicBezTo>
                  <a:cubicBezTo>
                    <a:pt x="12885" y="26249"/>
                    <a:pt x="13424" y="24896"/>
                    <a:pt x="13999" y="23558"/>
                  </a:cubicBezTo>
                  <a:cubicBezTo>
                    <a:pt x="14276" y="22907"/>
                    <a:pt x="14555" y="22257"/>
                    <a:pt x="14813" y="21609"/>
                  </a:cubicBezTo>
                  <a:cubicBezTo>
                    <a:pt x="15125" y="20719"/>
                    <a:pt x="15541" y="19827"/>
                    <a:pt x="15478" y="18874"/>
                  </a:cubicBezTo>
                  <a:cubicBezTo>
                    <a:pt x="15378" y="18165"/>
                    <a:pt x="14378" y="17631"/>
                    <a:pt x="13785" y="17356"/>
                  </a:cubicBezTo>
                  <a:cubicBezTo>
                    <a:pt x="11809" y="16529"/>
                    <a:pt x="9554" y="16844"/>
                    <a:pt x="7650" y="17701"/>
                  </a:cubicBezTo>
                  <a:cubicBezTo>
                    <a:pt x="6792" y="18096"/>
                    <a:pt x="5994" y="18611"/>
                    <a:pt x="5297" y="19248"/>
                  </a:cubicBezTo>
                  <a:cubicBezTo>
                    <a:pt x="4358" y="20063"/>
                    <a:pt x="3471" y="21033"/>
                    <a:pt x="2288" y="21486"/>
                  </a:cubicBezTo>
                  <a:cubicBezTo>
                    <a:pt x="1868" y="21623"/>
                    <a:pt x="1382" y="21747"/>
                    <a:pt x="965" y="21532"/>
                  </a:cubicBezTo>
                  <a:cubicBezTo>
                    <a:pt x="332" y="21159"/>
                    <a:pt x="0" y="20559"/>
                    <a:pt x="368" y="19857"/>
                  </a:cubicBezTo>
                  <a:cubicBezTo>
                    <a:pt x="689" y="19085"/>
                    <a:pt x="1235" y="18424"/>
                    <a:pt x="1866" y="17882"/>
                  </a:cubicBezTo>
                  <a:cubicBezTo>
                    <a:pt x="2293" y="17490"/>
                    <a:pt x="3206" y="17117"/>
                    <a:pt x="2795" y="16401"/>
                  </a:cubicBezTo>
                  <a:cubicBezTo>
                    <a:pt x="2603" y="16017"/>
                    <a:pt x="2319" y="15672"/>
                    <a:pt x="2233" y="15241"/>
                  </a:cubicBezTo>
                  <a:cubicBezTo>
                    <a:pt x="2040" y="14573"/>
                    <a:pt x="2237" y="13752"/>
                    <a:pt x="2867" y="13388"/>
                  </a:cubicBezTo>
                  <a:cubicBezTo>
                    <a:pt x="3876" y="12776"/>
                    <a:pt x="5123" y="12965"/>
                    <a:pt x="6181" y="12508"/>
                  </a:cubicBezTo>
                  <a:cubicBezTo>
                    <a:pt x="8028" y="11610"/>
                    <a:pt x="10293" y="11940"/>
                    <a:pt x="12025" y="12957"/>
                  </a:cubicBezTo>
                  <a:cubicBezTo>
                    <a:pt x="12954" y="13494"/>
                    <a:pt x="13767" y="14200"/>
                    <a:pt x="14570" y="14912"/>
                  </a:cubicBezTo>
                  <a:cubicBezTo>
                    <a:pt x="15388" y="15608"/>
                    <a:pt x="16150" y="16370"/>
                    <a:pt x="16879" y="17156"/>
                  </a:cubicBezTo>
                  <a:cubicBezTo>
                    <a:pt x="16804" y="16457"/>
                    <a:pt x="16590" y="15783"/>
                    <a:pt x="16311" y="15140"/>
                  </a:cubicBezTo>
                  <a:cubicBezTo>
                    <a:pt x="16273" y="15028"/>
                    <a:pt x="16164" y="14910"/>
                    <a:pt x="16219" y="14790"/>
                  </a:cubicBezTo>
                  <a:cubicBezTo>
                    <a:pt x="15787" y="13569"/>
                    <a:pt x="15222" y="12400"/>
                    <a:pt x="14475" y="11341"/>
                  </a:cubicBezTo>
                  <a:cubicBezTo>
                    <a:pt x="13437" y="9907"/>
                    <a:pt x="12147" y="8677"/>
                    <a:pt x="11333" y="7097"/>
                  </a:cubicBezTo>
                  <a:cubicBezTo>
                    <a:pt x="10754" y="6053"/>
                    <a:pt x="10602" y="4138"/>
                    <a:pt x="11654" y="3350"/>
                  </a:cubicBezTo>
                  <a:cubicBezTo>
                    <a:pt x="12156" y="3077"/>
                    <a:pt x="12767" y="3027"/>
                    <a:pt x="13327" y="3106"/>
                  </a:cubicBezTo>
                  <a:cubicBezTo>
                    <a:pt x="13572" y="3136"/>
                    <a:pt x="13835" y="3221"/>
                    <a:pt x="14077" y="3178"/>
                  </a:cubicBezTo>
                  <a:cubicBezTo>
                    <a:pt x="14281" y="3125"/>
                    <a:pt x="14455" y="2948"/>
                    <a:pt x="14575" y="2792"/>
                  </a:cubicBezTo>
                  <a:cubicBezTo>
                    <a:pt x="14889" y="2352"/>
                    <a:pt x="15162" y="1884"/>
                    <a:pt x="15467" y="1435"/>
                  </a:cubicBezTo>
                  <a:cubicBezTo>
                    <a:pt x="15931" y="647"/>
                    <a:pt x="16858" y="0"/>
                    <a:pt x="17718" y="642"/>
                  </a:cubicBezTo>
                  <a:cubicBezTo>
                    <a:pt x="18253" y="992"/>
                    <a:pt x="18694" y="1514"/>
                    <a:pt x="19338" y="1664"/>
                  </a:cubicBezTo>
                  <a:cubicBezTo>
                    <a:pt x="19941" y="1858"/>
                    <a:pt x="20575" y="1644"/>
                    <a:pt x="21183" y="1790"/>
                  </a:cubicBezTo>
                  <a:cubicBezTo>
                    <a:pt x="22090" y="2025"/>
                    <a:pt x="22350" y="3087"/>
                    <a:pt x="22418" y="3911"/>
                  </a:cubicBezTo>
                  <a:cubicBezTo>
                    <a:pt x="22507" y="5806"/>
                    <a:pt x="21636" y="7553"/>
                    <a:pt x="20865" y="9232"/>
                  </a:cubicBezTo>
                  <a:cubicBezTo>
                    <a:pt x="19877" y="11339"/>
                    <a:pt x="18926" y="13476"/>
                    <a:pt x="18259" y="15710"/>
                  </a:cubicBezTo>
                  <a:cubicBezTo>
                    <a:pt x="19264" y="15063"/>
                    <a:pt x="20218" y="14328"/>
                    <a:pt x="21334" y="13871"/>
                  </a:cubicBezTo>
                  <a:cubicBezTo>
                    <a:pt x="23740" y="12843"/>
                    <a:pt x="26344" y="12295"/>
                    <a:pt x="28959" y="12223"/>
                  </a:cubicBezTo>
                  <a:cubicBezTo>
                    <a:pt x="31853" y="12100"/>
                    <a:pt x="33935" y="12583"/>
                    <a:pt x="35368" y="153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4"/>
            <p:cNvSpPr/>
            <p:nvPr/>
          </p:nvSpPr>
          <p:spPr>
            <a:xfrm>
              <a:off x="5085919" y="1883216"/>
              <a:ext cx="917930" cy="892088"/>
            </a:xfrm>
            <a:custGeom>
              <a:avLst/>
              <a:gdLst/>
              <a:ahLst/>
              <a:cxnLst/>
              <a:rect l="l" t="t" r="r" b="b"/>
              <a:pathLst>
                <a:path w="25859" h="25131" extrusionOk="0">
                  <a:moveTo>
                    <a:pt x="10037" y="9584"/>
                  </a:moveTo>
                  <a:cubicBezTo>
                    <a:pt x="8706" y="8685"/>
                    <a:pt x="7383" y="8218"/>
                    <a:pt x="5780" y="8166"/>
                  </a:cubicBezTo>
                  <a:cubicBezTo>
                    <a:pt x="4046" y="8066"/>
                    <a:pt x="2258" y="8340"/>
                    <a:pt x="696" y="9120"/>
                  </a:cubicBezTo>
                  <a:cubicBezTo>
                    <a:pt x="589" y="9176"/>
                    <a:pt x="485" y="9240"/>
                    <a:pt x="386" y="9312"/>
                  </a:cubicBezTo>
                  <a:cubicBezTo>
                    <a:pt x="218" y="9449"/>
                    <a:pt x="1" y="9194"/>
                    <a:pt x="170" y="9052"/>
                  </a:cubicBezTo>
                  <a:cubicBezTo>
                    <a:pt x="269" y="8976"/>
                    <a:pt x="376" y="8908"/>
                    <a:pt x="481" y="8852"/>
                  </a:cubicBezTo>
                  <a:cubicBezTo>
                    <a:pt x="2105" y="8018"/>
                    <a:pt x="3990" y="7724"/>
                    <a:pt x="5800" y="7829"/>
                  </a:cubicBezTo>
                  <a:cubicBezTo>
                    <a:pt x="6681" y="7882"/>
                    <a:pt x="7570" y="8001"/>
                    <a:pt x="8397" y="8322"/>
                  </a:cubicBezTo>
                  <a:cubicBezTo>
                    <a:pt x="9043" y="8583"/>
                    <a:pt x="9643" y="8944"/>
                    <a:pt x="10234" y="9309"/>
                  </a:cubicBezTo>
                  <a:cubicBezTo>
                    <a:pt x="10409" y="9439"/>
                    <a:pt x="10222" y="9709"/>
                    <a:pt x="10037" y="9584"/>
                  </a:cubicBezTo>
                  <a:close/>
                  <a:moveTo>
                    <a:pt x="25607" y="8286"/>
                  </a:moveTo>
                  <a:cubicBezTo>
                    <a:pt x="24527" y="7869"/>
                    <a:pt x="23308" y="7724"/>
                    <a:pt x="22179" y="8004"/>
                  </a:cubicBezTo>
                  <a:cubicBezTo>
                    <a:pt x="21935" y="8110"/>
                    <a:pt x="21787" y="7757"/>
                    <a:pt x="22053" y="7686"/>
                  </a:cubicBezTo>
                  <a:cubicBezTo>
                    <a:pt x="22780" y="7501"/>
                    <a:pt x="23539" y="7481"/>
                    <a:pt x="24283" y="7587"/>
                  </a:cubicBezTo>
                  <a:cubicBezTo>
                    <a:pt x="24796" y="7663"/>
                    <a:pt x="25256" y="7794"/>
                    <a:pt x="25729" y="7969"/>
                  </a:cubicBezTo>
                  <a:cubicBezTo>
                    <a:pt x="25815" y="8003"/>
                    <a:pt x="25858" y="8103"/>
                    <a:pt x="25827" y="8189"/>
                  </a:cubicBezTo>
                  <a:cubicBezTo>
                    <a:pt x="25792" y="8276"/>
                    <a:pt x="25692" y="8319"/>
                    <a:pt x="25607" y="8286"/>
                  </a:cubicBezTo>
                  <a:close/>
                  <a:moveTo>
                    <a:pt x="23636" y="9417"/>
                  </a:moveTo>
                  <a:cubicBezTo>
                    <a:pt x="23722" y="9447"/>
                    <a:pt x="23818" y="9407"/>
                    <a:pt x="23854" y="9319"/>
                  </a:cubicBezTo>
                  <a:cubicBezTo>
                    <a:pt x="23923" y="9115"/>
                    <a:pt x="23675" y="9074"/>
                    <a:pt x="23534" y="9025"/>
                  </a:cubicBezTo>
                  <a:cubicBezTo>
                    <a:pt x="22570" y="8730"/>
                    <a:pt x="21576" y="8534"/>
                    <a:pt x="20579" y="8404"/>
                  </a:cubicBezTo>
                  <a:cubicBezTo>
                    <a:pt x="19167" y="8247"/>
                    <a:pt x="17734" y="8231"/>
                    <a:pt x="16327" y="8437"/>
                  </a:cubicBezTo>
                  <a:cubicBezTo>
                    <a:pt x="16018" y="8455"/>
                    <a:pt x="13868" y="8990"/>
                    <a:pt x="13211" y="9483"/>
                  </a:cubicBezTo>
                  <a:cubicBezTo>
                    <a:pt x="12904" y="9538"/>
                    <a:pt x="12597" y="9600"/>
                    <a:pt x="12294" y="9664"/>
                  </a:cubicBezTo>
                  <a:cubicBezTo>
                    <a:pt x="12073" y="9702"/>
                    <a:pt x="12136" y="10031"/>
                    <a:pt x="12349" y="9997"/>
                  </a:cubicBezTo>
                  <a:cubicBezTo>
                    <a:pt x="12586" y="9951"/>
                    <a:pt x="12823" y="9900"/>
                    <a:pt x="13060" y="9851"/>
                  </a:cubicBezTo>
                  <a:cubicBezTo>
                    <a:pt x="13063" y="9854"/>
                    <a:pt x="13065" y="9859"/>
                    <a:pt x="13069" y="9861"/>
                  </a:cubicBezTo>
                  <a:cubicBezTo>
                    <a:pt x="13172" y="9952"/>
                    <a:pt x="13387" y="9918"/>
                    <a:pt x="13427" y="9780"/>
                  </a:cubicBezTo>
                  <a:cubicBezTo>
                    <a:pt x="13628" y="9742"/>
                    <a:pt x="13827" y="9708"/>
                    <a:pt x="14031" y="9680"/>
                  </a:cubicBezTo>
                  <a:cubicBezTo>
                    <a:pt x="18949" y="9028"/>
                    <a:pt x="19991" y="9587"/>
                    <a:pt x="23814" y="12544"/>
                  </a:cubicBezTo>
                  <a:cubicBezTo>
                    <a:pt x="23997" y="12674"/>
                    <a:pt x="24183" y="12397"/>
                    <a:pt x="24011" y="12271"/>
                  </a:cubicBezTo>
                  <a:cubicBezTo>
                    <a:pt x="23298" y="11725"/>
                    <a:pt x="22570" y="11196"/>
                    <a:pt x="21839" y="10672"/>
                  </a:cubicBezTo>
                  <a:cubicBezTo>
                    <a:pt x="20832" y="9949"/>
                    <a:pt x="19689" y="9370"/>
                    <a:pt x="18444" y="9209"/>
                  </a:cubicBezTo>
                  <a:cubicBezTo>
                    <a:pt x="17126" y="9041"/>
                    <a:pt x="15793" y="9102"/>
                    <a:pt x="14476" y="9281"/>
                  </a:cubicBezTo>
                  <a:cubicBezTo>
                    <a:pt x="17347" y="8204"/>
                    <a:pt x="20770" y="8537"/>
                    <a:pt x="23636" y="9417"/>
                  </a:cubicBezTo>
                  <a:close/>
                  <a:moveTo>
                    <a:pt x="9330" y="25081"/>
                  </a:moveTo>
                  <a:cubicBezTo>
                    <a:pt x="9143" y="25001"/>
                    <a:pt x="9240" y="24763"/>
                    <a:pt x="9286" y="24622"/>
                  </a:cubicBezTo>
                  <a:cubicBezTo>
                    <a:pt x="9374" y="24356"/>
                    <a:pt x="9469" y="24074"/>
                    <a:pt x="9551" y="23807"/>
                  </a:cubicBezTo>
                  <a:cubicBezTo>
                    <a:pt x="10066" y="22217"/>
                    <a:pt x="10080" y="20526"/>
                    <a:pt x="10041" y="18873"/>
                  </a:cubicBezTo>
                  <a:cubicBezTo>
                    <a:pt x="10037" y="18656"/>
                    <a:pt x="10372" y="18643"/>
                    <a:pt x="10378" y="18864"/>
                  </a:cubicBezTo>
                  <a:cubicBezTo>
                    <a:pt x="10426" y="20625"/>
                    <a:pt x="10388" y="22418"/>
                    <a:pt x="9813" y="24100"/>
                  </a:cubicBezTo>
                  <a:cubicBezTo>
                    <a:pt x="9731" y="24367"/>
                    <a:pt x="9629" y="24629"/>
                    <a:pt x="9557" y="24898"/>
                  </a:cubicBezTo>
                  <a:cubicBezTo>
                    <a:pt x="9578" y="25019"/>
                    <a:pt x="9442" y="25131"/>
                    <a:pt x="9330" y="25081"/>
                  </a:cubicBezTo>
                  <a:close/>
                  <a:moveTo>
                    <a:pt x="12648" y="21127"/>
                  </a:moveTo>
                  <a:cubicBezTo>
                    <a:pt x="12444" y="21103"/>
                    <a:pt x="12508" y="20842"/>
                    <a:pt x="12511" y="20713"/>
                  </a:cubicBezTo>
                  <a:cubicBezTo>
                    <a:pt x="12544" y="19629"/>
                    <a:pt x="12543" y="18533"/>
                    <a:pt x="12479" y="17454"/>
                  </a:cubicBezTo>
                  <a:cubicBezTo>
                    <a:pt x="12346" y="15819"/>
                    <a:pt x="11914" y="14219"/>
                    <a:pt x="11532" y="12633"/>
                  </a:cubicBezTo>
                  <a:cubicBezTo>
                    <a:pt x="11498" y="12419"/>
                    <a:pt x="11825" y="12360"/>
                    <a:pt x="11864" y="12580"/>
                  </a:cubicBezTo>
                  <a:cubicBezTo>
                    <a:pt x="12231" y="14087"/>
                    <a:pt x="12630" y="15592"/>
                    <a:pt x="12786" y="17135"/>
                  </a:cubicBezTo>
                  <a:cubicBezTo>
                    <a:pt x="12872" y="17980"/>
                    <a:pt x="12860" y="18844"/>
                    <a:pt x="12868" y="19699"/>
                  </a:cubicBezTo>
                  <a:cubicBezTo>
                    <a:pt x="12868" y="20125"/>
                    <a:pt x="12858" y="20552"/>
                    <a:pt x="12833" y="20977"/>
                  </a:cubicBezTo>
                  <a:cubicBezTo>
                    <a:pt x="12830" y="21069"/>
                    <a:pt x="12737" y="21136"/>
                    <a:pt x="12648" y="21127"/>
                  </a:cubicBezTo>
                  <a:close/>
                  <a:moveTo>
                    <a:pt x="13949" y="18880"/>
                  </a:moveTo>
                  <a:cubicBezTo>
                    <a:pt x="13855" y="18871"/>
                    <a:pt x="13792" y="18786"/>
                    <a:pt x="13801" y="18694"/>
                  </a:cubicBezTo>
                  <a:cubicBezTo>
                    <a:pt x="13854" y="17886"/>
                    <a:pt x="13788" y="17081"/>
                    <a:pt x="13719" y="16279"/>
                  </a:cubicBezTo>
                  <a:cubicBezTo>
                    <a:pt x="13532" y="14185"/>
                    <a:pt x="12694" y="12178"/>
                    <a:pt x="11531" y="10441"/>
                  </a:cubicBezTo>
                  <a:cubicBezTo>
                    <a:pt x="11395" y="10270"/>
                    <a:pt x="11649" y="10054"/>
                    <a:pt x="11791" y="10225"/>
                  </a:cubicBezTo>
                  <a:cubicBezTo>
                    <a:pt x="13141" y="12202"/>
                    <a:pt x="14012" y="14522"/>
                    <a:pt x="14111" y="16923"/>
                  </a:cubicBezTo>
                  <a:cubicBezTo>
                    <a:pt x="14154" y="17526"/>
                    <a:pt x="14176" y="18129"/>
                    <a:pt x="14136" y="18730"/>
                  </a:cubicBezTo>
                  <a:cubicBezTo>
                    <a:pt x="14128" y="18822"/>
                    <a:pt x="14039" y="18891"/>
                    <a:pt x="13949" y="18880"/>
                  </a:cubicBezTo>
                  <a:close/>
                  <a:moveTo>
                    <a:pt x="12070" y="8407"/>
                  </a:moveTo>
                  <a:cubicBezTo>
                    <a:pt x="11982" y="8408"/>
                    <a:pt x="11894" y="8333"/>
                    <a:pt x="11897" y="8241"/>
                  </a:cubicBezTo>
                  <a:cubicBezTo>
                    <a:pt x="11913" y="7479"/>
                    <a:pt x="11879" y="6716"/>
                    <a:pt x="11843" y="5954"/>
                  </a:cubicBezTo>
                  <a:cubicBezTo>
                    <a:pt x="11807" y="4738"/>
                    <a:pt x="11610" y="3527"/>
                    <a:pt x="11247" y="2368"/>
                  </a:cubicBezTo>
                  <a:cubicBezTo>
                    <a:pt x="11187" y="2158"/>
                    <a:pt x="11505" y="2059"/>
                    <a:pt x="11571" y="2269"/>
                  </a:cubicBezTo>
                  <a:cubicBezTo>
                    <a:pt x="11858" y="3221"/>
                    <a:pt x="12063" y="4187"/>
                    <a:pt x="12134" y="5176"/>
                  </a:cubicBezTo>
                  <a:cubicBezTo>
                    <a:pt x="12196" y="6098"/>
                    <a:pt x="12238" y="7024"/>
                    <a:pt x="12238" y="7946"/>
                  </a:cubicBezTo>
                  <a:cubicBezTo>
                    <a:pt x="12224" y="8106"/>
                    <a:pt x="12298" y="8386"/>
                    <a:pt x="12070" y="8407"/>
                  </a:cubicBezTo>
                  <a:close/>
                  <a:moveTo>
                    <a:pt x="11558" y="9190"/>
                  </a:moveTo>
                  <a:cubicBezTo>
                    <a:pt x="11646" y="9189"/>
                    <a:pt x="11730" y="9110"/>
                    <a:pt x="11723" y="9018"/>
                  </a:cubicBezTo>
                  <a:cubicBezTo>
                    <a:pt x="11644" y="8171"/>
                    <a:pt x="11498" y="7334"/>
                    <a:pt x="11352" y="6496"/>
                  </a:cubicBezTo>
                  <a:cubicBezTo>
                    <a:pt x="10987" y="4302"/>
                    <a:pt x="10247" y="2183"/>
                    <a:pt x="9222" y="212"/>
                  </a:cubicBezTo>
                  <a:cubicBezTo>
                    <a:pt x="9151" y="1"/>
                    <a:pt x="8835" y="103"/>
                    <a:pt x="8898" y="311"/>
                  </a:cubicBezTo>
                  <a:cubicBezTo>
                    <a:pt x="9744" y="1977"/>
                    <a:pt x="10441" y="3714"/>
                    <a:pt x="10820" y="5550"/>
                  </a:cubicBezTo>
                  <a:cubicBezTo>
                    <a:pt x="11056" y="6668"/>
                    <a:pt x="11253" y="7800"/>
                    <a:pt x="11378" y="8937"/>
                  </a:cubicBezTo>
                  <a:cubicBezTo>
                    <a:pt x="11374" y="9053"/>
                    <a:pt x="11414" y="9194"/>
                    <a:pt x="11558" y="9190"/>
                  </a:cubicBezTo>
                  <a:close/>
                  <a:moveTo>
                    <a:pt x="10891" y="9705"/>
                  </a:moveTo>
                  <a:cubicBezTo>
                    <a:pt x="10957" y="9769"/>
                    <a:pt x="11068" y="9762"/>
                    <a:pt x="11130" y="9698"/>
                  </a:cubicBezTo>
                  <a:cubicBezTo>
                    <a:pt x="11194" y="9629"/>
                    <a:pt x="11187" y="9522"/>
                    <a:pt x="11122" y="9457"/>
                  </a:cubicBezTo>
                  <a:cubicBezTo>
                    <a:pt x="10754" y="9098"/>
                    <a:pt x="10349" y="8780"/>
                    <a:pt x="9925" y="8481"/>
                  </a:cubicBezTo>
                  <a:cubicBezTo>
                    <a:pt x="9252" y="7988"/>
                    <a:pt x="8497" y="7614"/>
                    <a:pt x="7714" y="7323"/>
                  </a:cubicBezTo>
                  <a:cubicBezTo>
                    <a:pt x="7006" y="7068"/>
                    <a:pt x="6286" y="6848"/>
                    <a:pt x="5553" y="6681"/>
                  </a:cubicBezTo>
                  <a:cubicBezTo>
                    <a:pt x="5372" y="6668"/>
                    <a:pt x="5063" y="6486"/>
                    <a:pt x="4976" y="6730"/>
                  </a:cubicBezTo>
                  <a:cubicBezTo>
                    <a:pt x="4939" y="7001"/>
                    <a:pt x="5301" y="6943"/>
                    <a:pt x="5474" y="7011"/>
                  </a:cubicBezTo>
                  <a:cubicBezTo>
                    <a:pt x="5882" y="7104"/>
                    <a:pt x="6286" y="7215"/>
                    <a:pt x="6687" y="7335"/>
                  </a:cubicBezTo>
                  <a:cubicBezTo>
                    <a:pt x="6686" y="7335"/>
                    <a:pt x="6683" y="7334"/>
                    <a:pt x="6680" y="7334"/>
                  </a:cubicBezTo>
                  <a:cubicBezTo>
                    <a:pt x="6679" y="7334"/>
                    <a:pt x="6676" y="7331"/>
                    <a:pt x="6674" y="7331"/>
                  </a:cubicBezTo>
                  <a:cubicBezTo>
                    <a:pt x="8244" y="7778"/>
                    <a:pt x="9715" y="8559"/>
                    <a:pt x="10891" y="9705"/>
                  </a:cubicBezTo>
                  <a:close/>
                </a:path>
              </a:pathLst>
            </a:custGeom>
            <a:solidFill>
              <a:srgbClr val="E97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4"/>
            <p:cNvSpPr/>
            <p:nvPr/>
          </p:nvSpPr>
          <p:spPr>
            <a:xfrm>
              <a:off x="5453101" y="1807998"/>
              <a:ext cx="411203" cy="464449"/>
            </a:xfrm>
            <a:custGeom>
              <a:avLst/>
              <a:gdLst/>
              <a:ahLst/>
              <a:cxnLst/>
              <a:rect l="l" t="t" r="r" b="b"/>
              <a:pathLst>
                <a:path w="11584" h="13084" extrusionOk="0">
                  <a:moveTo>
                    <a:pt x="752" y="12597"/>
                  </a:moveTo>
                  <a:cubicBezTo>
                    <a:pt x="541" y="12784"/>
                    <a:pt x="141" y="12748"/>
                    <a:pt x="54" y="12382"/>
                  </a:cubicBezTo>
                  <a:cubicBezTo>
                    <a:pt x="1" y="11947"/>
                    <a:pt x="123" y="11505"/>
                    <a:pt x="177" y="11073"/>
                  </a:cubicBezTo>
                  <a:cubicBezTo>
                    <a:pt x="410" y="9725"/>
                    <a:pt x="719" y="8386"/>
                    <a:pt x="1054" y="7059"/>
                  </a:cubicBezTo>
                  <a:cubicBezTo>
                    <a:pt x="1499" y="5315"/>
                    <a:pt x="1950" y="3592"/>
                    <a:pt x="2354" y="1844"/>
                  </a:cubicBezTo>
                  <a:cubicBezTo>
                    <a:pt x="2363" y="1805"/>
                    <a:pt x="2374" y="1770"/>
                    <a:pt x="2390" y="1737"/>
                  </a:cubicBezTo>
                  <a:cubicBezTo>
                    <a:pt x="1985" y="1381"/>
                    <a:pt x="1852" y="726"/>
                    <a:pt x="2272" y="311"/>
                  </a:cubicBezTo>
                  <a:cubicBezTo>
                    <a:pt x="2626" y="36"/>
                    <a:pt x="3166" y="0"/>
                    <a:pt x="3569" y="205"/>
                  </a:cubicBezTo>
                  <a:cubicBezTo>
                    <a:pt x="4548" y="715"/>
                    <a:pt x="4045" y="1944"/>
                    <a:pt x="3182" y="2009"/>
                  </a:cubicBezTo>
                  <a:cubicBezTo>
                    <a:pt x="2620" y="4486"/>
                    <a:pt x="1916" y="6916"/>
                    <a:pt x="1369" y="9390"/>
                  </a:cubicBezTo>
                  <a:cubicBezTo>
                    <a:pt x="1299" y="9731"/>
                    <a:pt x="1225" y="10074"/>
                    <a:pt x="1155" y="10418"/>
                  </a:cubicBezTo>
                  <a:cubicBezTo>
                    <a:pt x="1244" y="10216"/>
                    <a:pt x="1333" y="10014"/>
                    <a:pt x="1424" y="9812"/>
                  </a:cubicBezTo>
                  <a:cubicBezTo>
                    <a:pt x="2574" y="7174"/>
                    <a:pt x="3812" y="4474"/>
                    <a:pt x="5674" y="2268"/>
                  </a:cubicBezTo>
                  <a:cubicBezTo>
                    <a:pt x="5712" y="2223"/>
                    <a:pt x="5756" y="2189"/>
                    <a:pt x="5802" y="2164"/>
                  </a:cubicBezTo>
                  <a:cubicBezTo>
                    <a:pt x="5697" y="1838"/>
                    <a:pt x="5763" y="1445"/>
                    <a:pt x="6026" y="1195"/>
                  </a:cubicBezTo>
                  <a:cubicBezTo>
                    <a:pt x="6141" y="1130"/>
                    <a:pt x="6211" y="1017"/>
                    <a:pt x="6313" y="932"/>
                  </a:cubicBezTo>
                  <a:cubicBezTo>
                    <a:pt x="6641" y="642"/>
                    <a:pt x="7232" y="550"/>
                    <a:pt x="7527" y="936"/>
                  </a:cubicBezTo>
                  <a:cubicBezTo>
                    <a:pt x="7807" y="1267"/>
                    <a:pt x="7791" y="1813"/>
                    <a:pt x="7495" y="2128"/>
                  </a:cubicBezTo>
                  <a:cubicBezTo>
                    <a:pt x="7371" y="2539"/>
                    <a:pt x="6927" y="2741"/>
                    <a:pt x="6523" y="2728"/>
                  </a:cubicBezTo>
                  <a:cubicBezTo>
                    <a:pt x="6474" y="2726"/>
                    <a:pt x="6428" y="2720"/>
                    <a:pt x="6384" y="2712"/>
                  </a:cubicBezTo>
                  <a:cubicBezTo>
                    <a:pt x="6367" y="2743"/>
                    <a:pt x="6348" y="2777"/>
                    <a:pt x="6322" y="2808"/>
                  </a:cubicBezTo>
                  <a:cubicBezTo>
                    <a:pt x="4574" y="4896"/>
                    <a:pt x="3419" y="7364"/>
                    <a:pt x="2332" y="9838"/>
                  </a:cubicBezTo>
                  <a:cubicBezTo>
                    <a:pt x="3027" y="8780"/>
                    <a:pt x="3746" y="7728"/>
                    <a:pt x="4611" y="6802"/>
                  </a:cubicBezTo>
                  <a:cubicBezTo>
                    <a:pt x="6118" y="5278"/>
                    <a:pt x="7781" y="3855"/>
                    <a:pt x="9690" y="2863"/>
                  </a:cubicBezTo>
                  <a:cubicBezTo>
                    <a:pt x="9785" y="2815"/>
                    <a:pt x="9874" y="2805"/>
                    <a:pt x="9958" y="2820"/>
                  </a:cubicBezTo>
                  <a:cubicBezTo>
                    <a:pt x="10186" y="2288"/>
                    <a:pt x="10826" y="1953"/>
                    <a:pt x="11305" y="2505"/>
                  </a:cubicBezTo>
                  <a:cubicBezTo>
                    <a:pt x="11496" y="2719"/>
                    <a:pt x="11584" y="3015"/>
                    <a:pt x="11510" y="3297"/>
                  </a:cubicBezTo>
                  <a:cubicBezTo>
                    <a:pt x="11546" y="3618"/>
                    <a:pt x="11344" y="3934"/>
                    <a:pt x="11049" y="4055"/>
                  </a:cubicBezTo>
                  <a:cubicBezTo>
                    <a:pt x="10658" y="4229"/>
                    <a:pt x="10153" y="4059"/>
                    <a:pt x="9978" y="3662"/>
                  </a:cubicBezTo>
                  <a:cubicBezTo>
                    <a:pt x="8667" y="4339"/>
                    <a:pt x="7512" y="5278"/>
                    <a:pt x="6407" y="6248"/>
                  </a:cubicBezTo>
                  <a:cubicBezTo>
                    <a:pt x="5560" y="6992"/>
                    <a:pt x="4775" y="7807"/>
                    <a:pt x="4121" y="8727"/>
                  </a:cubicBezTo>
                  <a:cubicBezTo>
                    <a:pt x="3697" y="9318"/>
                    <a:pt x="3281" y="9916"/>
                    <a:pt x="2886" y="10527"/>
                  </a:cubicBezTo>
                  <a:cubicBezTo>
                    <a:pt x="3458" y="10088"/>
                    <a:pt x="4043" y="9683"/>
                    <a:pt x="4677" y="9304"/>
                  </a:cubicBezTo>
                  <a:cubicBezTo>
                    <a:pt x="6042" y="8527"/>
                    <a:pt x="7521" y="7929"/>
                    <a:pt x="9033" y="7509"/>
                  </a:cubicBezTo>
                  <a:cubicBezTo>
                    <a:pt x="9115" y="7488"/>
                    <a:pt x="9197" y="7498"/>
                    <a:pt x="9271" y="7527"/>
                  </a:cubicBezTo>
                  <a:cubicBezTo>
                    <a:pt x="9282" y="7498"/>
                    <a:pt x="9296" y="7469"/>
                    <a:pt x="9311" y="7440"/>
                  </a:cubicBezTo>
                  <a:cubicBezTo>
                    <a:pt x="9551" y="7127"/>
                    <a:pt x="9932" y="6867"/>
                    <a:pt x="10342" y="6918"/>
                  </a:cubicBezTo>
                  <a:cubicBezTo>
                    <a:pt x="11381" y="7088"/>
                    <a:pt x="11204" y="8931"/>
                    <a:pt x="10165" y="8928"/>
                  </a:cubicBezTo>
                  <a:cubicBezTo>
                    <a:pt x="9780" y="8911"/>
                    <a:pt x="9457" y="8635"/>
                    <a:pt x="9305" y="8290"/>
                  </a:cubicBezTo>
                  <a:cubicBezTo>
                    <a:pt x="9170" y="8360"/>
                    <a:pt x="9002" y="8398"/>
                    <a:pt x="8858" y="8432"/>
                  </a:cubicBezTo>
                  <a:cubicBezTo>
                    <a:pt x="7544" y="8858"/>
                    <a:pt x="6227" y="9374"/>
                    <a:pt x="5035" y="10071"/>
                  </a:cubicBezTo>
                  <a:cubicBezTo>
                    <a:pt x="4245" y="10541"/>
                    <a:pt x="3467" y="11122"/>
                    <a:pt x="2775" y="11691"/>
                  </a:cubicBezTo>
                  <a:cubicBezTo>
                    <a:pt x="2403" y="11993"/>
                    <a:pt x="2032" y="12307"/>
                    <a:pt x="1694" y="12646"/>
                  </a:cubicBezTo>
                  <a:cubicBezTo>
                    <a:pt x="1664" y="12699"/>
                    <a:pt x="1627" y="12747"/>
                    <a:pt x="1576" y="12784"/>
                  </a:cubicBezTo>
                  <a:cubicBezTo>
                    <a:pt x="1338" y="13072"/>
                    <a:pt x="879" y="13083"/>
                    <a:pt x="763" y="12663"/>
                  </a:cubicBezTo>
                  <a:cubicBezTo>
                    <a:pt x="757" y="12643"/>
                    <a:pt x="752" y="12619"/>
                    <a:pt x="752" y="1259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3" name="Google Shape;643;p24"/>
          <p:cNvGrpSpPr/>
          <p:nvPr/>
        </p:nvGrpSpPr>
        <p:grpSpPr>
          <a:xfrm rot="-3154667">
            <a:off x="10661265" y="3426766"/>
            <a:ext cx="3152271" cy="2630239"/>
            <a:chOff x="3736805" y="3371940"/>
            <a:chExt cx="2364141" cy="1972627"/>
          </a:xfrm>
        </p:grpSpPr>
        <p:sp>
          <p:nvSpPr>
            <p:cNvPr id="644" name="Google Shape;644;p24"/>
            <p:cNvSpPr/>
            <p:nvPr/>
          </p:nvSpPr>
          <p:spPr>
            <a:xfrm rot="4033672">
              <a:off x="4278020" y="3359983"/>
              <a:ext cx="1301264" cy="1996539"/>
            </a:xfrm>
            <a:custGeom>
              <a:avLst/>
              <a:gdLst/>
              <a:ahLst/>
              <a:cxnLst/>
              <a:rect l="l" t="t" r="r" b="b"/>
              <a:pathLst>
                <a:path w="13685" h="20997" extrusionOk="0">
                  <a:moveTo>
                    <a:pt x="12800" y="14750"/>
                  </a:moveTo>
                  <a:cubicBezTo>
                    <a:pt x="13684" y="15910"/>
                    <a:pt x="13260" y="17451"/>
                    <a:pt x="12829" y="18791"/>
                  </a:cubicBezTo>
                  <a:cubicBezTo>
                    <a:pt x="12744" y="19056"/>
                    <a:pt x="12658" y="19312"/>
                    <a:pt x="12584" y="19556"/>
                  </a:cubicBezTo>
                  <a:cubicBezTo>
                    <a:pt x="12662" y="19651"/>
                    <a:pt x="12578" y="19753"/>
                    <a:pt x="12492" y="19802"/>
                  </a:cubicBezTo>
                  <a:cubicBezTo>
                    <a:pt x="12456" y="19931"/>
                    <a:pt x="12367" y="20160"/>
                    <a:pt x="12203" y="20023"/>
                  </a:cubicBezTo>
                  <a:cubicBezTo>
                    <a:pt x="11397" y="20680"/>
                    <a:pt x="10354" y="20997"/>
                    <a:pt x="9318" y="20916"/>
                  </a:cubicBezTo>
                  <a:cubicBezTo>
                    <a:pt x="8255" y="20867"/>
                    <a:pt x="7193" y="20768"/>
                    <a:pt x="6135" y="20656"/>
                  </a:cubicBezTo>
                  <a:cubicBezTo>
                    <a:pt x="5031" y="20565"/>
                    <a:pt x="3694" y="20190"/>
                    <a:pt x="3422" y="18961"/>
                  </a:cubicBezTo>
                  <a:cubicBezTo>
                    <a:pt x="3412" y="18905"/>
                    <a:pt x="3400" y="18849"/>
                    <a:pt x="3392" y="18794"/>
                  </a:cubicBezTo>
                  <a:cubicBezTo>
                    <a:pt x="3242" y="17960"/>
                    <a:pt x="3170" y="17188"/>
                    <a:pt x="2332" y="16724"/>
                  </a:cubicBezTo>
                  <a:cubicBezTo>
                    <a:pt x="964" y="15999"/>
                    <a:pt x="506" y="15203"/>
                    <a:pt x="726" y="13647"/>
                  </a:cubicBezTo>
                  <a:cubicBezTo>
                    <a:pt x="824" y="12818"/>
                    <a:pt x="1149" y="12005"/>
                    <a:pt x="1071" y="11163"/>
                  </a:cubicBezTo>
                  <a:cubicBezTo>
                    <a:pt x="985" y="10479"/>
                    <a:pt x="330" y="10046"/>
                    <a:pt x="163" y="9387"/>
                  </a:cubicBezTo>
                  <a:cubicBezTo>
                    <a:pt x="0" y="6633"/>
                    <a:pt x="2170" y="6568"/>
                    <a:pt x="752" y="1959"/>
                  </a:cubicBezTo>
                  <a:cubicBezTo>
                    <a:pt x="568" y="1312"/>
                    <a:pt x="43" y="1"/>
                    <a:pt x="1291" y="687"/>
                  </a:cubicBezTo>
                  <a:cubicBezTo>
                    <a:pt x="2273" y="1094"/>
                    <a:pt x="3238" y="1549"/>
                    <a:pt x="4174" y="2052"/>
                  </a:cubicBezTo>
                  <a:cubicBezTo>
                    <a:pt x="5238" y="2668"/>
                    <a:pt x="6474" y="3303"/>
                    <a:pt x="6962" y="4505"/>
                  </a:cubicBezTo>
                  <a:cubicBezTo>
                    <a:pt x="7153" y="4990"/>
                    <a:pt x="7180" y="5522"/>
                    <a:pt x="7360" y="6010"/>
                  </a:cubicBezTo>
                  <a:cubicBezTo>
                    <a:pt x="8081" y="7951"/>
                    <a:pt x="11065" y="7166"/>
                    <a:pt x="11270" y="10040"/>
                  </a:cubicBezTo>
                  <a:cubicBezTo>
                    <a:pt x="11387" y="11206"/>
                    <a:pt x="10681" y="12471"/>
                    <a:pt x="11256" y="13572"/>
                  </a:cubicBezTo>
                  <a:cubicBezTo>
                    <a:pt x="11657" y="14090"/>
                    <a:pt x="12396" y="14217"/>
                    <a:pt x="12800" y="1475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4"/>
            <p:cNvSpPr/>
            <p:nvPr/>
          </p:nvSpPr>
          <p:spPr>
            <a:xfrm rot="4033672">
              <a:off x="4330844" y="3259313"/>
              <a:ext cx="1021613" cy="1967633"/>
            </a:xfrm>
            <a:custGeom>
              <a:avLst/>
              <a:gdLst/>
              <a:ahLst/>
              <a:cxnLst/>
              <a:rect l="l" t="t" r="r" b="b"/>
              <a:pathLst>
                <a:path w="10744" h="20693" extrusionOk="0">
                  <a:moveTo>
                    <a:pt x="9078" y="20654"/>
                  </a:moveTo>
                  <a:cubicBezTo>
                    <a:pt x="9060" y="20641"/>
                    <a:pt x="9050" y="20625"/>
                    <a:pt x="9046" y="20605"/>
                  </a:cubicBezTo>
                  <a:cubicBezTo>
                    <a:pt x="8986" y="20366"/>
                    <a:pt x="8927" y="20126"/>
                    <a:pt x="8871" y="19887"/>
                  </a:cubicBezTo>
                  <a:cubicBezTo>
                    <a:pt x="8812" y="19636"/>
                    <a:pt x="8751" y="19386"/>
                    <a:pt x="8688" y="19135"/>
                  </a:cubicBezTo>
                  <a:cubicBezTo>
                    <a:pt x="8360" y="17818"/>
                    <a:pt x="7994" y="16510"/>
                    <a:pt x="7610" y="15208"/>
                  </a:cubicBezTo>
                  <a:cubicBezTo>
                    <a:pt x="6785" y="15084"/>
                    <a:pt x="5980" y="14828"/>
                    <a:pt x="5186" y="14581"/>
                  </a:cubicBezTo>
                  <a:cubicBezTo>
                    <a:pt x="4492" y="14375"/>
                    <a:pt x="3817" y="14102"/>
                    <a:pt x="3168" y="13792"/>
                  </a:cubicBezTo>
                  <a:cubicBezTo>
                    <a:pt x="2594" y="13513"/>
                    <a:pt x="2026" y="13217"/>
                    <a:pt x="1503" y="12851"/>
                  </a:cubicBezTo>
                  <a:cubicBezTo>
                    <a:pt x="1401" y="12769"/>
                    <a:pt x="840" y="12446"/>
                    <a:pt x="1035" y="12318"/>
                  </a:cubicBezTo>
                  <a:cubicBezTo>
                    <a:pt x="1076" y="12298"/>
                    <a:pt x="1127" y="12319"/>
                    <a:pt x="1142" y="12361"/>
                  </a:cubicBezTo>
                  <a:cubicBezTo>
                    <a:pt x="1185" y="12432"/>
                    <a:pt x="1255" y="12479"/>
                    <a:pt x="1319" y="12532"/>
                  </a:cubicBezTo>
                  <a:cubicBezTo>
                    <a:pt x="2085" y="13107"/>
                    <a:pt x="2952" y="13540"/>
                    <a:pt x="3825" y="13922"/>
                  </a:cubicBezTo>
                  <a:cubicBezTo>
                    <a:pt x="4425" y="14193"/>
                    <a:pt x="5057" y="14385"/>
                    <a:pt x="5683" y="14577"/>
                  </a:cubicBezTo>
                  <a:cubicBezTo>
                    <a:pt x="6010" y="14680"/>
                    <a:pt x="6338" y="14774"/>
                    <a:pt x="6668" y="14857"/>
                  </a:cubicBezTo>
                  <a:cubicBezTo>
                    <a:pt x="6962" y="14933"/>
                    <a:pt x="7259" y="14998"/>
                    <a:pt x="7560" y="15045"/>
                  </a:cubicBezTo>
                  <a:cubicBezTo>
                    <a:pt x="7469" y="14740"/>
                    <a:pt x="7377" y="14437"/>
                    <a:pt x="7285" y="14134"/>
                  </a:cubicBezTo>
                  <a:cubicBezTo>
                    <a:pt x="6904" y="12876"/>
                    <a:pt x="6464" y="11637"/>
                    <a:pt x="5987" y="10415"/>
                  </a:cubicBezTo>
                  <a:lnTo>
                    <a:pt x="5985" y="10415"/>
                  </a:lnTo>
                  <a:cubicBezTo>
                    <a:pt x="5216" y="10311"/>
                    <a:pt x="4469" y="10117"/>
                    <a:pt x="3727" y="9896"/>
                  </a:cubicBezTo>
                  <a:cubicBezTo>
                    <a:pt x="2536" y="9536"/>
                    <a:pt x="1334" y="9113"/>
                    <a:pt x="335" y="8356"/>
                  </a:cubicBezTo>
                  <a:cubicBezTo>
                    <a:pt x="256" y="8291"/>
                    <a:pt x="0" y="8104"/>
                    <a:pt x="183" y="8028"/>
                  </a:cubicBezTo>
                  <a:cubicBezTo>
                    <a:pt x="220" y="8021"/>
                    <a:pt x="259" y="8047"/>
                    <a:pt x="269" y="8083"/>
                  </a:cubicBezTo>
                  <a:cubicBezTo>
                    <a:pt x="312" y="8147"/>
                    <a:pt x="378" y="8190"/>
                    <a:pt x="436" y="8241"/>
                  </a:cubicBezTo>
                  <a:cubicBezTo>
                    <a:pt x="1721" y="9194"/>
                    <a:pt x="3293" y="9631"/>
                    <a:pt x="4819" y="10038"/>
                  </a:cubicBezTo>
                  <a:cubicBezTo>
                    <a:pt x="5149" y="10118"/>
                    <a:pt x="5488" y="10185"/>
                    <a:pt x="5823" y="10236"/>
                  </a:cubicBezTo>
                  <a:cubicBezTo>
                    <a:pt x="5850" y="10246"/>
                    <a:pt x="5886" y="10248"/>
                    <a:pt x="5922" y="10251"/>
                  </a:cubicBezTo>
                  <a:cubicBezTo>
                    <a:pt x="5370" y="8852"/>
                    <a:pt x="4766" y="7469"/>
                    <a:pt x="4134" y="6103"/>
                  </a:cubicBezTo>
                  <a:cubicBezTo>
                    <a:pt x="4118" y="6091"/>
                    <a:pt x="4106" y="6073"/>
                    <a:pt x="4105" y="6045"/>
                  </a:cubicBezTo>
                  <a:lnTo>
                    <a:pt x="4105" y="6041"/>
                  </a:lnTo>
                  <a:lnTo>
                    <a:pt x="4070" y="5969"/>
                  </a:lnTo>
                  <a:cubicBezTo>
                    <a:pt x="4060" y="5976"/>
                    <a:pt x="4047" y="5979"/>
                    <a:pt x="4034" y="5981"/>
                  </a:cubicBezTo>
                  <a:cubicBezTo>
                    <a:pt x="3873" y="5991"/>
                    <a:pt x="3710" y="5995"/>
                    <a:pt x="3548" y="5979"/>
                  </a:cubicBezTo>
                  <a:cubicBezTo>
                    <a:pt x="3057" y="5935"/>
                    <a:pt x="2594" y="5758"/>
                    <a:pt x="2141" y="5575"/>
                  </a:cubicBezTo>
                  <a:cubicBezTo>
                    <a:pt x="1828" y="5452"/>
                    <a:pt x="1521" y="5302"/>
                    <a:pt x="1192" y="5226"/>
                  </a:cubicBezTo>
                  <a:cubicBezTo>
                    <a:pt x="1184" y="5225"/>
                    <a:pt x="1176" y="5225"/>
                    <a:pt x="1169" y="5230"/>
                  </a:cubicBezTo>
                  <a:cubicBezTo>
                    <a:pt x="1129" y="5245"/>
                    <a:pt x="1084" y="5219"/>
                    <a:pt x="1071" y="5181"/>
                  </a:cubicBezTo>
                  <a:cubicBezTo>
                    <a:pt x="1047" y="5068"/>
                    <a:pt x="1184" y="5061"/>
                    <a:pt x="1258" y="5085"/>
                  </a:cubicBezTo>
                  <a:cubicBezTo>
                    <a:pt x="2078" y="5317"/>
                    <a:pt x="2833" y="5813"/>
                    <a:pt x="3704" y="5836"/>
                  </a:cubicBezTo>
                  <a:cubicBezTo>
                    <a:pt x="3804" y="5837"/>
                    <a:pt x="3905" y="5834"/>
                    <a:pt x="4006" y="5830"/>
                  </a:cubicBezTo>
                  <a:lnTo>
                    <a:pt x="3855" y="5506"/>
                  </a:lnTo>
                  <a:cubicBezTo>
                    <a:pt x="3352" y="4488"/>
                    <a:pt x="2856" y="3462"/>
                    <a:pt x="2273" y="2484"/>
                  </a:cubicBezTo>
                  <a:cubicBezTo>
                    <a:pt x="2012" y="2047"/>
                    <a:pt x="1714" y="1616"/>
                    <a:pt x="1409" y="1213"/>
                  </a:cubicBezTo>
                  <a:cubicBezTo>
                    <a:pt x="1145" y="873"/>
                    <a:pt x="896" y="521"/>
                    <a:pt x="604" y="201"/>
                  </a:cubicBezTo>
                  <a:cubicBezTo>
                    <a:pt x="551" y="200"/>
                    <a:pt x="516" y="134"/>
                    <a:pt x="545" y="89"/>
                  </a:cubicBezTo>
                  <a:cubicBezTo>
                    <a:pt x="554" y="72"/>
                    <a:pt x="567" y="60"/>
                    <a:pt x="583" y="53"/>
                  </a:cubicBezTo>
                  <a:cubicBezTo>
                    <a:pt x="688" y="0"/>
                    <a:pt x="824" y="230"/>
                    <a:pt x="889" y="295"/>
                  </a:cubicBezTo>
                  <a:cubicBezTo>
                    <a:pt x="1020" y="456"/>
                    <a:pt x="1148" y="618"/>
                    <a:pt x="1273" y="784"/>
                  </a:cubicBezTo>
                  <a:cubicBezTo>
                    <a:pt x="1677" y="1308"/>
                    <a:pt x="2071" y="1845"/>
                    <a:pt x="2410" y="2415"/>
                  </a:cubicBezTo>
                  <a:cubicBezTo>
                    <a:pt x="2973" y="3360"/>
                    <a:pt x="3452" y="4349"/>
                    <a:pt x="3940" y="5334"/>
                  </a:cubicBezTo>
                  <a:cubicBezTo>
                    <a:pt x="4011" y="5483"/>
                    <a:pt x="4082" y="5633"/>
                    <a:pt x="4152" y="5782"/>
                  </a:cubicBezTo>
                  <a:cubicBezTo>
                    <a:pt x="4200" y="5561"/>
                    <a:pt x="4266" y="5344"/>
                    <a:pt x="4310" y="5124"/>
                  </a:cubicBezTo>
                  <a:cubicBezTo>
                    <a:pt x="4384" y="4802"/>
                    <a:pt x="4451" y="4481"/>
                    <a:pt x="4515" y="4158"/>
                  </a:cubicBezTo>
                  <a:cubicBezTo>
                    <a:pt x="4651" y="3476"/>
                    <a:pt x="4701" y="2792"/>
                    <a:pt x="4691" y="2098"/>
                  </a:cubicBezTo>
                  <a:cubicBezTo>
                    <a:pt x="4689" y="1998"/>
                    <a:pt x="4837" y="1990"/>
                    <a:pt x="4844" y="2090"/>
                  </a:cubicBezTo>
                  <a:cubicBezTo>
                    <a:pt x="4883" y="3314"/>
                    <a:pt x="4625" y="4513"/>
                    <a:pt x="4332" y="5693"/>
                  </a:cubicBezTo>
                  <a:cubicBezTo>
                    <a:pt x="4306" y="5800"/>
                    <a:pt x="4277" y="5907"/>
                    <a:pt x="4262" y="6015"/>
                  </a:cubicBezTo>
                  <a:cubicBezTo>
                    <a:pt x="4893" y="7371"/>
                    <a:pt x="5482" y="8745"/>
                    <a:pt x="6031" y="10134"/>
                  </a:cubicBezTo>
                  <a:cubicBezTo>
                    <a:pt x="6039" y="10110"/>
                    <a:pt x="6047" y="10085"/>
                    <a:pt x="6053" y="10061"/>
                  </a:cubicBezTo>
                  <a:cubicBezTo>
                    <a:pt x="6116" y="9845"/>
                    <a:pt x="6182" y="9631"/>
                    <a:pt x="6246" y="9417"/>
                  </a:cubicBezTo>
                  <a:cubicBezTo>
                    <a:pt x="6644" y="7982"/>
                    <a:pt x="7124" y="6526"/>
                    <a:pt x="7081" y="5018"/>
                  </a:cubicBezTo>
                  <a:cubicBezTo>
                    <a:pt x="7079" y="4921"/>
                    <a:pt x="7227" y="4908"/>
                    <a:pt x="7233" y="5010"/>
                  </a:cubicBezTo>
                  <a:cubicBezTo>
                    <a:pt x="7273" y="6661"/>
                    <a:pt x="6729" y="8248"/>
                    <a:pt x="6284" y="9816"/>
                  </a:cubicBezTo>
                  <a:cubicBezTo>
                    <a:pt x="6243" y="9966"/>
                    <a:pt x="6189" y="10114"/>
                    <a:pt x="6155" y="10265"/>
                  </a:cubicBezTo>
                  <a:cubicBezTo>
                    <a:pt x="6155" y="10300"/>
                    <a:pt x="6136" y="10323"/>
                    <a:pt x="6110" y="10334"/>
                  </a:cubicBezTo>
                  <a:cubicBezTo>
                    <a:pt x="6335" y="10908"/>
                    <a:pt x="6555" y="11480"/>
                    <a:pt x="6766" y="12059"/>
                  </a:cubicBezTo>
                  <a:cubicBezTo>
                    <a:pt x="7108" y="13057"/>
                    <a:pt x="7429" y="14063"/>
                    <a:pt x="7728" y="15074"/>
                  </a:cubicBezTo>
                  <a:cubicBezTo>
                    <a:pt x="7791" y="15084"/>
                    <a:pt x="7856" y="15093"/>
                    <a:pt x="7919" y="15100"/>
                  </a:cubicBezTo>
                  <a:cubicBezTo>
                    <a:pt x="8014" y="15110"/>
                    <a:pt x="8112" y="15117"/>
                    <a:pt x="8207" y="15123"/>
                  </a:cubicBezTo>
                  <a:cubicBezTo>
                    <a:pt x="8352" y="14861"/>
                    <a:pt x="8490" y="14595"/>
                    <a:pt x="8619" y="14324"/>
                  </a:cubicBezTo>
                  <a:cubicBezTo>
                    <a:pt x="9528" y="12378"/>
                    <a:pt x="10488" y="10358"/>
                    <a:pt x="10589" y="8183"/>
                  </a:cubicBezTo>
                  <a:cubicBezTo>
                    <a:pt x="10602" y="8101"/>
                    <a:pt x="10551" y="7962"/>
                    <a:pt x="10665" y="7946"/>
                  </a:cubicBezTo>
                  <a:cubicBezTo>
                    <a:pt x="10704" y="7943"/>
                    <a:pt x="10744" y="7976"/>
                    <a:pt x="10744" y="8019"/>
                  </a:cubicBezTo>
                  <a:cubicBezTo>
                    <a:pt x="10741" y="8173"/>
                    <a:pt x="10738" y="8328"/>
                    <a:pt x="10725" y="8482"/>
                  </a:cubicBezTo>
                  <a:cubicBezTo>
                    <a:pt x="10573" y="10249"/>
                    <a:pt x="9899" y="11918"/>
                    <a:pt x="9163" y="13514"/>
                  </a:cubicBezTo>
                  <a:cubicBezTo>
                    <a:pt x="8911" y="14078"/>
                    <a:pt x="8651" y="14636"/>
                    <a:pt x="8352" y="15175"/>
                  </a:cubicBezTo>
                  <a:cubicBezTo>
                    <a:pt x="8355" y="15186"/>
                    <a:pt x="8357" y="15199"/>
                    <a:pt x="8357" y="15209"/>
                  </a:cubicBezTo>
                  <a:cubicBezTo>
                    <a:pt x="8353" y="15245"/>
                    <a:pt x="8327" y="15271"/>
                    <a:pt x="8294" y="15278"/>
                  </a:cubicBezTo>
                  <a:cubicBezTo>
                    <a:pt x="8288" y="15288"/>
                    <a:pt x="8281" y="15300"/>
                    <a:pt x="8276" y="15310"/>
                  </a:cubicBezTo>
                  <a:cubicBezTo>
                    <a:pt x="8209" y="15426"/>
                    <a:pt x="8142" y="15544"/>
                    <a:pt x="8076" y="15661"/>
                  </a:cubicBezTo>
                  <a:cubicBezTo>
                    <a:pt x="8056" y="15691"/>
                    <a:pt x="8043" y="15727"/>
                    <a:pt x="8015" y="15754"/>
                  </a:cubicBezTo>
                  <a:cubicBezTo>
                    <a:pt x="7991" y="15776"/>
                    <a:pt x="7955" y="15777"/>
                    <a:pt x="7928" y="15761"/>
                  </a:cubicBezTo>
                  <a:cubicBezTo>
                    <a:pt x="8237" y="16835"/>
                    <a:pt x="8527" y="17913"/>
                    <a:pt x="8805" y="18997"/>
                  </a:cubicBezTo>
                  <a:cubicBezTo>
                    <a:pt x="8940" y="19524"/>
                    <a:pt x="9060" y="20054"/>
                    <a:pt x="9191" y="20580"/>
                  </a:cubicBezTo>
                  <a:cubicBezTo>
                    <a:pt x="9211" y="20639"/>
                    <a:pt x="9128" y="20692"/>
                    <a:pt x="9078" y="20654"/>
                  </a:cubicBezTo>
                  <a:close/>
                  <a:moveTo>
                    <a:pt x="7778" y="15229"/>
                  </a:moveTo>
                  <a:cubicBezTo>
                    <a:pt x="7820" y="15372"/>
                    <a:pt x="7861" y="15511"/>
                    <a:pt x="7903" y="15653"/>
                  </a:cubicBezTo>
                  <a:cubicBezTo>
                    <a:pt x="7905" y="15648"/>
                    <a:pt x="7907" y="15643"/>
                    <a:pt x="7912" y="15639"/>
                  </a:cubicBezTo>
                  <a:cubicBezTo>
                    <a:pt x="7984" y="15515"/>
                    <a:pt x="8056" y="15389"/>
                    <a:pt x="8127" y="15264"/>
                  </a:cubicBezTo>
                  <a:cubicBezTo>
                    <a:pt x="8011" y="15257"/>
                    <a:pt x="7896" y="15245"/>
                    <a:pt x="7778" y="1522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6" name="Google Shape;646;p24"/>
          <p:cNvGrpSpPr/>
          <p:nvPr/>
        </p:nvGrpSpPr>
        <p:grpSpPr>
          <a:xfrm rot="5400000">
            <a:off x="-785601" y="761003"/>
            <a:ext cx="2698247" cy="1686264"/>
            <a:chOff x="1815750" y="4518773"/>
            <a:chExt cx="2023685" cy="1264698"/>
          </a:xfrm>
        </p:grpSpPr>
        <p:sp>
          <p:nvSpPr>
            <p:cNvPr id="647" name="Google Shape;647;p24"/>
            <p:cNvSpPr/>
            <p:nvPr/>
          </p:nvSpPr>
          <p:spPr>
            <a:xfrm flipH="1">
              <a:off x="1815750" y="4518773"/>
              <a:ext cx="2023685" cy="1222798"/>
            </a:xfrm>
            <a:custGeom>
              <a:avLst/>
              <a:gdLst/>
              <a:ahLst/>
              <a:cxnLst/>
              <a:rect l="l" t="t" r="r" b="b"/>
              <a:pathLst>
                <a:path w="31249" h="18882" extrusionOk="0">
                  <a:moveTo>
                    <a:pt x="10640" y="18877"/>
                  </a:moveTo>
                  <a:cubicBezTo>
                    <a:pt x="8617" y="18812"/>
                    <a:pt x="6595" y="18511"/>
                    <a:pt x="4614" y="18101"/>
                  </a:cubicBezTo>
                  <a:cubicBezTo>
                    <a:pt x="3197" y="17746"/>
                    <a:pt x="1939" y="16928"/>
                    <a:pt x="500" y="16639"/>
                  </a:cubicBezTo>
                  <a:cubicBezTo>
                    <a:pt x="270" y="16843"/>
                    <a:pt x="68" y="16630"/>
                    <a:pt x="32" y="16416"/>
                  </a:cubicBezTo>
                  <a:cubicBezTo>
                    <a:pt x="1" y="16243"/>
                    <a:pt x="78" y="16071"/>
                    <a:pt x="329" y="16117"/>
                  </a:cubicBezTo>
                  <a:cubicBezTo>
                    <a:pt x="497" y="15918"/>
                    <a:pt x="668" y="15721"/>
                    <a:pt x="840" y="15527"/>
                  </a:cubicBezTo>
                  <a:cubicBezTo>
                    <a:pt x="4657" y="11253"/>
                    <a:pt x="9709" y="8128"/>
                    <a:pt x="15022" y="6053"/>
                  </a:cubicBezTo>
                  <a:cubicBezTo>
                    <a:pt x="18015" y="4894"/>
                    <a:pt x="21176" y="4268"/>
                    <a:pt x="24214" y="3241"/>
                  </a:cubicBezTo>
                  <a:cubicBezTo>
                    <a:pt x="26043" y="2581"/>
                    <a:pt x="27860" y="1752"/>
                    <a:pt x="29601" y="909"/>
                  </a:cubicBezTo>
                  <a:cubicBezTo>
                    <a:pt x="30271" y="567"/>
                    <a:pt x="30865" y="159"/>
                    <a:pt x="31248" y="1"/>
                  </a:cubicBezTo>
                  <a:cubicBezTo>
                    <a:pt x="31210" y="195"/>
                    <a:pt x="31172" y="387"/>
                    <a:pt x="31132" y="581"/>
                  </a:cubicBezTo>
                  <a:cubicBezTo>
                    <a:pt x="31021" y="1135"/>
                    <a:pt x="30911" y="1688"/>
                    <a:pt x="30798" y="2242"/>
                  </a:cubicBezTo>
                  <a:cubicBezTo>
                    <a:pt x="30616" y="3135"/>
                    <a:pt x="30433" y="4029"/>
                    <a:pt x="30248" y="4922"/>
                  </a:cubicBezTo>
                  <a:cubicBezTo>
                    <a:pt x="29594" y="7002"/>
                    <a:pt x="28963" y="9091"/>
                    <a:pt x="28235" y="11147"/>
                  </a:cubicBezTo>
                  <a:cubicBezTo>
                    <a:pt x="27546" y="12894"/>
                    <a:pt x="26878" y="14393"/>
                    <a:pt x="25856" y="15530"/>
                  </a:cubicBezTo>
                  <a:cubicBezTo>
                    <a:pt x="24905" y="16588"/>
                    <a:pt x="23648" y="17329"/>
                    <a:pt x="21786" y="17658"/>
                  </a:cubicBezTo>
                  <a:cubicBezTo>
                    <a:pt x="18169" y="18636"/>
                    <a:pt x="14416" y="18881"/>
                    <a:pt x="10683" y="18881"/>
                  </a:cubicBezTo>
                  <a:lnTo>
                    <a:pt x="10640" y="1888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24"/>
            <p:cNvSpPr/>
            <p:nvPr/>
          </p:nvSpPr>
          <p:spPr>
            <a:xfrm flipH="1">
              <a:off x="1821446" y="4518773"/>
              <a:ext cx="1915342" cy="1264698"/>
            </a:xfrm>
            <a:custGeom>
              <a:avLst/>
              <a:gdLst/>
              <a:ahLst/>
              <a:cxnLst/>
              <a:rect l="l" t="t" r="r" b="b"/>
              <a:pathLst>
                <a:path w="29576" h="19529" extrusionOk="0">
                  <a:moveTo>
                    <a:pt x="29487" y="307"/>
                  </a:moveTo>
                  <a:cubicBezTo>
                    <a:pt x="29511" y="334"/>
                    <a:pt x="29518" y="379"/>
                    <a:pt x="29491" y="410"/>
                  </a:cubicBezTo>
                  <a:cubicBezTo>
                    <a:pt x="29482" y="422"/>
                    <a:pt x="29474" y="432"/>
                    <a:pt x="29465" y="445"/>
                  </a:cubicBezTo>
                  <a:lnTo>
                    <a:pt x="29465" y="446"/>
                  </a:lnTo>
                  <a:cubicBezTo>
                    <a:pt x="29461" y="458"/>
                    <a:pt x="29455" y="468"/>
                    <a:pt x="29452" y="479"/>
                  </a:cubicBezTo>
                  <a:cubicBezTo>
                    <a:pt x="29465" y="502"/>
                    <a:pt x="29466" y="533"/>
                    <a:pt x="29452" y="558"/>
                  </a:cubicBezTo>
                  <a:cubicBezTo>
                    <a:pt x="29350" y="755"/>
                    <a:pt x="29308" y="984"/>
                    <a:pt x="29231" y="1194"/>
                  </a:cubicBezTo>
                  <a:cubicBezTo>
                    <a:pt x="29055" y="1745"/>
                    <a:pt x="28854" y="2289"/>
                    <a:pt x="28638" y="2824"/>
                  </a:cubicBezTo>
                  <a:cubicBezTo>
                    <a:pt x="28200" y="3938"/>
                    <a:pt x="27655" y="5008"/>
                    <a:pt x="27137" y="6086"/>
                  </a:cubicBezTo>
                  <a:cubicBezTo>
                    <a:pt x="26512" y="7389"/>
                    <a:pt x="25885" y="8694"/>
                    <a:pt x="25142" y="9935"/>
                  </a:cubicBezTo>
                  <a:cubicBezTo>
                    <a:pt x="24530" y="10961"/>
                    <a:pt x="23801" y="11910"/>
                    <a:pt x="23099" y="12875"/>
                  </a:cubicBezTo>
                  <a:cubicBezTo>
                    <a:pt x="22438" y="13798"/>
                    <a:pt x="21735" y="14686"/>
                    <a:pt x="20971" y="15527"/>
                  </a:cubicBezTo>
                  <a:cubicBezTo>
                    <a:pt x="20937" y="15566"/>
                    <a:pt x="20904" y="15604"/>
                    <a:pt x="20868" y="15641"/>
                  </a:cubicBezTo>
                  <a:cubicBezTo>
                    <a:pt x="19798" y="16818"/>
                    <a:pt x="18549" y="18190"/>
                    <a:pt x="16980" y="18650"/>
                  </a:cubicBezTo>
                  <a:cubicBezTo>
                    <a:pt x="16046" y="18910"/>
                    <a:pt x="15052" y="19050"/>
                    <a:pt x="14086" y="18910"/>
                  </a:cubicBezTo>
                  <a:cubicBezTo>
                    <a:pt x="14083" y="18916"/>
                    <a:pt x="14078" y="18923"/>
                    <a:pt x="14075" y="18927"/>
                  </a:cubicBezTo>
                  <a:lnTo>
                    <a:pt x="13924" y="19155"/>
                  </a:lnTo>
                  <a:cubicBezTo>
                    <a:pt x="13899" y="19191"/>
                    <a:pt x="13852" y="19205"/>
                    <a:pt x="13813" y="19183"/>
                  </a:cubicBezTo>
                  <a:cubicBezTo>
                    <a:pt x="13777" y="19162"/>
                    <a:pt x="13761" y="19110"/>
                    <a:pt x="13784" y="19074"/>
                  </a:cubicBezTo>
                  <a:lnTo>
                    <a:pt x="13914" y="18880"/>
                  </a:lnTo>
                  <a:lnTo>
                    <a:pt x="13855" y="18869"/>
                  </a:lnTo>
                  <a:cubicBezTo>
                    <a:pt x="13812" y="18860"/>
                    <a:pt x="13782" y="18824"/>
                    <a:pt x="13787" y="18779"/>
                  </a:cubicBezTo>
                  <a:cubicBezTo>
                    <a:pt x="13792" y="18738"/>
                    <a:pt x="13833" y="18702"/>
                    <a:pt x="13876" y="18710"/>
                  </a:cubicBezTo>
                  <a:cubicBezTo>
                    <a:pt x="13921" y="18719"/>
                    <a:pt x="13967" y="18729"/>
                    <a:pt x="14013" y="18736"/>
                  </a:cubicBezTo>
                  <a:cubicBezTo>
                    <a:pt x="14388" y="18187"/>
                    <a:pt x="14786" y="17654"/>
                    <a:pt x="15192" y="17128"/>
                  </a:cubicBezTo>
                  <a:cubicBezTo>
                    <a:pt x="15613" y="16591"/>
                    <a:pt x="16026" y="16048"/>
                    <a:pt x="16463" y="15525"/>
                  </a:cubicBezTo>
                  <a:cubicBezTo>
                    <a:pt x="16540" y="15431"/>
                    <a:pt x="16620" y="15339"/>
                    <a:pt x="16699" y="15247"/>
                  </a:cubicBezTo>
                  <a:cubicBezTo>
                    <a:pt x="17228" y="14642"/>
                    <a:pt x="17806" y="14080"/>
                    <a:pt x="18375" y="13512"/>
                  </a:cubicBezTo>
                  <a:cubicBezTo>
                    <a:pt x="18949" y="12947"/>
                    <a:pt x="19502" y="12365"/>
                    <a:pt x="20073" y="11800"/>
                  </a:cubicBezTo>
                  <a:cubicBezTo>
                    <a:pt x="21548" y="10363"/>
                    <a:pt x="23062" y="8967"/>
                    <a:pt x="24485" y="7477"/>
                  </a:cubicBezTo>
                  <a:cubicBezTo>
                    <a:pt x="26187" y="5770"/>
                    <a:pt x="27658" y="3818"/>
                    <a:pt x="28732" y="1654"/>
                  </a:cubicBezTo>
                  <a:lnTo>
                    <a:pt x="28758" y="1601"/>
                  </a:lnTo>
                  <a:cubicBezTo>
                    <a:pt x="28502" y="1998"/>
                    <a:pt x="28210" y="2373"/>
                    <a:pt x="27902" y="2731"/>
                  </a:cubicBezTo>
                  <a:cubicBezTo>
                    <a:pt x="26968" y="3792"/>
                    <a:pt x="25951" y="4784"/>
                    <a:pt x="24852" y="5671"/>
                  </a:cubicBezTo>
                  <a:cubicBezTo>
                    <a:pt x="22804" y="7321"/>
                    <a:pt x="20524" y="8645"/>
                    <a:pt x="18419" y="10218"/>
                  </a:cubicBezTo>
                  <a:cubicBezTo>
                    <a:pt x="17665" y="10775"/>
                    <a:pt x="16903" y="11340"/>
                    <a:pt x="16197" y="11955"/>
                  </a:cubicBezTo>
                  <a:cubicBezTo>
                    <a:pt x="15133" y="12911"/>
                    <a:pt x="14122" y="13930"/>
                    <a:pt x="13152" y="14981"/>
                  </a:cubicBezTo>
                  <a:cubicBezTo>
                    <a:pt x="12989" y="15161"/>
                    <a:pt x="12826" y="15343"/>
                    <a:pt x="12662" y="15523"/>
                  </a:cubicBezTo>
                  <a:cubicBezTo>
                    <a:pt x="12196" y="16035"/>
                    <a:pt x="11729" y="16544"/>
                    <a:pt x="11247" y="17040"/>
                  </a:cubicBezTo>
                  <a:cubicBezTo>
                    <a:pt x="10840" y="17454"/>
                    <a:pt x="10442" y="17885"/>
                    <a:pt x="9970" y="18229"/>
                  </a:cubicBezTo>
                  <a:cubicBezTo>
                    <a:pt x="9247" y="18733"/>
                    <a:pt x="8382" y="19127"/>
                    <a:pt x="7479" y="19031"/>
                  </a:cubicBezTo>
                  <a:cubicBezTo>
                    <a:pt x="7344" y="19009"/>
                    <a:pt x="7124" y="18985"/>
                    <a:pt x="7053" y="18912"/>
                  </a:cubicBezTo>
                  <a:cubicBezTo>
                    <a:pt x="6918" y="19104"/>
                    <a:pt x="6786" y="19297"/>
                    <a:pt x="6654" y="19488"/>
                  </a:cubicBezTo>
                  <a:cubicBezTo>
                    <a:pt x="6629" y="19524"/>
                    <a:pt x="6575" y="19528"/>
                    <a:pt x="6543" y="19503"/>
                  </a:cubicBezTo>
                  <a:cubicBezTo>
                    <a:pt x="6507" y="19474"/>
                    <a:pt x="6503" y="19428"/>
                    <a:pt x="6529" y="19392"/>
                  </a:cubicBezTo>
                  <a:cubicBezTo>
                    <a:pt x="6802" y="18991"/>
                    <a:pt x="7078" y="18590"/>
                    <a:pt x="7368" y="18200"/>
                  </a:cubicBezTo>
                  <a:cubicBezTo>
                    <a:pt x="8087" y="17250"/>
                    <a:pt x="8914" y="16386"/>
                    <a:pt x="9736" y="15525"/>
                  </a:cubicBezTo>
                  <a:cubicBezTo>
                    <a:pt x="9896" y="15358"/>
                    <a:pt x="10054" y="15190"/>
                    <a:pt x="10212" y="15023"/>
                  </a:cubicBezTo>
                  <a:cubicBezTo>
                    <a:pt x="11559" y="13620"/>
                    <a:pt x="13077" y="12386"/>
                    <a:pt x="14669" y="11272"/>
                  </a:cubicBezTo>
                  <a:cubicBezTo>
                    <a:pt x="16896" y="9703"/>
                    <a:pt x="19193" y="8270"/>
                    <a:pt x="21482" y="6799"/>
                  </a:cubicBezTo>
                  <a:cubicBezTo>
                    <a:pt x="23113" y="5761"/>
                    <a:pt x="24709" y="4687"/>
                    <a:pt x="26253" y="3529"/>
                  </a:cubicBezTo>
                  <a:cubicBezTo>
                    <a:pt x="26859" y="3070"/>
                    <a:pt x="27454" y="2593"/>
                    <a:pt x="28001" y="2068"/>
                  </a:cubicBezTo>
                  <a:cubicBezTo>
                    <a:pt x="28303" y="1779"/>
                    <a:pt x="28585" y="1464"/>
                    <a:pt x="28830" y="1122"/>
                  </a:cubicBezTo>
                  <a:cubicBezTo>
                    <a:pt x="28758" y="1191"/>
                    <a:pt x="28683" y="1259"/>
                    <a:pt x="28610" y="1323"/>
                  </a:cubicBezTo>
                  <a:cubicBezTo>
                    <a:pt x="27549" y="2278"/>
                    <a:pt x="26283" y="2948"/>
                    <a:pt x="25110" y="3749"/>
                  </a:cubicBezTo>
                  <a:cubicBezTo>
                    <a:pt x="23844" y="4591"/>
                    <a:pt x="22515" y="5337"/>
                    <a:pt x="21201" y="6104"/>
                  </a:cubicBezTo>
                  <a:cubicBezTo>
                    <a:pt x="20332" y="6604"/>
                    <a:pt x="19466" y="7107"/>
                    <a:pt x="18583" y="7587"/>
                  </a:cubicBezTo>
                  <a:cubicBezTo>
                    <a:pt x="17642" y="8092"/>
                    <a:pt x="16694" y="8540"/>
                    <a:pt x="15743" y="9013"/>
                  </a:cubicBezTo>
                  <a:cubicBezTo>
                    <a:pt x="14500" y="9633"/>
                    <a:pt x="13237" y="10208"/>
                    <a:pt x="12012" y="10861"/>
                  </a:cubicBezTo>
                  <a:cubicBezTo>
                    <a:pt x="10126" y="11866"/>
                    <a:pt x="8341" y="13045"/>
                    <a:pt x="6602" y="14280"/>
                  </a:cubicBezTo>
                  <a:cubicBezTo>
                    <a:pt x="6025" y="14694"/>
                    <a:pt x="5450" y="15113"/>
                    <a:pt x="4871" y="15526"/>
                  </a:cubicBezTo>
                  <a:cubicBezTo>
                    <a:pt x="4465" y="15815"/>
                    <a:pt x="4057" y="16101"/>
                    <a:pt x="3645" y="16381"/>
                  </a:cubicBezTo>
                  <a:cubicBezTo>
                    <a:pt x="2914" y="16849"/>
                    <a:pt x="1750" y="17720"/>
                    <a:pt x="894" y="17708"/>
                  </a:cubicBezTo>
                  <a:cubicBezTo>
                    <a:pt x="492" y="17662"/>
                    <a:pt x="0" y="17345"/>
                    <a:pt x="377" y="16905"/>
                  </a:cubicBezTo>
                  <a:cubicBezTo>
                    <a:pt x="661" y="16524"/>
                    <a:pt x="971" y="16160"/>
                    <a:pt x="1287" y="15806"/>
                  </a:cubicBezTo>
                  <a:cubicBezTo>
                    <a:pt x="1375" y="15713"/>
                    <a:pt x="1464" y="15619"/>
                    <a:pt x="1554" y="15527"/>
                  </a:cubicBezTo>
                  <a:cubicBezTo>
                    <a:pt x="2423" y="14632"/>
                    <a:pt x="3346" y="13781"/>
                    <a:pt x="4342" y="13029"/>
                  </a:cubicBezTo>
                  <a:cubicBezTo>
                    <a:pt x="6212" y="11628"/>
                    <a:pt x="8357" y="10664"/>
                    <a:pt x="10509" y="9780"/>
                  </a:cubicBezTo>
                  <a:cubicBezTo>
                    <a:pt x="11915" y="9163"/>
                    <a:pt x="13373" y="8670"/>
                    <a:pt x="14775" y="8042"/>
                  </a:cubicBezTo>
                  <a:cubicBezTo>
                    <a:pt x="17068" y="7024"/>
                    <a:pt x="19331" y="5943"/>
                    <a:pt x="21572" y="4813"/>
                  </a:cubicBezTo>
                  <a:cubicBezTo>
                    <a:pt x="23755" y="3730"/>
                    <a:pt x="25974" y="2695"/>
                    <a:pt x="28016" y="1358"/>
                  </a:cubicBezTo>
                  <a:cubicBezTo>
                    <a:pt x="28405" y="1090"/>
                    <a:pt x="28786" y="804"/>
                    <a:pt x="29100" y="446"/>
                  </a:cubicBezTo>
                  <a:cubicBezTo>
                    <a:pt x="29182" y="349"/>
                    <a:pt x="29264" y="249"/>
                    <a:pt x="29331" y="142"/>
                  </a:cubicBezTo>
                  <a:cubicBezTo>
                    <a:pt x="29336" y="108"/>
                    <a:pt x="29360" y="84"/>
                    <a:pt x="29390" y="75"/>
                  </a:cubicBezTo>
                  <a:cubicBezTo>
                    <a:pt x="29395" y="35"/>
                    <a:pt x="29429" y="4"/>
                    <a:pt x="29469" y="4"/>
                  </a:cubicBezTo>
                  <a:cubicBezTo>
                    <a:pt x="29576" y="1"/>
                    <a:pt x="29558" y="133"/>
                    <a:pt x="29487" y="30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9" name="Google Shape;649;p24"/>
          <p:cNvGrpSpPr/>
          <p:nvPr/>
        </p:nvGrpSpPr>
        <p:grpSpPr>
          <a:xfrm rot="-3103400">
            <a:off x="10842415" y="5255341"/>
            <a:ext cx="1888160" cy="2073124"/>
            <a:chOff x="4758955" y="1331875"/>
            <a:chExt cx="1647687" cy="1809095"/>
          </a:xfrm>
        </p:grpSpPr>
        <p:sp>
          <p:nvSpPr>
            <p:cNvPr id="650" name="Google Shape;650;p24"/>
            <p:cNvSpPr/>
            <p:nvPr/>
          </p:nvSpPr>
          <p:spPr>
            <a:xfrm>
              <a:off x="4758955" y="1331875"/>
              <a:ext cx="1647687" cy="1809095"/>
            </a:xfrm>
            <a:custGeom>
              <a:avLst/>
              <a:gdLst/>
              <a:ahLst/>
              <a:cxnLst/>
              <a:rect l="l" t="t" r="r" b="b"/>
              <a:pathLst>
                <a:path w="46417" h="50964" extrusionOk="0">
                  <a:moveTo>
                    <a:pt x="45349" y="27886"/>
                  </a:moveTo>
                  <a:cubicBezTo>
                    <a:pt x="46417" y="31383"/>
                    <a:pt x="45806" y="32723"/>
                    <a:pt x="42974" y="34813"/>
                  </a:cubicBezTo>
                  <a:cubicBezTo>
                    <a:pt x="41983" y="36829"/>
                    <a:pt x="41159" y="39889"/>
                    <a:pt x="38301" y="39529"/>
                  </a:cubicBezTo>
                  <a:cubicBezTo>
                    <a:pt x="35134" y="39069"/>
                    <a:pt x="35140" y="35089"/>
                    <a:pt x="29940" y="32830"/>
                  </a:cubicBezTo>
                  <a:cubicBezTo>
                    <a:pt x="29044" y="32329"/>
                    <a:pt x="28118" y="31882"/>
                    <a:pt x="27175" y="31481"/>
                  </a:cubicBezTo>
                  <a:cubicBezTo>
                    <a:pt x="27391" y="31932"/>
                    <a:pt x="27542" y="32480"/>
                    <a:pt x="27755" y="32786"/>
                  </a:cubicBezTo>
                  <a:cubicBezTo>
                    <a:pt x="29793" y="37612"/>
                    <a:pt x="32937" y="48944"/>
                    <a:pt x="25390" y="50259"/>
                  </a:cubicBezTo>
                  <a:cubicBezTo>
                    <a:pt x="22864" y="50964"/>
                    <a:pt x="21910" y="48704"/>
                    <a:pt x="20030" y="47824"/>
                  </a:cubicBezTo>
                  <a:cubicBezTo>
                    <a:pt x="18854" y="47549"/>
                    <a:pt x="17356" y="47565"/>
                    <a:pt x="16640" y="46424"/>
                  </a:cubicBezTo>
                  <a:cubicBezTo>
                    <a:pt x="15611" y="43830"/>
                    <a:pt x="16288" y="40785"/>
                    <a:pt x="17109" y="38209"/>
                  </a:cubicBezTo>
                  <a:cubicBezTo>
                    <a:pt x="17835" y="35969"/>
                    <a:pt x="18955" y="33799"/>
                    <a:pt x="19005" y="31399"/>
                  </a:cubicBezTo>
                  <a:cubicBezTo>
                    <a:pt x="18985" y="31314"/>
                    <a:pt x="18968" y="31233"/>
                    <a:pt x="18953" y="31156"/>
                  </a:cubicBezTo>
                  <a:cubicBezTo>
                    <a:pt x="18269" y="31791"/>
                    <a:pt x="16975" y="32447"/>
                    <a:pt x="16669" y="32990"/>
                  </a:cubicBezTo>
                  <a:cubicBezTo>
                    <a:pt x="13756" y="35983"/>
                    <a:pt x="10516" y="41120"/>
                    <a:pt x="6537" y="42489"/>
                  </a:cubicBezTo>
                  <a:cubicBezTo>
                    <a:pt x="3777" y="42842"/>
                    <a:pt x="3567" y="39645"/>
                    <a:pt x="2676" y="37839"/>
                  </a:cubicBezTo>
                  <a:cubicBezTo>
                    <a:pt x="2147" y="37018"/>
                    <a:pt x="1234" y="36558"/>
                    <a:pt x="886" y="35618"/>
                  </a:cubicBezTo>
                  <a:cubicBezTo>
                    <a:pt x="220" y="33611"/>
                    <a:pt x="1149" y="31320"/>
                    <a:pt x="2542" y="29839"/>
                  </a:cubicBezTo>
                  <a:cubicBezTo>
                    <a:pt x="5592" y="26890"/>
                    <a:pt x="9909" y="25448"/>
                    <a:pt x="14177" y="25457"/>
                  </a:cubicBezTo>
                  <a:cubicBezTo>
                    <a:pt x="12619" y="24952"/>
                    <a:pt x="11003" y="24611"/>
                    <a:pt x="9386" y="24422"/>
                  </a:cubicBezTo>
                  <a:cubicBezTo>
                    <a:pt x="6221" y="24360"/>
                    <a:pt x="1825" y="23778"/>
                    <a:pt x="3303" y="19518"/>
                  </a:cubicBezTo>
                  <a:cubicBezTo>
                    <a:pt x="1730" y="18438"/>
                    <a:pt x="0" y="16536"/>
                    <a:pt x="1816" y="14801"/>
                  </a:cubicBezTo>
                  <a:cubicBezTo>
                    <a:pt x="2824" y="13804"/>
                    <a:pt x="4233" y="13487"/>
                    <a:pt x="5422" y="12801"/>
                  </a:cubicBezTo>
                  <a:cubicBezTo>
                    <a:pt x="5863" y="12348"/>
                    <a:pt x="5405" y="11631"/>
                    <a:pt x="5464" y="11071"/>
                  </a:cubicBezTo>
                  <a:cubicBezTo>
                    <a:pt x="5337" y="9269"/>
                    <a:pt x="6992" y="8061"/>
                    <a:pt x="8585" y="7684"/>
                  </a:cubicBezTo>
                  <a:cubicBezTo>
                    <a:pt x="15866" y="5555"/>
                    <a:pt x="19475" y="13610"/>
                    <a:pt x="20818" y="19804"/>
                  </a:cubicBezTo>
                  <a:cubicBezTo>
                    <a:pt x="20845" y="18556"/>
                    <a:pt x="20766" y="17301"/>
                    <a:pt x="20684" y="16050"/>
                  </a:cubicBezTo>
                  <a:cubicBezTo>
                    <a:pt x="20558" y="14019"/>
                    <a:pt x="20782" y="11986"/>
                    <a:pt x="20665" y="9957"/>
                  </a:cubicBezTo>
                  <a:cubicBezTo>
                    <a:pt x="20282" y="7355"/>
                    <a:pt x="18949" y="3049"/>
                    <a:pt x="22797" y="2572"/>
                  </a:cubicBezTo>
                  <a:cubicBezTo>
                    <a:pt x="24008" y="2401"/>
                    <a:pt x="25194" y="2854"/>
                    <a:pt x="26395" y="2917"/>
                  </a:cubicBezTo>
                  <a:cubicBezTo>
                    <a:pt x="28864" y="2704"/>
                    <a:pt x="29682" y="0"/>
                    <a:pt x="32454" y="2395"/>
                  </a:cubicBezTo>
                  <a:cubicBezTo>
                    <a:pt x="33277" y="3207"/>
                    <a:pt x="33817" y="4184"/>
                    <a:pt x="34146" y="5260"/>
                  </a:cubicBezTo>
                  <a:cubicBezTo>
                    <a:pt x="39289" y="9144"/>
                    <a:pt x="34918" y="16816"/>
                    <a:pt x="31638" y="20725"/>
                  </a:cubicBezTo>
                  <a:cubicBezTo>
                    <a:pt x="31487" y="20905"/>
                    <a:pt x="31221" y="21184"/>
                    <a:pt x="30886" y="21509"/>
                  </a:cubicBezTo>
                  <a:cubicBezTo>
                    <a:pt x="32746" y="21309"/>
                    <a:pt x="34650" y="21423"/>
                    <a:pt x="36480" y="21722"/>
                  </a:cubicBezTo>
                  <a:cubicBezTo>
                    <a:pt x="40059" y="22361"/>
                    <a:pt x="44368" y="23989"/>
                    <a:pt x="45349" y="2788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24"/>
            <p:cNvSpPr/>
            <p:nvPr/>
          </p:nvSpPr>
          <p:spPr>
            <a:xfrm>
              <a:off x="4803043" y="1431977"/>
              <a:ext cx="1579994" cy="1699975"/>
            </a:xfrm>
            <a:custGeom>
              <a:avLst/>
              <a:gdLst/>
              <a:ahLst/>
              <a:cxnLst/>
              <a:rect l="l" t="t" r="r" b="b"/>
              <a:pathLst>
                <a:path w="44510" h="47890" extrusionOk="0">
                  <a:moveTo>
                    <a:pt x="2118" y="36514"/>
                  </a:moveTo>
                  <a:cubicBezTo>
                    <a:pt x="1445" y="36356"/>
                    <a:pt x="2447" y="35142"/>
                    <a:pt x="2617" y="34809"/>
                  </a:cubicBezTo>
                  <a:cubicBezTo>
                    <a:pt x="3894" y="32827"/>
                    <a:pt x="5720" y="31248"/>
                    <a:pt x="7846" y="30241"/>
                  </a:cubicBezTo>
                  <a:cubicBezTo>
                    <a:pt x="8191" y="30072"/>
                    <a:pt x="8463" y="30575"/>
                    <a:pt x="8121" y="30764"/>
                  </a:cubicBezTo>
                  <a:cubicBezTo>
                    <a:pt x="6239" y="31661"/>
                    <a:pt x="4603" y="32991"/>
                    <a:pt x="3414" y="34696"/>
                  </a:cubicBezTo>
                  <a:cubicBezTo>
                    <a:pt x="3126" y="35107"/>
                    <a:pt x="2844" y="35524"/>
                    <a:pt x="2604" y="35967"/>
                  </a:cubicBezTo>
                  <a:cubicBezTo>
                    <a:pt x="2472" y="36175"/>
                    <a:pt x="2445" y="36572"/>
                    <a:pt x="2118" y="36514"/>
                  </a:cubicBezTo>
                  <a:close/>
                  <a:moveTo>
                    <a:pt x="19347" y="40015"/>
                  </a:moveTo>
                  <a:cubicBezTo>
                    <a:pt x="19198" y="39972"/>
                    <a:pt x="19091" y="39801"/>
                    <a:pt x="19143" y="39649"/>
                  </a:cubicBezTo>
                  <a:cubicBezTo>
                    <a:pt x="19354" y="39043"/>
                    <a:pt x="19501" y="38418"/>
                    <a:pt x="19599" y="37782"/>
                  </a:cubicBezTo>
                  <a:cubicBezTo>
                    <a:pt x="19731" y="36949"/>
                    <a:pt x="19863" y="36113"/>
                    <a:pt x="19964" y="35274"/>
                  </a:cubicBezTo>
                  <a:cubicBezTo>
                    <a:pt x="19983" y="35114"/>
                    <a:pt x="20144" y="35002"/>
                    <a:pt x="20300" y="35026"/>
                  </a:cubicBezTo>
                  <a:cubicBezTo>
                    <a:pt x="20464" y="35051"/>
                    <a:pt x="20569" y="35202"/>
                    <a:pt x="20549" y="35361"/>
                  </a:cubicBezTo>
                  <a:cubicBezTo>
                    <a:pt x="20473" y="36008"/>
                    <a:pt x="20374" y="36654"/>
                    <a:pt x="20275" y="37299"/>
                  </a:cubicBezTo>
                  <a:cubicBezTo>
                    <a:pt x="20144" y="38149"/>
                    <a:pt x="20004" y="39002"/>
                    <a:pt x="19711" y="39811"/>
                  </a:cubicBezTo>
                  <a:cubicBezTo>
                    <a:pt x="19658" y="39966"/>
                    <a:pt x="19501" y="40061"/>
                    <a:pt x="19347" y="40015"/>
                  </a:cubicBezTo>
                  <a:close/>
                  <a:moveTo>
                    <a:pt x="21440" y="43546"/>
                  </a:moveTo>
                  <a:cubicBezTo>
                    <a:pt x="21290" y="43503"/>
                    <a:pt x="21186" y="43333"/>
                    <a:pt x="21238" y="43181"/>
                  </a:cubicBezTo>
                  <a:cubicBezTo>
                    <a:pt x="21340" y="42865"/>
                    <a:pt x="21432" y="42548"/>
                    <a:pt x="21514" y="42226"/>
                  </a:cubicBezTo>
                  <a:lnTo>
                    <a:pt x="21514" y="42229"/>
                  </a:lnTo>
                  <a:cubicBezTo>
                    <a:pt x="21512" y="42239"/>
                    <a:pt x="21508" y="42252"/>
                    <a:pt x="21507" y="42265"/>
                  </a:cubicBezTo>
                  <a:cubicBezTo>
                    <a:pt x="22026" y="39917"/>
                    <a:pt x="22037" y="37501"/>
                    <a:pt x="21909" y="35113"/>
                  </a:cubicBezTo>
                  <a:cubicBezTo>
                    <a:pt x="21878" y="34729"/>
                    <a:pt x="22447" y="34661"/>
                    <a:pt x="22497" y="35048"/>
                  </a:cubicBezTo>
                  <a:cubicBezTo>
                    <a:pt x="22629" y="37473"/>
                    <a:pt x="22619" y="39962"/>
                    <a:pt x="22095" y="42344"/>
                  </a:cubicBezTo>
                  <a:cubicBezTo>
                    <a:pt x="22023" y="42682"/>
                    <a:pt x="21915" y="43016"/>
                    <a:pt x="21807" y="43345"/>
                  </a:cubicBezTo>
                  <a:cubicBezTo>
                    <a:pt x="21755" y="43500"/>
                    <a:pt x="21594" y="43594"/>
                    <a:pt x="21440" y="43546"/>
                  </a:cubicBezTo>
                  <a:close/>
                  <a:moveTo>
                    <a:pt x="23273" y="47809"/>
                  </a:moveTo>
                  <a:cubicBezTo>
                    <a:pt x="23108" y="47708"/>
                    <a:pt x="23101" y="47500"/>
                    <a:pt x="23203" y="47350"/>
                  </a:cubicBezTo>
                  <a:cubicBezTo>
                    <a:pt x="23305" y="47153"/>
                    <a:pt x="23388" y="46948"/>
                    <a:pt x="23459" y="46779"/>
                  </a:cubicBezTo>
                  <a:cubicBezTo>
                    <a:pt x="24089" y="44995"/>
                    <a:pt x="24376" y="43102"/>
                    <a:pt x="24475" y="41216"/>
                  </a:cubicBezTo>
                  <a:cubicBezTo>
                    <a:pt x="24585" y="39463"/>
                    <a:pt x="24426" y="37699"/>
                    <a:pt x="23899" y="36020"/>
                  </a:cubicBezTo>
                  <a:cubicBezTo>
                    <a:pt x="23814" y="35648"/>
                    <a:pt x="24369" y="35502"/>
                    <a:pt x="24474" y="35882"/>
                  </a:cubicBezTo>
                  <a:cubicBezTo>
                    <a:pt x="25347" y="38657"/>
                    <a:pt x="25199" y="41638"/>
                    <a:pt x="24688" y="44468"/>
                  </a:cubicBezTo>
                  <a:cubicBezTo>
                    <a:pt x="24447" y="45572"/>
                    <a:pt x="24215" y="46703"/>
                    <a:pt x="23682" y="47710"/>
                  </a:cubicBezTo>
                  <a:cubicBezTo>
                    <a:pt x="23600" y="47850"/>
                    <a:pt x="23406" y="47889"/>
                    <a:pt x="23273" y="47809"/>
                  </a:cubicBezTo>
                  <a:close/>
                  <a:moveTo>
                    <a:pt x="39791" y="24452"/>
                  </a:moveTo>
                  <a:cubicBezTo>
                    <a:pt x="38304" y="23751"/>
                    <a:pt x="36795" y="22992"/>
                    <a:pt x="35166" y="22694"/>
                  </a:cubicBezTo>
                  <a:cubicBezTo>
                    <a:pt x="34785" y="22628"/>
                    <a:pt x="34868" y="22062"/>
                    <a:pt x="35255" y="22111"/>
                  </a:cubicBezTo>
                  <a:cubicBezTo>
                    <a:pt x="36938" y="22407"/>
                    <a:pt x="38494" y="23187"/>
                    <a:pt x="40028" y="23912"/>
                  </a:cubicBezTo>
                  <a:cubicBezTo>
                    <a:pt x="40376" y="24077"/>
                    <a:pt x="40150" y="24602"/>
                    <a:pt x="39791" y="24452"/>
                  </a:cubicBezTo>
                  <a:close/>
                  <a:moveTo>
                    <a:pt x="43749" y="29330"/>
                  </a:moveTo>
                  <a:cubicBezTo>
                    <a:pt x="43885" y="29415"/>
                    <a:pt x="44071" y="29371"/>
                    <a:pt x="44156" y="29233"/>
                  </a:cubicBezTo>
                  <a:cubicBezTo>
                    <a:pt x="44509" y="28686"/>
                    <a:pt x="42074" y="26846"/>
                    <a:pt x="41604" y="26544"/>
                  </a:cubicBezTo>
                  <a:cubicBezTo>
                    <a:pt x="40291" y="25621"/>
                    <a:pt x="38835" y="24933"/>
                    <a:pt x="37376" y="24276"/>
                  </a:cubicBezTo>
                  <a:cubicBezTo>
                    <a:pt x="37018" y="24125"/>
                    <a:pt x="36789" y="24662"/>
                    <a:pt x="37138" y="24818"/>
                  </a:cubicBezTo>
                  <a:cubicBezTo>
                    <a:pt x="39562" y="25917"/>
                    <a:pt x="42127" y="27161"/>
                    <a:pt x="43749" y="29330"/>
                  </a:cubicBezTo>
                  <a:close/>
                  <a:moveTo>
                    <a:pt x="37516" y="29706"/>
                  </a:moveTo>
                  <a:cubicBezTo>
                    <a:pt x="37400" y="29722"/>
                    <a:pt x="37304" y="29645"/>
                    <a:pt x="37217" y="29581"/>
                  </a:cubicBezTo>
                  <a:cubicBezTo>
                    <a:pt x="36714" y="29226"/>
                    <a:pt x="36197" y="28888"/>
                    <a:pt x="35676" y="28556"/>
                  </a:cubicBezTo>
                  <a:cubicBezTo>
                    <a:pt x="34050" y="27487"/>
                    <a:pt x="32282" y="26595"/>
                    <a:pt x="30422" y="26030"/>
                  </a:cubicBezTo>
                  <a:cubicBezTo>
                    <a:pt x="30055" y="25915"/>
                    <a:pt x="30207" y="25361"/>
                    <a:pt x="30584" y="25462"/>
                  </a:cubicBezTo>
                  <a:cubicBezTo>
                    <a:pt x="32460" y="26034"/>
                    <a:pt x="34236" y="26912"/>
                    <a:pt x="35876" y="27983"/>
                  </a:cubicBezTo>
                  <a:cubicBezTo>
                    <a:pt x="36483" y="28370"/>
                    <a:pt x="37089" y="28761"/>
                    <a:pt x="37672" y="29182"/>
                  </a:cubicBezTo>
                  <a:cubicBezTo>
                    <a:pt x="37876" y="29330"/>
                    <a:pt x="37767" y="29687"/>
                    <a:pt x="37516" y="29706"/>
                  </a:cubicBezTo>
                  <a:close/>
                  <a:moveTo>
                    <a:pt x="36323" y="32130"/>
                  </a:moveTo>
                  <a:cubicBezTo>
                    <a:pt x="36595" y="32411"/>
                    <a:pt x="37009" y="32006"/>
                    <a:pt x="36754" y="31726"/>
                  </a:cubicBezTo>
                  <a:cubicBezTo>
                    <a:pt x="35978" y="30879"/>
                    <a:pt x="35121" y="30115"/>
                    <a:pt x="34277" y="29336"/>
                  </a:cubicBezTo>
                  <a:cubicBezTo>
                    <a:pt x="32611" y="27781"/>
                    <a:pt x="30731" y="26478"/>
                    <a:pt x="28750" y="25358"/>
                  </a:cubicBezTo>
                  <a:cubicBezTo>
                    <a:pt x="26787" y="24238"/>
                    <a:pt x="24695" y="23358"/>
                    <a:pt x="22506" y="22793"/>
                  </a:cubicBezTo>
                  <a:cubicBezTo>
                    <a:pt x="22125" y="22558"/>
                    <a:pt x="21794" y="23094"/>
                    <a:pt x="22187" y="23302"/>
                  </a:cubicBezTo>
                  <a:cubicBezTo>
                    <a:pt x="22375" y="23387"/>
                    <a:pt x="22582" y="23435"/>
                    <a:pt x="22779" y="23491"/>
                  </a:cubicBezTo>
                  <a:cubicBezTo>
                    <a:pt x="25489" y="24192"/>
                    <a:pt x="27989" y="25509"/>
                    <a:pt x="30334" y="27012"/>
                  </a:cubicBezTo>
                  <a:cubicBezTo>
                    <a:pt x="32554" y="28443"/>
                    <a:pt x="34487" y="30238"/>
                    <a:pt x="36323" y="32130"/>
                  </a:cubicBezTo>
                  <a:close/>
                  <a:moveTo>
                    <a:pt x="24930" y="28360"/>
                  </a:moveTo>
                  <a:cubicBezTo>
                    <a:pt x="24497" y="27667"/>
                    <a:pt x="24165" y="26911"/>
                    <a:pt x="23670" y="26252"/>
                  </a:cubicBezTo>
                  <a:cubicBezTo>
                    <a:pt x="22923" y="25209"/>
                    <a:pt x="22033" y="24287"/>
                    <a:pt x="21078" y="23439"/>
                  </a:cubicBezTo>
                  <a:cubicBezTo>
                    <a:pt x="20786" y="23193"/>
                    <a:pt x="21150" y="22737"/>
                    <a:pt x="21452" y="22980"/>
                  </a:cubicBezTo>
                  <a:cubicBezTo>
                    <a:pt x="22440" y="23853"/>
                    <a:pt x="23360" y="24806"/>
                    <a:pt x="24129" y="25877"/>
                  </a:cubicBezTo>
                  <a:cubicBezTo>
                    <a:pt x="24632" y="26544"/>
                    <a:pt x="24980" y="27303"/>
                    <a:pt x="25410" y="28015"/>
                  </a:cubicBezTo>
                  <a:cubicBezTo>
                    <a:pt x="25631" y="28330"/>
                    <a:pt x="25160" y="28672"/>
                    <a:pt x="24930" y="28360"/>
                  </a:cubicBezTo>
                  <a:close/>
                  <a:moveTo>
                    <a:pt x="22440" y="19451"/>
                  </a:moveTo>
                  <a:cubicBezTo>
                    <a:pt x="22326" y="19334"/>
                    <a:pt x="22330" y="19148"/>
                    <a:pt x="22443" y="19032"/>
                  </a:cubicBezTo>
                  <a:cubicBezTo>
                    <a:pt x="22993" y="18482"/>
                    <a:pt x="23512" y="17904"/>
                    <a:pt x="24035" y="17326"/>
                  </a:cubicBezTo>
                  <a:cubicBezTo>
                    <a:pt x="24030" y="17335"/>
                    <a:pt x="24023" y="17342"/>
                    <a:pt x="24017" y="17348"/>
                  </a:cubicBezTo>
                  <a:cubicBezTo>
                    <a:pt x="24596" y="16708"/>
                    <a:pt x="25167" y="16054"/>
                    <a:pt x="25617" y="15313"/>
                  </a:cubicBezTo>
                  <a:cubicBezTo>
                    <a:pt x="25843" y="15062"/>
                    <a:pt x="25897" y="14341"/>
                    <a:pt x="26346" y="14498"/>
                  </a:cubicBezTo>
                  <a:cubicBezTo>
                    <a:pt x="27115" y="14777"/>
                    <a:pt x="24805" y="17371"/>
                    <a:pt x="24475" y="17720"/>
                  </a:cubicBezTo>
                  <a:cubicBezTo>
                    <a:pt x="23948" y="18309"/>
                    <a:pt x="23413" y="18896"/>
                    <a:pt x="22857" y="19455"/>
                  </a:cubicBezTo>
                  <a:cubicBezTo>
                    <a:pt x="22744" y="19567"/>
                    <a:pt x="22552" y="19566"/>
                    <a:pt x="22440" y="19451"/>
                  </a:cubicBezTo>
                  <a:close/>
                  <a:moveTo>
                    <a:pt x="23269" y="20045"/>
                  </a:moveTo>
                  <a:cubicBezTo>
                    <a:pt x="23365" y="20170"/>
                    <a:pt x="23560" y="20203"/>
                    <a:pt x="23683" y="20102"/>
                  </a:cubicBezTo>
                  <a:cubicBezTo>
                    <a:pt x="24649" y="19311"/>
                    <a:pt x="25604" y="18503"/>
                    <a:pt x="26524" y="17660"/>
                  </a:cubicBezTo>
                  <a:cubicBezTo>
                    <a:pt x="29200" y="15203"/>
                    <a:pt x="30673" y="13065"/>
                    <a:pt x="31462" y="9468"/>
                  </a:cubicBezTo>
                  <a:cubicBezTo>
                    <a:pt x="31563" y="9092"/>
                    <a:pt x="30999" y="8937"/>
                    <a:pt x="30895" y="9304"/>
                  </a:cubicBezTo>
                  <a:cubicBezTo>
                    <a:pt x="29996" y="13453"/>
                    <a:pt x="28120" y="15532"/>
                    <a:pt x="24991" y="18233"/>
                  </a:cubicBezTo>
                  <a:cubicBezTo>
                    <a:pt x="24447" y="18698"/>
                    <a:pt x="23895" y="19175"/>
                    <a:pt x="23327" y="19632"/>
                  </a:cubicBezTo>
                  <a:cubicBezTo>
                    <a:pt x="23203" y="19731"/>
                    <a:pt x="23171" y="19912"/>
                    <a:pt x="23269" y="20045"/>
                  </a:cubicBezTo>
                  <a:close/>
                  <a:moveTo>
                    <a:pt x="27861" y="6740"/>
                  </a:moveTo>
                  <a:cubicBezTo>
                    <a:pt x="27707" y="6736"/>
                    <a:pt x="27561" y="6600"/>
                    <a:pt x="27571" y="6440"/>
                  </a:cubicBezTo>
                  <a:cubicBezTo>
                    <a:pt x="27615" y="5769"/>
                    <a:pt x="27624" y="5094"/>
                    <a:pt x="27632" y="4420"/>
                  </a:cubicBezTo>
                  <a:cubicBezTo>
                    <a:pt x="27660" y="3074"/>
                    <a:pt x="27615" y="1726"/>
                    <a:pt x="27427" y="399"/>
                  </a:cubicBezTo>
                  <a:cubicBezTo>
                    <a:pt x="27407" y="238"/>
                    <a:pt x="27525" y="90"/>
                    <a:pt x="27686" y="71"/>
                  </a:cubicBezTo>
                  <a:cubicBezTo>
                    <a:pt x="28159" y="48"/>
                    <a:pt x="28013" y="761"/>
                    <a:pt x="28100" y="1072"/>
                  </a:cubicBezTo>
                  <a:cubicBezTo>
                    <a:pt x="28212" y="1982"/>
                    <a:pt x="28229" y="2898"/>
                    <a:pt x="28228" y="3813"/>
                  </a:cubicBezTo>
                  <a:cubicBezTo>
                    <a:pt x="28225" y="4449"/>
                    <a:pt x="28218" y="5083"/>
                    <a:pt x="28196" y="5718"/>
                  </a:cubicBezTo>
                  <a:cubicBezTo>
                    <a:pt x="28136" y="6036"/>
                    <a:pt x="28325" y="6712"/>
                    <a:pt x="27861" y="6740"/>
                  </a:cubicBezTo>
                  <a:close/>
                  <a:moveTo>
                    <a:pt x="25817" y="9134"/>
                  </a:moveTo>
                  <a:cubicBezTo>
                    <a:pt x="25659" y="9111"/>
                    <a:pt x="25542" y="8956"/>
                    <a:pt x="25568" y="8798"/>
                  </a:cubicBezTo>
                  <a:cubicBezTo>
                    <a:pt x="25653" y="8274"/>
                    <a:pt x="25705" y="7745"/>
                    <a:pt x="25749" y="7257"/>
                  </a:cubicBezTo>
                  <a:cubicBezTo>
                    <a:pt x="25856" y="5887"/>
                    <a:pt x="25979" y="4532"/>
                    <a:pt x="25896" y="3162"/>
                  </a:cubicBezTo>
                  <a:cubicBezTo>
                    <a:pt x="25828" y="2335"/>
                    <a:pt x="25718" y="1502"/>
                    <a:pt x="25440" y="718"/>
                  </a:cubicBezTo>
                  <a:cubicBezTo>
                    <a:pt x="25181" y="410"/>
                    <a:pt x="25624" y="1"/>
                    <a:pt x="25897" y="321"/>
                  </a:cubicBezTo>
                  <a:cubicBezTo>
                    <a:pt x="26789" y="2495"/>
                    <a:pt x="26504" y="4975"/>
                    <a:pt x="26341" y="7265"/>
                  </a:cubicBezTo>
                  <a:cubicBezTo>
                    <a:pt x="26295" y="7806"/>
                    <a:pt x="26241" y="8351"/>
                    <a:pt x="26152" y="8885"/>
                  </a:cubicBezTo>
                  <a:cubicBezTo>
                    <a:pt x="26127" y="9046"/>
                    <a:pt x="25972" y="9157"/>
                    <a:pt x="25817" y="9134"/>
                  </a:cubicBezTo>
                  <a:close/>
                  <a:moveTo>
                    <a:pt x="16423" y="20184"/>
                  </a:moveTo>
                  <a:cubicBezTo>
                    <a:pt x="14593" y="18092"/>
                    <a:pt x="12497" y="16103"/>
                    <a:pt x="9834" y="15158"/>
                  </a:cubicBezTo>
                  <a:cubicBezTo>
                    <a:pt x="9485" y="15003"/>
                    <a:pt x="9712" y="14466"/>
                    <a:pt x="10070" y="14617"/>
                  </a:cubicBezTo>
                  <a:cubicBezTo>
                    <a:pt x="11450" y="15136"/>
                    <a:pt x="12737" y="15893"/>
                    <a:pt x="13881" y="16820"/>
                  </a:cubicBezTo>
                  <a:cubicBezTo>
                    <a:pt x="14475" y="17313"/>
                    <a:pt x="15034" y="17846"/>
                    <a:pt x="15570" y="18400"/>
                  </a:cubicBezTo>
                  <a:cubicBezTo>
                    <a:pt x="15339" y="18134"/>
                    <a:pt x="15106" y="17871"/>
                    <a:pt x="14870" y="17609"/>
                  </a:cubicBezTo>
                  <a:cubicBezTo>
                    <a:pt x="13939" y="16580"/>
                    <a:pt x="13030" y="15523"/>
                    <a:pt x="11984" y="14606"/>
                  </a:cubicBezTo>
                  <a:cubicBezTo>
                    <a:pt x="11163" y="13886"/>
                    <a:pt x="10254" y="13283"/>
                    <a:pt x="9317" y="12736"/>
                  </a:cubicBezTo>
                  <a:cubicBezTo>
                    <a:pt x="8027" y="11991"/>
                    <a:pt x="6717" y="11255"/>
                    <a:pt x="5274" y="10877"/>
                  </a:cubicBezTo>
                  <a:cubicBezTo>
                    <a:pt x="5035" y="10812"/>
                    <a:pt x="4640" y="10867"/>
                    <a:pt x="4641" y="10520"/>
                  </a:cubicBezTo>
                  <a:cubicBezTo>
                    <a:pt x="4644" y="10345"/>
                    <a:pt x="4808" y="10211"/>
                    <a:pt x="4981" y="10234"/>
                  </a:cubicBezTo>
                  <a:cubicBezTo>
                    <a:pt x="6818" y="10542"/>
                    <a:pt x="8450" y="11560"/>
                    <a:pt x="10035" y="12480"/>
                  </a:cubicBezTo>
                  <a:cubicBezTo>
                    <a:pt x="12134" y="13680"/>
                    <a:pt x="13758" y="15447"/>
                    <a:pt x="15333" y="17244"/>
                  </a:cubicBezTo>
                  <a:cubicBezTo>
                    <a:pt x="15763" y="17724"/>
                    <a:pt x="16190" y="18207"/>
                    <a:pt x="16603" y="18703"/>
                  </a:cubicBezTo>
                  <a:cubicBezTo>
                    <a:pt x="16761" y="18899"/>
                    <a:pt x="16562" y="19218"/>
                    <a:pt x="16317" y="19168"/>
                  </a:cubicBezTo>
                  <a:lnTo>
                    <a:pt x="16289" y="19162"/>
                  </a:lnTo>
                  <a:cubicBezTo>
                    <a:pt x="16478" y="19366"/>
                    <a:pt x="16665" y="19573"/>
                    <a:pt x="16850" y="19780"/>
                  </a:cubicBezTo>
                  <a:cubicBezTo>
                    <a:pt x="17109" y="20059"/>
                    <a:pt x="16690" y="20463"/>
                    <a:pt x="16423" y="20184"/>
                  </a:cubicBezTo>
                  <a:close/>
                  <a:moveTo>
                    <a:pt x="15338" y="20040"/>
                  </a:moveTo>
                  <a:cubicBezTo>
                    <a:pt x="15470" y="20132"/>
                    <a:pt x="15661" y="20083"/>
                    <a:pt x="15746" y="19951"/>
                  </a:cubicBezTo>
                  <a:cubicBezTo>
                    <a:pt x="15834" y="19812"/>
                    <a:pt x="15789" y="19632"/>
                    <a:pt x="15655" y="19543"/>
                  </a:cubicBezTo>
                  <a:cubicBezTo>
                    <a:pt x="15279" y="19284"/>
                    <a:pt x="14892" y="19041"/>
                    <a:pt x="14499" y="18804"/>
                  </a:cubicBezTo>
                  <a:cubicBezTo>
                    <a:pt x="12722" y="17711"/>
                    <a:pt x="10859" y="16675"/>
                    <a:pt x="8782" y="16308"/>
                  </a:cubicBezTo>
                  <a:cubicBezTo>
                    <a:pt x="7533" y="16077"/>
                    <a:pt x="6252" y="16062"/>
                    <a:pt x="4982" y="16058"/>
                  </a:cubicBezTo>
                  <a:cubicBezTo>
                    <a:pt x="4086" y="16088"/>
                    <a:pt x="3175" y="16067"/>
                    <a:pt x="2298" y="16275"/>
                  </a:cubicBezTo>
                  <a:cubicBezTo>
                    <a:pt x="2075" y="16301"/>
                    <a:pt x="1877" y="16512"/>
                    <a:pt x="1995" y="16738"/>
                  </a:cubicBezTo>
                  <a:cubicBezTo>
                    <a:pt x="2156" y="17030"/>
                    <a:pt x="2476" y="16811"/>
                    <a:pt x="2722" y="16785"/>
                  </a:cubicBezTo>
                  <a:cubicBezTo>
                    <a:pt x="4858" y="16568"/>
                    <a:pt x="7093" y="16554"/>
                    <a:pt x="9199" y="16998"/>
                  </a:cubicBezTo>
                  <a:cubicBezTo>
                    <a:pt x="11442" y="17539"/>
                    <a:pt x="13421" y="18801"/>
                    <a:pt x="15338" y="20040"/>
                  </a:cubicBezTo>
                  <a:close/>
                  <a:moveTo>
                    <a:pt x="12665" y="26993"/>
                  </a:moveTo>
                  <a:cubicBezTo>
                    <a:pt x="12448" y="26645"/>
                    <a:pt x="12914" y="26464"/>
                    <a:pt x="13174" y="26365"/>
                  </a:cubicBezTo>
                  <a:cubicBezTo>
                    <a:pt x="13966" y="26066"/>
                    <a:pt x="14798" y="25893"/>
                    <a:pt x="15631" y="25746"/>
                  </a:cubicBezTo>
                  <a:cubicBezTo>
                    <a:pt x="16232" y="25637"/>
                    <a:pt x="16834" y="25534"/>
                    <a:pt x="17439" y="25444"/>
                  </a:cubicBezTo>
                  <a:cubicBezTo>
                    <a:pt x="17691" y="25409"/>
                    <a:pt x="17859" y="25745"/>
                    <a:pt x="17690" y="25928"/>
                  </a:cubicBezTo>
                  <a:cubicBezTo>
                    <a:pt x="17629" y="26005"/>
                    <a:pt x="17533" y="26028"/>
                    <a:pt x="17442" y="26040"/>
                  </a:cubicBezTo>
                  <a:cubicBezTo>
                    <a:pt x="16343" y="26221"/>
                    <a:pt x="15233" y="26380"/>
                    <a:pt x="14154" y="26668"/>
                  </a:cubicBezTo>
                  <a:cubicBezTo>
                    <a:pt x="13851" y="26756"/>
                    <a:pt x="13548" y="26848"/>
                    <a:pt x="13256" y="26970"/>
                  </a:cubicBezTo>
                  <a:cubicBezTo>
                    <a:pt x="13072" y="27072"/>
                    <a:pt x="12827" y="27221"/>
                    <a:pt x="12665" y="26993"/>
                  </a:cubicBezTo>
                  <a:close/>
                  <a:moveTo>
                    <a:pt x="7912" y="27040"/>
                  </a:moveTo>
                  <a:cubicBezTo>
                    <a:pt x="8077" y="27221"/>
                    <a:pt x="8296" y="27101"/>
                    <a:pt x="8445" y="26971"/>
                  </a:cubicBezTo>
                  <a:cubicBezTo>
                    <a:pt x="8957" y="26668"/>
                    <a:pt x="9499" y="26416"/>
                    <a:pt x="10047" y="26185"/>
                  </a:cubicBezTo>
                  <a:cubicBezTo>
                    <a:pt x="11210" y="25706"/>
                    <a:pt x="12382" y="25328"/>
                    <a:pt x="13591" y="24977"/>
                  </a:cubicBezTo>
                  <a:cubicBezTo>
                    <a:pt x="14908" y="24609"/>
                    <a:pt x="16281" y="24214"/>
                    <a:pt x="17655" y="24484"/>
                  </a:cubicBezTo>
                  <a:cubicBezTo>
                    <a:pt x="18039" y="24549"/>
                    <a:pt x="18140" y="23975"/>
                    <a:pt x="17763" y="23903"/>
                  </a:cubicBezTo>
                  <a:cubicBezTo>
                    <a:pt x="16148" y="23584"/>
                    <a:pt x="14543" y="24093"/>
                    <a:pt x="13001" y="24536"/>
                  </a:cubicBezTo>
                  <a:cubicBezTo>
                    <a:pt x="11536" y="24970"/>
                    <a:pt x="10067" y="25473"/>
                    <a:pt x="8696" y="26159"/>
                  </a:cubicBezTo>
                  <a:cubicBezTo>
                    <a:pt x="8411" y="26343"/>
                    <a:pt x="7580" y="26590"/>
                    <a:pt x="7912" y="27040"/>
                  </a:cubicBezTo>
                  <a:close/>
                  <a:moveTo>
                    <a:pt x="978" y="34385"/>
                  </a:moveTo>
                  <a:cubicBezTo>
                    <a:pt x="1162" y="34450"/>
                    <a:pt x="1379" y="34311"/>
                    <a:pt x="1385" y="34115"/>
                  </a:cubicBezTo>
                  <a:cubicBezTo>
                    <a:pt x="1805" y="33524"/>
                    <a:pt x="2370" y="33057"/>
                    <a:pt x="2923" y="32593"/>
                  </a:cubicBezTo>
                  <a:cubicBezTo>
                    <a:pt x="3960" y="31799"/>
                    <a:pt x="5008" y="31018"/>
                    <a:pt x="6085" y="30278"/>
                  </a:cubicBezTo>
                  <a:cubicBezTo>
                    <a:pt x="6397" y="30052"/>
                    <a:pt x="6059" y="29579"/>
                    <a:pt x="5743" y="29796"/>
                  </a:cubicBezTo>
                  <a:cubicBezTo>
                    <a:pt x="4930" y="30348"/>
                    <a:pt x="4144" y="30935"/>
                    <a:pt x="3358" y="31521"/>
                  </a:cubicBezTo>
                  <a:cubicBezTo>
                    <a:pt x="2958" y="31829"/>
                    <a:pt x="1" y="33971"/>
                    <a:pt x="978" y="3438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24"/>
            <p:cNvSpPr/>
            <p:nvPr/>
          </p:nvSpPr>
          <p:spPr>
            <a:xfrm>
              <a:off x="4885929" y="1605345"/>
              <a:ext cx="1282489" cy="1199106"/>
            </a:xfrm>
            <a:custGeom>
              <a:avLst/>
              <a:gdLst/>
              <a:ahLst/>
              <a:cxnLst/>
              <a:rect l="l" t="t" r="r" b="b"/>
              <a:pathLst>
                <a:path w="36129" h="33780" extrusionOk="0">
                  <a:moveTo>
                    <a:pt x="35368" y="15342"/>
                  </a:moveTo>
                  <a:cubicBezTo>
                    <a:pt x="36129" y="16807"/>
                    <a:pt x="34540" y="17119"/>
                    <a:pt x="33481" y="17455"/>
                  </a:cubicBezTo>
                  <a:cubicBezTo>
                    <a:pt x="33190" y="17536"/>
                    <a:pt x="32874" y="17638"/>
                    <a:pt x="32625" y="17797"/>
                  </a:cubicBezTo>
                  <a:cubicBezTo>
                    <a:pt x="32601" y="17817"/>
                    <a:pt x="32591" y="17843"/>
                    <a:pt x="32591" y="17872"/>
                  </a:cubicBezTo>
                  <a:cubicBezTo>
                    <a:pt x="32773" y="18742"/>
                    <a:pt x="33660" y="19755"/>
                    <a:pt x="32913" y="20583"/>
                  </a:cubicBezTo>
                  <a:cubicBezTo>
                    <a:pt x="32730" y="20753"/>
                    <a:pt x="32471" y="20790"/>
                    <a:pt x="32236" y="20829"/>
                  </a:cubicBezTo>
                  <a:cubicBezTo>
                    <a:pt x="31751" y="20908"/>
                    <a:pt x="31248" y="20914"/>
                    <a:pt x="30762" y="20917"/>
                  </a:cubicBezTo>
                  <a:cubicBezTo>
                    <a:pt x="30493" y="20936"/>
                    <a:pt x="30168" y="20908"/>
                    <a:pt x="29956" y="21102"/>
                  </a:cubicBezTo>
                  <a:cubicBezTo>
                    <a:pt x="29897" y="21160"/>
                    <a:pt x="29871" y="21235"/>
                    <a:pt x="29848" y="21309"/>
                  </a:cubicBezTo>
                  <a:cubicBezTo>
                    <a:pt x="29780" y="21692"/>
                    <a:pt x="29816" y="22077"/>
                    <a:pt x="29838" y="22461"/>
                  </a:cubicBezTo>
                  <a:cubicBezTo>
                    <a:pt x="29947" y="23603"/>
                    <a:pt x="29445" y="24373"/>
                    <a:pt x="28285" y="23689"/>
                  </a:cubicBezTo>
                  <a:cubicBezTo>
                    <a:pt x="27281" y="23029"/>
                    <a:pt x="26473" y="22119"/>
                    <a:pt x="25530" y="21380"/>
                  </a:cubicBezTo>
                  <a:cubicBezTo>
                    <a:pt x="24117" y="20238"/>
                    <a:pt x="22697" y="19085"/>
                    <a:pt x="21006" y="18407"/>
                  </a:cubicBezTo>
                  <a:cubicBezTo>
                    <a:pt x="18907" y="17628"/>
                    <a:pt x="18862" y="17921"/>
                    <a:pt x="19663" y="19895"/>
                  </a:cubicBezTo>
                  <a:cubicBezTo>
                    <a:pt x="20411" y="21613"/>
                    <a:pt x="21065" y="23368"/>
                    <a:pt x="21595" y="25165"/>
                  </a:cubicBezTo>
                  <a:cubicBezTo>
                    <a:pt x="21982" y="26356"/>
                    <a:pt x="22225" y="27595"/>
                    <a:pt x="22207" y="28850"/>
                  </a:cubicBezTo>
                  <a:cubicBezTo>
                    <a:pt x="22179" y="29657"/>
                    <a:pt x="22160" y="30539"/>
                    <a:pt x="21715" y="31238"/>
                  </a:cubicBezTo>
                  <a:cubicBezTo>
                    <a:pt x="21456" y="31689"/>
                    <a:pt x="20831" y="31806"/>
                    <a:pt x="20386" y="31573"/>
                  </a:cubicBezTo>
                  <a:cubicBezTo>
                    <a:pt x="20192" y="31472"/>
                    <a:pt x="20037" y="31317"/>
                    <a:pt x="19870" y="31183"/>
                  </a:cubicBezTo>
                  <a:cubicBezTo>
                    <a:pt x="19807" y="31123"/>
                    <a:pt x="19731" y="31111"/>
                    <a:pt x="19656" y="31157"/>
                  </a:cubicBezTo>
                  <a:cubicBezTo>
                    <a:pt x="19177" y="31511"/>
                    <a:pt x="18893" y="32085"/>
                    <a:pt x="18463" y="32499"/>
                  </a:cubicBezTo>
                  <a:cubicBezTo>
                    <a:pt x="17931" y="32999"/>
                    <a:pt x="17372" y="33658"/>
                    <a:pt x="16608" y="33757"/>
                  </a:cubicBezTo>
                  <a:cubicBezTo>
                    <a:pt x="16326" y="33780"/>
                    <a:pt x="16037" y="33740"/>
                    <a:pt x="15786" y="33606"/>
                  </a:cubicBezTo>
                  <a:cubicBezTo>
                    <a:pt x="15490" y="33488"/>
                    <a:pt x="15333" y="33129"/>
                    <a:pt x="15020" y="33071"/>
                  </a:cubicBezTo>
                  <a:cubicBezTo>
                    <a:pt x="14440" y="33090"/>
                    <a:pt x="13904" y="33494"/>
                    <a:pt x="13306" y="33337"/>
                  </a:cubicBezTo>
                  <a:cubicBezTo>
                    <a:pt x="12902" y="33225"/>
                    <a:pt x="12485" y="33047"/>
                    <a:pt x="12229" y="32697"/>
                  </a:cubicBezTo>
                  <a:cubicBezTo>
                    <a:pt x="11159" y="31249"/>
                    <a:pt x="12054" y="29201"/>
                    <a:pt x="12466" y="27648"/>
                  </a:cubicBezTo>
                  <a:cubicBezTo>
                    <a:pt x="12885" y="26249"/>
                    <a:pt x="13424" y="24896"/>
                    <a:pt x="13999" y="23558"/>
                  </a:cubicBezTo>
                  <a:cubicBezTo>
                    <a:pt x="14276" y="22907"/>
                    <a:pt x="14555" y="22257"/>
                    <a:pt x="14813" y="21609"/>
                  </a:cubicBezTo>
                  <a:cubicBezTo>
                    <a:pt x="15125" y="20719"/>
                    <a:pt x="15541" y="19827"/>
                    <a:pt x="15478" y="18874"/>
                  </a:cubicBezTo>
                  <a:cubicBezTo>
                    <a:pt x="15378" y="18165"/>
                    <a:pt x="14378" y="17631"/>
                    <a:pt x="13785" y="17356"/>
                  </a:cubicBezTo>
                  <a:cubicBezTo>
                    <a:pt x="11809" y="16529"/>
                    <a:pt x="9554" y="16844"/>
                    <a:pt x="7650" y="17701"/>
                  </a:cubicBezTo>
                  <a:cubicBezTo>
                    <a:pt x="6792" y="18096"/>
                    <a:pt x="5994" y="18611"/>
                    <a:pt x="5297" y="19248"/>
                  </a:cubicBezTo>
                  <a:cubicBezTo>
                    <a:pt x="4358" y="20063"/>
                    <a:pt x="3471" y="21033"/>
                    <a:pt x="2288" y="21486"/>
                  </a:cubicBezTo>
                  <a:cubicBezTo>
                    <a:pt x="1868" y="21623"/>
                    <a:pt x="1382" y="21747"/>
                    <a:pt x="965" y="21532"/>
                  </a:cubicBezTo>
                  <a:cubicBezTo>
                    <a:pt x="332" y="21159"/>
                    <a:pt x="0" y="20559"/>
                    <a:pt x="368" y="19857"/>
                  </a:cubicBezTo>
                  <a:cubicBezTo>
                    <a:pt x="689" y="19085"/>
                    <a:pt x="1235" y="18424"/>
                    <a:pt x="1866" y="17882"/>
                  </a:cubicBezTo>
                  <a:cubicBezTo>
                    <a:pt x="2293" y="17490"/>
                    <a:pt x="3206" y="17117"/>
                    <a:pt x="2795" y="16401"/>
                  </a:cubicBezTo>
                  <a:cubicBezTo>
                    <a:pt x="2603" y="16017"/>
                    <a:pt x="2319" y="15672"/>
                    <a:pt x="2233" y="15241"/>
                  </a:cubicBezTo>
                  <a:cubicBezTo>
                    <a:pt x="2040" y="14573"/>
                    <a:pt x="2237" y="13752"/>
                    <a:pt x="2867" y="13388"/>
                  </a:cubicBezTo>
                  <a:cubicBezTo>
                    <a:pt x="3876" y="12776"/>
                    <a:pt x="5123" y="12965"/>
                    <a:pt x="6181" y="12508"/>
                  </a:cubicBezTo>
                  <a:cubicBezTo>
                    <a:pt x="8028" y="11610"/>
                    <a:pt x="10293" y="11940"/>
                    <a:pt x="12025" y="12957"/>
                  </a:cubicBezTo>
                  <a:cubicBezTo>
                    <a:pt x="12954" y="13494"/>
                    <a:pt x="13767" y="14200"/>
                    <a:pt x="14570" y="14912"/>
                  </a:cubicBezTo>
                  <a:cubicBezTo>
                    <a:pt x="15388" y="15608"/>
                    <a:pt x="16150" y="16370"/>
                    <a:pt x="16879" y="17156"/>
                  </a:cubicBezTo>
                  <a:cubicBezTo>
                    <a:pt x="16804" y="16457"/>
                    <a:pt x="16590" y="15783"/>
                    <a:pt x="16311" y="15140"/>
                  </a:cubicBezTo>
                  <a:cubicBezTo>
                    <a:pt x="16273" y="15028"/>
                    <a:pt x="16164" y="14910"/>
                    <a:pt x="16219" y="14790"/>
                  </a:cubicBezTo>
                  <a:cubicBezTo>
                    <a:pt x="15787" y="13569"/>
                    <a:pt x="15222" y="12400"/>
                    <a:pt x="14475" y="11341"/>
                  </a:cubicBezTo>
                  <a:cubicBezTo>
                    <a:pt x="13437" y="9907"/>
                    <a:pt x="12147" y="8677"/>
                    <a:pt x="11333" y="7097"/>
                  </a:cubicBezTo>
                  <a:cubicBezTo>
                    <a:pt x="10754" y="6053"/>
                    <a:pt x="10602" y="4138"/>
                    <a:pt x="11654" y="3350"/>
                  </a:cubicBezTo>
                  <a:cubicBezTo>
                    <a:pt x="12156" y="3077"/>
                    <a:pt x="12767" y="3027"/>
                    <a:pt x="13327" y="3106"/>
                  </a:cubicBezTo>
                  <a:cubicBezTo>
                    <a:pt x="13572" y="3136"/>
                    <a:pt x="13835" y="3221"/>
                    <a:pt x="14077" y="3178"/>
                  </a:cubicBezTo>
                  <a:cubicBezTo>
                    <a:pt x="14281" y="3125"/>
                    <a:pt x="14455" y="2948"/>
                    <a:pt x="14575" y="2792"/>
                  </a:cubicBezTo>
                  <a:cubicBezTo>
                    <a:pt x="14889" y="2352"/>
                    <a:pt x="15162" y="1884"/>
                    <a:pt x="15467" y="1435"/>
                  </a:cubicBezTo>
                  <a:cubicBezTo>
                    <a:pt x="15931" y="647"/>
                    <a:pt x="16858" y="0"/>
                    <a:pt x="17718" y="642"/>
                  </a:cubicBezTo>
                  <a:cubicBezTo>
                    <a:pt x="18253" y="992"/>
                    <a:pt x="18694" y="1514"/>
                    <a:pt x="19338" y="1664"/>
                  </a:cubicBezTo>
                  <a:cubicBezTo>
                    <a:pt x="19941" y="1858"/>
                    <a:pt x="20575" y="1644"/>
                    <a:pt x="21183" y="1790"/>
                  </a:cubicBezTo>
                  <a:cubicBezTo>
                    <a:pt x="22090" y="2025"/>
                    <a:pt x="22350" y="3087"/>
                    <a:pt x="22418" y="3911"/>
                  </a:cubicBezTo>
                  <a:cubicBezTo>
                    <a:pt x="22507" y="5806"/>
                    <a:pt x="21636" y="7553"/>
                    <a:pt x="20865" y="9232"/>
                  </a:cubicBezTo>
                  <a:cubicBezTo>
                    <a:pt x="19877" y="11339"/>
                    <a:pt x="18926" y="13476"/>
                    <a:pt x="18259" y="15710"/>
                  </a:cubicBezTo>
                  <a:cubicBezTo>
                    <a:pt x="19264" y="15063"/>
                    <a:pt x="20218" y="14328"/>
                    <a:pt x="21334" y="13871"/>
                  </a:cubicBezTo>
                  <a:cubicBezTo>
                    <a:pt x="23740" y="12843"/>
                    <a:pt x="26344" y="12295"/>
                    <a:pt x="28959" y="12223"/>
                  </a:cubicBezTo>
                  <a:cubicBezTo>
                    <a:pt x="31853" y="12100"/>
                    <a:pt x="33935" y="12583"/>
                    <a:pt x="35368" y="1534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4"/>
            <p:cNvSpPr/>
            <p:nvPr/>
          </p:nvSpPr>
          <p:spPr>
            <a:xfrm>
              <a:off x="5085919" y="1883216"/>
              <a:ext cx="917930" cy="892088"/>
            </a:xfrm>
            <a:custGeom>
              <a:avLst/>
              <a:gdLst/>
              <a:ahLst/>
              <a:cxnLst/>
              <a:rect l="l" t="t" r="r" b="b"/>
              <a:pathLst>
                <a:path w="25859" h="25131" extrusionOk="0">
                  <a:moveTo>
                    <a:pt x="10037" y="9584"/>
                  </a:moveTo>
                  <a:cubicBezTo>
                    <a:pt x="8706" y="8685"/>
                    <a:pt x="7383" y="8218"/>
                    <a:pt x="5780" y="8166"/>
                  </a:cubicBezTo>
                  <a:cubicBezTo>
                    <a:pt x="4046" y="8066"/>
                    <a:pt x="2258" y="8340"/>
                    <a:pt x="696" y="9120"/>
                  </a:cubicBezTo>
                  <a:cubicBezTo>
                    <a:pt x="589" y="9176"/>
                    <a:pt x="485" y="9240"/>
                    <a:pt x="386" y="9312"/>
                  </a:cubicBezTo>
                  <a:cubicBezTo>
                    <a:pt x="218" y="9449"/>
                    <a:pt x="1" y="9194"/>
                    <a:pt x="170" y="9052"/>
                  </a:cubicBezTo>
                  <a:cubicBezTo>
                    <a:pt x="269" y="8976"/>
                    <a:pt x="376" y="8908"/>
                    <a:pt x="481" y="8852"/>
                  </a:cubicBezTo>
                  <a:cubicBezTo>
                    <a:pt x="2105" y="8018"/>
                    <a:pt x="3990" y="7724"/>
                    <a:pt x="5800" y="7829"/>
                  </a:cubicBezTo>
                  <a:cubicBezTo>
                    <a:pt x="6681" y="7882"/>
                    <a:pt x="7570" y="8001"/>
                    <a:pt x="8397" y="8322"/>
                  </a:cubicBezTo>
                  <a:cubicBezTo>
                    <a:pt x="9043" y="8583"/>
                    <a:pt x="9643" y="8944"/>
                    <a:pt x="10234" y="9309"/>
                  </a:cubicBezTo>
                  <a:cubicBezTo>
                    <a:pt x="10409" y="9439"/>
                    <a:pt x="10222" y="9709"/>
                    <a:pt x="10037" y="9584"/>
                  </a:cubicBezTo>
                  <a:close/>
                  <a:moveTo>
                    <a:pt x="25607" y="8286"/>
                  </a:moveTo>
                  <a:cubicBezTo>
                    <a:pt x="24527" y="7869"/>
                    <a:pt x="23308" y="7724"/>
                    <a:pt x="22179" y="8004"/>
                  </a:cubicBezTo>
                  <a:cubicBezTo>
                    <a:pt x="21935" y="8110"/>
                    <a:pt x="21787" y="7757"/>
                    <a:pt x="22053" y="7686"/>
                  </a:cubicBezTo>
                  <a:cubicBezTo>
                    <a:pt x="22780" y="7501"/>
                    <a:pt x="23539" y="7481"/>
                    <a:pt x="24283" y="7587"/>
                  </a:cubicBezTo>
                  <a:cubicBezTo>
                    <a:pt x="24796" y="7663"/>
                    <a:pt x="25256" y="7794"/>
                    <a:pt x="25729" y="7969"/>
                  </a:cubicBezTo>
                  <a:cubicBezTo>
                    <a:pt x="25815" y="8003"/>
                    <a:pt x="25858" y="8103"/>
                    <a:pt x="25827" y="8189"/>
                  </a:cubicBezTo>
                  <a:cubicBezTo>
                    <a:pt x="25792" y="8276"/>
                    <a:pt x="25692" y="8319"/>
                    <a:pt x="25607" y="8286"/>
                  </a:cubicBezTo>
                  <a:close/>
                  <a:moveTo>
                    <a:pt x="23636" y="9417"/>
                  </a:moveTo>
                  <a:cubicBezTo>
                    <a:pt x="23722" y="9447"/>
                    <a:pt x="23818" y="9407"/>
                    <a:pt x="23854" y="9319"/>
                  </a:cubicBezTo>
                  <a:cubicBezTo>
                    <a:pt x="23923" y="9115"/>
                    <a:pt x="23675" y="9074"/>
                    <a:pt x="23534" y="9025"/>
                  </a:cubicBezTo>
                  <a:cubicBezTo>
                    <a:pt x="22570" y="8730"/>
                    <a:pt x="21576" y="8534"/>
                    <a:pt x="20579" y="8404"/>
                  </a:cubicBezTo>
                  <a:cubicBezTo>
                    <a:pt x="19167" y="8247"/>
                    <a:pt x="17734" y="8231"/>
                    <a:pt x="16327" y="8437"/>
                  </a:cubicBezTo>
                  <a:cubicBezTo>
                    <a:pt x="16018" y="8455"/>
                    <a:pt x="13868" y="8990"/>
                    <a:pt x="13211" y="9483"/>
                  </a:cubicBezTo>
                  <a:cubicBezTo>
                    <a:pt x="12904" y="9538"/>
                    <a:pt x="12597" y="9600"/>
                    <a:pt x="12294" y="9664"/>
                  </a:cubicBezTo>
                  <a:cubicBezTo>
                    <a:pt x="12073" y="9702"/>
                    <a:pt x="12136" y="10031"/>
                    <a:pt x="12349" y="9997"/>
                  </a:cubicBezTo>
                  <a:cubicBezTo>
                    <a:pt x="12586" y="9951"/>
                    <a:pt x="12823" y="9900"/>
                    <a:pt x="13060" y="9851"/>
                  </a:cubicBezTo>
                  <a:cubicBezTo>
                    <a:pt x="13063" y="9854"/>
                    <a:pt x="13065" y="9859"/>
                    <a:pt x="13069" y="9861"/>
                  </a:cubicBezTo>
                  <a:cubicBezTo>
                    <a:pt x="13172" y="9952"/>
                    <a:pt x="13387" y="9918"/>
                    <a:pt x="13427" y="9780"/>
                  </a:cubicBezTo>
                  <a:cubicBezTo>
                    <a:pt x="13628" y="9742"/>
                    <a:pt x="13827" y="9708"/>
                    <a:pt x="14031" y="9680"/>
                  </a:cubicBezTo>
                  <a:cubicBezTo>
                    <a:pt x="18949" y="9028"/>
                    <a:pt x="19991" y="9587"/>
                    <a:pt x="23814" y="12544"/>
                  </a:cubicBezTo>
                  <a:cubicBezTo>
                    <a:pt x="23997" y="12674"/>
                    <a:pt x="24183" y="12397"/>
                    <a:pt x="24011" y="12271"/>
                  </a:cubicBezTo>
                  <a:cubicBezTo>
                    <a:pt x="23298" y="11725"/>
                    <a:pt x="22570" y="11196"/>
                    <a:pt x="21839" y="10672"/>
                  </a:cubicBezTo>
                  <a:cubicBezTo>
                    <a:pt x="20832" y="9949"/>
                    <a:pt x="19689" y="9370"/>
                    <a:pt x="18444" y="9209"/>
                  </a:cubicBezTo>
                  <a:cubicBezTo>
                    <a:pt x="17126" y="9041"/>
                    <a:pt x="15793" y="9102"/>
                    <a:pt x="14476" y="9281"/>
                  </a:cubicBezTo>
                  <a:cubicBezTo>
                    <a:pt x="17347" y="8204"/>
                    <a:pt x="20770" y="8537"/>
                    <a:pt x="23636" y="9417"/>
                  </a:cubicBezTo>
                  <a:close/>
                  <a:moveTo>
                    <a:pt x="9330" y="25081"/>
                  </a:moveTo>
                  <a:cubicBezTo>
                    <a:pt x="9143" y="25001"/>
                    <a:pt x="9240" y="24763"/>
                    <a:pt x="9286" y="24622"/>
                  </a:cubicBezTo>
                  <a:cubicBezTo>
                    <a:pt x="9374" y="24356"/>
                    <a:pt x="9469" y="24074"/>
                    <a:pt x="9551" y="23807"/>
                  </a:cubicBezTo>
                  <a:cubicBezTo>
                    <a:pt x="10066" y="22217"/>
                    <a:pt x="10080" y="20526"/>
                    <a:pt x="10041" y="18873"/>
                  </a:cubicBezTo>
                  <a:cubicBezTo>
                    <a:pt x="10037" y="18656"/>
                    <a:pt x="10372" y="18643"/>
                    <a:pt x="10378" y="18864"/>
                  </a:cubicBezTo>
                  <a:cubicBezTo>
                    <a:pt x="10426" y="20625"/>
                    <a:pt x="10388" y="22418"/>
                    <a:pt x="9813" y="24100"/>
                  </a:cubicBezTo>
                  <a:cubicBezTo>
                    <a:pt x="9731" y="24367"/>
                    <a:pt x="9629" y="24629"/>
                    <a:pt x="9557" y="24898"/>
                  </a:cubicBezTo>
                  <a:cubicBezTo>
                    <a:pt x="9578" y="25019"/>
                    <a:pt x="9442" y="25131"/>
                    <a:pt x="9330" y="25081"/>
                  </a:cubicBezTo>
                  <a:close/>
                  <a:moveTo>
                    <a:pt x="12648" y="21127"/>
                  </a:moveTo>
                  <a:cubicBezTo>
                    <a:pt x="12444" y="21103"/>
                    <a:pt x="12508" y="20842"/>
                    <a:pt x="12511" y="20713"/>
                  </a:cubicBezTo>
                  <a:cubicBezTo>
                    <a:pt x="12544" y="19629"/>
                    <a:pt x="12543" y="18533"/>
                    <a:pt x="12479" y="17454"/>
                  </a:cubicBezTo>
                  <a:cubicBezTo>
                    <a:pt x="12346" y="15819"/>
                    <a:pt x="11914" y="14219"/>
                    <a:pt x="11532" y="12633"/>
                  </a:cubicBezTo>
                  <a:cubicBezTo>
                    <a:pt x="11498" y="12419"/>
                    <a:pt x="11825" y="12360"/>
                    <a:pt x="11864" y="12580"/>
                  </a:cubicBezTo>
                  <a:cubicBezTo>
                    <a:pt x="12231" y="14087"/>
                    <a:pt x="12630" y="15592"/>
                    <a:pt x="12786" y="17135"/>
                  </a:cubicBezTo>
                  <a:cubicBezTo>
                    <a:pt x="12872" y="17980"/>
                    <a:pt x="12860" y="18844"/>
                    <a:pt x="12868" y="19699"/>
                  </a:cubicBezTo>
                  <a:cubicBezTo>
                    <a:pt x="12868" y="20125"/>
                    <a:pt x="12858" y="20552"/>
                    <a:pt x="12833" y="20977"/>
                  </a:cubicBezTo>
                  <a:cubicBezTo>
                    <a:pt x="12830" y="21069"/>
                    <a:pt x="12737" y="21136"/>
                    <a:pt x="12648" y="21127"/>
                  </a:cubicBezTo>
                  <a:close/>
                  <a:moveTo>
                    <a:pt x="13949" y="18880"/>
                  </a:moveTo>
                  <a:cubicBezTo>
                    <a:pt x="13855" y="18871"/>
                    <a:pt x="13792" y="18786"/>
                    <a:pt x="13801" y="18694"/>
                  </a:cubicBezTo>
                  <a:cubicBezTo>
                    <a:pt x="13854" y="17886"/>
                    <a:pt x="13788" y="17081"/>
                    <a:pt x="13719" y="16279"/>
                  </a:cubicBezTo>
                  <a:cubicBezTo>
                    <a:pt x="13532" y="14185"/>
                    <a:pt x="12694" y="12178"/>
                    <a:pt x="11531" y="10441"/>
                  </a:cubicBezTo>
                  <a:cubicBezTo>
                    <a:pt x="11395" y="10270"/>
                    <a:pt x="11649" y="10054"/>
                    <a:pt x="11791" y="10225"/>
                  </a:cubicBezTo>
                  <a:cubicBezTo>
                    <a:pt x="13141" y="12202"/>
                    <a:pt x="14012" y="14522"/>
                    <a:pt x="14111" y="16923"/>
                  </a:cubicBezTo>
                  <a:cubicBezTo>
                    <a:pt x="14154" y="17526"/>
                    <a:pt x="14176" y="18129"/>
                    <a:pt x="14136" y="18730"/>
                  </a:cubicBezTo>
                  <a:cubicBezTo>
                    <a:pt x="14128" y="18822"/>
                    <a:pt x="14039" y="18891"/>
                    <a:pt x="13949" y="18880"/>
                  </a:cubicBezTo>
                  <a:close/>
                  <a:moveTo>
                    <a:pt x="12070" y="8407"/>
                  </a:moveTo>
                  <a:cubicBezTo>
                    <a:pt x="11982" y="8408"/>
                    <a:pt x="11894" y="8333"/>
                    <a:pt x="11897" y="8241"/>
                  </a:cubicBezTo>
                  <a:cubicBezTo>
                    <a:pt x="11913" y="7479"/>
                    <a:pt x="11879" y="6716"/>
                    <a:pt x="11843" y="5954"/>
                  </a:cubicBezTo>
                  <a:cubicBezTo>
                    <a:pt x="11807" y="4738"/>
                    <a:pt x="11610" y="3527"/>
                    <a:pt x="11247" y="2368"/>
                  </a:cubicBezTo>
                  <a:cubicBezTo>
                    <a:pt x="11187" y="2158"/>
                    <a:pt x="11505" y="2059"/>
                    <a:pt x="11571" y="2269"/>
                  </a:cubicBezTo>
                  <a:cubicBezTo>
                    <a:pt x="11858" y="3221"/>
                    <a:pt x="12063" y="4187"/>
                    <a:pt x="12134" y="5176"/>
                  </a:cubicBezTo>
                  <a:cubicBezTo>
                    <a:pt x="12196" y="6098"/>
                    <a:pt x="12238" y="7024"/>
                    <a:pt x="12238" y="7946"/>
                  </a:cubicBezTo>
                  <a:cubicBezTo>
                    <a:pt x="12224" y="8106"/>
                    <a:pt x="12298" y="8386"/>
                    <a:pt x="12070" y="8407"/>
                  </a:cubicBezTo>
                  <a:close/>
                  <a:moveTo>
                    <a:pt x="11558" y="9190"/>
                  </a:moveTo>
                  <a:cubicBezTo>
                    <a:pt x="11646" y="9189"/>
                    <a:pt x="11730" y="9110"/>
                    <a:pt x="11723" y="9018"/>
                  </a:cubicBezTo>
                  <a:cubicBezTo>
                    <a:pt x="11644" y="8171"/>
                    <a:pt x="11498" y="7334"/>
                    <a:pt x="11352" y="6496"/>
                  </a:cubicBezTo>
                  <a:cubicBezTo>
                    <a:pt x="10987" y="4302"/>
                    <a:pt x="10247" y="2183"/>
                    <a:pt x="9222" y="212"/>
                  </a:cubicBezTo>
                  <a:cubicBezTo>
                    <a:pt x="9151" y="1"/>
                    <a:pt x="8835" y="103"/>
                    <a:pt x="8898" y="311"/>
                  </a:cubicBezTo>
                  <a:cubicBezTo>
                    <a:pt x="9744" y="1977"/>
                    <a:pt x="10441" y="3714"/>
                    <a:pt x="10820" y="5550"/>
                  </a:cubicBezTo>
                  <a:cubicBezTo>
                    <a:pt x="11056" y="6668"/>
                    <a:pt x="11253" y="7800"/>
                    <a:pt x="11378" y="8937"/>
                  </a:cubicBezTo>
                  <a:cubicBezTo>
                    <a:pt x="11374" y="9053"/>
                    <a:pt x="11414" y="9194"/>
                    <a:pt x="11558" y="9190"/>
                  </a:cubicBezTo>
                  <a:close/>
                  <a:moveTo>
                    <a:pt x="10891" y="9705"/>
                  </a:moveTo>
                  <a:cubicBezTo>
                    <a:pt x="10957" y="9769"/>
                    <a:pt x="11068" y="9762"/>
                    <a:pt x="11130" y="9698"/>
                  </a:cubicBezTo>
                  <a:cubicBezTo>
                    <a:pt x="11194" y="9629"/>
                    <a:pt x="11187" y="9522"/>
                    <a:pt x="11122" y="9457"/>
                  </a:cubicBezTo>
                  <a:cubicBezTo>
                    <a:pt x="10754" y="9098"/>
                    <a:pt x="10349" y="8780"/>
                    <a:pt x="9925" y="8481"/>
                  </a:cubicBezTo>
                  <a:cubicBezTo>
                    <a:pt x="9252" y="7988"/>
                    <a:pt x="8497" y="7614"/>
                    <a:pt x="7714" y="7323"/>
                  </a:cubicBezTo>
                  <a:cubicBezTo>
                    <a:pt x="7006" y="7068"/>
                    <a:pt x="6286" y="6848"/>
                    <a:pt x="5553" y="6681"/>
                  </a:cubicBezTo>
                  <a:cubicBezTo>
                    <a:pt x="5372" y="6668"/>
                    <a:pt x="5063" y="6486"/>
                    <a:pt x="4976" y="6730"/>
                  </a:cubicBezTo>
                  <a:cubicBezTo>
                    <a:pt x="4939" y="7001"/>
                    <a:pt x="5301" y="6943"/>
                    <a:pt x="5474" y="7011"/>
                  </a:cubicBezTo>
                  <a:cubicBezTo>
                    <a:pt x="5882" y="7104"/>
                    <a:pt x="6286" y="7215"/>
                    <a:pt x="6687" y="7335"/>
                  </a:cubicBezTo>
                  <a:cubicBezTo>
                    <a:pt x="6686" y="7335"/>
                    <a:pt x="6683" y="7334"/>
                    <a:pt x="6680" y="7334"/>
                  </a:cubicBezTo>
                  <a:cubicBezTo>
                    <a:pt x="6679" y="7334"/>
                    <a:pt x="6676" y="7331"/>
                    <a:pt x="6674" y="7331"/>
                  </a:cubicBezTo>
                  <a:cubicBezTo>
                    <a:pt x="8244" y="7778"/>
                    <a:pt x="9715" y="8559"/>
                    <a:pt x="10891" y="9705"/>
                  </a:cubicBezTo>
                  <a:close/>
                </a:path>
              </a:pathLst>
            </a:custGeom>
            <a:solidFill>
              <a:srgbClr val="E973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4"/>
            <p:cNvSpPr/>
            <p:nvPr/>
          </p:nvSpPr>
          <p:spPr>
            <a:xfrm>
              <a:off x="5453101" y="1807998"/>
              <a:ext cx="411203" cy="464449"/>
            </a:xfrm>
            <a:custGeom>
              <a:avLst/>
              <a:gdLst/>
              <a:ahLst/>
              <a:cxnLst/>
              <a:rect l="l" t="t" r="r" b="b"/>
              <a:pathLst>
                <a:path w="11584" h="13084" extrusionOk="0">
                  <a:moveTo>
                    <a:pt x="752" y="12597"/>
                  </a:moveTo>
                  <a:cubicBezTo>
                    <a:pt x="541" y="12784"/>
                    <a:pt x="141" y="12748"/>
                    <a:pt x="54" y="12382"/>
                  </a:cubicBezTo>
                  <a:cubicBezTo>
                    <a:pt x="1" y="11947"/>
                    <a:pt x="123" y="11505"/>
                    <a:pt x="177" y="11073"/>
                  </a:cubicBezTo>
                  <a:cubicBezTo>
                    <a:pt x="410" y="9725"/>
                    <a:pt x="719" y="8386"/>
                    <a:pt x="1054" y="7059"/>
                  </a:cubicBezTo>
                  <a:cubicBezTo>
                    <a:pt x="1499" y="5315"/>
                    <a:pt x="1950" y="3592"/>
                    <a:pt x="2354" y="1844"/>
                  </a:cubicBezTo>
                  <a:cubicBezTo>
                    <a:pt x="2363" y="1805"/>
                    <a:pt x="2374" y="1770"/>
                    <a:pt x="2390" y="1737"/>
                  </a:cubicBezTo>
                  <a:cubicBezTo>
                    <a:pt x="1985" y="1381"/>
                    <a:pt x="1852" y="726"/>
                    <a:pt x="2272" y="311"/>
                  </a:cubicBezTo>
                  <a:cubicBezTo>
                    <a:pt x="2626" y="36"/>
                    <a:pt x="3166" y="0"/>
                    <a:pt x="3569" y="205"/>
                  </a:cubicBezTo>
                  <a:cubicBezTo>
                    <a:pt x="4548" y="715"/>
                    <a:pt x="4045" y="1944"/>
                    <a:pt x="3182" y="2009"/>
                  </a:cubicBezTo>
                  <a:cubicBezTo>
                    <a:pt x="2620" y="4486"/>
                    <a:pt x="1916" y="6916"/>
                    <a:pt x="1369" y="9390"/>
                  </a:cubicBezTo>
                  <a:cubicBezTo>
                    <a:pt x="1299" y="9731"/>
                    <a:pt x="1225" y="10074"/>
                    <a:pt x="1155" y="10418"/>
                  </a:cubicBezTo>
                  <a:cubicBezTo>
                    <a:pt x="1244" y="10216"/>
                    <a:pt x="1333" y="10014"/>
                    <a:pt x="1424" y="9812"/>
                  </a:cubicBezTo>
                  <a:cubicBezTo>
                    <a:pt x="2574" y="7174"/>
                    <a:pt x="3812" y="4474"/>
                    <a:pt x="5674" y="2268"/>
                  </a:cubicBezTo>
                  <a:cubicBezTo>
                    <a:pt x="5712" y="2223"/>
                    <a:pt x="5756" y="2189"/>
                    <a:pt x="5802" y="2164"/>
                  </a:cubicBezTo>
                  <a:cubicBezTo>
                    <a:pt x="5697" y="1838"/>
                    <a:pt x="5763" y="1445"/>
                    <a:pt x="6026" y="1195"/>
                  </a:cubicBezTo>
                  <a:cubicBezTo>
                    <a:pt x="6141" y="1130"/>
                    <a:pt x="6211" y="1017"/>
                    <a:pt x="6313" y="932"/>
                  </a:cubicBezTo>
                  <a:cubicBezTo>
                    <a:pt x="6641" y="642"/>
                    <a:pt x="7232" y="550"/>
                    <a:pt x="7527" y="936"/>
                  </a:cubicBezTo>
                  <a:cubicBezTo>
                    <a:pt x="7807" y="1267"/>
                    <a:pt x="7791" y="1813"/>
                    <a:pt x="7495" y="2128"/>
                  </a:cubicBezTo>
                  <a:cubicBezTo>
                    <a:pt x="7371" y="2539"/>
                    <a:pt x="6927" y="2741"/>
                    <a:pt x="6523" y="2728"/>
                  </a:cubicBezTo>
                  <a:cubicBezTo>
                    <a:pt x="6474" y="2726"/>
                    <a:pt x="6428" y="2720"/>
                    <a:pt x="6384" y="2712"/>
                  </a:cubicBezTo>
                  <a:cubicBezTo>
                    <a:pt x="6367" y="2743"/>
                    <a:pt x="6348" y="2777"/>
                    <a:pt x="6322" y="2808"/>
                  </a:cubicBezTo>
                  <a:cubicBezTo>
                    <a:pt x="4574" y="4896"/>
                    <a:pt x="3419" y="7364"/>
                    <a:pt x="2332" y="9838"/>
                  </a:cubicBezTo>
                  <a:cubicBezTo>
                    <a:pt x="3027" y="8780"/>
                    <a:pt x="3746" y="7728"/>
                    <a:pt x="4611" y="6802"/>
                  </a:cubicBezTo>
                  <a:cubicBezTo>
                    <a:pt x="6118" y="5278"/>
                    <a:pt x="7781" y="3855"/>
                    <a:pt x="9690" y="2863"/>
                  </a:cubicBezTo>
                  <a:cubicBezTo>
                    <a:pt x="9785" y="2815"/>
                    <a:pt x="9874" y="2805"/>
                    <a:pt x="9958" y="2820"/>
                  </a:cubicBezTo>
                  <a:cubicBezTo>
                    <a:pt x="10186" y="2288"/>
                    <a:pt x="10826" y="1953"/>
                    <a:pt x="11305" y="2505"/>
                  </a:cubicBezTo>
                  <a:cubicBezTo>
                    <a:pt x="11496" y="2719"/>
                    <a:pt x="11584" y="3015"/>
                    <a:pt x="11510" y="3297"/>
                  </a:cubicBezTo>
                  <a:cubicBezTo>
                    <a:pt x="11546" y="3618"/>
                    <a:pt x="11344" y="3934"/>
                    <a:pt x="11049" y="4055"/>
                  </a:cubicBezTo>
                  <a:cubicBezTo>
                    <a:pt x="10658" y="4229"/>
                    <a:pt x="10153" y="4059"/>
                    <a:pt x="9978" y="3662"/>
                  </a:cubicBezTo>
                  <a:cubicBezTo>
                    <a:pt x="8667" y="4339"/>
                    <a:pt x="7512" y="5278"/>
                    <a:pt x="6407" y="6248"/>
                  </a:cubicBezTo>
                  <a:cubicBezTo>
                    <a:pt x="5560" y="6992"/>
                    <a:pt x="4775" y="7807"/>
                    <a:pt x="4121" y="8727"/>
                  </a:cubicBezTo>
                  <a:cubicBezTo>
                    <a:pt x="3697" y="9318"/>
                    <a:pt x="3281" y="9916"/>
                    <a:pt x="2886" y="10527"/>
                  </a:cubicBezTo>
                  <a:cubicBezTo>
                    <a:pt x="3458" y="10088"/>
                    <a:pt x="4043" y="9683"/>
                    <a:pt x="4677" y="9304"/>
                  </a:cubicBezTo>
                  <a:cubicBezTo>
                    <a:pt x="6042" y="8527"/>
                    <a:pt x="7521" y="7929"/>
                    <a:pt x="9033" y="7509"/>
                  </a:cubicBezTo>
                  <a:cubicBezTo>
                    <a:pt x="9115" y="7488"/>
                    <a:pt x="9197" y="7498"/>
                    <a:pt x="9271" y="7527"/>
                  </a:cubicBezTo>
                  <a:cubicBezTo>
                    <a:pt x="9282" y="7498"/>
                    <a:pt x="9296" y="7469"/>
                    <a:pt x="9311" y="7440"/>
                  </a:cubicBezTo>
                  <a:cubicBezTo>
                    <a:pt x="9551" y="7127"/>
                    <a:pt x="9932" y="6867"/>
                    <a:pt x="10342" y="6918"/>
                  </a:cubicBezTo>
                  <a:cubicBezTo>
                    <a:pt x="11381" y="7088"/>
                    <a:pt x="11204" y="8931"/>
                    <a:pt x="10165" y="8928"/>
                  </a:cubicBezTo>
                  <a:cubicBezTo>
                    <a:pt x="9780" y="8911"/>
                    <a:pt x="9457" y="8635"/>
                    <a:pt x="9305" y="8290"/>
                  </a:cubicBezTo>
                  <a:cubicBezTo>
                    <a:pt x="9170" y="8360"/>
                    <a:pt x="9002" y="8398"/>
                    <a:pt x="8858" y="8432"/>
                  </a:cubicBezTo>
                  <a:cubicBezTo>
                    <a:pt x="7544" y="8858"/>
                    <a:pt x="6227" y="9374"/>
                    <a:pt x="5035" y="10071"/>
                  </a:cubicBezTo>
                  <a:cubicBezTo>
                    <a:pt x="4245" y="10541"/>
                    <a:pt x="3467" y="11122"/>
                    <a:pt x="2775" y="11691"/>
                  </a:cubicBezTo>
                  <a:cubicBezTo>
                    <a:pt x="2403" y="11993"/>
                    <a:pt x="2032" y="12307"/>
                    <a:pt x="1694" y="12646"/>
                  </a:cubicBezTo>
                  <a:cubicBezTo>
                    <a:pt x="1664" y="12699"/>
                    <a:pt x="1627" y="12747"/>
                    <a:pt x="1576" y="12784"/>
                  </a:cubicBezTo>
                  <a:cubicBezTo>
                    <a:pt x="1338" y="13072"/>
                    <a:pt x="879" y="13083"/>
                    <a:pt x="763" y="12663"/>
                  </a:cubicBezTo>
                  <a:cubicBezTo>
                    <a:pt x="757" y="12643"/>
                    <a:pt x="752" y="12619"/>
                    <a:pt x="752" y="1259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5" name="Google Shape;655;p24"/>
          <p:cNvGrpSpPr/>
          <p:nvPr/>
        </p:nvGrpSpPr>
        <p:grpSpPr>
          <a:xfrm rot="5400000">
            <a:off x="555061" y="1582882"/>
            <a:ext cx="791812" cy="790036"/>
            <a:chOff x="2437825" y="676400"/>
            <a:chExt cx="593859" cy="592527"/>
          </a:xfrm>
        </p:grpSpPr>
        <p:sp>
          <p:nvSpPr>
            <p:cNvPr id="656" name="Google Shape;656;p24"/>
            <p:cNvSpPr/>
            <p:nvPr/>
          </p:nvSpPr>
          <p:spPr>
            <a:xfrm>
              <a:off x="2437825" y="676400"/>
              <a:ext cx="593859" cy="592527"/>
            </a:xfrm>
            <a:custGeom>
              <a:avLst/>
              <a:gdLst/>
              <a:ahLst/>
              <a:cxnLst/>
              <a:rect l="l" t="t" r="r" b="b"/>
              <a:pathLst>
                <a:path w="11146" h="11121" extrusionOk="0">
                  <a:moveTo>
                    <a:pt x="6011" y="8212"/>
                  </a:moveTo>
                  <a:cubicBezTo>
                    <a:pt x="5558" y="9144"/>
                    <a:pt x="5137" y="10301"/>
                    <a:pt x="4234" y="10872"/>
                  </a:cubicBezTo>
                  <a:cubicBezTo>
                    <a:pt x="2396" y="11121"/>
                    <a:pt x="3022" y="8497"/>
                    <a:pt x="3615" y="7545"/>
                  </a:cubicBezTo>
                  <a:cubicBezTo>
                    <a:pt x="2660" y="7680"/>
                    <a:pt x="1312" y="7922"/>
                    <a:pt x="636" y="7071"/>
                  </a:cubicBezTo>
                  <a:cubicBezTo>
                    <a:pt x="0" y="5903"/>
                    <a:pt x="1877" y="5420"/>
                    <a:pt x="2706" y="5229"/>
                  </a:cubicBezTo>
                  <a:cubicBezTo>
                    <a:pt x="284" y="2972"/>
                    <a:pt x="1513" y="587"/>
                    <a:pt x="4027" y="3515"/>
                  </a:cubicBezTo>
                  <a:cubicBezTo>
                    <a:pt x="5389" y="0"/>
                    <a:pt x="8695" y="1431"/>
                    <a:pt x="6192" y="4733"/>
                  </a:cubicBezTo>
                  <a:cubicBezTo>
                    <a:pt x="11145" y="4088"/>
                    <a:pt x="10740" y="6829"/>
                    <a:pt x="7446" y="6614"/>
                  </a:cubicBezTo>
                  <a:cubicBezTo>
                    <a:pt x="10202" y="9068"/>
                    <a:pt x="8491" y="10919"/>
                    <a:pt x="6011" y="82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4"/>
            <p:cNvSpPr/>
            <p:nvPr/>
          </p:nvSpPr>
          <p:spPr>
            <a:xfrm>
              <a:off x="2600380" y="915893"/>
              <a:ext cx="184509" cy="189251"/>
            </a:xfrm>
            <a:custGeom>
              <a:avLst/>
              <a:gdLst/>
              <a:ahLst/>
              <a:cxnLst/>
              <a:rect l="l" t="t" r="r" b="b"/>
              <a:pathLst>
                <a:path w="3463" h="3552" extrusionOk="0">
                  <a:moveTo>
                    <a:pt x="1027" y="408"/>
                  </a:moveTo>
                  <a:cubicBezTo>
                    <a:pt x="1061" y="287"/>
                    <a:pt x="1122" y="176"/>
                    <a:pt x="1229" y="104"/>
                  </a:cubicBezTo>
                  <a:cubicBezTo>
                    <a:pt x="1387" y="1"/>
                    <a:pt x="1605" y="44"/>
                    <a:pt x="1710" y="202"/>
                  </a:cubicBezTo>
                  <a:cubicBezTo>
                    <a:pt x="1826" y="368"/>
                    <a:pt x="1725" y="523"/>
                    <a:pt x="1688" y="688"/>
                  </a:cubicBezTo>
                  <a:cubicBezTo>
                    <a:pt x="1964" y="516"/>
                    <a:pt x="2342" y="402"/>
                    <a:pt x="2443" y="812"/>
                  </a:cubicBezTo>
                  <a:cubicBezTo>
                    <a:pt x="2493" y="1091"/>
                    <a:pt x="2254" y="1181"/>
                    <a:pt x="2047" y="1293"/>
                  </a:cubicBezTo>
                  <a:cubicBezTo>
                    <a:pt x="2050" y="1296"/>
                    <a:pt x="2055" y="1302"/>
                    <a:pt x="2057" y="1306"/>
                  </a:cubicBezTo>
                  <a:cubicBezTo>
                    <a:pt x="2280" y="1217"/>
                    <a:pt x="2630" y="1308"/>
                    <a:pt x="2855" y="1268"/>
                  </a:cubicBezTo>
                  <a:cubicBezTo>
                    <a:pt x="3219" y="1160"/>
                    <a:pt x="3462" y="1687"/>
                    <a:pt x="3139" y="1891"/>
                  </a:cubicBezTo>
                  <a:cubicBezTo>
                    <a:pt x="3028" y="1920"/>
                    <a:pt x="2873" y="1956"/>
                    <a:pt x="2707" y="1978"/>
                  </a:cubicBezTo>
                  <a:cubicBezTo>
                    <a:pt x="3019" y="2234"/>
                    <a:pt x="3249" y="2665"/>
                    <a:pt x="2946" y="2848"/>
                  </a:cubicBezTo>
                  <a:cubicBezTo>
                    <a:pt x="2759" y="2974"/>
                    <a:pt x="2535" y="2878"/>
                    <a:pt x="2423" y="2701"/>
                  </a:cubicBezTo>
                  <a:cubicBezTo>
                    <a:pt x="2338" y="2619"/>
                    <a:pt x="2221" y="2526"/>
                    <a:pt x="2125" y="2423"/>
                  </a:cubicBezTo>
                  <a:cubicBezTo>
                    <a:pt x="2118" y="2471"/>
                    <a:pt x="2113" y="2515"/>
                    <a:pt x="2119" y="2559"/>
                  </a:cubicBezTo>
                  <a:cubicBezTo>
                    <a:pt x="2732" y="3057"/>
                    <a:pt x="1806" y="3552"/>
                    <a:pt x="1508" y="2892"/>
                  </a:cubicBezTo>
                  <a:cubicBezTo>
                    <a:pt x="1373" y="2643"/>
                    <a:pt x="1386" y="2143"/>
                    <a:pt x="1586" y="1907"/>
                  </a:cubicBezTo>
                  <a:cubicBezTo>
                    <a:pt x="1566" y="1899"/>
                    <a:pt x="1546" y="1889"/>
                    <a:pt x="1528" y="1877"/>
                  </a:cubicBezTo>
                  <a:cubicBezTo>
                    <a:pt x="1399" y="1984"/>
                    <a:pt x="1191" y="2037"/>
                    <a:pt x="1044" y="2111"/>
                  </a:cubicBezTo>
                  <a:cubicBezTo>
                    <a:pt x="903" y="2502"/>
                    <a:pt x="308" y="2317"/>
                    <a:pt x="349" y="1926"/>
                  </a:cubicBezTo>
                  <a:cubicBezTo>
                    <a:pt x="361" y="1840"/>
                    <a:pt x="395" y="1766"/>
                    <a:pt x="444" y="1703"/>
                  </a:cubicBezTo>
                  <a:cubicBezTo>
                    <a:pt x="338" y="1702"/>
                    <a:pt x="242" y="1670"/>
                    <a:pt x="174" y="1558"/>
                  </a:cubicBezTo>
                  <a:cubicBezTo>
                    <a:pt x="0" y="1242"/>
                    <a:pt x="252" y="1038"/>
                    <a:pt x="572" y="976"/>
                  </a:cubicBezTo>
                  <a:cubicBezTo>
                    <a:pt x="457" y="856"/>
                    <a:pt x="385" y="715"/>
                    <a:pt x="404" y="596"/>
                  </a:cubicBezTo>
                  <a:cubicBezTo>
                    <a:pt x="480" y="281"/>
                    <a:pt x="775" y="276"/>
                    <a:pt x="1027" y="408"/>
                  </a:cubicBezTo>
                  <a:close/>
                  <a:moveTo>
                    <a:pt x="1487" y="1331"/>
                  </a:moveTo>
                  <a:cubicBezTo>
                    <a:pt x="1456" y="1299"/>
                    <a:pt x="1429" y="1260"/>
                    <a:pt x="1410" y="1222"/>
                  </a:cubicBezTo>
                  <a:cubicBezTo>
                    <a:pt x="1400" y="1223"/>
                    <a:pt x="1387" y="1224"/>
                    <a:pt x="1375" y="1227"/>
                  </a:cubicBezTo>
                  <a:cubicBezTo>
                    <a:pt x="1385" y="1249"/>
                    <a:pt x="1389" y="1272"/>
                    <a:pt x="1393" y="1296"/>
                  </a:cubicBezTo>
                  <a:cubicBezTo>
                    <a:pt x="1425" y="1306"/>
                    <a:pt x="1454" y="1321"/>
                    <a:pt x="1482" y="13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8" name="Google Shape;658;p24"/>
          <p:cNvGrpSpPr/>
          <p:nvPr/>
        </p:nvGrpSpPr>
        <p:grpSpPr>
          <a:xfrm rot="5400000">
            <a:off x="10980227" y="4406915"/>
            <a:ext cx="791812" cy="790036"/>
            <a:chOff x="2437825" y="676400"/>
            <a:chExt cx="593859" cy="592527"/>
          </a:xfrm>
        </p:grpSpPr>
        <p:sp>
          <p:nvSpPr>
            <p:cNvPr id="659" name="Google Shape;659;p24"/>
            <p:cNvSpPr/>
            <p:nvPr/>
          </p:nvSpPr>
          <p:spPr>
            <a:xfrm>
              <a:off x="2437825" y="676400"/>
              <a:ext cx="593859" cy="592527"/>
            </a:xfrm>
            <a:custGeom>
              <a:avLst/>
              <a:gdLst/>
              <a:ahLst/>
              <a:cxnLst/>
              <a:rect l="l" t="t" r="r" b="b"/>
              <a:pathLst>
                <a:path w="11146" h="11121" extrusionOk="0">
                  <a:moveTo>
                    <a:pt x="6011" y="8212"/>
                  </a:moveTo>
                  <a:cubicBezTo>
                    <a:pt x="5558" y="9144"/>
                    <a:pt x="5137" y="10301"/>
                    <a:pt x="4234" y="10872"/>
                  </a:cubicBezTo>
                  <a:cubicBezTo>
                    <a:pt x="2396" y="11121"/>
                    <a:pt x="3022" y="8497"/>
                    <a:pt x="3615" y="7545"/>
                  </a:cubicBezTo>
                  <a:cubicBezTo>
                    <a:pt x="2660" y="7680"/>
                    <a:pt x="1312" y="7922"/>
                    <a:pt x="636" y="7071"/>
                  </a:cubicBezTo>
                  <a:cubicBezTo>
                    <a:pt x="0" y="5903"/>
                    <a:pt x="1877" y="5420"/>
                    <a:pt x="2706" y="5229"/>
                  </a:cubicBezTo>
                  <a:cubicBezTo>
                    <a:pt x="284" y="2972"/>
                    <a:pt x="1513" y="587"/>
                    <a:pt x="4027" y="3515"/>
                  </a:cubicBezTo>
                  <a:cubicBezTo>
                    <a:pt x="5389" y="0"/>
                    <a:pt x="8695" y="1431"/>
                    <a:pt x="6192" y="4733"/>
                  </a:cubicBezTo>
                  <a:cubicBezTo>
                    <a:pt x="11145" y="4088"/>
                    <a:pt x="10740" y="6829"/>
                    <a:pt x="7446" y="6614"/>
                  </a:cubicBezTo>
                  <a:cubicBezTo>
                    <a:pt x="10202" y="9068"/>
                    <a:pt x="8491" y="10919"/>
                    <a:pt x="6011" y="821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24"/>
            <p:cNvSpPr/>
            <p:nvPr/>
          </p:nvSpPr>
          <p:spPr>
            <a:xfrm>
              <a:off x="2600380" y="915893"/>
              <a:ext cx="184509" cy="189251"/>
            </a:xfrm>
            <a:custGeom>
              <a:avLst/>
              <a:gdLst/>
              <a:ahLst/>
              <a:cxnLst/>
              <a:rect l="l" t="t" r="r" b="b"/>
              <a:pathLst>
                <a:path w="3463" h="3552" extrusionOk="0">
                  <a:moveTo>
                    <a:pt x="1027" y="408"/>
                  </a:moveTo>
                  <a:cubicBezTo>
                    <a:pt x="1061" y="287"/>
                    <a:pt x="1122" y="176"/>
                    <a:pt x="1229" y="104"/>
                  </a:cubicBezTo>
                  <a:cubicBezTo>
                    <a:pt x="1387" y="1"/>
                    <a:pt x="1605" y="44"/>
                    <a:pt x="1710" y="202"/>
                  </a:cubicBezTo>
                  <a:cubicBezTo>
                    <a:pt x="1826" y="368"/>
                    <a:pt x="1725" y="523"/>
                    <a:pt x="1688" y="688"/>
                  </a:cubicBezTo>
                  <a:cubicBezTo>
                    <a:pt x="1964" y="516"/>
                    <a:pt x="2342" y="402"/>
                    <a:pt x="2443" y="812"/>
                  </a:cubicBezTo>
                  <a:cubicBezTo>
                    <a:pt x="2493" y="1091"/>
                    <a:pt x="2254" y="1181"/>
                    <a:pt x="2047" y="1293"/>
                  </a:cubicBezTo>
                  <a:cubicBezTo>
                    <a:pt x="2050" y="1296"/>
                    <a:pt x="2055" y="1302"/>
                    <a:pt x="2057" y="1306"/>
                  </a:cubicBezTo>
                  <a:cubicBezTo>
                    <a:pt x="2280" y="1217"/>
                    <a:pt x="2630" y="1308"/>
                    <a:pt x="2855" y="1268"/>
                  </a:cubicBezTo>
                  <a:cubicBezTo>
                    <a:pt x="3219" y="1160"/>
                    <a:pt x="3462" y="1687"/>
                    <a:pt x="3139" y="1891"/>
                  </a:cubicBezTo>
                  <a:cubicBezTo>
                    <a:pt x="3028" y="1920"/>
                    <a:pt x="2873" y="1956"/>
                    <a:pt x="2707" y="1978"/>
                  </a:cubicBezTo>
                  <a:cubicBezTo>
                    <a:pt x="3019" y="2234"/>
                    <a:pt x="3249" y="2665"/>
                    <a:pt x="2946" y="2848"/>
                  </a:cubicBezTo>
                  <a:cubicBezTo>
                    <a:pt x="2759" y="2974"/>
                    <a:pt x="2535" y="2878"/>
                    <a:pt x="2423" y="2701"/>
                  </a:cubicBezTo>
                  <a:cubicBezTo>
                    <a:pt x="2338" y="2619"/>
                    <a:pt x="2221" y="2526"/>
                    <a:pt x="2125" y="2423"/>
                  </a:cubicBezTo>
                  <a:cubicBezTo>
                    <a:pt x="2118" y="2471"/>
                    <a:pt x="2113" y="2515"/>
                    <a:pt x="2119" y="2559"/>
                  </a:cubicBezTo>
                  <a:cubicBezTo>
                    <a:pt x="2732" y="3057"/>
                    <a:pt x="1806" y="3552"/>
                    <a:pt x="1508" y="2892"/>
                  </a:cubicBezTo>
                  <a:cubicBezTo>
                    <a:pt x="1373" y="2643"/>
                    <a:pt x="1386" y="2143"/>
                    <a:pt x="1586" y="1907"/>
                  </a:cubicBezTo>
                  <a:cubicBezTo>
                    <a:pt x="1566" y="1899"/>
                    <a:pt x="1546" y="1889"/>
                    <a:pt x="1528" y="1877"/>
                  </a:cubicBezTo>
                  <a:cubicBezTo>
                    <a:pt x="1399" y="1984"/>
                    <a:pt x="1191" y="2037"/>
                    <a:pt x="1044" y="2111"/>
                  </a:cubicBezTo>
                  <a:cubicBezTo>
                    <a:pt x="903" y="2502"/>
                    <a:pt x="308" y="2317"/>
                    <a:pt x="349" y="1926"/>
                  </a:cubicBezTo>
                  <a:cubicBezTo>
                    <a:pt x="361" y="1840"/>
                    <a:pt x="395" y="1766"/>
                    <a:pt x="444" y="1703"/>
                  </a:cubicBezTo>
                  <a:cubicBezTo>
                    <a:pt x="338" y="1702"/>
                    <a:pt x="242" y="1670"/>
                    <a:pt x="174" y="1558"/>
                  </a:cubicBezTo>
                  <a:cubicBezTo>
                    <a:pt x="0" y="1242"/>
                    <a:pt x="252" y="1038"/>
                    <a:pt x="572" y="976"/>
                  </a:cubicBezTo>
                  <a:cubicBezTo>
                    <a:pt x="457" y="856"/>
                    <a:pt x="385" y="715"/>
                    <a:pt x="404" y="596"/>
                  </a:cubicBezTo>
                  <a:cubicBezTo>
                    <a:pt x="480" y="281"/>
                    <a:pt x="775" y="276"/>
                    <a:pt x="1027" y="408"/>
                  </a:cubicBezTo>
                  <a:close/>
                  <a:moveTo>
                    <a:pt x="1487" y="1331"/>
                  </a:moveTo>
                  <a:cubicBezTo>
                    <a:pt x="1456" y="1299"/>
                    <a:pt x="1429" y="1260"/>
                    <a:pt x="1410" y="1222"/>
                  </a:cubicBezTo>
                  <a:cubicBezTo>
                    <a:pt x="1400" y="1223"/>
                    <a:pt x="1387" y="1224"/>
                    <a:pt x="1375" y="1227"/>
                  </a:cubicBezTo>
                  <a:cubicBezTo>
                    <a:pt x="1385" y="1249"/>
                    <a:pt x="1389" y="1272"/>
                    <a:pt x="1393" y="1296"/>
                  </a:cubicBezTo>
                  <a:cubicBezTo>
                    <a:pt x="1425" y="1306"/>
                    <a:pt x="1454" y="1321"/>
                    <a:pt x="1482" y="133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130089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A720-71AC-F196-CB28-93311F34C3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7B7ECE-E0BD-7516-B1E3-246D6399E2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1A9051-77DA-8777-4DED-1FC113670FCF}"/>
              </a:ext>
            </a:extLst>
          </p:cNvPr>
          <p:cNvSpPr>
            <a:spLocks noGrp="1"/>
          </p:cNvSpPr>
          <p:nvPr>
            <p:ph type="dt" sz="half" idx="10"/>
          </p:nvPr>
        </p:nvSpPr>
        <p:spPr/>
        <p:txBody>
          <a:bodyPr/>
          <a:lstStyle/>
          <a:p>
            <a:fld id="{F2B28A10-CDC6-4762-AA79-F7E7F77928B1}" type="datetimeFigureOut">
              <a:rPr lang="en-US" smtClean="0"/>
              <a:t>7/22/2024</a:t>
            </a:fld>
            <a:endParaRPr lang="en-US"/>
          </a:p>
        </p:txBody>
      </p:sp>
      <p:sp>
        <p:nvSpPr>
          <p:cNvPr id="5" name="Footer Placeholder 4">
            <a:extLst>
              <a:ext uri="{FF2B5EF4-FFF2-40B4-BE49-F238E27FC236}">
                <a16:creationId xmlns:a16="http://schemas.microsoft.com/office/drawing/2014/main" id="{992A6917-3F07-EDFE-AEB4-79B9CB29E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196D9-75C9-36FF-E019-366F151692B6}"/>
              </a:ext>
            </a:extLst>
          </p:cNvPr>
          <p:cNvSpPr>
            <a:spLocks noGrp="1"/>
          </p:cNvSpPr>
          <p:nvPr>
            <p:ph type="sldNum" sz="quarter" idx="12"/>
          </p:nvPr>
        </p:nvSpPr>
        <p:spPr/>
        <p:txBody>
          <a:bodyPr/>
          <a:lstStyle/>
          <a:p>
            <a:fld id="{DC843ADD-C242-4106-B782-6C0BCFFF68E2}" type="slidenum">
              <a:rPr lang="en-US" smtClean="0"/>
              <a:t>‹#›</a:t>
            </a:fld>
            <a:endParaRPr lang="en-US"/>
          </a:p>
        </p:txBody>
      </p:sp>
    </p:spTree>
    <p:extLst>
      <p:ext uri="{BB962C8B-B14F-4D97-AF65-F5344CB8AC3E}">
        <p14:creationId xmlns:p14="http://schemas.microsoft.com/office/powerpoint/2010/main" val="4251439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44ED9-7A74-18B1-EEE7-A3905C4A19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241D8-DE52-D16E-D1C7-D0B8671DFA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52A869-4331-55E2-F74E-0B35685B4EA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604E36-0868-658B-683D-E24B50D32940}"/>
              </a:ext>
            </a:extLst>
          </p:cNvPr>
          <p:cNvSpPr>
            <a:spLocks noGrp="1"/>
          </p:cNvSpPr>
          <p:nvPr>
            <p:ph type="dt" sz="half" idx="10"/>
          </p:nvPr>
        </p:nvSpPr>
        <p:spPr/>
        <p:txBody>
          <a:bodyPr/>
          <a:lstStyle/>
          <a:p>
            <a:fld id="{F2B28A10-CDC6-4762-AA79-F7E7F77928B1}" type="datetimeFigureOut">
              <a:rPr lang="en-US" smtClean="0"/>
              <a:t>7/22/2024</a:t>
            </a:fld>
            <a:endParaRPr lang="en-US"/>
          </a:p>
        </p:txBody>
      </p:sp>
      <p:sp>
        <p:nvSpPr>
          <p:cNvPr id="6" name="Footer Placeholder 5">
            <a:extLst>
              <a:ext uri="{FF2B5EF4-FFF2-40B4-BE49-F238E27FC236}">
                <a16:creationId xmlns:a16="http://schemas.microsoft.com/office/drawing/2014/main" id="{3E5F7952-B391-CB9A-B476-04A433A2D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29401E-7B41-5664-C4C3-FD650A529C94}"/>
              </a:ext>
            </a:extLst>
          </p:cNvPr>
          <p:cNvSpPr>
            <a:spLocks noGrp="1"/>
          </p:cNvSpPr>
          <p:nvPr>
            <p:ph type="sldNum" sz="quarter" idx="12"/>
          </p:nvPr>
        </p:nvSpPr>
        <p:spPr/>
        <p:txBody>
          <a:bodyPr/>
          <a:lstStyle/>
          <a:p>
            <a:fld id="{DC843ADD-C242-4106-B782-6C0BCFFF68E2}" type="slidenum">
              <a:rPr lang="en-US" smtClean="0"/>
              <a:t>‹#›</a:t>
            </a:fld>
            <a:endParaRPr lang="en-US"/>
          </a:p>
        </p:txBody>
      </p:sp>
    </p:spTree>
    <p:extLst>
      <p:ext uri="{BB962C8B-B14F-4D97-AF65-F5344CB8AC3E}">
        <p14:creationId xmlns:p14="http://schemas.microsoft.com/office/powerpoint/2010/main" val="4128617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04688-0F5F-855C-6194-D7487ABD36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4ADF41-11A3-682E-8071-9ECFE8D93F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B00D83-9AC8-6D02-5E2E-B122DF7788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4AE8A6-B81F-756F-4A95-989333D698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4A9FAA-38FB-4787-B289-E986D5BBD3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7DF1AE-2645-9414-6152-3341E3902CCE}"/>
              </a:ext>
            </a:extLst>
          </p:cNvPr>
          <p:cNvSpPr>
            <a:spLocks noGrp="1"/>
          </p:cNvSpPr>
          <p:nvPr>
            <p:ph type="dt" sz="half" idx="10"/>
          </p:nvPr>
        </p:nvSpPr>
        <p:spPr/>
        <p:txBody>
          <a:bodyPr/>
          <a:lstStyle/>
          <a:p>
            <a:fld id="{F2B28A10-CDC6-4762-AA79-F7E7F77928B1}" type="datetimeFigureOut">
              <a:rPr lang="en-US" smtClean="0"/>
              <a:t>7/22/2024</a:t>
            </a:fld>
            <a:endParaRPr lang="en-US"/>
          </a:p>
        </p:txBody>
      </p:sp>
      <p:sp>
        <p:nvSpPr>
          <p:cNvPr id="8" name="Footer Placeholder 7">
            <a:extLst>
              <a:ext uri="{FF2B5EF4-FFF2-40B4-BE49-F238E27FC236}">
                <a16:creationId xmlns:a16="http://schemas.microsoft.com/office/drawing/2014/main" id="{42A667CF-CD18-3E67-D921-D3C1EE2D50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525F3A-6CB1-E767-7EE5-4446800F90DB}"/>
              </a:ext>
            </a:extLst>
          </p:cNvPr>
          <p:cNvSpPr>
            <a:spLocks noGrp="1"/>
          </p:cNvSpPr>
          <p:nvPr>
            <p:ph type="sldNum" sz="quarter" idx="12"/>
          </p:nvPr>
        </p:nvSpPr>
        <p:spPr/>
        <p:txBody>
          <a:bodyPr/>
          <a:lstStyle/>
          <a:p>
            <a:fld id="{DC843ADD-C242-4106-B782-6C0BCFFF68E2}" type="slidenum">
              <a:rPr lang="en-US" smtClean="0"/>
              <a:t>‹#›</a:t>
            </a:fld>
            <a:endParaRPr lang="en-US"/>
          </a:p>
        </p:txBody>
      </p:sp>
    </p:spTree>
    <p:extLst>
      <p:ext uri="{BB962C8B-B14F-4D97-AF65-F5344CB8AC3E}">
        <p14:creationId xmlns:p14="http://schemas.microsoft.com/office/powerpoint/2010/main" val="2057821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00BC0-AE5D-7B59-96EC-8F01B7A351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121E2E-0444-192C-4B6B-82DEE6B3F798}"/>
              </a:ext>
            </a:extLst>
          </p:cNvPr>
          <p:cNvSpPr>
            <a:spLocks noGrp="1"/>
          </p:cNvSpPr>
          <p:nvPr>
            <p:ph type="dt" sz="half" idx="10"/>
          </p:nvPr>
        </p:nvSpPr>
        <p:spPr/>
        <p:txBody>
          <a:bodyPr/>
          <a:lstStyle/>
          <a:p>
            <a:fld id="{F2B28A10-CDC6-4762-AA79-F7E7F77928B1}" type="datetimeFigureOut">
              <a:rPr lang="en-US" smtClean="0"/>
              <a:t>7/22/2024</a:t>
            </a:fld>
            <a:endParaRPr lang="en-US"/>
          </a:p>
        </p:txBody>
      </p:sp>
      <p:sp>
        <p:nvSpPr>
          <p:cNvPr id="4" name="Footer Placeholder 3">
            <a:extLst>
              <a:ext uri="{FF2B5EF4-FFF2-40B4-BE49-F238E27FC236}">
                <a16:creationId xmlns:a16="http://schemas.microsoft.com/office/drawing/2014/main" id="{4953E476-124A-A33E-5826-76B7F8AFD6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3B4C04-CCEA-A62C-91A6-0D947AFA9758}"/>
              </a:ext>
            </a:extLst>
          </p:cNvPr>
          <p:cNvSpPr>
            <a:spLocks noGrp="1"/>
          </p:cNvSpPr>
          <p:nvPr>
            <p:ph type="sldNum" sz="quarter" idx="12"/>
          </p:nvPr>
        </p:nvSpPr>
        <p:spPr/>
        <p:txBody>
          <a:bodyPr/>
          <a:lstStyle/>
          <a:p>
            <a:fld id="{DC843ADD-C242-4106-B782-6C0BCFFF68E2}" type="slidenum">
              <a:rPr lang="en-US" smtClean="0"/>
              <a:t>‹#›</a:t>
            </a:fld>
            <a:endParaRPr lang="en-US"/>
          </a:p>
        </p:txBody>
      </p:sp>
    </p:spTree>
    <p:extLst>
      <p:ext uri="{BB962C8B-B14F-4D97-AF65-F5344CB8AC3E}">
        <p14:creationId xmlns:p14="http://schemas.microsoft.com/office/powerpoint/2010/main" val="1649300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C17D21-4922-37CF-E9F7-3A6C988169DF}"/>
              </a:ext>
            </a:extLst>
          </p:cNvPr>
          <p:cNvSpPr>
            <a:spLocks noGrp="1"/>
          </p:cNvSpPr>
          <p:nvPr>
            <p:ph type="dt" sz="half" idx="10"/>
          </p:nvPr>
        </p:nvSpPr>
        <p:spPr/>
        <p:txBody>
          <a:bodyPr/>
          <a:lstStyle/>
          <a:p>
            <a:fld id="{F2B28A10-CDC6-4762-AA79-F7E7F77928B1}" type="datetimeFigureOut">
              <a:rPr lang="en-US" smtClean="0"/>
              <a:t>7/22/2024</a:t>
            </a:fld>
            <a:endParaRPr lang="en-US"/>
          </a:p>
        </p:txBody>
      </p:sp>
      <p:sp>
        <p:nvSpPr>
          <p:cNvPr id="3" name="Footer Placeholder 2">
            <a:extLst>
              <a:ext uri="{FF2B5EF4-FFF2-40B4-BE49-F238E27FC236}">
                <a16:creationId xmlns:a16="http://schemas.microsoft.com/office/drawing/2014/main" id="{478C2A8C-A76E-5AAD-DCCB-6EF0E75F11D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23511A-D5C2-1701-F198-3D14B6CE2779}"/>
              </a:ext>
            </a:extLst>
          </p:cNvPr>
          <p:cNvSpPr>
            <a:spLocks noGrp="1"/>
          </p:cNvSpPr>
          <p:nvPr>
            <p:ph type="sldNum" sz="quarter" idx="12"/>
          </p:nvPr>
        </p:nvSpPr>
        <p:spPr/>
        <p:txBody>
          <a:bodyPr/>
          <a:lstStyle/>
          <a:p>
            <a:fld id="{DC843ADD-C242-4106-B782-6C0BCFFF68E2}" type="slidenum">
              <a:rPr lang="en-US" smtClean="0"/>
              <a:t>‹#›</a:t>
            </a:fld>
            <a:endParaRPr lang="en-US"/>
          </a:p>
        </p:txBody>
      </p:sp>
    </p:spTree>
    <p:extLst>
      <p:ext uri="{BB962C8B-B14F-4D97-AF65-F5344CB8AC3E}">
        <p14:creationId xmlns:p14="http://schemas.microsoft.com/office/powerpoint/2010/main" val="1704930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D926D-C503-68F3-6EE6-D2575DAD1C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3F2A12-0198-CF2A-8EE9-CE3C713DFE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596ABA-B887-B7FF-A0FC-830812CA3C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DC51D0-5F89-9E27-99E9-8D5197BA9958}"/>
              </a:ext>
            </a:extLst>
          </p:cNvPr>
          <p:cNvSpPr>
            <a:spLocks noGrp="1"/>
          </p:cNvSpPr>
          <p:nvPr>
            <p:ph type="dt" sz="half" idx="10"/>
          </p:nvPr>
        </p:nvSpPr>
        <p:spPr/>
        <p:txBody>
          <a:bodyPr/>
          <a:lstStyle/>
          <a:p>
            <a:fld id="{F2B28A10-CDC6-4762-AA79-F7E7F77928B1}" type="datetimeFigureOut">
              <a:rPr lang="en-US" smtClean="0"/>
              <a:t>7/22/2024</a:t>
            </a:fld>
            <a:endParaRPr lang="en-US"/>
          </a:p>
        </p:txBody>
      </p:sp>
      <p:sp>
        <p:nvSpPr>
          <p:cNvPr id="6" name="Footer Placeholder 5">
            <a:extLst>
              <a:ext uri="{FF2B5EF4-FFF2-40B4-BE49-F238E27FC236}">
                <a16:creationId xmlns:a16="http://schemas.microsoft.com/office/drawing/2014/main" id="{606BDB90-620D-507A-C049-AD76261864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480952-F2C4-3BA4-813F-2848D7485265}"/>
              </a:ext>
            </a:extLst>
          </p:cNvPr>
          <p:cNvSpPr>
            <a:spLocks noGrp="1"/>
          </p:cNvSpPr>
          <p:nvPr>
            <p:ph type="sldNum" sz="quarter" idx="12"/>
          </p:nvPr>
        </p:nvSpPr>
        <p:spPr/>
        <p:txBody>
          <a:bodyPr/>
          <a:lstStyle/>
          <a:p>
            <a:fld id="{DC843ADD-C242-4106-B782-6C0BCFFF68E2}" type="slidenum">
              <a:rPr lang="en-US" smtClean="0"/>
              <a:t>‹#›</a:t>
            </a:fld>
            <a:endParaRPr lang="en-US"/>
          </a:p>
        </p:txBody>
      </p:sp>
    </p:spTree>
    <p:extLst>
      <p:ext uri="{BB962C8B-B14F-4D97-AF65-F5344CB8AC3E}">
        <p14:creationId xmlns:p14="http://schemas.microsoft.com/office/powerpoint/2010/main" val="494303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54C8F-8D6E-2542-B2A2-14A278F7E0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F544A4-203D-7070-8C90-BE70DD286A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065C5B-50CD-3923-1DBA-8C5CCE8E9F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8D4F1C-7A66-F1C2-4B01-B26507984836}"/>
              </a:ext>
            </a:extLst>
          </p:cNvPr>
          <p:cNvSpPr>
            <a:spLocks noGrp="1"/>
          </p:cNvSpPr>
          <p:nvPr>
            <p:ph type="dt" sz="half" idx="10"/>
          </p:nvPr>
        </p:nvSpPr>
        <p:spPr/>
        <p:txBody>
          <a:bodyPr/>
          <a:lstStyle/>
          <a:p>
            <a:fld id="{F2B28A10-CDC6-4762-AA79-F7E7F77928B1}" type="datetimeFigureOut">
              <a:rPr lang="en-US" smtClean="0"/>
              <a:t>7/22/2024</a:t>
            </a:fld>
            <a:endParaRPr lang="en-US"/>
          </a:p>
        </p:txBody>
      </p:sp>
      <p:sp>
        <p:nvSpPr>
          <p:cNvPr id="6" name="Footer Placeholder 5">
            <a:extLst>
              <a:ext uri="{FF2B5EF4-FFF2-40B4-BE49-F238E27FC236}">
                <a16:creationId xmlns:a16="http://schemas.microsoft.com/office/drawing/2014/main" id="{625D23EB-40C2-B471-2A52-1C4C56CA46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182CBC-CB91-8886-F642-9A66D1DEAA3F}"/>
              </a:ext>
            </a:extLst>
          </p:cNvPr>
          <p:cNvSpPr>
            <a:spLocks noGrp="1"/>
          </p:cNvSpPr>
          <p:nvPr>
            <p:ph type="sldNum" sz="quarter" idx="12"/>
          </p:nvPr>
        </p:nvSpPr>
        <p:spPr/>
        <p:txBody>
          <a:bodyPr/>
          <a:lstStyle/>
          <a:p>
            <a:fld id="{DC843ADD-C242-4106-B782-6C0BCFFF68E2}" type="slidenum">
              <a:rPr lang="en-US" smtClean="0"/>
              <a:t>‹#›</a:t>
            </a:fld>
            <a:endParaRPr lang="en-US"/>
          </a:p>
        </p:txBody>
      </p:sp>
    </p:spTree>
    <p:extLst>
      <p:ext uri="{BB962C8B-B14F-4D97-AF65-F5344CB8AC3E}">
        <p14:creationId xmlns:p14="http://schemas.microsoft.com/office/powerpoint/2010/main" val="3961705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62872E-343D-6E6B-A9F6-3DBEA1796B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21D715-6CA7-8C7C-25F3-A45F2CAE93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6D912-624B-E37F-24F9-04271D10DA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B28A10-CDC6-4762-AA79-F7E7F77928B1}" type="datetimeFigureOut">
              <a:rPr lang="en-US" smtClean="0"/>
              <a:t>7/22/2024</a:t>
            </a:fld>
            <a:endParaRPr lang="en-US"/>
          </a:p>
        </p:txBody>
      </p:sp>
      <p:sp>
        <p:nvSpPr>
          <p:cNvPr id="5" name="Footer Placeholder 4">
            <a:extLst>
              <a:ext uri="{FF2B5EF4-FFF2-40B4-BE49-F238E27FC236}">
                <a16:creationId xmlns:a16="http://schemas.microsoft.com/office/drawing/2014/main" id="{D23E69F5-74A0-E79E-C254-7C089D7EF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1231CF-C800-0A4C-5436-D4FE8883BF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43ADD-C242-4106-B782-6C0BCFFF68E2}" type="slidenum">
              <a:rPr lang="en-US" smtClean="0"/>
              <a:t>‹#›</a:t>
            </a:fld>
            <a:endParaRPr lang="en-US"/>
          </a:p>
        </p:txBody>
      </p:sp>
    </p:spTree>
    <p:extLst>
      <p:ext uri="{BB962C8B-B14F-4D97-AF65-F5344CB8AC3E}">
        <p14:creationId xmlns:p14="http://schemas.microsoft.com/office/powerpoint/2010/main" val="2229608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487680"/>
            <a:ext cx="10290000" cy="85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Hammersmith One"/>
              <a:buNone/>
              <a:defRPr sz="3500" b="1">
                <a:solidFill>
                  <a:schemeClr val="dk1"/>
                </a:solidFill>
                <a:latin typeface="Hammersmith One"/>
                <a:ea typeface="Hammersmith One"/>
                <a:cs typeface="Hammersmith One"/>
                <a:sym typeface="Hammersmith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Abel"/>
              <a:buChar char="●"/>
              <a:defRPr sz="1600">
                <a:solidFill>
                  <a:schemeClr val="dk1"/>
                </a:solidFill>
                <a:latin typeface="Abel"/>
                <a:ea typeface="Abel"/>
                <a:cs typeface="Abel"/>
                <a:sym typeface="Abel"/>
              </a:defRPr>
            </a:lvl1pPr>
            <a:lvl2pPr marL="914400" lvl="1" indent="-330200">
              <a:lnSpc>
                <a:spcPct val="115000"/>
              </a:lnSpc>
              <a:spcBef>
                <a:spcPts val="0"/>
              </a:spcBef>
              <a:spcAft>
                <a:spcPts val="0"/>
              </a:spcAft>
              <a:buClr>
                <a:schemeClr val="dk1"/>
              </a:buClr>
              <a:buSzPts val="1600"/>
              <a:buFont typeface="Abel"/>
              <a:buChar char="○"/>
              <a:defRPr sz="1600">
                <a:solidFill>
                  <a:schemeClr val="dk1"/>
                </a:solidFill>
                <a:latin typeface="Abel"/>
                <a:ea typeface="Abel"/>
                <a:cs typeface="Abel"/>
                <a:sym typeface="Abel"/>
              </a:defRPr>
            </a:lvl2pPr>
            <a:lvl3pPr marL="1371600" lvl="2" indent="-330200">
              <a:lnSpc>
                <a:spcPct val="115000"/>
              </a:lnSpc>
              <a:spcBef>
                <a:spcPts val="0"/>
              </a:spcBef>
              <a:spcAft>
                <a:spcPts val="0"/>
              </a:spcAft>
              <a:buClr>
                <a:schemeClr val="dk1"/>
              </a:buClr>
              <a:buSzPts val="1600"/>
              <a:buFont typeface="Abel"/>
              <a:buChar char="■"/>
              <a:defRPr sz="1600">
                <a:solidFill>
                  <a:schemeClr val="dk1"/>
                </a:solidFill>
                <a:latin typeface="Abel"/>
                <a:ea typeface="Abel"/>
                <a:cs typeface="Abel"/>
                <a:sym typeface="Abel"/>
              </a:defRPr>
            </a:lvl3pPr>
            <a:lvl4pPr marL="1828800" lvl="3" indent="-330200">
              <a:lnSpc>
                <a:spcPct val="115000"/>
              </a:lnSpc>
              <a:spcBef>
                <a:spcPts val="0"/>
              </a:spcBef>
              <a:spcAft>
                <a:spcPts val="0"/>
              </a:spcAft>
              <a:buClr>
                <a:schemeClr val="dk1"/>
              </a:buClr>
              <a:buSzPts val="1600"/>
              <a:buFont typeface="Abel"/>
              <a:buChar char="●"/>
              <a:defRPr sz="1600">
                <a:solidFill>
                  <a:schemeClr val="dk1"/>
                </a:solidFill>
                <a:latin typeface="Abel"/>
                <a:ea typeface="Abel"/>
                <a:cs typeface="Abel"/>
                <a:sym typeface="Abel"/>
              </a:defRPr>
            </a:lvl4pPr>
            <a:lvl5pPr marL="2286000" lvl="4" indent="-330200">
              <a:lnSpc>
                <a:spcPct val="115000"/>
              </a:lnSpc>
              <a:spcBef>
                <a:spcPts val="0"/>
              </a:spcBef>
              <a:spcAft>
                <a:spcPts val="0"/>
              </a:spcAft>
              <a:buClr>
                <a:schemeClr val="dk1"/>
              </a:buClr>
              <a:buSzPts val="1600"/>
              <a:buFont typeface="Abel"/>
              <a:buChar char="○"/>
              <a:defRPr sz="1600">
                <a:solidFill>
                  <a:schemeClr val="dk1"/>
                </a:solidFill>
                <a:latin typeface="Abel"/>
                <a:ea typeface="Abel"/>
                <a:cs typeface="Abel"/>
                <a:sym typeface="Abel"/>
              </a:defRPr>
            </a:lvl5pPr>
            <a:lvl6pPr marL="2743200" lvl="5" indent="-330200">
              <a:lnSpc>
                <a:spcPct val="115000"/>
              </a:lnSpc>
              <a:spcBef>
                <a:spcPts val="0"/>
              </a:spcBef>
              <a:spcAft>
                <a:spcPts val="0"/>
              </a:spcAft>
              <a:buClr>
                <a:schemeClr val="dk1"/>
              </a:buClr>
              <a:buSzPts val="1600"/>
              <a:buFont typeface="Abel"/>
              <a:buChar char="■"/>
              <a:defRPr sz="1600">
                <a:solidFill>
                  <a:schemeClr val="dk1"/>
                </a:solidFill>
                <a:latin typeface="Abel"/>
                <a:ea typeface="Abel"/>
                <a:cs typeface="Abel"/>
                <a:sym typeface="Abel"/>
              </a:defRPr>
            </a:lvl6pPr>
            <a:lvl7pPr marL="3200400" lvl="6" indent="-330200">
              <a:lnSpc>
                <a:spcPct val="115000"/>
              </a:lnSpc>
              <a:spcBef>
                <a:spcPts val="0"/>
              </a:spcBef>
              <a:spcAft>
                <a:spcPts val="0"/>
              </a:spcAft>
              <a:buClr>
                <a:schemeClr val="dk1"/>
              </a:buClr>
              <a:buSzPts val="1600"/>
              <a:buFont typeface="Abel"/>
              <a:buChar char="●"/>
              <a:defRPr sz="1600">
                <a:solidFill>
                  <a:schemeClr val="dk1"/>
                </a:solidFill>
                <a:latin typeface="Abel"/>
                <a:ea typeface="Abel"/>
                <a:cs typeface="Abel"/>
                <a:sym typeface="Abel"/>
              </a:defRPr>
            </a:lvl7pPr>
            <a:lvl8pPr marL="3657600" lvl="7" indent="-330200">
              <a:lnSpc>
                <a:spcPct val="115000"/>
              </a:lnSpc>
              <a:spcBef>
                <a:spcPts val="0"/>
              </a:spcBef>
              <a:spcAft>
                <a:spcPts val="0"/>
              </a:spcAft>
              <a:buClr>
                <a:schemeClr val="dk1"/>
              </a:buClr>
              <a:buSzPts val="1600"/>
              <a:buFont typeface="Abel"/>
              <a:buChar char="○"/>
              <a:defRPr sz="1600">
                <a:solidFill>
                  <a:schemeClr val="dk1"/>
                </a:solidFill>
                <a:latin typeface="Abel"/>
                <a:ea typeface="Abel"/>
                <a:cs typeface="Abel"/>
                <a:sym typeface="Abel"/>
              </a:defRPr>
            </a:lvl8pPr>
            <a:lvl9pPr marL="4114800" lvl="8" indent="-330200">
              <a:lnSpc>
                <a:spcPct val="115000"/>
              </a:lnSpc>
              <a:spcBef>
                <a:spcPts val="0"/>
              </a:spcBef>
              <a:spcAft>
                <a:spcPts val="0"/>
              </a:spcAft>
              <a:buClr>
                <a:schemeClr val="dk1"/>
              </a:buClr>
              <a:buSzPts val="1600"/>
              <a:buFont typeface="Abel"/>
              <a:buChar char="■"/>
              <a:defRPr sz="1600">
                <a:solidFill>
                  <a:schemeClr val="dk1"/>
                </a:solidFill>
                <a:latin typeface="Abel"/>
                <a:ea typeface="Abel"/>
                <a:cs typeface="Abel"/>
                <a:sym typeface="Abel"/>
              </a:defRPr>
            </a:lvl9pPr>
          </a:lstStyle>
          <a:p>
            <a:endParaRPr/>
          </a:p>
        </p:txBody>
      </p:sp>
    </p:spTree>
    <p:extLst>
      <p:ext uri="{BB962C8B-B14F-4D97-AF65-F5344CB8AC3E}">
        <p14:creationId xmlns:p14="http://schemas.microsoft.com/office/powerpoint/2010/main" val="813229342"/>
      </p:ext>
    </p:extLst>
  </p:cSld>
  <p:clrMap bg1="lt1" tx1="dk1" bg2="dk2" tx2="lt2" accent1="accent1" accent2="accent2" accent3="accent3" accent4="accent4" accent5="accent5" accent6="accent6" hlink="hlink" folHlink="folHlink"/>
  <p:sldLayoutIdLst>
    <p:sldLayoutId id="2147483665" r:id="rId1"/>
    <p:sldLayoutId id="2147483667" r:id="rId2"/>
    <p:sldLayoutId id="2147483670" r:id="rId3"/>
    <p:sldLayoutId id="2147483671" r:id="rId4"/>
    <p:sldLayoutId id="2147483672" r:id="rId5"/>
    <p:sldLayoutId id="2147483676"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854088-49DB-4C73-BF93-AF52290A8200}"/>
              </a:ext>
            </a:extLst>
          </p:cNvPr>
          <p:cNvPicPr>
            <a:picLocks noChangeAspect="1"/>
          </p:cNvPicPr>
          <p:nvPr/>
        </p:nvPicPr>
        <p:blipFill>
          <a:blip r:embed="rId3"/>
          <a:stretch>
            <a:fillRect/>
          </a:stretch>
        </p:blipFill>
        <p:spPr>
          <a:xfrm>
            <a:off x="0" y="1673"/>
            <a:ext cx="12192000" cy="6854653"/>
          </a:xfrm>
          <a:prstGeom prst="rect">
            <a:avLst/>
          </a:prstGeom>
        </p:spPr>
      </p:pic>
      <p:sp>
        <p:nvSpPr>
          <p:cNvPr id="10" name="TextBox 9">
            <a:extLst>
              <a:ext uri="{FF2B5EF4-FFF2-40B4-BE49-F238E27FC236}">
                <a16:creationId xmlns:a16="http://schemas.microsoft.com/office/drawing/2014/main" id="{98272B90-9280-B8D4-44FF-D55E722759D2}"/>
              </a:ext>
            </a:extLst>
          </p:cNvPr>
          <p:cNvSpPr txBox="1"/>
          <p:nvPr/>
        </p:nvSpPr>
        <p:spPr>
          <a:xfrm>
            <a:off x="2009973" y="0"/>
            <a:ext cx="7024680" cy="2646878"/>
          </a:xfrm>
          <a:prstGeom prst="rect">
            <a:avLst/>
          </a:prstGeom>
          <a:noFill/>
        </p:spPr>
        <p:txBody>
          <a:bodyPr wrap="none" rtlCol="0">
            <a:spAutoFit/>
          </a:bodyPr>
          <a:lstStyle/>
          <a:p>
            <a:r>
              <a:rPr lang="en-US" sz="16600" b="1" smtClean="0">
                <a:solidFill>
                  <a:srgbClr val="002060"/>
                </a:solidFill>
                <a:effectLst>
                  <a:glow rad="101600">
                    <a:schemeClr val="accent3">
                      <a:satMod val="175000"/>
                      <a:alpha val="40000"/>
                    </a:schemeClr>
                  </a:glow>
                </a:effectLst>
                <a:latin typeface="Times New Roman" panose="02020603050405020304" pitchFamily="18" charset="0"/>
                <a:cs typeface="Times New Roman" panose="02020603050405020304" pitchFamily="18" charset="0"/>
              </a:rPr>
              <a:t>TỰ DO</a:t>
            </a:r>
            <a:endParaRPr lang="en-US" sz="16600" b="1">
              <a:solidFill>
                <a:srgbClr val="002060"/>
              </a:solidFill>
              <a:effectLst>
                <a:glow rad="101600">
                  <a:schemeClr val="accent3">
                    <a:satMod val="175000"/>
                    <a:alpha val="40000"/>
                  </a:schemeClr>
                </a:glow>
              </a:effectLst>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1CAB0FC2-E697-BF5D-4DD1-DC0641672F7D}"/>
              </a:ext>
            </a:extLst>
          </p:cNvPr>
          <p:cNvSpPr txBox="1"/>
          <p:nvPr/>
        </p:nvSpPr>
        <p:spPr>
          <a:xfrm>
            <a:off x="5887638" y="2425015"/>
            <a:ext cx="3147015" cy="707886"/>
          </a:xfrm>
          <a:prstGeom prst="rect">
            <a:avLst/>
          </a:prstGeom>
          <a:noFill/>
        </p:spPr>
        <p:txBody>
          <a:bodyPr wrap="none" rtlCol="0">
            <a:spAutoFit/>
          </a:bodyPr>
          <a:lstStyle/>
          <a:p>
            <a:r>
              <a:rPr lang="en-US" sz="4000" i="1" smtClean="0">
                <a:latin typeface="Times New Roman" panose="02020603050405020304" pitchFamily="18" charset="0"/>
                <a:cs typeface="Times New Roman" panose="02020603050405020304" pitchFamily="18" charset="0"/>
              </a:rPr>
              <a:t>Pôn Ê – luy -a</a:t>
            </a:r>
            <a:endParaRPr lang="en-US" sz="40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59925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9"/>
          <p:cNvSpPr/>
          <p:nvPr/>
        </p:nvSpPr>
        <p:spPr>
          <a:xfrm flipH="1">
            <a:off x="162934" y="1732492"/>
            <a:ext cx="2248604" cy="695547"/>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29"/>
          <p:cNvSpPr/>
          <p:nvPr/>
        </p:nvSpPr>
        <p:spPr>
          <a:xfrm>
            <a:off x="10116734" y="371559"/>
            <a:ext cx="2248604" cy="695547"/>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Google Shape;623;p46">
            <a:extLst>
              <a:ext uri="{FF2B5EF4-FFF2-40B4-BE49-F238E27FC236}">
                <a16:creationId xmlns:a16="http://schemas.microsoft.com/office/drawing/2014/main" id="{44DE6DD1-9237-087C-6278-891859A9F96E}"/>
              </a:ext>
            </a:extLst>
          </p:cNvPr>
          <p:cNvSpPr txBox="1">
            <a:spLocks/>
          </p:cNvSpPr>
          <p:nvPr/>
        </p:nvSpPr>
        <p:spPr>
          <a:xfrm>
            <a:off x="1948793" y="371559"/>
            <a:ext cx="7704000" cy="694800"/>
          </a:xfrm>
          <a:prstGeom prst="rect">
            <a:avLst/>
          </a:prstGeom>
          <a:solidFill>
            <a:srgbClr val="625185"/>
          </a:solidFill>
          <a:ln w="381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9pPr>
          </a:lstStyle>
          <a:p>
            <a:pPr marL="0" marR="0" lvl="0" indent="0" algn="ctr" defTabSz="914400" rtl="0" eaLnBrk="1" fontAlgn="auto" latinLnBrk="0" hangingPunct="1">
              <a:lnSpc>
                <a:spcPct val="100000"/>
              </a:lnSpc>
              <a:spcBef>
                <a:spcPts val="0"/>
              </a:spcBef>
              <a:spcAft>
                <a:spcPts val="0"/>
              </a:spcAft>
              <a:buClr>
                <a:srgbClr val="FFC276"/>
              </a:buClr>
              <a:buSzPts val="3500"/>
              <a:buFont typeface="Fredoka One"/>
              <a:buNone/>
              <a:tabLst/>
              <a:defRPr/>
            </a:pPr>
            <a:r>
              <a:rPr kumimoji="0" lang="en-US" sz="4000" b="1" i="0" u="none" strike="noStrike" kern="0" cap="none" spc="0" normalizeH="0" baseline="0" noProof="0">
                <a:ln>
                  <a:noFill/>
                </a:ln>
                <a:solidFill>
                  <a:srgbClr val="FFC276"/>
                </a:solidFill>
                <a:effectLst/>
                <a:uLnTx/>
                <a:uFillTx/>
                <a:latin typeface="Times New Roman" panose="02020603050405020304" pitchFamily="18" charset="0"/>
                <a:cs typeface="Times New Roman" panose="02020603050405020304" pitchFamily="18" charset="0"/>
                <a:sym typeface="Fredoka One"/>
              </a:rPr>
              <a:t>3. Câu 3</a:t>
            </a:r>
          </a:p>
        </p:txBody>
      </p:sp>
      <p:pic>
        <p:nvPicPr>
          <p:cNvPr id="794" name="图片 8">
            <a:extLst>
              <a:ext uri="{FF2B5EF4-FFF2-40B4-BE49-F238E27FC236}">
                <a16:creationId xmlns:a16="http://schemas.microsoft.com/office/drawing/2014/main" id="{8B052E45-32AF-7CFC-57EE-679A35DCCFB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2" y="17517"/>
            <a:ext cx="2261858" cy="2261858"/>
          </a:xfrm>
          <a:prstGeom prst="rect">
            <a:avLst/>
          </a:prstGeom>
        </p:spPr>
      </p:pic>
      <p:grpSp>
        <p:nvGrpSpPr>
          <p:cNvPr id="790" name="Google Shape;436;p31">
            <a:extLst>
              <a:ext uri="{FF2B5EF4-FFF2-40B4-BE49-F238E27FC236}">
                <a16:creationId xmlns:a16="http://schemas.microsoft.com/office/drawing/2014/main" id="{398F55DF-9147-8637-69E9-25FFE3F739FE}"/>
              </a:ext>
            </a:extLst>
          </p:cNvPr>
          <p:cNvGrpSpPr/>
          <p:nvPr/>
        </p:nvGrpSpPr>
        <p:grpSpPr>
          <a:xfrm>
            <a:off x="9546550" y="-121239"/>
            <a:ext cx="2645463" cy="1211956"/>
            <a:chOff x="-2353813" y="170553"/>
            <a:chExt cx="2077588" cy="951798"/>
          </a:xfrm>
        </p:grpSpPr>
        <p:sp>
          <p:nvSpPr>
            <p:cNvPr id="791" name="Google Shape;437;p31">
              <a:extLst>
                <a:ext uri="{FF2B5EF4-FFF2-40B4-BE49-F238E27FC236}">
                  <a16:creationId xmlns:a16="http://schemas.microsoft.com/office/drawing/2014/main" id="{57506D21-A1CE-CB97-1EB1-8E3EBB058132}"/>
                </a:ext>
              </a:extLst>
            </p:cNvPr>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2" name="Google Shape;438;p31">
              <a:extLst>
                <a:ext uri="{FF2B5EF4-FFF2-40B4-BE49-F238E27FC236}">
                  <a16:creationId xmlns:a16="http://schemas.microsoft.com/office/drawing/2014/main" id="{A92AD31B-00F8-FEA9-DEFB-74FF7344D97E}"/>
                </a:ext>
              </a:extLst>
            </p:cNvPr>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3" name="Google Shape;439;p31">
              <a:extLst>
                <a:ext uri="{FF2B5EF4-FFF2-40B4-BE49-F238E27FC236}">
                  <a16:creationId xmlns:a16="http://schemas.microsoft.com/office/drawing/2014/main" id="{AC07E1EB-5B67-FF7D-6151-E72A2DEC1C64}"/>
                </a:ext>
              </a:extLst>
            </p:cNvPr>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5" name="Google Shape;440;p31">
              <a:extLst>
                <a:ext uri="{FF2B5EF4-FFF2-40B4-BE49-F238E27FC236}">
                  <a16:creationId xmlns:a16="http://schemas.microsoft.com/office/drawing/2014/main" id="{93495F0F-2128-A04C-8CB8-F72A0A7CBAC3}"/>
                </a:ext>
              </a:extLst>
            </p:cNvPr>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6" name="Google Shape;441;p31">
              <a:extLst>
                <a:ext uri="{FF2B5EF4-FFF2-40B4-BE49-F238E27FC236}">
                  <a16:creationId xmlns:a16="http://schemas.microsoft.com/office/drawing/2014/main" id="{96E7CA6D-98DF-4192-3F6E-19240FFD3867}"/>
                </a:ext>
              </a:extLst>
            </p:cNvPr>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7" name="Google Shape;442;p31">
              <a:extLst>
                <a:ext uri="{FF2B5EF4-FFF2-40B4-BE49-F238E27FC236}">
                  <a16:creationId xmlns:a16="http://schemas.microsoft.com/office/drawing/2014/main" id="{0668B071-FA42-4236-3580-EBE350EA7A60}"/>
                </a:ext>
              </a:extLst>
            </p:cNvPr>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2" name="组合 143">
            <a:extLst>
              <a:ext uri="{FF2B5EF4-FFF2-40B4-BE49-F238E27FC236}">
                <a16:creationId xmlns:a16="http://schemas.microsoft.com/office/drawing/2014/main" id="{93E66A8A-89E2-164D-58C4-276F59A528D6}"/>
              </a:ext>
            </a:extLst>
          </p:cNvPr>
          <p:cNvGrpSpPr/>
          <p:nvPr/>
        </p:nvGrpSpPr>
        <p:grpSpPr>
          <a:xfrm>
            <a:off x="4833513" y="2066724"/>
            <a:ext cx="5029835" cy="722630"/>
            <a:chOff x="9469" y="1715"/>
            <a:chExt cx="7921" cy="1138"/>
          </a:xfrm>
        </p:grpSpPr>
        <p:grpSp>
          <p:nvGrpSpPr>
            <p:cNvPr id="4" name="组合 144">
              <a:extLst>
                <a:ext uri="{FF2B5EF4-FFF2-40B4-BE49-F238E27FC236}">
                  <a16:creationId xmlns:a16="http://schemas.microsoft.com/office/drawing/2014/main" id="{A3BBFF97-D8E5-0C6B-BC84-F7A4268B76BC}"/>
                </a:ext>
              </a:extLst>
            </p:cNvPr>
            <p:cNvGrpSpPr/>
            <p:nvPr/>
          </p:nvGrpSpPr>
          <p:grpSpPr>
            <a:xfrm>
              <a:off x="9469" y="1715"/>
              <a:ext cx="1138" cy="1138"/>
              <a:chOff x="9826" y="719"/>
              <a:chExt cx="1424" cy="1424"/>
            </a:xfrm>
          </p:grpSpPr>
          <p:sp>
            <p:nvSpPr>
              <p:cNvPr id="6" name="椭圆 145">
                <a:extLst>
                  <a:ext uri="{FF2B5EF4-FFF2-40B4-BE49-F238E27FC236}">
                    <a16:creationId xmlns:a16="http://schemas.microsoft.com/office/drawing/2014/main" id="{65B53605-D17D-8ADE-DF21-A498A9F3E490}"/>
                  </a:ext>
                </a:extLst>
              </p:cNvPr>
              <p:cNvSpPr/>
              <p:nvPr/>
            </p:nvSpPr>
            <p:spPr>
              <a:xfrm>
                <a:off x="9826" y="719"/>
                <a:ext cx="1424" cy="1424"/>
              </a:xfrm>
              <a:prstGeom prst="ellipse">
                <a:avLst/>
              </a:prstGeom>
              <a:solidFill>
                <a:srgbClr val="FFFFFF"/>
              </a:solidFill>
              <a:ln w="12700" cap="flat" cmpd="sng" algn="ctr">
                <a:solidFill>
                  <a:srgbClr val="FFFFFF"/>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3200" b="1" i="0" u="none" strike="noStrike" kern="0" cap="none" spc="0" normalizeH="0" baseline="0" noProof="0" dirty="0">
                  <a:ln>
                    <a:noFill/>
                  </a:ln>
                  <a:solidFill>
                    <a:prstClr val="black"/>
                  </a:solidFill>
                  <a:effectLst/>
                  <a:uLnTx/>
                  <a:uFillTx/>
                  <a:latin typeface="Times New Roman" panose="02020603050405020304" pitchFamily="18" charset="0"/>
                  <a:ea typeface="思源黑体 CN Medium" panose="020B0600000000000000" charset="-122"/>
                  <a:cs typeface="Times New Roman" panose="02020603050405020304" pitchFamily="18" charset="0"/>
                  <a:sym typeface="+mn-lt"/>
                </a:endParaRPr>
              </a:p>
            </p:txBody>
          </p:sp>
          <p:sp>
            <p:nvSpPr>
              <p:cNvPr id="7" name="椭圆 146">
                <a:extLst>
                  <a:ext uri="{FF2B5EF4-FFF2-40B4-BE49-F238E27FC236}">
                    <a16:creationId xmlns:a16="http://schemas.microsoft.com/office/drawing/2014/main" id="{0BF63FEB-08E2-D5C0-DDA9-97CA1C4F3666}"/>
                  </a:ext>
                </a:extLst>
              </p:cNvPr>
              <p:cNvSpPr/>
              <p:nvPr/>
            </p:nvSpPr>
            <p:spPr>
              <a:xfrm>
                <a:off x="9925" y="818"/>
                <a:ext cx="1225" cy="1225"/>
              </a:xfrm>
              <a:prstGeom prst="ellipse">
                <a:avLst/>
              </a:prstGeom>
              <a:solidFill>
                <a:srgbClr val="45AD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solidFill>
                        <a:srgbClr val="994B46"/>
                      </a:solidFill>
                    </a:ln>
                    <a:solidFill>
                      <a:srgbClr val="FFE7C1"/>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rPr>
                  <a:t>1</a:t>
                </a:r>
              </a:p>
            </p:txBody>
          </p:sp>
        </p:grpSp>
        <p:sp>
          <p:nvSpPr>
            <p:cNvPr id="5" name="文本框 148">
              <a:extLst>
                <a:ext uri="{FF2B5EF4-FFF2-40B4-BE49-F238E27FC236}">
                  <a16:creationId xmlns:a16="http://schemas.microsoft.com/office/drawing/2014/main" id="{C51B4949-283B-8C4D-9E57-4AE5D245DDA2}"/>
                </a:ext>
              </a:extLst>
            </p:cNvPr>
            <p:cNvSpPr txBox="1"/>
            <p:nvPr/>
          </p:nvSpPr>
          <p:spPr>
            <a:xfrm>
              <a:off x="10867" y="1715"/>
              <a:ext cx="6523" cy="913"/>
            </a:xfrm>
            <a:prstGeom prst="rect">
              <a:avLst/>
            </a:prstGeom>
            <a:noFill/>
          </p:spPr>
          <p:txBody>
            <a:bodyPr wrap="square" rtlCol="0">
              <a:spAutoFit/>
            </a:bodyPr>
            <a:lstStyle/>
            <a:p>
              <a:pPr algn="just">
                <a:lnSpc>
                  <a:spcPct val="150000"/>
                </a:lnSpc>
              </a:pPr>
              <a:endParaRPr lang="en-US" sz="2400">
                <a:solidFill>
                  <a:schemeClr val="accent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3" name="组合 143">
            <a:extLst>
              <a:ext uri="{FF2B5EF4-FFF2-40B4-BE49-F238E27FC236}">
                <a16:creationId xmlns:a16="http://schemas.microsoft.com/office/drawing/2014/main" id="{3CF925DA-3FD5-36B7-461C-E7B09466C98B}"/>
              </a:ext>
            </a:extLst>
          </p:cNvPr>
          <p:cNvGrpSpPr/>
          <p:nvPr/>
        </p:nvGrpSpPr>
        <p:grpSpPr>
          <a:xfrm>
            <a:off x="4890410" y="5120115"/>
            <a:ext cx="5676265" cy="722630"/>
            <a:chOff x="9470" y="1715"/>
            <a:chExt cx="8939" cy="1138"/>
          </a:xfrm>
        </p:grpSpPr>
        <p:grpSp>
          <p:nvGrpSpPr>
            <p:cNvPr id="14" name="组合 144">
              <a:extLst>
                <a:ext uri="{FF2B5EF4-FFF2-40B4-BE49-F238E27FC236}">
                  <a16:creationId xmlns:a16="http://schemas.microsoft.com/office/drawing/2014/main" id="{F9A361DC-7338-8F59-3533-BE05505578C7}"/>
                </a:ext>
              </a:extLst>
            </p:cNvPr>
            <p:cNvGrpSpPr/>
            <p:nvPr/>
          </p:nvGrpSpPr>
          <p:grpSpPr>
            <a:xfrm>
              <a:off x="9470" y="1715"/>
              <a:ext cx="1214" cy="1138"/>
              <a:chOff x="9826" y="719"/>
              <a:chExt cx="1519" cy="1424"/>
            </a:xfrm>
          </p:grpSpPr>
          <p:sp>
            <p:nvSpPr>
              <p:cNvPr id="16" name="椭圆 145">
                <a:extLst>
                  <a:ext uri="{FF2B5EF4-FFF2-40B4-BE49-F238E27FC236}">
                    <a16:creationId xmlns:a16="http://schemas.microsoft.com/office/drawing/2014/main" id="{7B1C4100-FAA4-F7FC-F7CA-76E9AD50EA1A}"/>
                  </a:ext>
                </a:extLst>
              </p:cNvPr>
              <p:cNvSpPr/>
              <p:nvPr/>
            </p:nvSpPr>
            <p:spPr>
              <a:xfrm>
                <a:off x="9826" y="719"/>
                <a:ext cx="1424" cy="1424"/>
              </a:xfrm>
              <a:prstGeom prst="ellipse">
                <a:avLst/>
              </a:prstGeom>
              <a:solidFill>
                <a:srgbClr val="FFFFFF"/>
              </a:solidFill>
              <a:ln w="12700" cap="flat" cmpd="sng" algn="ctr">
                <a:solidFill>
                  <a:srgbClr val="FFFFFF"/>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zh-CN" sz="3200" b="1" i="0" u="none" strike="noStrike" kern="0" cap="none" spc="0" normalizeH="0" baseline="0" noProof="0" dirty="0">
                  <a:ln>
                    <a:noFill/>
                  </a:ln>
                  <a:solidFill>
                    <a:prstClr val="black"/>
                  </a:solidFill>
                  <a:effectLst/>
                  <a:uLnTx/>
                  <a:uFillTx/>
                  <a:latin typeface="Times New Roman" panose="02020603050405020304" pitchFamily="18" charset="0"/>
                  <a:ea typeface="思源黑体 CN Medium" panose="020B0600000000000000" charset="-122"/>
                  <a:cs typeface="Times New Roman" panose="02020603050405020304" pitchFamily="18" charset="0"/>
                  <a:sym typeface="+mn-lt"/>
                </a:endParaRPr>
              </a:p>
            </p:txBody>
          </p:sp>
          <p:sp>
            <p:nvSpPr>
              <p:cNvPr id="17" name="椭圆 146">
                <a:extLst>
                  <a:ext uri="{FF2B5EF4-FFF2-40B4-BE49-F238E27FC236}">
                    <a16:creationId xmlns:a16="http://schemas.microsoft.com/office/drawing/2014/main" id="{16543E37-920D-DFAD-E739-5B3AB83BC248}"/>
                  </a:ext>
                </a:extLst>
              </p:cNvPr>
              <p:cNvSpPr/>
              <p:nvPr/>
            </p:nvSpPr>
            <p:spPr>
              <a:xfrm>
                <a:off x="9924" y="819"/>
                <a:ext cx="1421" cy="1324"/>
              </a:xfrm>
              <a:prstGeom prst="ellipse">
                <a:avLst/>
              </a:prstGeom>
              <a:solidFill>
                <a:srgbClr val="45ADD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3200" b="1" kern="0" dirty="0">
                    <a:ln>
                      <a:solidFill>
                        <a:srgbClr val="994B46"/>
                      </a:solidFill>
                    </a:ln>
                    <a:solidFill>
                      <a:srgbClr val="FFE7C1"/>
                    </a:solidFill>
                    <a:latin typeface="Times New Roman" panose="02020603050405020304" pitchFamily="18" charset="0"/>
                    <a:ea typeface="字魂189号-星岩乐黑体" panose="00000500000000000000" charset="-122"/>
                    <a:cs typeface="Times New Roman" panose="02020603050405020304" pitchFamily="18" charset="0"/>
                    <a:sym typeface="+mn-lt"/>
                  </a:rPr>
                  <a:t>2</a:t>
                </a:r>
                <a:endParaRPr kumimoji="0" lang="en-US" altLang="zh-CN" sz="3200" b="1" i="0" u="none" strike="noStrike" kern="0" cap="none" spc="0" normalizeH="0" baseline="0" noProof="0" dirty="0">
                  <a:ln>
                    <a:solidFill>
                      <a:srgbClr val="994B46"/>
                    </a:solidFill>
                  </a:ln>
                  <a:solidFill>
                    <a:srgbClr val="FFE7C1"/>
                  </a:solidFill>
                  <a:effectLst/>
                  <a:uLnTx/>
                  <a:uFillTx/>
                  <a:latin typeface="Times New Roman" panose="02020603050405020304" pitchFamily="18" charset="0"/>
                  <a:ea typeface="字魂189号-星岩乐黑体" panose="00000500000000000000" charset="-122"/>
                  <a:cs typeface="Times New Roman" panose="02020603050405020304" pitchFamily="18" charset="0"/>
                  <a:sym typeface="+mn-lt"/>
                </a:endParaRPr>
              </a:p>
            </p:txBody>
          </p:sp>
        </p:grpSp>
        <p:sp>
          <p:nvSpPr>
            <p:cNvPr id="15" name="文本框 148">
              <a:extLst>
                <a:ext uri="{FF2B5EF4-FFF2-40B4-BE49-F238E27FC236}">
                  <a16:creationId xmlns:a16="http://schemas.microsoft.com/office/drawing/2014/main" id="{B52A321E-853D-DE4E-7847-03108B77CEF0}"/>
                </a:ext>
              </a:extLst>
            </p:cNvPr>
            <p:cNvSpPr txBox="1"/>
            <p:nvPr/>
          </p:nvSpPr>
          <p:spPr>
            <a:xfrm>
              <a:off x="10980" y="1715"/>
              <a:ext cx="7429" cy="727"/>
            </a:xfrm>
            <a:prstGeom prst="rect">
              <a:avLst/>
            </a:prstGeom>
            <a:noFill/>
          </p:spPr>
          <p:txBody>
            <a:bodyPr wrap="square" rtlCol="0">
              <a:spAutoFit/>
            </a:bodyPr>
            <a:lstStyle/>
            <a:p>
              <a:pPr algn="just"/>
              <a:endParaRPr lang="en-US" sz="2400">
                <a:solidFill>
                  <a:schemeClr val="accent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8" name="组 19">
            <a:extLst>
              <a:ext uri="{FF2B5EF4-FFF2-40B4-BE49-F238E27FC236}">
                <a16:creationId xmlns:a16="http://schemas.microsoft.com/office/drawing/2014/main" id="{4A6C1D25-B864-047F-37A9-FBF72723BC5B}"/>
              </a:ext>
            </a:extLst>
          </p:cNvPr>
          <p:cNvGrpSpPr/>
          <p:nvPr/>
        </p:nvGrpSpPr>
        <p:grpSpPr>
          <a:xfrm>
            <a:off x="2224206" y="994194"/>
            <a:ext cx="2900017" cy="2434806"/>
            <a:chOff x="5395212" y="-32242"/>
            <a:chExt cx="5638938" cy="2434806"/>
          </a:xfrm>
        </p:grpSpPr>
        <p:pic>
          <p:nvPicPr>
            <p:cNvPr id="19" name="图片 20">
              <a:extLst>
                <a:ext uri="{FF2B5EF4-FFF2-40B4-BE49-F238E27FC236}">
                  <a16:creationId xmlns:a16="http://schemas.microsoft.com/office/drawing/2014/main" id="{333FD44C-E3DC-47BF-34E5-1CD99DFD2CA6}"/>
                </a:ext>
              </a:extLst>
            </p:cNvPr>
            <p:cNvPicPr>
              <a:picLocks noChangeAspect="1"/>
            </p:cNvPicPr>
            <p:nvPr/>
          </p:nvPicPr>
          <p:blipFill>
            <a:blip r:embed="rId4"/>
            <a:stretch>
              <a:fillRect/>
            </a:stretch>
          </p:blipFill>
          <p:spPr>
            <a:xfrm>
              <a:off x="5395212" y="-32242"/>
              <a:ext cx="5638938" cy="2434806"/>
            </a:xfrm>
            <a:prstGeom prst="rect">
              <a:avLst/>
            </a:prstGeom>
          </p:spPr>
        </p:pic>
        <p:sp>
          <p:nvSpPr>
            <p:cNvPr id="20" name="文本框 21">
              <a:extLst>
                <a:ext uri="{FF2B5EF4-FFF2-40B4-BE49-F238E27FC236}">
                  <a16:creationId xmlns:a16="http://schemas.microsoft.com/office/drawing/2014/main" id="{5D3DAB76-E1B4-F99C-1B5D-BC6102320FB0}"/>
                </a:ext>
              </a:extLst>
            </p:cNvPr>
            <p:cNvSpPr txBox="1"/>
            <p:nvPr/>
          </p:nvSpPr>
          <p:spPr>
            <a:xfrm rot="21237856">
              <a:off x="6652036" y="774367"/>
              <a:ext cx="3877206"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kumimoji="1" lang="zh-CN" altLang="en-US" sz="3200" b="1" spc="300" dirty="0">
                <a:solidFill>
                  <a:srgbClr val="000000">
                    <a:lumMod val="75000"/>
                    <a:lumOff val="25000"/>
                  </a:srgbClr>
                </a:solidFill>
                <a:latin typeface="Times New Roman" panose="02020603050405020304" pitchFamily="18" charset="0"/>
                <a:ea typeface="等线" panose="02010600030101010101" pitchFamily="2" charset="-122"/>
                <a:cs typeface="Times New Roman" panose="02020603050405020304" pitchFamily="18" charset="0"/>
                <a:sym typeface="+mn-lt"/>
              </a:endParaRPr>
            </a:p>
          </p:txBody>
        </p:sp>
      </p:grpSp>
      <p:pic>
        <p:nvPicPr>
          <p:cNvPr id="21" name="Picture 20">
            <a:extLst>
              <a:ext uri="{FF2B5EF4-FFF2-40B4-BE49-F238E27FC236}">
                <a16:creationId xmlns:a16="http://schemas.microsoft.com/office/drawing/2014/main" id="{D67D1D2F-65BA-83C0-7524-CC15C3F81174}"/>
              </a:ext>
            </a:extLst>
          </p:cNvPr>
          <p:cNvPicPr>
            <a:picLocks noChangeAspect="1"/>
          </p:cNvPicPr>
          <p:nvPr/>
        </p:nvPicPr>
        <p:blipFill>
          <a:blip r:embed="rId5"/>
          <a:stretch>
            <a:fillRect/>
          </a:stretch>
        </p:blipFill>
        <p:spPr>
          <a:xfrm>
            <a:off x="36007" y="1561232"/>
            <a:ext cx="4139543" cy="5212532"/>
          </a:xfrm>
          <a:prstGeom prst="rect">
            <a:avLst/>
          </a:prstGeom>
        </p:spPr>
      </p:pic>
      <p:sp>
        <p:nvSpPr>
          <p:cNvPr id="22" name="Rectangle 21"/>
          <p:cNvSpPr/>
          <p:nvPr/>
        </p:nvSpPr>
        <p:spPr>
          <a:xfrm>
            <a:off x="5800793" y="1187070"/>
            <a:ext cx="5690167" cy="3253711"/>
          </a:xfrm>
          <a:prstGeom prst="rect">
            <a:avLst/>
          </a:prstGeom>
        </p:spPr>
        <p:txBody>
          <a:bodyPr wrap="square">
            <a:spAutoFit/>
          </a:bodyPr>
          <a:lstStyle/>
          <a:p>
            <a:pPr algn="just">
              <a:lnSpc>
                <a:spcPct val="107000"/>
              </a:lnSpc>
              <a:spcAft>
                <a:spcPts val="800"/>
              </a:spcAft>
            </a:pPr>
            <a:r>
              <a:rPr lang="en-US" sz="240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Hành động “viết tên em” cho thấy chủ thể trữ tình tìm kiếm “em” trong tất cả mọi mảnh vụn nhỏ nhất của đời sống mình đã trải qua, dù có đau thương, tang tóc, tuyệt vọng như thế nào thì chủ thể vẫn không ngừng tìm kiếm “em”, vì biết rằng “em” vẫn luôn hiện diện đâu đó sau những điêu tàn, đổ nát của đời sống.</a:t>
            </a:r>
            <a:endParaRPr lang="en-US" sz="240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22"/>
          <p:cNvSpPr/>
          <p:nvPr/>
        </p:nvSpPr>
        <p:spPr>
          <a:xfrm>
            <a:off x="5800792" y="4745249"/>
            <a:ext cx="5588567" cy="1673022"/>
          </a:xfrm>
          <a:prstGeom prst="rect">
            <a:avLst/>
          </a:prstGeom>
        </p:spPr>
        <p:txBody>
          <a:bodyPr wrap="square">
            <a:spAutoFit/>
          </a:bodyPr>
          <a:lstStyle/>
          <a:p>
            <a:pPr algn="just">
              <a:lnSpc>
                <a:spcPct val="107000"/>
              </a:lnSpc>
              <a:spcAft>
                <a:spcPts val="800"/>
              </a:spcAft>
            </a:pPr>
            <a:r>
              <a:rPr lang="en-US" sz="240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Hành động “gọi tên em” cho thấy sự tìm kiếm một “em” vắng mặt đã trở thành sự xuất hiện trực tiếp của “em”, để chủ thể có thể xác định rõ ràng và “gọi tên”.</a:t>
            </a:r>
            <a:endParaRPr lang="en-US" sz="240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32342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9"/>
          <p:cNvSpPr/>
          <p:nvPr/>
        </p:nvSpPr>
        <p:spPr>
          <a:xfrm flipH="1">
            <a:off x="162934" y="1732492"/>
            <a:ext cx="2248604" cy="695547"/>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29"/>
          <p:cNvSpPr/>
          <p:nvPr/>
        </p:nvSpPr>
        <p:spPr>
          <a:xfrm>
            <a:off x="10116734" y="371559"/>
            <a:ext cx="2248604" cy="695547"/>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Google Shape;623;p46">
            <a:extLst>
              <a:ext uri="{FF2B5EF4-FFF2-40B4-BE49-F238E27FC236}">
                <a16:creationId xmlns:a16="http://schemas.microsoft.com/office/drawing/2014/main" id="{44DE6DD1-9237-087C-6278-891859A9F96E}"/>
              </a:ext>
            </a:extLst>
          </p:cNvPr>
          <p:cNvSpPr txBox="1">
            <a:spLocks/>
          </p:cNvSpPr>
          <p:nvPr/>
        </p:nvSpPr>
        <p:spPr>
          <a:xfrm>
            <a:off x="1948793" y="371559"/>
            <a:ext cx="7704000" cy="694800"/>
          </a:xfrm>
          <a:prstGeom prst="rect">
            <a:avLst/>
          </a:prstGeom>
          <a:solidFill>
            <a:srgbClr val="625185"/>
          </a:solidFill>
          <a:ln w="381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9pPr>
          </a:lstStyle>
          <a:p>
            <a:pPr marL="0" marR="0" lvl="0" indent="0" algn="ctr" defTabSz="914400" rtl="0" eaLnBrk="1" fontAlgn="auto" latinLnBrk="0" hangingPunct="1">
              <a:lnSpc>
                <a:spcPct val="100000"/>
              </a:lnSpc>
              <a:spcBef>
                <a:spcPts val="0"/>
              </a:spcBef>
              <a:spcAft>
                <a:spcPts val="0"/>
              </a:spcAft>
              <a:buClr>
                <a:srgbClr val="FFC276"/>
              </a:buClr>
              <a:buSzPts val="3500"/>
              <a:buFont typeface="Fredoka One"/>
              <a:buNone/>
              <a:tabLst/>
              <a:defRPr/>
            </a:pPr>
            <a:r>
              <a:rPr lang="en-US" sz="4000" b="1" kern="0">
                <a:solidFill>
                  <a:srgbClr val="FFC276"/>
                </a:solidFill>
                <a:latin typeface="Times New Roman" panose="02020603050405020304" pitchFamily="18" charset="0"/>
                <a:cs typeface="Times New Roman" panose="02020603050405020304" pitchFamily="18" charset="0"/>
              </a:rPr>
              <a:t>4</a:t>
            </a:r>
            <a:r>
              <a:rPr kumimoji="0" lang="en-US" sz="4000" b="1" i="0" u="none" strike="noStrike" kern="0" cap="none" spc="0" normalizeH="0" baseline="0" noProof="0" smtClean="0">
                <a:ln>
                  <a:noFill/>
                </a:ln>
                <a:solidFill>
                  <a:srgbClr val="FFC276"/>
                </a:solidFill>
                <a:effectLst/>
                <a:uLnTx/>
                <a:uFillTx/>
                <a:latin typeface="Times New Roman" panose="02020603050405020304" pitchFamily="18" charset="0"/>
                <a:cs typeface="Times New Roman" panose="02020603050405020304" pitchFamily="18" charset="0"/>
                <a:sym typeface="Fredoka One"/>
              </a:rPr>
              <a:t>. </a:t>
            </a:r>
            <a:r>
              <a:rPr kumimoji="0" lang="en-US" sz="4000" b="1" i="0" u="none" strike="noStrike" kern="0" cap="none" spc="0" normalizeH="0" baseline="0" noProof="0">
                <a:ln>
                  <a:noFill/>
                </a:ln>
                <a:solidFill>
                  <a:srgbClr val="FFC276"/>
                </a:solidFill>
                <a:effectLst/>
                <a:uLnTx/>
                <a:uFillTx/>
                <a:latin typeface="Times New Roman" panose="02020603050405020304" pitchFamily="18" charset="0"/>
                <a:cs typeface="Times New Roman" panose="02020603050405020304" pitchFamily="18" charset="0"/>
                <a:sym typeface="Fredoka One"/>
              </a:rPr>
              <a:t>Câu </a:t>
            </a:r>
            <a:r>
              <a:rPr kumimoji="0" lang="en-US" sz="4000" b="1" i="0" u="none" strike="noStrike" kern="0" cap="none" spc="0" normalizeH="0" baseline="0" noProof="0" smtClean="0">
                <a:ln>
                  <a:noFill/>
                </a:ln>
                <a:solidFill>
                  <a:srgbClr val="FFC276"/>
                </a:solidFill>
                <a:effectLst/>
                <a:uLnTx/>
                <a:uFillTx/>
                <a:latin typeface="Times New Roman" panose="02020603050405020304" pitchFamily="18" charset="0"/>
                <a:cs typeface="Times New Roman" panose="02020603050405020304" pitchFamily="18" charset="0"/>
                <a:sym typeface="Fredoka One"/>
              </a:rPr>
              <a:t>4</a:t>
            </a:r>
            <a:endParaRPr kumimoji="0" lang="en-US" sz="4000" b="1" i="0" u="none" strike="noStrike" kern="0" cap="none" spc="0" normalizeH="0" baseline="0" noProof="0">
              <a:ln>
                <a:noFill/>
              </a:ln>
              <a:solidFill>
                <a:srgbClr val="FFC276"/>
              </a:solidFill>
              <a:effectLst/>
              <a:uLnTx/>
              <a:uFillTx/>
              <a:latin typeface="Times New Roman" panose="02020603050405020304" pitchFamily="18" charset="0"/>
              <a:cs typeface="Times New Roman" panose="02020603050405020304" pitchFamily="18" charset="0"/>
              <a:sym typeface="Fredoka One"/>
            </a:endParaRPr>
          </a:p>
        </p:txBody>
      </p:sp>
      <p:pic>
        <p:nvPicPr>
          <p:cNvPr id="794" name="图片 8">
            <a:extLst>
              <a:ext uri="{FF2B5EF4-FFF2-40B4-BE49-F238E27FC236}">
                <a16:creationId xmlns:a16="http://schemas.microsoft.com/office/drawing/2014/main" id="{8B052E45-32AF-7CFC-57EE-679A35DCCFB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2" y="17517"/>
            <a:ext cx="2261858" cy="2261858"/>
          </a:xfrm>
          <a:prstGeom prst="rect">
            <a:avLst/>
          </a:prstGeom>
        </p:spPr>
      </p:pic>
      <p:grpSp>
        <p:nvGrpSpPr>
          <p:cNvPr id="790" name="Google Shape;436;p31">
            <a:extLst>
              <a:ext uri="{FF2B5EF4-FFF2-40B4-BE49-F238E27FC236}">
                <a16:creationId xmlns:a16="http://schemas.microsoft.com/office/drawing/2014/main" id="{398F55DF-9147-8637-69E9-25FFE3F739FE}"/>
              </a:ext>
            </a:extLst>
          </p:cNvPr>
          <p:cNvGrpSpPr/>
          <p:nvPr/>
        </p:nvGrpSpPr>
        <p:grpSpPr>
          <a:xfrm>
            <a:off x="9546550" y="-121239"/>
            <a:ext cx="2645463" cy="1211956"/>
            <a:chOff x="-2353813" y="170553"/>
            <a:chExt cx="2077588" cy="951798"/>
          </a:xfrm>
        </p:grpSpPr>
        <p:sp>
          <p:nvSpPr>
            <p:cNvPr id="791" name="Google Shape;437;p31">
              <a:extLst>
                <a:ext uri="{FF2B5EF4-FFF2-40B4-BE49-F238E27FC236}">
                  <a16:creationId xmlns:a16="http://schemas.microsoft.com/office/drawing/2014/main" id="{57506D21-A1CE-CB97-1EB1-8E3EBB058132}"/>
                </a:ext>
              </a:extLst>
            </p:cNvPr>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2" name="Google Shape;438;p31">
              <a:extLst>
                <a:ext uri="{FF2B5EF4-FFF2-40B4-BE49-F238E27FC236}">
                  <a16:creationId xmlns:a16="http://schemas.microsoft.com/office/drawing/2014/main" id="{A92AD31B-00F8-FEA9-DEFB-74FF7344D97E}"/>
                </a:ext>
              </a:extLst>
            </p:cNvPr>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3" name="Google Shape;439;p31">
              <a:extLst>
                <a:ext uri="{FF2B5EF4-FFF2-40B4-BE49-F238E27FC236}">
                  <a16:creationId xmlns:a16="http://schemas.microsoft.com/office/drawing/2014/main" id="{AC07E1EB-5B67-FF7D-6151-E72A2DEC1C64}"/>
                </a:ext>
              </a:extLst>
            </p:cNvPr>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5" name="Google Shape;440;p31">
              <a:extLst>
                <a:ext uri="{FF2B5EF4-FFF2-40B4-BE49-F238E27FC236}">
                  <a16:creationId xmlns:a16="http://schemas.microsoft.com/office/drawing/2014/main" id="{93495F0F-2128-A04C-8CB8-F72A0A7CBAC3}"/>
                </a:ext>
              </a:extLst>
            </p:cNvPr>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6" name="Google Shape;441;p31">
              <a:extLst>
                <a:ext uri="{FF2B5EF4-FFF2-40B4-BE49-F238E27FC236}">
                  <a16:creationId xmlns:a16="http://schemas.microsoft.com/office/drawing/2014/main" id="{96E7CA6D-98DF-4192-3F6E-19240FFD3867}"/>
                </a:ext>
              </a:extLst>
            </p:cNvPr>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7" name="Google Shape;442;p31">
              <a:extLst>
                <a:ext uri="{FF2B5EF4-FFF2-40B4-BE49-F238E27FC236}">
                  <a16:creationId xmlns:a16="http://schemas.microsoft.com/office/drawing/2014/main" id="{0668B071-FA42-4236-3580-EBE350EA7A60}"/>
                </a:ext>
              </a:extLst>
            </p:cNvPr>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pic>
        <p:nvPicPr>
          <p:cNvPr id="2" name="图片 2">
            <a:extLst>
              <a:ext uri="{FF2B5EF4-FFF2-40B4-BE49-F238E27FC236}">
                <a16:creationId xmlns:a16="http://schemas.microsoft.com/office/drawing/2014/main" id="{7C2BC0FB-450A-8A78-3190-4811D75F92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127" y="1650662"/>
            <a:ext cx="5569873" cy="5558600"/>
          </a:xfrm>
          <a:prstGeom prst="rect">
            <a:avLst/>
          </a:prstGeom>
        </p:spPr>
      </p:pic>
      <p:sp>
        <p:nvSpPr>
          <p:cNvPr id="5" name="TextBox 4">
            <a:extLst>
              <a:ext uri="{FF2B5EF4-FFF2-40B4-BE49-F238E27FC236}">
                <a16:creationId xmlns:a16="http://schemas.microsoft.com/office/drawing/2014/main" id="{FBEED701-ACB5-DCA5-325E-A98782B414CB}"/>
              </a:ext>
            </a:extLst>
          </p:cNvPr>
          <p:cNvSpPr txBox="1"/>
          <p:nvPr/>
        </p:nvSpPr>
        <p:spPr>
          <a:xfrm>
            <a:off x="5213963" y="1534166"/>
            <a:ext cx="6175397" cy="4439229"/>
          </a:xfrm>
          <a:custGeom>
            <a:avLst/>
            <a:gdLst>
              <a:gd name="connsiteX0" fmla="*/ 0 w 6027073"/>
              <a:gd name="connsiteY0" fmla="*/ 0 h 3108543"/>
              <a:gd name="connsiteX1" fmla="*/ 668457 w 6027073"/>
              <a:gd name="connsiteY1" fmla="*/ 0 h 3108543"/>
              <a:gd name="connsiteX2" fmla="*/ 1276644 w 6027073"/>
              <a:gd name="connsiteY2" fmla="*/ 0 h 3108543"/>
              <a:gd name="connsiteX3" fmla="*/ 1945101 w 6027073"/>
              <a:gd name="connsiteY3" fmla="*/ 0 h 3108543"/>
              <a:gd name="connsiteX4" fmla="*/ 2432746 w 6027073"/>
              <a:gd name="connsiteY4" fmla="*/ 0 h 3108543"/>
              <a:gd name="connsiteX5" fmla="*/ 2980662 w 6027073"/>
              <a:gd name="connsiteY5" fmla="*/ 0 h 3108543"/>
              <a:gd name="connsiteX6" fmla="*/ 3408036 w 6027073"/>
              <a:gd name="connsiteY6" fmla="*/ 0 h 3108543"/>
              <a:gd name="connsiteX7" fmla="*/ 4016222 w 6027073"/>
              <a:gd name="connsiteY7" fmla="*/ 0 h 3108543"/>
              <a:gd name="connsiteX8" fmla="*/ 4564138 w 6027073"/>
              <a:gd name="connsiteY8" fmla="*/ 0 h 3108543"/>
              <a:gd name="connsiteX9" fmla="*/ 5232595 w 6027073"/>
              <a:gd name="connsiteY9" fmla="*/ 0 h 3108543"/>
              <a:gd name="connsiteX10" fmla="*/ 6027073 w 6027073"/>
              <a:gd name="connsiteY10" fmla="*/ 0 h 3108543"/>
              <a:gd name="connsiteX11" fmla="*/ 6027073 w 6027073"/>
              <a:gd name="connsiteY11" fmla="*/ 549176 h 3108543"/>
              <a:gd name="connsiteX12" fmla="*/ 6027073 w 6027073"/>
              <a:gd name="connsiteY12" fmla="*/ 1005096 h 3108543"/>
              <a:gd name="connsiteX13" fmla="*/ 6027073 w 6027073"/>
              <a:gd name="connsiteY13" fmla="*/ 1492101 h 3108543"/>
              <a:gd name="connsiteX14" fmla="*/ 6027073 w 6027073"/>
              <a:gd name="connsiteY14" fmla="*/ 1916935 h 3108543"/>
              <a:gd name="connsiteX15" fmla="*/ 6027073 w 6027073"/>
              <a:gd name="connsiteY15" fmla="*/ 2497196 h 3108543"/>
              <a:gd name="connsiteX16" fmla="*/ 6027073 w 6027073"/>
              <a:gd name="connsiteY16" fmla="*/ 3108543 h 3108543"/>
              <a:gd name="connsiteX17" fmla="*/ 5599699 w 6027073"/>
              <a:gd name="connsiteY17" fmla="*/ 3108543 h 3108543"/>
              <a:gd name="connsiteX18" fmla="*/ 5112054 w 6027073"/>
              <a:gd name="connsiteY18" fmla="*/ 3108543 h 3108543"/>
              <a:gd name="connsiteX19" fmla="*/ 4684679 w 6027073"/>
              <a:gd name="connsiteY19" fmla="*/ 3108543 h 3108543"/>
              <a:gd name="connsiteX20" fmla="*/ 4136764 w 6027073"/>
              <a:gd name="connsiteY20" fmla="*/ 3108543 h 3108543"/>
              <a:gd name="connsiteX21" fmla="*/ 3528577 w 6027073"/>
              <a:gd name="connsiteY21" fmla="*/ 3108543 h 3108543"/>
              <a:gd name="connsiteX22" fmla="*/ 3161474 w 6027073"/>
              <a:gd name="connsiteY22" fmla="*/ 3108543 h 3108543"/>
              <a:gd name="connsiteX23" fmla="*/ 2613558 w 6027073"/>
              <a:gd name="connsiteY23" fmla="*/ 3108543 h 3108543"/>
              <a:gd name="connsiteX24" fmla="*/ 2246454 w 6027073"/>
              <a:gd name="connsiteY24" fmla="*/ 3108543 h 3108543"/>
              <a:gd name="connsiteX25" fmla="*/ 1577997 w 6027073"/>
              <a:gd name="connsiteY25" fmla="*/ 3108543 h 3108543"/>
              <a:gd name="connsiteX26" fmla="*/ 1030082 w 6027073"/>
              <a:gd name="connsiteY26" fmla="*/ 3108543 h 3108543"/>
              <a:gd name="connsiteX27" fmla="*/ 542437 w 6027073"/>
              <a:gd name="connsiteY27" fmla="*/ 3108543 h 3108543"/>
              <a:gd name="connsiteX28" fmla="*/ 0 w 6027073"/>
              <a:gd name="connsiteY28" fmla="*/ 3108543 h 3108543"/>
              <a:gd name="connsiteX29" fmla="*/ 0 w 6027073"/>
              <a:gd name="connsiteY29" fmla="*/ 2559367 h 3108543"/>
              <a:gd name="connsiteX30" fmla="*/ 0 w 6027073"/>
              <a:gd name="connsiteY30" fmla="*/ 2072362 h 3108543"/>
              <a:gd name="connsiteX31" fmla="*/ 0 w 6027073"/>
              <a:gd name="connsiteY31" fmla="*/ 1492101 h 3108543"/>
              <a:gd name="connsiteX32" fmla="*/ 0 w 6027073"/>
              <a:gd name="connsiteY32" fmla="*/ 911839 h 3108543"/>
              <a:gd name="connsiteX33" fmla="*/ 0 w 6027073"/>
              <a:gd name="connsiteY33" fmla="*/ 0 h 310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27073" h="3108543" extrusionOk="0">
                <a:moveTo>
                  <a:pt x="0" y="0"/>
                </a:moveTo>
                <a:cubicBezTo>
                  <a:pt x="194713" y="-72101"/>
                  <a:pt x="477573" y="23006"/>
                  <a:pt x="668457" y="0"/>
                </a:cubicBezTo>
                <a:cubicBezTo>
                  <a:pt x="859341" y="-23006"/>
                  <a:pt x="977582" y="7678"/>
                  <a:pt x="1276644" y="0"/>
                </a:cubicBezTo>
                <a:cubicBezTo>
                  <a:pt x="1575706" y="-7678"/>
                  <a:pt x="1725682" y="5465"/>
                  <a:pt x="1945101" y="0"/>
                </a:cubicBezTo>
                <a:cubicBezTo>
                  <a:pt x="2164520" y="-5465"/>
                  <a:pt x="2308649" y="43464"/>
                  <a:pt x="2432746" y="0"/>
                </a:cubicBezTo>
                <a:cubicBezTo>
                  <a:pt x="2556844" y="-43464"/>
                  <a:pt x="2847992" y="31281"/>
                  <a:pt x="2980662" y="0"/>
                </a:cubicBezTo>
                <a:cubicBezTo>
                  <a:pt x="3113332" y="-31281"/>
                  <a:pt x="3274473" y="46435"/>
                  <a:pt x="3408036" y="0"/>
                </a:cubicBezTo>
                <a:cubicBezTo>
                  <a:pt x="3541599" y="-46435"/>
                  <a:pt x="3803135" y="50996"/>
                  <a:pt x="4016222" y="0"/>
                </a:cubicBezTo>
                <a:cubicBezTo>
                  <a:pt x="4229309" y="-50996"/>
                  <a:pt x="4295011" y="21700"/>
                  <a:pt x="4564138" y="0"/>
                </a:cubicBezTo>
                <a:cubicBezTo>
                  <a:pt x="4833265" y="-21700"/>
                  <a:pt x="4905012" y="75652"/>
                  <a:pt x="5232595" y="0"/>
                </a:cubicBezTo>
                <a:cubicBezTo>
                  <a:pt x="5560178" y="-75652"/>
                  <a:pt x="5644524" y="11301"/>
                  <a:pt x="6027073" y="0"/>
                </a:cubicBezTo>
                <a:cubicBezTo>
                  <a:pt x="6070168" y="215163"/>
                  <a:pt x="6013554" y="350602"/>
                  <a:pt x="6027073" y="549176"/>
                </a:cubicBezTo>
                <a:cubicBezTo>
                  <a:pt x="6040592" y="747750"/>
                  <a:pt x="6014258" y="813577"/>
                  <a:pt x="6027073" y="1005096"/>
                </a:cubicBezTo>
                <a:cubicBezTo>
                  <a:pt x="6039888" y="1196615"/>
                  <a:pt x="5982619" y="1374428"/>
                  <a:pt x="6027073" y="1492101"/>
                </a:cubicBezTo>
                <a:cubicBezTo>
                  <a:pt x="6071527" y="1609774"/>
                  <a:pt x="6020814" y="1781456"/>
                  <a:pt x="6027073" y="1916935"/>
                </a:cubicBezTo>
                <a:cubicBezTo>
                  <a:pt x="6033332" y="2052414"/>
                  <a:pt x="6006906" y="2342035"/>
                  <a:pt x="6027073" y="2497196"/>
                </a:cubicBezTo>
                <a:cubicBezTo>
                  <a:pt x="6047240" y="2652357"/>
                  <a:pt x="5966433" y="2807617"/>
                  <a:pt x="6027073" y="3108543"/>
                </a:cubicBezTo>
                <a:cubicBezTo>
                  <a:pt x="5893057" y="3141988"/>
                  <a:pt x="5694478" y="3096719"/>
                  <a:pt x="5599699" y="3108543"/>
                </a:cubicBezTo>
                <a:cubicBezTo>
                  <a:pt x="5504920" y="3120367"/>
                  <a:pt x="5238037" y="3062110"/>
                  <a:pt x="5112054" y="3108543"/>
                </a:cubicBezTo>
                <a:cubicBezTo>
                  <a:pt x="4986072" y="3154976"/>
                  <a:pt x="4865528" y="3104970"/>
                  <a:pt x="4684679" y="3108543"/>
                </a:cubicBezTo>
                <a:cubicBezTo>
                  <a:pt x="4503831" y="3112116"/>
                  <a:pt x="4409105" y="3096923"/>
                  <a:pt x="4136764" y="3108543"/>
                </a:cubicBezTo>
                <a:cubicBezTo>
                  <a:pt x="3864424" y="3120163"/>
                  <a:pt x="3722190" y="3091925"/>
                  <a:pt x="3528577" y="3108543"/>
                </a:cubicBezTo>
                <a:cubicBezTo>
                  <a:pt x="3334964" y="3125161"/>
                  <a:pt x="3258093" y="3085039"/>
                  <a:pt x="3161474" y="3108543"/>
                </a:cubicBezTo>
                <a:cubicBezTo>
                  <a:pt x="3064855" y="3132047"/>
                  <a:pt x="2848002" y="3076747"/>
                  <a:pt x="2613558" y="3108543"/>
                </a:cubicBezTo>
                <a:cubicBezTo>
                  <a:pt x="2379114" y="3140339"/>
                  <a:pt x="2379520" y="3108251"/>
                  <a:pt x="2246454" y="3108543"/>
                </a:cubicBezTo>
                <a:cubicBezTo>
                  <a:pt x="2113388" y="3108835"/>
                  <a:pt x="1750941" y="3044963"/>
                  <a:pt x="1577997" y="3108543"/>
                </a:cubicBezTo>
                <a:cubicBezTo>
                  <a:pt x="1405053" y="3172123"/>
                  <a:pt x="1303322" y="3097578"/>
                  <a:pt x="1030082" y="3108543"/>
                </a:cubicBezTo>
                <a:cubicBezTo>
                  <a:pt x="756842" y="3119508"/>
                  <a:pt x="707492" y="3086508"/>
                  <a:pt x="542437" y="3108543"/>
                </a:cubicBezTo>
                <a:cubicBezTo>
                  <a:pt x="377382" y="3130578"/>
                  <a:pt x="200006" y="3059464"/>
                  <a:pt x="0" y="3108543"/>
                </a:cubicBezTo>
                <a:cubicBezTo>
                  <a:pt x="-10890" y="2986676"/>
                  <a:pt x="27145" y="2787221"/>
                  <a:pt x="0" y="2559367"/>
                </a:cubicBezTo>
                <a:cubicBezTo>
                  <a:pt x="-27145" y="2331513"/>
                  <a:pt x="43838" y="2267885"/>
                  <a:pt x="0" y="2072362"/>
                </a:cubicBezTo>
                <a:cubicBezTo>
                  <a:pt x="-43838" y="1876840"/>
                  <a:pt x="66319" y="1644478"/>
                  <a:pt x="0" y="1492101"/>
                </a:cubicBezTo>
                <a:cubicBezTo>
                  <a:pt x="-66319" y="1339724"/>
                  <a:pt x="8421" y="1049535"/>
                  <a:pt x="0" y="911839"/>
                </a:cubicBezTo>
                <a:cubicBezTo>
                  <a:pt x="-8421" y="774143"/>
                  <a:pt x="55761" y="356038"/>
                  <a:pt x="0" y="0"/>
                </a:cubicBezTo>
                <a:close/>
              </a:path>
            </a:pathLst>
          </a:custGeom>
          <a:noFill/>
          <a:ln w="38100">
            <a:solidFill>
              <a:schemeClr val="accent4">
                <a:lumMod val="50000"/>
              </a:schemeClr>
            </a:solidFill>
            <a:extLst>
              <a:ext uri="{C807C97D-BFC1-408E-A445-0C87EB9F89A2}">
                <ask:lineSketchStyleProps xmlns:ask="http://schemas.microsoft.com/office/drawing/2018/sketchyshapes" xmlns="" sd="2659636256">
                  <a:prstGeom prst="rect">
                    <a:avLst/>
                  </a:prstGeom>
                  <ask:type>
                    <ask:lineSketchScribble/>
                  </ask:type>
                </ask:lineSketchStyleProps>
              </a:ext>
            </a:extLst>
          </a:ln>
        </p:spPr>
        <p:txBody>
          <a:bodyPr wrap="square">
            <a:spAutoFit/>
          </a:bodyPr>
          <a:lstStyle/>
          <a:p>
            <a:pPr algn="just">
              <a:lnSpc>
                <a:spcPct val="107000"/>
              </a:lnSpc>
              <a:spcAft>
                <a:spcPts val="800"/>
              </a:spcAft>
            </a:pPr>
            <a:r>
              <a:rPr lang="en-US" sz="240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Từ TỰ DO được tách ra ở cuối bài, đứng độc lập với các khổ thơ còn lại như một khổ thơ riêng, được nhấn mạnh và khẳng định như một giá trị vĩnh cửu, thiêng liêng, tối cao mà chủ thể trữ tình suốt đời bảo vệ và tôn thờ. Tiếng TỰ DO có thể mang đến phép màu bắt đầu lại cuộc đời cho chủ thể trữ tình, vì ngay từ thời thơ ấu chủ thể đã say mê kiếm tìm tự do như kiếm tìm lẽ sống của đời mình. Niềm tin vào sự hiện diện của tự do đã giúp chủ thể có đủ niềm tin và dũng khí vượt qua mọi thăng trầm, thử thách của cuộc đời. </a:t>
            </a:r>
            <a:endParaRPr lang="en-US">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7970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9"/>
          <p:cNvSpPr/>
          <p:nvPr/>
        </p:nvSpPr>
        <p:spPr>
          <a:xfrm flipH="1">
            <a:off x="162934" y="1732492"/>
            <a:ext cx="2248604" cy="695547"/>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29"/>
          <p:cNvSpPr/>
          <p:nvPr/>
        </p:nvSpPr>
        <p:spPr>
          <a:xfrm>
            <a:off x="10116734" y="371559"/>
            <a:ext cx="2248604" cy="695547"/>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Google Shape;623;p46">
            <a:extLst>
              <a:ext uri="{FF2B5EF4-FFF2-40B4-BE49-F238E27FC236}">
                <a16:creationId xmlns:a16="http://schemas.microsoft.com/office/drawing/2014/main" id="{44DE6DD1-9237-087C-6278-891859A9F96E}"/>
              </a:ext>
            </a:extLst>
          </p:cNvPr>
          <p:cNvSpPr txBox="1">
            <a:spLocks/>
          </p:cNvSpPr>
          <p:nvPr/>
        </p:nvSpPr>
        <p:spPr>
          <a:xfrm>
            <a:off x="1948793" y="371559"/>
            <a:ext cx="7704000" cy="694800"/>
          </a:xfrm>
          <a:prstGeom prst="rect">
            <a:avLst/>
          </a:prstGeom>
          <a:solidFill>
            <a:srgbClr val="625185"/>
          </a:solidFill>
          <a:ln w="381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9pPr>
          </a:lstStyle>
          <a:p>
            <a:pPr marL="0" marR="0" lvl="0" indent="0" algn="ctr" defTabSz="914400" rtl="0" eaLnBrk="1" fontAlgn="auto" latinLnBrk="0" hangingPunct="1">
              <a:lnSpc>
                <a:spcPct val="100000"/>
              </a:lnSpc>
              <a:spcBef>
                <a:spcPts val="0"/>
              </a:spcBef>
              <a:spcAft>
                <a:spcPts val="0"/>
              </a:spcAft>
              <a:buClr>
                <a:srgbClr val="FFC276"/>
              </a:buClr>
              <a:buSzPts val="3500"/>
              <a:buFont typeface="Fredoka One"/>
              <a:buNone/>
              <a:tabLst/>
              <a:defRPr/>
            </a:pPr>
            <a:r>
              <a:rPr lang="en-US" sz="4000" b="1" kern="0">
                <a:solidFill>
                  <a:srgbClr val="FFC276"/>
                </a:solidFill>
                <a:latin typeface="Times New Roman" panose="02020603050405020304" pitchFamily="18" charset="0"/>
                <a:cs typeface="Times New Roman" panose="02020603050405020304" pitchFamily="18" charset="0"/>
              </a:rPr>
              <a:t>5</a:t>
            </a:r>
            <a:r>
              <a:rPr kumimoji="0" lang="en-US" sz="4000" b="1" i="0" u="none" strike="noStrike" kern="0" cap="none" spc="0" normalizeH="0" baseline="0" noProof="0" smtClean="0">
                <a:ln>
                  <a:noFill/>
                </a:ln>
                <a:solidFill>
                  <a:srgbClr val="FFC276"/>
                </a:solidFill>
                <a:effectLst/>
                <a:uLnTx/>
                <a:uFillTx/>
                <a:latin typeface="Times New Roman" panose="02020603050405020304" pitchFamily="18" charset="0"/>
                <a:cs typeface="Times New Roman" panose="02020603050405020304" pitchFamily="18" charset="0"/>
                <a:sym typeface="Fredoka One"/>
              </a:rPr>
              <a:t>. </a:t>
            </a:r>
            <a:r>
              <a:rPr kumimoji="0" lang="en-US" sz="4000" b="1" i="0" u="none" strike="noStrike" kern="0" cap="none" spc="0" normalizeH="0" baseline="0" noProof="0">
                <a:ln>
                  <a:noFill/>
                </a:ln>
                <a:solidFill>
                  <a:srgbClr val="FFC276"/>
                </a:solidFill>
                <a:effectLst/>
                <a:uLnTx/>
                <a:uFillTx/>
                <a:latin typeface="Times New Roman" panose="02020603050405020304" pitchFamily="18" charset="0"/>
                <a:cs typeface="Times New Roman" panose="02020603050405020304" pitchFamily="18" charset="0"/>
                <a:sym typeface="Fredoka One"/>
              </a:rPr>
              <a:t>Câu </a:t>
            </a:r>
            <a:r>
              <a:rPr kumimoji="0" lang="en-US" sz="4000" b="1" i="0" u="none" strike="noStrike" kern="0" cap="none" spc="0" normalizeH="0" baseline="0" noProof="0" smtClean="0">
                <a:ln>
                  <a:noFill/>
                </a:ln>
                <a:solidFill>
                  <a:srgbClr val="FFC276"/>
                </a:solidFill>
                <a:effectLst/>
                <a:uLnTx/>
                <a:uFillTx/>
                <a:latin typeface="Times New Roman" panose="02020603050405020304" pitchFamily="18" charset="0"/>
                <a:cs typeface="Times New Roman" panose="02020603050405020304" pitchFamily="18" charset="0"/>
                <a:sym typeface="Fredoka One"/>
              </a:rPr>
              <a:t>5</a:t>
            </a:r>
            <a:endParaRPr kumimoji="0" lang="en-US" sz="4000" b="1" i="0" u="none" strike="noStrike" kern="0" cap="none" spc="0" normalizeH="0" baseline="0" noProof="0">
              <a:ln>
                <a:noFill/>
              </a:ln>
              <a:solidFill>
                <a:srgbClr val="FFC276"/>
              </a:solidFill>
              <a:effectLst/>
              <a:uLnTx/>
              <a:uFillTx/>
              <a:latin typeface="Times New Roman" panose="02020603050405020304" pitchFamily="18" charset="0"/>
              <a:cs typeface="Times New Roman" panose="02020603050405020304" pitchFamily="18" charset="0"/>
              <a:sym typeface="Fredoka One"/>
            </a:endParaRPr>
          </a:p>
        </p:txBody>
      </p:sp>
      <p:pic>
        <p:nvPicPr>
          <p:cNvPr id="794" name="图片 8">
            <a:extLst>
              <a:ext uri="{FF2B5EF4-FFF2-40B4-BE49-F238E27FC236}">
                <a16:creationId xmlns:a16="http://schemas.microsoft.com/office/drawing/2014/main" id="{8B052E45-32AF-7CFC-57EE-679A35DCCFB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2" y="17517"/>
            <a:ext cx="2261858" cy="2261858"/>
          </a:xfrm>
          <a:prstGeom prst="rect">
            <a:avLst/>
          </a:prstGeom>
        </p:spPr>
      </p:pic>
      <p:grpSp>
        <p:nvGrpSpPr>
          <p:cNvPr id="790" name="Google Shape;436;p31">
            <a:extLst>
              <a:ext uri="{FF2B5EF4-FFF2-40B4-BE49-F238E27FC236}">
                <a16:creationId xmlns:a16="http://schemas.microsoft.com/office/drawing/2014/main" id="{398F55DF-9147-8637-69E9-25FFE3F739FE}"/>
              </a:ext>
            </a:extLst>
          </p:cNvPr>
          <p:cNvGrpSpPr/>
          <p:nvPr/>
        </p:nvGrpSpPr>
        <p:grpSpPr>
          <a:xfrm>
            <a:off x="9546550" y="-121239"/>
            <a:ext cx="2645463" cy="1211956"/>
            <a:chOff x="-2353813" y="170553"/>
            <a:chExt cx="2077588" cy="951798"/>
          </a:xfrm>
        </p:grpSpPr>
        <p:sp>
          <p:nvSpPr>
            <p:cNvPr id="791" name="Google Shape;437;p31">
              <a:extLst>
                <a:ext uri="{FF2B5EF4-FFF2-40B4-BE49-F238E27FC236}">
                  <a16:creationId xmlns:a16="http://schemas.microsoft.com/office/drawing/2014/main" id="{57506D21-A1CE-CB97-1EB1-8E3EBB058132}"/>
                </a:ext>
              </a:extLst>
            </p:cNvPr>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2" name="Google Shape;438;p31">
              <a:extLst>
                <a:ext uri="{FF2B5EF4-FFF2-40B4-BE49-F238E27FC236}">
                  <a16:creationId xmlns:a16="http://schemas.microsoft.com/office/drawing/2014/main" id="{A92AD31B-00F8-FEA9-DEFB-74FF7344D97E}"/>
                </a:ext>
              </a:extLst>
            </p:cNvPr>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3" name="Google Shape;439;p31">
              <a:extLst>
                <a:ext uri="{FF2B5EF4-FFF2-40B4-BE49-F238E27FC236}">
                  <a16:creationId xmlns:a16="http://schemas.microsoft.com/office/drawing/2014/main" id="{AC07E1EB-5B67-FF7D-6151-E72A2DEC1C64}"/>
                </a:ext>
              </a:extLst>
            </p:cNvPr>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5" name="Google Shape;440;p31">
              <a:extLst>
                <a:ext uri="{FF2B5EF4-FFF2-40B4-BE49-F238E27FC236}">
                  <a16:creationId xmlns:a16="http://schemas.microsoft.com/office/drawing/2014/main" id="{93495F0F-2128-A04C-8CB8-F72A0A7CBAC3}"/>
                </a:ext>
              </a:extLst>
            </p:cNvPr>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6" name="Google Shape;441;p31">
              <a:extLst>
                <a:ext uri="{FF2B5EF4-FFF2-40B4-BE49-F238E27FC236}">
                  <a16:creationId xmlns:a16="http://schemas.microsoft.com/office/drawing/2014/main" id="{96E7CA6D-98DF-4192-3F6E-19240FFD3867}"/>
                </a:ext>
              </a:extLst>
            </p:cNvPr>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7" name="Google Shape;442;p31">
              <a:extLst>
                <a:ext uri="{FF2B5EF4-FFF2-40B4-BE49-F238E27FC236}">
                  <a16:creationId xmlns:a16="http://schemas.microsoft.com/office/drawing/2014/main" id="{0668B071-FA42-4236-3580-EBE350EA7A60}"/>
                </a:ext>
              </a:extLst>
            </p:cNvPr>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pic>
        <p:nvPicPr>
          <p:cNvPr id="6" name="图片 9">
            <a:extLst>
              <a:ext uri="{FF2B5EF4-FFF2-40B4-BE49-F238E27FC236}">
                <a16:creationId xmlns:a16="http://schemas.microsoft.com/office/drawing/2014/main" id="{3117A309-8DE1-9F52-48EA-0581235BC3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0243" y="2278395"/>
            <a:ext cx="4562088" cy="4562088"/>
          </a:xfrm>
          <a:prstGeom prst="rect">
            <a:avLst/>
          </a:prstGeom>
        </p:spPr>
      </p:pic>
      <p:sp>
        <p:nvSpPr>
          <p:cNvPr id="2" name="Rectangle 1"/>
          <p:cNvSpPr/>
          <p:nvPr/>
        </p:nvSpPr>
        <p:spPr>
          <a:xfrm>
            <a:off x="4484226" y="1248448"/>
            <a:ext cx="6793374" cy="6225102"/>
          </a:xfrm>
          <a:prstGeom prst="rect">
            <a:avLst/>
          </a:prstGeom>
        </p:spPr>
        <p:txBody>
          <a:bodyPr wrap="square">
            <a:spAutoFit/>
          </a:bodyPr>
          <a:lstStyle/>
          <a:p>
            <a:pPr marL="342900" indent="-342900" algn="just">
              <a:lnSpc>
                <a:spcPct val="107000"/>
              </a:lnSpc>
              <a:spcAft>
                <a:spcPts val="800"/>
              </a:spcAft>
              <a:buFontTx/>
              <a:buChar char="-"/>
            </a:pPr>
            <a:r>
              <a:rPr lang="en-US" sz="2400" smtClean="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Đặt </a:t>
            </a:r>
            <a:r>
              <a:rPr lang="en-US" sz="240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vào hoàn cảnh nước Pháp bị chiếm đóng trong Chiến tranh thế giới thứ hai, bài thơ thể hiện thông điệp của tác giả đối với phong trào kháng chiến và với bạn đọc nói chung: Tự do luôn hiện diện dù thực tại có khó khăn, gian nan thế nào đi nữa, và cuối cùng con người sẽ đạt được tự do</a:t>
            </a:r>
            <a:r>
              <a:rPr lang="en-US" sz="2400" smtClean="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p>
          <a:p>
            <a:pPr marL="342900" indent="-342900" algn="just">
              <a:lnSpc>
                <a:spcPct val="107000"/>
              </a:lnSpc>
              <a:spcAft>
                <a:spcPts val="800"/>
              </a:spcAft>
              <a:buFontTx/>
              <a:buChar char="-"/>
            </a:pPr>
            <a:r>
              <a:rPr lang="en-US" sz="2400">
                <a:solidFill>
                  <a:schemeClr val="accent1">
                    <a:lumMod val="10000"/>
                  </a:schemeClr>
                </a:solidFill>
                <a:latin typeface="Times New Roman" panose="02020603050405020304" pitchFamily="18" charset="0"/>
                <a:cs typeface="Times New Roman" panose="02020603050405020304" pitchFamily="18" charset="0"/>
              </a:rPr>
              <a:t>Biện pháp tu từ điệp cấu trúc “Trên … Tôi viết tên em” đã góp phần khẳng định thông điệp đó bằng cách nhấn mạnh nhiều lần cuộc truy tìm kiên trì và quyết liệt của chủ thể trữ tình qua tất cả những giai đoạn, những mảnh vỡ của cuộc đời. Dù cho cuộc đời có thăng trầm thế nào, chủ thể cũng luôn hướng về một mục tiêu duy nhất, không bao giờ thay đổi, đó là “em” – TỰ DO.</a:t>
            </a:r>
          </a:p>
          <a:p>
            <a:pPr marL="342900" indent="-342900" algn="just">
              <a:lnSpc>
                <a:spcPct val="107000"/>
              </a:lnSpc>
              <a:spcAft>
                <a:spcPts val="800"/>
              </a:spcAft>
              <a:buFontTx/>
              <a:buChar char="-"/>
            </a:pPr>
            <a:endParaRPr lang="en-US" sz="240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50851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35"/>
          <p:cNvSpPr/>
          <p:nvPr/>
        </p:nvSpPr>
        <p:spPr>
          <a:xfrm>
            <a:off x="2126334" y="719348"/>
            <a:ext cx="3969655" cy="790024"/>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 </a:t>
            </a:r>
            <a:endParaRPr sz="1867" kern="0">
              <a:solidFill>
                <a:srgbClr val="000000"/>
              </a:solidFill>
              <a:latin typeface="Arial"/>
              <a:cs typeface="Arial"/>
              <a:sym typeface="Arial"/>
            </a:endParaRPr>
          </a:p>
        </p:txBody>
      </p:sp>
      <p:sp>
        <p:nvSpPr>
          <p:cNvPr id="865" name="Google Shape;865;p35"/>
          <p:cNvSpPr txBox="1">
            <a:spLocks noGrp="1"/>
          </p:cNvSpPr>
          <p:nvPr>
            <p:ph type="title"/>
          </p:nvPr>
        </p:nvSpPr>
        <p:spPr>
          <a:xfrm>
            <a:off x="3684025" y="1729087"/>
            <a:ext cx="7092000" cy="3379200"/>
          </a:xfrm>
          <a:prstGeom prst="rect">
            <a:avLst/>
          </a:prstGeom>
        </p:spPr>
        <p:txBody>
          <a:bodyPr spcFirstLastPara="1" wrap="square" lIns="121900" tIns="121900" rIns="121900" bIns="121900" anchor="ctr" anchorCtr="0">
            <a:noAutofit/>
          </a:bodyPr>
          <a:lstStyle/>
          <a:p>
            <a:r>
              <a:rPr lang="en" sz="10000">
                <a:latin typeface="Times New Roman" panose="02020603050405020304" pitchFamily="18" charset="0"/>
                <a:cs typeface="Times New Roman" panose="02020603050405020304" pitchFamily="18" charset="0"/>
              </a:rPr>
              <a:t>Hoạt động </a:t>
            </a:r>
            <a:r>
              <a:rPr lang="en" sz="10000" smtClean="0">
                <a:latin typeface="Times New Roman" panose="02020603050405020304" pitchFamily="18" charset="0"/>
                <a:cs typeface="Times New Roman" panose="02020603050405020304" pitchFamily="18" charset="0"/>
              </a:rPr>
              <a:t>luyện </a:t>
            </a:r>
            <a:r>
              <a:rPr lang="en" sz="10000" smtClean="0">
                <a:latin typeface="Times New Roman" panose="02020603050405020304" pitchFamily="18" charset="0"/>
                <a:cs typeface="Times New Roman" panose="02020603050405020304" pitchFamily="18" charset="0"/>
              </a:rPr>
              <a:t>tập</a:t>
            </a:r>
            <a:endParaRPr sz="10000">
              <a:latin typeface="Times New Roman" panose="02020603050405020304" pitchFamily="18" charset="0"/>
              <a:cs typeface="Times New Roman" panose="02020603050405020304" pitchFamily="18" charset="0"/>
            </a:endParaRPr>
          </a:p>
        </p:txBody>
      </p:sp>
      <p:grpSp>
        <p:nvGrpSpPr>
          <p:cNvPr id="866" name="Google Shape;866;p35"/>
          <p:cNvGrpSpPr/>
          <p:nvPr/>
        </p:nvGrpSpPr>
        <p:grpSpPr>
          <a:xfrm>
            <a:off x="-191501" y="3637826"/>
            <a:ext cx="4774719" cy="3061633"/>
            <a:chOff x="270675" y="2932225"/>
            <a:chExt cx="2721775" cy="1745250"/>
          </a:xfrm>
        </p:grpSpPr>
        <p:sp>
          <p:nvSpPr>
            <p:cNvPr id="867" name="Google Shape;867;p35"/>
            <p:cNvSpPr/>
            <p:nvPr/>
          </p:nvSpPr>
          <p:spPr>
            <a:xfrm>
              <a:off x="1834075" y="4228425"/>
              <a:ext cx="770750" cy="369225"/>
            </a:xfrm>
            <a:custGeom>
              <a:avLst/>
              <a:gdLst/>
              <a:ahLst/>
              <a:cxnLst/>
              <a:rect l="l" t="t" r="r" b="b"/>
              <a:pathLst>
                <a:path w="30830" h="14769" extrusionOk="0">
                  <a:moveTo>
                    <a:pt x="12377" y="0"/>
                  </a:moveTo>
                  <a:cubicBezTo>
                    <a:pt x="12187" y="0"/>
                    <a:pt x="11935" y="93"/>
                    <a:pt x="12007" y="175"/>
                  </a:cubicBezTo>
                  <a:cubicBezTo>
                    <a:pt x="13666" y="2010"/>
                    <a:pt x="15120" y="4041"/>
                    <a:pt x="16513" y="6081"/>
                  </a:cubicBezTo>
                  <a:cubicBezTo>
                    <a:pt x="14677" y="6376"/>
                    <a:pt x="12926" y="7017"/>
                    <a:pt x="11348" y="8132"/>
                  </a:cubicBezTo>
                  <a:cubicBezTo>
                    <a:pt x="11254" y="8197"/>
                    <a:pt x="11401" y="8232"/>
                    <a:pt x="11563" y="8232"/>
                  </a:cubicBezTo>
                  <a:cubicBezTo>
                    <a:pt x="11679" y="8232"/>
                    <a:pt x="11803" y="8214"/>
                    <a:pt x="11855" y="8178"/>
                  </a:cubicBezTo>
                  <a:cubicBezTo>
                    <a:pt x="13316" y="7143"/>
                    <a:pt x="14947" y="6556"/>
                    <a:pt x="16657" y="6287"/>
                  </a:cubicBezTo>
                  <a:cubicBezTo>
                    <a:pt x="16659" y="6290"/>
                    <a:pt x="16660" y="6293"/>
                    <a:pt x="16663" y="6294"/>
                  </a:cubicBezTo>
                  <a:cubicBezTo>
                    <a:pt x="16694" y="6341"/>
                    <a:pt x="16765" y="6355"/>
                    <a:pt x="16838" y="6355"/>
                  </a:cubicBezTo>
                  <a:cubicBezTo>
                    <a:pt x="16909" y="6355"/>
                    <a:pt x="16981" y="6342"/>
                    <a:pt x="17023" y="6332"/>
                  </a:cubicBezTo>
                  <a:cubicBezTo>
                    <a:pt x="17307" y="6269"/>
                    <a:pt x="17595" y="6240"/>
                    <a:pt x="17887" y="6240"/>
                  </a:cubicBezTo>
                  <a:cubicBezTo>
                    <a:pt x="19512" y="6240"/>
                    <a:pt x="21213" y="7134"/>
                    <a:pt x="22579" y="7837"/>
                  </a:cubicBezTo>
                  <a:cubicBezTo>
                    <a:pt x="23992" y="8563"/>
                    <a:pt x="25333" y="9425"/>
                    <a:pt x="26641" y="10322"/>
                  </a:cubicBezTo>
                  <a:cubicBezTo>
                    <a:pt x="26669" y="10342"/>
                    <a:pt x="26717" y="10350"/>
                    <a:pt x="26773" y="10350"/>
                  </a:cubicBezTo>
                  <a:cubicBezTo>
                    <a:pt x="26970" y="10350"/>
                    <a:pt x="27264" y="10248"/>
                    <a:pt x="27121" y="10151"/>
                  </a:cubicBezTo>
                  <a:cubicBezTo>
                    <a:pt x="24849" y="8592"/>
                    <a:pt x="21990" y="6557"/>
                    <a:pt x="19115" y="6105"/>
                  </a:cubicBezTo>
                  <a:lnTo>
                    <a:pt x="19115" y="6105"/>
                  </a:lnTo>
                  <a:cubicBezTo>
                    <a:pt x="22909" y="6115"/>
                    <a:pt x="26891" y="7339"/>
                    <a:pt x="30195" y="8546"/>
                  </a:cubicBezTo>
                  <a:cubicBezTo>
                    <a:pt x="30214" y="8554"/>
                    <a:pt x="30240" y="8557"/>
                    <a:pt x="30270" y="8557"/>
                  </a:cubicBezTo>
                  <a:cubicBezTo>
                    <a:pt x="30463" y="8557"/>
                    <a:pt x="30829" y="8424"/>
                    <a:pt x="30671" y="8366"/>
                  </a:cubicBezTo>
                  <a:cubicBezTo>
                    <a:pt x="27216" y="7101"/>
                    <a:pt x="23105" y="5878"/>
                    <a:pt x="19167" y="5878"/>
                  </a:cubicBezTo>
                  <a:cubicBezTo>
                    <a:pt x="18467" y="5878"/>
                    <a:pt x="17773" y="5917"/>
                    <a:pt x="17089" y="6000"/>
                  </a:cubicBezTo>
                  <a:cubicBezTo>
                    <a:pt x="16791" y="5567"/>
                    <a:pt x="16490" y="5137"/>
                    <a:pt x="16185" y="4709"/>
                  </a:cubicBezTo>
                  <a:cubicBezTo>
                    <a:pt x="15044" y="3106"/>
                    <a:pt x="13873" y="1511"/>
                    <a:pt x="12551" y="51"/>
                  </a:cubicBezTo>
                  <a:cubicBezTo>
                    <a:pt x="12519" y="15"/>
                    <a:pt x="12453" y="0"/>
                    <a:pt x="12377" y="0"/>
                  </a:cubicBezTo>
                  <a:close/>
                  <a:moveTo>
                    <a:pt x="3028" y="1292"/>
                  </a:moveTo>
                  <a:cubicBezTo>
                    <a:pt x="2847" y="1292"/>
                    <a:pt x="2615" y="1374"/>
                    <a:pt x="2674" y="1481"/>
                  </a:cubicBezTo>
                  <a:cubicBezTo>
                    <a:pt x="3848" y="3628"/>
                    <a:pt x="4785" y="5918"/>
                    <a:pt x="5659" y="8203"/>
                  </a:cubicBezTo>
                  <a:cubicBezTo>
                    <a:pt x="5349" y="8182"/>
                    <a:pt x="5040" y="8171"/>
                    <a:pt x="4730" y="8171"/>
                  </a:cubicBezTo>
                  <a:cubicBezTo>
                    <a:pt x="3225" y="8171"/>
                    <a:pt x="1727" y="8423"/>
                    <a:pt x="265" y="9008"/>
                  </a:cubicBezTo>
                  <a:cubicBezTo>
                    <a:pt x="0" y="9113"/>
                    <a:pt x="231" y="9186"/>
                    <a:pt x="426" y="9186"/>
                  </a:cubicBezTo>
                  <a:cubicBezTo>
                    <a:pt x="485" y="9186"/>
                    <a:pt x="541" y="9180"/>
                    <a:pt x="579" y="9165"/>
                  </a:cubicBezTo>
                  <a:cubicBezTo>
                    <a:pt x="1909" y="8632"/>
                    <a:pt x="3278" y="8403"/>
                    <a:pt x="4659" y="8403"/>
                  </a:cubicBezTo>
                  <a:cubicBezTo>
                    <a:pt x="5024" y="8403"/>
                    <a:pt x="5389" y="8419"/>
                    <a:pt x="5755" y="8449"/>
                  </a:cubicBezTo>
                  <a:cubicBezTo>
                    <a:pt x="5759" y="8463"/>
                    <a:pt x="5764" y="8474"/>
                    <a:pt x="5770" y="8486"/>
                  </a:cubicBezTo>
                  <a:cubicBezTo>
                    <a:pt x="5800" y="8567"/>
                    <a:pt x="5918" y="8570"/>
                    <a:pt x="5991" y="8571"/>
                  </a:cubicBezTo>
                  <a:cubicBezTo>
                    <a:pt x="7941" y="8599"/>
                    <a:pt x="9760" y="10159"/>
                    <a:pt x="11157" y="11357"/>
                  </a:cubicBezTo>
                  <a:cubicBezTo>
                    <a:pt x="12361" y="12391"/>
                    <a:pt x="13468" y="13543"/>
                    <a:pt x="14533" y="14718"/>
                  </a:cubicBezTo>
                  <a:cubicBezTo>
                    <a:pt x="14566" y="14754"/>
                    <a:pt x="14631" y="14768"/>
                    <a:pt x="14707" y="14768"/>
                  </a:cubicBezTo>
                  <a:cubicBezTo>
                    <a:pt x="14898" y="14768"/>
                    <a:pt x="15150" y="14674"/>
                    <a:pt x="15076" y="14593"/>
                  </a:cubicBezTo>
                  <a:cubicBezTo>
                    <a:pt x="13233" y="12554"/>
                    <a:pt x="11029" y="10098"/>
                    <a:pt x="8410" y="8912"/>
                  </a:cubicBezTo>
                  <a:lnTo>
                    <a:pt x="8410" y="8912"/>
                  </a:lnTo>
                  <a:cubicBezTo>
                    <a:pt x="12035" y="9851"/>
                    <a:pt x="15554" y="11930"/>
                    <a:pt x="18433" y="13837"/>
                  </a:cubicBezTo>
                  <a:cubicBezTo>
                    <a:pt x="18459" y="13853"/>
                    <a:pt x="18502" y="13861"/>
                    <a:pt x="18553" y="13861"/>
                  </a:cubicBezTo>
                  <a:cubicBezTo>
                    <a:pt x="18749" y="13861"/>
                    <a:pt x="19056" y="13750"/>
                    <a:pt x="18906" y="13656"/>
                  </a:cubicBezTo>
                  <a:cubicBezTo>
                    <a:pt x="15292" y="11263"/>
                    <a:pt x="10809" y="8748"/>
                    <a:pt x="6285" y="8257"/>
                  </a:cubicBezTo>
                  <a:cubicBezTo>
                    <a:pt x="6284" y="8251"/>
                    <a:pt x="6276" y="8251"/>
                    <a:pt x="6274" y="8247"/>
                  </a:cubicBezTo>
                  <a:cubicBezTo>
                    <a:pt x="6044" y="7647"/>
                    <a:pt x="5806" y="7052"/>
                    <a:pt x="5564" y="6459"/>
                  </a:cubicBezTo>
                  <a:cubicBezTo>
                    <a:pt x="4859" y="4728"/>
                    <a:pt x="4118" y="2998"/>
                    <a:pt x="3218" y="1357"/>
                  </a:cubicBezTo>
                  <a:cubicBezTo>
                    <a:pt x="3193" y="1311"/>
                    <a:pt x="3116" y="1292"/>
                    <a:pt x="3028" y="129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8" name="Google Shape;868;p35"/>
            <p:cNvSpPr/>
            <p:nvPr/>
          </p:nvSpPr>
          <p:spPr>
            <a:xfrm>
              <a:off x="1476600" y="3017500"/>
              <a:ext cx="1341900" cy="1315075"/>
            </a:xfrm>
            <a:custGeom>
              <a:avLst/>
              <a:gdLst/>
              <a:ahLst/>
              <a:cxnLst/>
              <a:rect l="l" t="t" r="r" b="b"/>
              <a:pathLst>
                <a:path w="53676" h="52603" extrusionOk="0">
                  <a:moveTo>
                    <a:pt x="39947" y="0"/>
                  </a:moveTo>
                  <a:cubicBezTo>
                    <a:pt x="35636" y="0"/>
                    <a:pt x="31609" y="1888"/>
                    <a:pt x="29008" y="4675"/>
                  </a:cubicBezTo>
                  <a:cubicBezTo>
                    <a:pt x="23453" y="10720"/>
                    <a:pt x="17408" y="19379"/>
                    <a:pt x="11526" y="24934"/>
                  </a:cubicBezTo>
                  <a:cubicBezTo>
                    <a:pt x="6460" y="29671"/>
                    <a:pt x="1" y="36697"/>
                    <a:pt x="3922" y="44376"/>
                  </a:cubicBezTo>
                  <a:cubicBezTo>
                    <a:pt x="7167" y="50490"/>
                    <a:pt x="15328" y="52602"/>
                    <a:pt x="22642" y="52602"/>
                  </a:cubicBezTo>
                  <a:cubicBezTo>
                    <a:pt x="24901" y="52602"/>
                    <a:pt x="27080" y="52401"/>
                    <a:pt x="29008" y="52053"/>
                  </a:cubicBezTo>
                  <a:cubicBezTo>
                    <a:pt x="38484" y="50583"/>
                    <a:pt x="53676" y="40616"/>
                    <a:pt x="50408" y="20357"/>
                  </a:cubicBezTo>
                  <a:cubicBezTo>
                    <a:pt x="49493" y="14676"/>
                    <a:pt x="53022" y="9087"/>
                    <a:pt x="50082" y="3858"/>
                  </a:cubicBezTo>
                  <a:lnTo>
                    <a:pt x="49757" y="3695"/>
                  </a:lnTo>
                  <a:cubicBezTo>
                    <a:pt x="46656" y="1087"/>
                    <a:pt x="43219" y="0"/>
                    <a:pt x="3994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9" name="Google Shape;869;p35"/>
            <p:cNvSpPr/>
            <p:nvPr/>
          </p:nvSpPr>
          <p:spPr>
            <a:xfrm>
              <a:off x="270675" y="3787850"/>
              <a:ext cx="1370375" cy="889625"/>
            </a:xfrm>
            <a:custGeom>
              <a:avLst/>
              <a:gdLst/>
              <a:ahLst/>
              <a:cxnLst/>
              <a:rect l="l" t="t" r="r" b="b"/>
              <a:pathLst>
                <a:path w="54815" h="35585" extrusionOk="0">
                  <a:moveTo>
                    <a:pt x="54205" y="0"/>
                  </a:moveTo>
                  <a:cubicBezTo>
                    <a:pt x="40624" y="9119"/>
                    <a:pt x="28066" y="17726"/>
                    <a:pt x="10585" y="24016"/>
                  </a:cubicBezTo>
                  <a:cubicBezTo>
                    <a:pt x="8727" y="24684"/>
                    <a:pt x="913" y="27583"/>
                    <a:pt x="204" y="30030"/>
                  </a:cubicBezTo>
                  <a:cubicBezTo>
                    <a:pt x="1" y="30731"/>
                    <a:pt x="624" y="30988"/>
                    <a:pt x="1632" y="30988"/>
                  </a:cubicBezTo>
                  <a:cubicBezTo>
                    <a:pt x="3910" y="30988"/>
                    <a:pt x="8154" y="29680"/>
                    <a:pt x="9286" y="29227"/>
                  </a:cubicBezTo>
                  <a:lnTo>
                    <a:pt x="9286" y="29227"/>
                  </a:lnTo>
                  <a:cubicBezTo>
                    <a:pt x="6673" y="30369"/>
                    <a:pt x="5618" y="30890"/>
                    <a:pt x="4036" y="32367"/>
                  </a:cubicBezTo>
                  <a:cubicBezTo>
                    <a:pt x="2411" y="33888"/>
                    <a:pt x="2863" y="35584"/>
                    <a:pt x="5054" y="35584"/>
                  </a:cubicBezTo>
                  <a:cubicBezTo>
                    <a:pt x="6181" y="35584"/>
                    <a:pt x="7768" y="35135"/>
                    <a:pt x="9770" y="33982"/>
                  </a:cubicBezTo>
                  <a:cubicBezTo>
                    <a:pt x="17803" y="29351"/>
                    <a:pt x="37744" y="14357"/>
                    <a:pt x="49497" y="14357"/>
                  </a:cubicBezTo>
                  <a:cubicBezTo>
                    <a:pt x="51557" y="14357"/>
                    <a:pt x="53366" y="14817"/>
                    <a:pt x="54815" y="15875"/>
                  </a:cubicBezTo>
                  <a:lnTo>
                    <a:pt x="54205"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5"/>
            <p:cNvSpPr/>
            <p:nvPr/>
          </p:nvSpPr>
          <p:spPr>
            <a:xfrm>
              <a:off x="1023350" y="2932225"/>
              <a:ext cx="1678175" cy="1516175"/>
            </a:xfrm>
            <a:custGeom>
              <a:avLst/>
              <a:gdLst/>
              <a:ahLst/>
              <a:cxnLst/>
              <a:rect l="l" t="t" r="r" b="b"/>
              <a:pathLst>
                <a:path w="67127" h="60647" extrusionOk="0">
                  <a:moveTo>
                    <a:pt x="35925" y="1"/>
                  </a:moveTo>
                  <a:cubicBezTo>
                    <a:pt x="35364" y="1"/>
                    <a:pt x="35078" y="410"/>
                    <a:pt x="35488" y="1641"/>
                  </a:cubicBezTo>
                  <a:cubicBezTo>
                    <a:pt x="36731" y="4816"/>
                    <a:pt x="42391" y="5506"/>
                    <a:pt x="45014" y="6609"/>
                  </a:cubicBezTo>
                  <a:cubicBezTo>
                    <a:pt x="44814" y="6632"/>
                    <a:pt x="44546" y="6640"/>
                    <a:pt x="44234" y="6640"/>
                  </a:cubicBezTo>
                  <a:cubicBezTo>
                    <a:pt x="43447" y="6640"/>
                    <a:pt x="42379" y="6589"/>
                    <a:pt x="41406" y="6589"/>
                  </a:cubicBezTo>
                  <a:cubicBezTo>
                    <a:pt x="40367" y="6589"/>
                    <a:pt x="39437" y="6647"/>
                    <a:pt x="39079" y="6886"/>
                  </a:cubicBezTo>
                  <a:cubicBezTo>
                    <a:pt x="37421" y="8128"/>
                    <a:pt x="42806" y="8541"/>
                    <a:pt x="43634" y="8541"/>
                  </a:cubicBezTo>
                  <a:cubicBezTo>
                    <a:pt x="44727" y="8541"/>
                    <a:pt x="45785" y="8518"/>
                    <a:pt x="46821" y="8436"/>
                  </a:cubicBezTo>
                  <a:lnTo>
                    <a:pt x="46821" y="8436"/>
                  </a:lnTo>
                  <a:cubicBezTo>
                    <a:pt x="41351" y="14460"/>
                    <a:pt x="35425" y="22893"/>
                    <a:pt x="29654" y="28343"/>
                  </a:cubicBezTo>
                  <a:cubicBezTo>
                    <a:pt x="28071" y="29824"/>
                    <a:pt x="26352" y="31528"/>
                    <a:pt x="24855" y="33406"/>
                  </a:cubicBezTo>
                  <a:lnTo>
                    <a:pt x="23342" y="34734"/>
                  </a:lnTo>
                  <a:cubicBezTo>
                    <a:pt x="22020" y="36253"/>
                    <a:pt x="21185" y="37086"/>
                    <a:pt x="19687" y="38474"/>
                  </a:cubicBezTo>
                  <a:cubicBezTo>
                    <a:pt x="16419" y="41578"/>
                    <a:pt x="13151" y="44681"/>
                    <a:pt x="10211" y="48114"/>
                  </a:cubicBezTo>
                  <a:cubicBezTo>
                    <a:pt x="8085" y="50402"/>
                    <a:pt x="571" y="56610"/>
                    <a:pt x="82" y="59714"/>
                  </a:cubicBezTo>
                  <a:cubicBezTo>
                    <a:pt x="1" y="60332"/>
                    <a:pt x="684" y="60647"/>
                    <a:pt x="1979" y="60647"/>
                  </a:cubicBezTo>
                  <a:cubicBezTo>
                    <a:pt x="5830" y="60647"/>
                    <a:pt x="15093" y="57863"/>
                    <a:pt x="25766" y="51993"/>
                  </a:cubicBezTo>
                  <a:cubicBezTo>
                    <a:pt x="33336" y="47829"/>
                    <a:pt x="41614" y="42116"/>
                    <a:pt x="49176" y="34741"/>
                  </a:cubicBezTo>
                  <a:cubicBezTo>
                    <a:pt x="56007" y="28079"/>
                    <a:pt x="60953" y="20337"/>
                    <a:pt x="53341" y="18868"/>
                  </a:cubicBezTo>
                  <a:cubicBezTo>
                    <a:pt x="53190" y="18838"/>
                    <a:pt x="53032" y="18826"/>
                    <a:pt x="52870" y="18826"/>
                  </a:cubicBezTo>
                  <a:cubicBezTo>
                    <a:pt x="51755" y="18826"/>
                    <a:pt x="50392" y="19421"/>
                    <a:pt x="49309" y="19421"/>
                  </a:cubicBezTo>
                  <a:cubicBezTo>
                    <a:pt x="48665" y="19421"/>
                    <a:pt x="48121" y="19211"/>
                    <a:pt x="47786" y="18541"/>
                  </a:cubicBezTo>
                  <a:cubicBezTo>
                    <a:pt x="47131" y="16908"/>
                    <a:pt x="48440" y="14947"/>
                    <a:pt x="49255" y="13639"/>
                  </a:cubicBezTo>
                  <a:cubicBezTo>
                    <a:pt x="51379" y="10209"/>
                    <a:pt x="53830" y="8247"/>
                    <a:pt x="57423" y="6451"/>
                  </a:cubicBezTo>
                  <a:cubicBezTo>
                    <a:pt x="58860" y="5757"/>
                    <a:pt x="60342" y="5470"/>
                    <a:pt x="61827" y="5470"/>
                  </a:cubicBezTo>
                  <a:cubicBezTo>
                    <a:pt x="63611" y="5470"/>
                    <a:pt x="65401" y="5885"/>
                    <a:pt x="67126" y="6507"/>
                  </a:cubicBezTo>
                  <a:cubicBezTo>
                    <a:pt x="64738" y="4711"/>
                    <a:pt x="62177" y="3773"/>
                    <a:pt x="59663" y="3499"/>
                  </a:cubicBezTo>
                  <a:cubicBezTo>
                    <a:pt x="59046" y="3350"/>
                    <a:pt x="58411" y="3289"/>
                    <a:pt x="57752" y="3289"/>
                  </a:cubicBezTo>
                  <a:cubicBezTo>
                    <a:pt x="56827" y="3289"/>
                    <a:pt x="55854" y="3409"/>
                    <a:pt x="54815" y="3573"/>
                  </a:cubicBezTo>
                  <a:cubicBezTo>
                    <a:pt x="53578" y="3768"/>
                    <a:pt x="52249" y="3902"/>
                    <a:pt x="50929" y="3902"/>
                  </a:cubicBezTo>
                  <a:cubicBezTo>
                    <a:pt x="49451" y="3902"/>
                    <a:pt x="47984" y="3734"/>
                    <a:pt x="46671" y="3297"/>
                  </a:cubicBezTo>
                  <a:cubicBezTo>
                    <a:pt x="45759" y="2955"/>
                    <a:pt x="41934" y="264"/>
                    <a:pt x="40546" y="264"/>
                  </a:cubicBezTo>
                  <a:cubicBezTo>
                    <a:pt x="40252" y="264"/>
                    <a:pt x="40068" y="385"/>
                    <a:pt x="40044" y="674"/>
                  </a:cubicBezTo>
                  <a:cubicBezTo>
                    <a:pt x="39906" y="1916"/>
                    <a:pt x="42528" y="3297"/>
                    <a:pt x="43357" y="3851"/>
                  </a:cubicBezTo>
                  <a:cubicBezTo>
                    <a:pt x="41563" y="3851"/>
                    <a:pt x="40044" y="2193"/>
                    <a:pt x="38663" y="1227"/>
                  </a:cubicBezTo>
                  <a:cubicBezTo>
                    <a:pt x="37948" y="751"/>
                    <a:pt x="36685" y="1"/>
                    <a:pt x="3592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5"/>
            <p:cNvSpPr/>
            <p:nvPr/>
          </p:nvSpPr>
          <p:spPr>
            <a:xfrm>
              <a:off x="2396075" y="3503725"/>
              <a:ext cx="324375" cy="610300"/>
            </a:xfrm>
            <a:custGeom>
              <a:avLst/>
              <a:gdLst/>
              <a:ahLst/>
              <a:cxnLst/>
              <a:rect l="l" t="t" r="r" b="b"/>
              <a:pathLst>
                <a:path w="12975" h="24412" extrusionOk="0">
                  <a:moveTo>
                    <a:pt x="7313" y="0"/>
                  </a:moveTo>
                  <a:cubicBezTo>
                    <a:pt x="7184" y="0"/>
                    <a:pt x="7066" y="34"/>
                    <a:pt x="7067" y="105"/>
                  </a:cubicBezTo>
                  <a:cubicBezTo>
                    <a:pt x="7073" y="975"/>
                    <a:pt x="7156" y="1881"/>
                    <a:pt x="6786" y="2695"/>
                  </a:cubicBezTo>
                  <a:cubicBezTo>
                    <a:pt x="6738" y="2801"/>
                    <a:pt x="6944" y="2868"/>
                    <a:pt x="7118" y="2868"/>
                  </a:cubicBezTo>
                  <a:cubicBezTo>
                    <a:pt x="7220" y="2868"/>
                    <a:pt x="7311" y="2845"/>
                    <a:pt x="7334" y="2793"/>
                  </a:cubicBezTo>
                  <a:cubicBezTo>
                    <a:pt x="7716" y="1951"/>
                    <a:pt x="7646" y="1045"/>
                    <a:pt x="7640" y="143"/>
                  </a:cubicBezTo>
                  <a:cubicBezTo>
                    <a:pt x="7639" y="49"/>
                    <a:pt x="7468" y="0"/>
                    <a:pt x="7313" y="0"/>
                  </a:cubicBezTo>
                  <a:close/>
                  <a:moveTo>
                    <a:pt x="9316" y="1942"/>
                  </a:moveTo>
                  <a:cubicBezTo>
                    <a:pt x="9200" y="1942"/>
                    <a:pt x="9102" y="1971"/>
                    <a:pt x="9107" y="2029"/>
                  </a:cubicBezTo>
                  <a:cubicBezTo>
                    <a:pt x="9184" y="3105"/>
                    <a:pt x="9016" y="4165"/>
                    <a:pt x="8912" y="5232"/>
                  </a:cubicBezTo>
                  <a:cubicBezTo>
                    <a:pt x="8902" y="5332"/>
                    <a:pt x="9104" y="5395"/>
                    <a:pt x="9270" y="5395"/>
                  </a:cubicBezTo>
                  <a:cubicBezTo>
                    <a:pt x="9381" y="5395"/>
                    <a:pt x="9476" y="5367"/>
                    <a:pt x="9482" y="5304"/>
                  </a:cubicBezTo>
                  <a:cubicBezTo>
                    <a:pt x="9586" y="4234"/>
                    <a:pt x="9751" y="3175"/>
                    <a:pt x="9676" y="2101"/>
                  </a:cubicBezTo>
                  <a:cubicBezTo>
                    <a:pt x="9668" y="1996"/>
                    <a:pt x="9475" y="1942"/>
                    <a:pt x="9316" y="1942"/>
                  </a:cubicBezTo>
                  <a:close/>
                  <a:moveTo>
                    <a:pt x="11482" y="2415"/>
                  </a:moveTo>
                  <a:cubicBezTo>
                    <a:pt x="11405" y="2415"/>
                    <a:pt x="11348" y="2434"/>
                    <a:pt x="11348" y="2476"/>
                  </a:cubicBezTo>
                  <a:cubicBezTo>
                    <a:pt x="11345" y="3781"/>
                    <a:pt x="11330" y="5076"/>
                    <a:pt x="11055" y="6357"/>
                  </a:cubicBezTo>
                  <a:cubicBezTo>
                    <a:pt x="11030" y="6472"/>
                    <a:pt x="11290" y="6574"/>
                    <a:pt x="11463" y="6574"/>
                  </a:cubicBezTo>
                  <a:cubicBezTo>
                    <a:pt x="11540" y="6574"/>
                    <a:pt x="11599" y="6554"/>
                    <a:pt x="11609" y="6507"/>
                  </a:cubicBezTo>
                  <a:cubicBezTo>
                    <a:pt x="11885" y="5228"/>
                    <a:pt x="11900" y="3932"/>
                    <a:pt x="11902" y="2626"/>
                  </a:cubicBezTo>
                  <a:cubicBezTo>
                    <a:pt x="11902" y="2499"/>
                    <a:pt x="11646" y="2415"/>
                    <a:pt x="11482" y="2415"/>
                  </a:cubicBezTo>
                  <a:close/>
                  <a:moveTo>
                    <a:pt x="8029" y="6207"/>
                  </a:moveTo>
                  <a:cubicBezTo>
                    <a:pt x="7864" y="6207"/>
                    <a:pt x="7653" y="6270"/>
                    <a:pt x="7650" y="6379"/>
                  </a:cubicBezTo>
                  <a:cubicBezTo>
                    <a:pt x="7638" y="7461"/>
                    <a:pt x="7462" y="8526"/>
                    <a:pt x="6879" y="9454"/>
                  </a:cubicBezTo>
                  <a:cubicBezTo>
                    <a:pt x="6844" y="9510"/>
                    <a:pt x="6948" y="9540"/>
                    <a:pt x="7076" y="9540"/>
                  </a:cubicBezTo>
                  <a:cubicBezTo>
                    <a:pt x="7217" y="9540"/>
                    <a:pt x="7388" y="9504"/>
                    <a:pt x="7436" y="9426"/>
                  </a:cubicBezTo>
                  <a:cubicBezTo>
                    <a:pt x="8029" y="8482"/>
                    <a:pt x="8205" y="7387"/>
                    <a:pt x="8219" y="6288"/>
                  </a:cubicBezTo>
                  <a:cubicBezTo>
                    <a:pt x="8219" y="6233"/>
                    <a:pt x="8134" y="6207"/>
                    <a:pt x="8029" y="6207"/>
                  </a:cubicBezTo>
                  <a:close/>
                  <a:moveTo>
                    <a:pt x="12784" y="7761"/>
                  </a:moveTo>
                  <a:cubicBezTo>
                    <a:pt x="12620" y="7761"/>
                    <a:pt x="12408" y="7825"/>
                    <a:pt x="12407" y="7935"/>
                  </a:cubicBezTo>
                  <a:cubicBezTo>
                    <a:pt x="12407" y="8692"/>
                    <a:pt x="12373" y="9416"/>
                    <a:pt x="12122" y="10134"/>
                  </a:cubicBezTo>
                  <a:cubicBezTo>
                    <a:pt x="12096" y="10207"/>
                    <a:pt x="12197" y="10241"/>
                    <a:pt x="12321" y="10241"/>
                  </a:cubicBezTo>
                  <a:cubicBezTo>
                    <a:pt x="12469" y="10241"/>
                    <a:pt x="12648" y="10193"/>
                    <a:pt x="12679" y="10108"/>
                  </a:cubicBezTo>
                  <a:cubicBezTo>
                    <a:pt x="12939" y="9367"/>
                    <a:pt x="12974" y="8621"/>
                    <a:pt x="12974" y="7843"/>
                  </a:cubicBezTo>
                  <a:cubicBezTo>
                    <a:pt x="12974" y="7787"/>
                    <a:pt x="12889" y="7761"/>
                    <a:pt x="12784" y="7761"/>
                  </a:cubicBezTo>
                  <a:close/>
                  <a:moveTo>
                    <a:pt x="9993" y="7283"/>
                  </a:moveTo>
                  <a:cubicBezTo>
                    <a:pt x="9850" y="7283"/>
                    <a:pt x="9701" y="7323"/>
                    <a:pt x="9688" y="7414"/>
                  </a:cubicBezTo>
                  <a:cubicBezTo>
                    <a:pt x="9489" y="8745"/>
                    <a:pt x="9178" y="10031"/>
                    <a:pt x="8627" y="11264"/>
                  </a:cubicBezTo>
                  <a:cubicBezTo>
                    <a:pt x="8589" y="11353"/>
                    <a:pt x="8744" y="11402"/>
                    <a:pt x="8901" y="11402"/>
                  </a:cubicBezTo>
                  <a:cubicBezTo>
                    <a:pt x="9026" y="11402"/>
                    <a:pt x="9153" y="11370"/>
                    <a:pt x="9182" y="11304"/>
                  </a:cubicBezTo>
                  <a:cubicBezTo>
                    <a:pt x="9742" y="10052"/>
                    <a:pt x="10058" y="8746"/>
                    <a:pt x="10258" y="7392"/>
                  </a:cubicBezTo>
                  <a:cubicBezTo>
                    <a:pt x="10270" y="7323"/>
                    <a:pt x="10135" y="7283"/>
                    <a:pt x="9993" y="7283"/>
                  </a:cubicBezTo>
                  <a:close/>
                  <a:moveTo>
                    <a:pt x="4518" y="11149"/>
                  </a:moveTo>
                  <a:cubicBezTo>
                    <a:pt x="4439" y="11149"/>
                    <a:pt x="4374" y="11169"/>
                    <a:pt x="4356" y="11220"/>
                  </a:cubicBezTo>
                  <a:cubicBezTo>
                    <a:pt x="4117" y="11883"/>
                    <a:pt x="3692" y="12455"/>
                    <a:pt x="3306" y="13036"/>
                  </a:cubicBezTo>
                  <a:cubicBezTo>
                    <a:pt x="3229" y="13150"/>
                    <a:pt x="3510" y="13269"/>
                    <a:pt x="3694" y="13269"/>
                  </a:cubicBezTo>
                  <a:cubicBezTo>
                    <a:pt x="3757" y="13269"/>
                    <a:pt x="3808" y="13255"/>
                    <a:pt x="3830" y="13222"/>
                  </a:cubicBezTo>
                  <a:cubicBezTo>
                    <a:pt x="4230" y="12624"/>
                    <a:pt x="4671" y="12029"/>
                    <a:pt x="4916" y="11351"/>
                  </a:cubicBezTo>
                  <a:cubicBezTo>
                    <a:pt x="4951" y="11253"/>
                    <a:pt x="4697" y="11149"/>
                    <a:pt x="4518" y="11149"/>
                  </a:cubicBezTo>
                  <a:close/>
                  <a:moveTo>
                    <a:pt x="7336" y="12140"/>
                  </a:moveTo>
                  <a:cubicBezTo>
                    <a:pt x="7189" y="12140"/>
                    <a:pt x="7011" y="12185"/>
                    <a:pt x="6977" y="12269"/>
                  </a:cubicBezTo>
                  <a:cubicBezTo>
                    <a:pt x="6632" y="13130"/>
                    <a:pt x="6044" y="13866"/>
                    <a:pt x="5449" y="14567"/>
                  </a:cubicBezTo>
                  <a:cubicBezTo>
                    <a:pt x="5375" y="14653"/>
                    <a:pt x="5487" y="14691"/>
                    <a:pt x="5627" y="14691"/>
                  </a:cubicBezTo>
                  <a:cubicBezTo>
                    <a:pt x="5756" y="14691"/>
                    <a:pt x="5910" y="14658"/>
                    <a:pt x="5958" y="14603"/>
                  </a:cubicBezTo>
                  <a:cubicBezTo>
                    <a:pt x="6569" y="13883"/>
                    <a:pt x="7180" y="13125"/>
                    <a:pt x="7535" y="12241"/>
                  </a:cubicBezTo>
                  <a:cubicBezTo>
                    <a:pt x="7563" y="12172"/>
                    <a:pt x="7461" y="12140"/>
                    <a:pt x="7336" y="12140"/>
                  </a:cubicBezTo>
                  <a:close/>
                  <a:moveTo>
                    <a:pt x="11636" y="11936"/>
                  </a:moveTo>
                  <a:cubicBezTo>
                    <a:pt x="11539" y="11936"/>
                    <a:pt x="11456" y="11960"/>
                    <a:pt x="11437" y="12021"/>
                  </a:cubicBezTo>
                  <a:cubicBezTo>
                    <a:pt x="11130" y="12998"/>
                    <a:pt x="10684" y="13913"/>
                    <a:pt x="10190" y="14806"/>
                  </a:cubicBezTo>
                  <a:cubicBezTo>
                    <a:pt x="10128" y="14918"/>
                    <a:pt x="10372" y="15007"/>
                    <a:pt x="10554" y="15007"/>
                  </a:cubicBezTo>
                  <a:cubicBezTo>
                    <a:pt x="10636" y="15007"/>
                    <a:pt x="10705" y="14989"/>
                    <a:pt x="10728" y="14947"/>
                  </a:cubicBezTo>
                  <a:cubicBezTo>
                    <a:pt x="11232" y="14035"/>
                    <a:pt x="11693" y="13102"/>
                    <a:pt x="12004" y="12104"/>
                  </a:cubicBezTo>
                  <a:cubicBezTo>
                    <a:pt x="12033" y="12015"/>
                    <a:pt x="11811" y="11936"/>
                    <a:pt x="11636" y="11936"/>
                  </a:cubicBezTo>
                  <a:close/>
                  <a:moveTo>
                    <a:pt x="1320" y="14856"/>
                  </a:moveTo>
                  <a:cubicBezTo>
                    <a:pt x="1266" y="14856"/>
                    <a:pt x="1220" y="14864"/>
                    <a:pt x="1193" y="14882"/>
                  </a:cubicBezTo>
                  <a:cubicBezTo>
                    <a:pt x="806" y="15151"/>
                    <a:pt x="471" y="15492"/>
                    <a:pt x="95" y="15779"/>
                  </a:cubicBezTo>
                  <a:cubicBezTo>
                    <a:pt x="1" y="15849"/>
                    <a:pt x="243" y="15937"/>
                    <a:pt x="274" y="15945"/>
                  </a:cubicBezTo>
                  <a:cubicBezTo>
                    <a:pt x="325" y="15958"/>
                    <a:pt x="385" y="15969"/>
                    <a:pt x="444" y="15969"/>
                  </a:cubicBezTo>
                  <a:cubicBezTo>
                    <a:pt x="513" y="15969"/>
                    <a:pt x="581" y="15954"/>
                    <a:pt x="634" y="15914"/>
                  </a:cubicBezTo>
                  <a:cubicBezTo>
                    <a:pt x="988" y="15642"/>
                    <a:pt x="1304" y="15319"/>
                    <a:pt x="1669" y="15063"/>
                  </a:cubicBezTo>
                  <a:cubicBezTo>
                    <a:pt x="1815" y="14964"/>
                    <a:pt x="1515" y="14856"/>
                    <a:pt x="1320" y="14856"/>
                  </a:cubicBezTo>
                  <a:close/>
                  <a:moveTo>
                    <a:pt x="7047" y="15906"/>
                  </a:moveTo>
                  <a:cubicBezTo>
                    <a:pt x="6975" y="15906"/>
                    <a:pt x="6915" y="15922"/>
                    <a:pt x="6892" y="15959"/>
                  </a:cubicBezTo>
                  <a:cubicBezTo>
                    <a:pt x="6504" y="16625"/>
                    <a:pt x="6022" y="17208"/>
                    <a:pt x="5436" y="17707"/>
                  </a:cubicBezTo>
                  <a:cubicBezTo>
                    <a:pt x="5351" y="17780"/>
                    <a:pt x="5637" y="17905"/>
                    <a:pt x="5832" y="17905"/>
                  </a:cubicBezTo>
                  <a:cubicBezTo>
                    <a:pt x="5889" y="17905"/>
                    <a:pt x="5938" y="17895"/>
                    <a:pt x="5968" y="17869"/>
                  </a:cubicBezTo>
                  <a:cubicBezTo>
                    <a:pt x="6554" y="17373"/>
                    <a:pt x="7037" y="16786"/>
                    <a:pt x="7425" y="16121"/>
                  </a:cubicBezTo>
                  <a:cubicBezTo>
                    <a:pt x="7492" y="16007"/>
                    <a:pt x="7230" y="15906"/>
                    <a:pt x="7047" y="15906"/>
                  </a:cubicBezTo>
                  <a:close/>
                  <a:moveTo>
                    <a:pt x="3921" y="17106"/>
                  </a:moveTo>
                  <a:cubicBezTo>
                    <a:pt x="3796" y="17106"/>
                    <a:pt x="3654" y="17133"/>
                    <a:pt x="3606" y="17183"/>
                  </a:cubicBezTo>
                  <a:cubicBezTo>
                    <a:pt x="3089" y="17715"/>
                    <a:pt x="2712" y="18358"/>
                    <a:pt x="2247" y="18931"/>
                  </a:cubicBezTo>
                  <a:cubicBezTo>
                    <a:pt x="2171" y="19024"/>
                    <a:pt x="2289" y="19064"/>
                    <a:pt x="2432" y="19064"/>
                  </a:cubicBezTo>
                  <a:cubicBezTo>
                    <a:pt x="2560" y="19064"/>
                    <a:pt x="2708" y="19032"/>
                    <a:pt x="2754" y="18975"/>
                  </a:cubicBezTo>
                  <a:cubicBezTo>
                    <a:pt x="3219" y="18404"/>
                    <a:pt x="3598" y="17759"/>
                    <a:pt x="4113" y="17229"/>
                  </a:cubicBezTo>
                  <a:cubicBezTo>
                    <a:pt x="4194" y="17144"/>
                    <a:pt x="4069" y="17106"/>
                    <a:pt x="3921" y="17106"/>
                  </a:cubicBezTo>
                  <a:close/>
                  <a:moveTo>
                    <a:pt x="9625" y="17290"/>
                  </a:moveTo>
                  <a:cubicBezTo>
                    <a:pt x="9544" y="17290"/>
                    <a:pt x="9472" y="17304"/>
                    <a:pt x="9438" y="17333"/>
                  </a:cubicBezTo>
                  <a:cubicBezTo>
                    <a:pt x="8733" y="17950"/>
                    <a:pt x="8258" y="18783"/>
                    <a:pt x="7660" y="19495"/>
                  </a:cubicBezTo>
                  <a:cubicBezTo>
                    <a:pt x="7598" y="19570"/>
                    <a:pt x="7812" y="19640"/>
                    <a:pt x="7996" y="19640"/>
                  </a:cubicBezTo>
                  <a:cubicBezTo>
                    <a:pt x="8089" y="19640"/>
                    <a:pt x="8175" y="19622"/>
                    <a:pt x="8213" y="19578"/>
                  </a:cubicBezTo>
                  <a:cubicBezTo>
                    <a:pt x="8792" y="18887"/>
                    <a:pt x="9248" y="18064"/>
                    <a:pt x="9930" y="17470"/>
                  </a:cubicBezTo>
                  <a:cubicBezTo>
                    <a:pt x="10049" y="17363"/>
                    <a:pt x="9814" y="17290"/>
                    <a:pt x="9625" y="17290"/>
                  </a:cubicBezTo>
                  <a:close/>
                  <a:moveTo>
                    <a:pt x="5394" y="21728"/>
                  </a:moveTo>
                  <a:cubicBezTo>
                    <a:pt x="5312" y="21728"/>
                    <a:pt x="5245" y="21750"/>
                    <a:pt x="5229" y="21802"/>
                  </a:cubicBezTo>
                  <a:cubicBezTo>
                    <a:pt x="4878" y="22929"/>
                    <a:pt x="3697" y="23528"/>
                    <a:pt x="2820" y="24199"/>
                  </a:cubicBezTo>
                  <a:cubicBezTo>
                    <a:pt x="2728" y="24269"/>
                    <a:pt x="3031" y="24412"/>
                    <a:pt x="3226" y="24412"/>
                  </a:cubicBezTo>
                  <a:cubicBezTo>
                    <a:pt x="3275" y="24412"/>
                    <a:pt x="3317" y="24403"/>
                    <a:pt x="3344" y="24382"/>
                  </a:cubicBezTo>
                  <a:cubicBezTo>
                    <a:pt x="4246" y="23693"/>
                    <a:pt x="5429" y="23083"/>
                    <a:pt x="5787" y="21928"/>
                  </a:cubicBezTo>
                  <a:cubicBezTo>
                    <a:pt x="5819" y="21827"/>
                    <a:pt x="5571" y="21728"/>
                    <a:pt x="5394" y="21728"/>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5"/>
            <p:cNvSpPr/>
            <p:nvPr/>
          </p:nvSpPr>
          <p:spPr>
            <a:xfrm>
              <a:off x="2479875" y="3159750"/>
              <a:ext cx="129950" cy="82075"/>
            </a:xfrm>
            <a:custGeom>
              <a:avLst/>
              <a:gdLst/>
              <a:ahLst/>
              <a:cxnLst/>
              <a:rect l="l" t="t" r="r" b="b"/>
              <a:pathLst>
                <a:path w="5198" h="3283" extrusionOk="0">
                  <a:moveTo>
                    <a:pt x="3894" y="1"/>
                  </a:moveTo>
                  <a:cubicBezTo>
                    <a:pt x="3358" y="1"/>
                    <a:pt x="2680" y="184"/>
                    <a:pt x="2009" y="545"/>
                  </a:cubicBezTo>
                  <a:cubicBezTo>
                    <a:pt x="755" y="1218"/>
                    <a:pt x="1" y="2257"/>
                    <a:pt x="329" y="2862"/>
                  </a:cubicBezTo>
                  <a:cubicBezTo>
                    <a:pt x="480" y="3144"/>
                    <a:pt x="838" y="3283"/>
                    <a:pt x="1304" y="3283"/>
                  </a:cubicBezTo>
                  <a:cubicBezTo>
                    <a:pt x="1840" y="3283"/>
                    <a:pt x="2519" y="3099"/>
                    <a:pt x="3189" y="2738"/>
                  </a:cubicBezTo>
                  <a:cubicBezTo>
                    <a:pt x="4444" y="2064"/>
                    <a:pt x="5197" y="1027"/>
                    <a:pt x="4870" y="422"/>
                  </a:cubicBezTo>
                  <a:cubicBezTo>
                    <a:pt x="4719" y="139"/>
                    <a:pt x="4360" y="1"/>
                    <a:pt x="389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5"/>
            <p:cNvSpPr/>
            <p:nvPr/>
          </p:nvSpPr>
          <p:spPr>
            <a:xfrm>
              <a:off x="2639825" y="2973575"/>
              <a:ext cx="352625" cy="221125"/>
            </a:xfrm>
            <a:custGeom>
              <a:avLst/>
              <a:gdLst/>
              <a:ahLst/>
              <a:cxnLst/>
              <a:rect l="l" t="t" r="r" b="b"/>
              <a:pathLst>
                <a:path w="14105" h="8845" extrusionOk="0">
                  <a:moveTo>
                    <a:pt x="14104" y="0"/>
                  </a:moveTo>
                  <a:lnTo>
                    <a:pt x="890" y="3799"/>
                  </a:lnTo>
                  <a:cubicBezTo>
                    <a:pt x="0" y="6467"/>
                    <a:pt x="517" y="6979"/>
                    <a:pt x="1043" y="6979"/>
                  </a:cubicBezTo>
                  <a:cubicBezTo>
                    <a:pt x="1371" y="6979"/>
                    <a:pt x="1702" y="6781"/>
                    <a:pt x="1702" y="6780"/>
                  </a:cubicBezTo>
                  <a:lnTo>
                    <a:pt x="1702" y="6780"/>
                  </a:lnTo>
                  <a:cubicBezTo>
                    <a:pt x="2041" y="7360"/>
                    <a:pt x="4634" y="8844"/>
                    <a:pt x="4634" y="8844"/>
                  </a:cubicBezTo>
                  <a:cubicBezTo>
                    <a:pt x="6509" y="5355"/>
                    <a:pt x="14104" y="0"/>
                    <a:pt x="14104" y="0"/>
                  </a:cubicBezTo>
                  <a:close/>
                </a:path>
              </a:pathLst>
            </a:custGeom>
            <a:solidFill>
              <a:srgbClr val="907A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4" name="Google Shape;874;p35"/>
            <p:cNvSpPr/>
            <p:nvPr/>
          </p:nvSpPr>
          <p:spPr>
            <a:xfrm>
              <a:off x="2682375" y="2973600"/>
              <a:ext cx="310075" cy="221125"/>
            </a:xfrm>
            <a:custGeom>
              <a:avLst/>
              <a:gdLst/>
              <a:ahLst/>
              <a:cxnLst/>
              <a:rect l="l" t="t" r="r" b="b"/>
              <a:pathLst>
                <a:path w="12403" h="8845" extrusionOk="0">
                  <a:moveTo>
                    <a:pt x="12402" y="1"/>
                  </a:moveTo>
                  <a:lnTo>
                    <a:pt x="0" y="6781"/>
                  </a:lnTo>
                  <a:cubicBezTo>
                    <a:pt x="339" y="7361"/>
                    <a:pt x="2932" y="8845"/>
                    <a:pt x="2932" y="8845"/>
                  </a:cubicBezTo>
                  <a:cubicBezTo>
                    <a:pt x="4807" y="5356"/>
                    <a:pt x="12401" y="1"/>
                    <a:pt x="1240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5" name="Google Shape;875;p35"/>
            <p:cNvSpPr/>
            <p:nvPr/>
          </p:nvSpPr>
          <p:spPr>
            <a:xfrm>
              <a:off x="1025225" y="4032825"/>
              <a:ext cx="542850" cy="395025"/>
            </a:xfrm>
            <a:custGeom>
              <a:avLst/>
              <a:gdLst/>
              <a:ahLst/>
              <a:cxnLst/>
              <a:rect l="l" t="t" r="r" b="b"/>
              <a:pathLst>
                <a:path w="21714" h="15801" extrusionOk="0">
                  <a:moveTo>
                    <a:pt x="21714" y="0"/>
                  </a:moveTo>
                  <a:lnTo>
                    <a:pt x="18037" y="2468"/>
                  </a:lnTo>
                  <a:cubicBezTo>
                    <a:pt x="16861" y="3353"/>
                    <a:pt x="15674" y="4224"/>
                    <a:pt x="14482" y="5086"/>
                  </a:cubicBezTo>
                  <a:cubicBezTo>
                    <a:pt x="12094" y="6810"/>
                    <a:pt x="9676" y="8493"/>
                    <a:pt x="7246" y="10160"/>
                  </a:cubicBezTo>
                  <a:lnTo>
                    <a:pt x="178" y="14988"/>
                  </a:lnTo>
                  <a:cubicBezTo>
                    <a:pt x="98" y="15204"/>
                    <a:pt x="39" y="15407"/>
                    <a:pt x="10" y="15601"/>
                  </a:cubicBezTo>
                  <a:cubicBezTo>
                    <a:pt x="1" y="15670"/>
                    <a:pt x="1" y="15737"/>
                    <a:pt x="11" y="15800"/>
                  </a:cubicBezTo>
                  <a:lnTo>
                    <a:pt x="268" y="15623"/>
                  </a:lnTo>
                  <a:lnTo>
                    <a:pt x="7572" y="10635"/>
                  </a:lnTo>
                  <a:cubicBezTo>
                    <a:pt x="10004" y="8965"/>
                    <a:pt x="12425" y="7280"/>
                    <a:pt x="14818" y="5553"/>
                  </a:cubicBezTo>
                  <a:cubicBezTo>
                    <a:pt x="16014" y="4690"/>
                    <a:pt x="17202" y="3813"/>
                    <a:pt x="18386" y="2931"/>
                  </a:cubicBezTo>
                  <a:cubicBezTo>
                    <a:pt x="19509" y="1967"/>
                    <a:pt x="20630" y="1007"/>
                    <a:pt x="2171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5"/>
            <p:cNvSpPr/>
            <p:nvPr/>
          </p:nvSpPr>
          <p:spPr>
            <a:xfrm>
              <a:off x="1145375" y="4032825"/>
              <a:ext cx="299750" cy="228725"/>
            </a:xfrm>
            <a:custGeom>
              <a:avLst/>
              <a:gdLst/>
              <a:ahLst/>
              <a:cxnLst/>
              <a:rect l="l" t="t" r="r" b="b"/>
              <a:pathLst>
                <a:path w="11990" h="9149" extrusionOk="0">
                  <a:moveTo>
                    <a:pt x="11989" y="0"/>
                  </a:moveTo>
                  <a:lnTo>
                    <a:pt x="8314" y="2468"/>
                  </a:lnTo>
                  <a:cubicBezTo>
                    <a:pt x="7138" y="3353"/>
                    <a:pt x="5950" y="4224"/>
                    <a:pt x="4758" y="5086"/>
                  </a:cubicBezTo>
                  <a:cubicBezTo>
                    <a:pt x="4067" y="5586"/>
                    <a:pt x="3372" y="6082"/>
                    <a:pt x="2675" y="6574"/>
                  </a:cubicBezTo>
                  <a:cubicBezTo>
                    <a:pt x="1834" y="7368"/>
                    <a:pt x="905" y="8248"/>
                    <a:pt x="0" y="9148"/>
                  </a:cubicBezTo>
                  <a:cubicBezTo>
                    <a:pt x="1706" y="7966"/>
                    <a:pt x="3407" y="6771"/>
                    <a:pt x="5095" y="5553"/>
                  </a:cubicBezTo>
                  <a:cubicBezTo>
                    <a:pt x="6289" y="4690"/>
                    <a:pt x="7478" y="3813"/>
                    <a:pt x="8662" y="2931"/>
                  </a:cubicBezTo>
                  <a:cubicBezTo>
                    <a:pt x="9784" y="1967"/>
                    <a:pt x="10907" y="1007"/>
                    <a:pt x="1198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5"/>
            <p:cNvSpPr/>
            <p:nvPr/>
          </p:nvSpPr>
          <p:spPr>
            <a:xfrm>
              <a:off x="1815075" y="3649025"/>
              <a:ext cx="413000" cy="305850"/>
            </a:xfrm>
            <a:custGeom>
              <a:avLst/>
              <a:gdLst/>
              <a:ahLst/>
              <a:cxnLst/>
              <a:rect l="l" t="t" r="r" b="b"/>
              <a:pathLst>
                <a:path w="16520" h="12234" extrusionOk="0">
                  <a:moveTo>
                    <a:pt x="12982" y="0"/>
                  </a:moveTo>
                  <a:lnTo>
                    <a:pt x="12982" y="0"/>
                  </a:lnTo>
                  <a:cubicBezTo>
                    <a:pt x="12130" y="676"/>
                    <a:pt x="11322" y="1405"/>
                    <a:pt x="10518" y="2130"/>
                  </a:cubicBezTo>
                  <a:cubicBezTo>
                    <a:pt x="10361" y="2254"/>
                    <a:pt x="10208" y="2374"/>
                    <a:pt x="10051" y="2496"/>
                  </a:cubicBezTo>
                  <a:cubicBezTo>
                    <a:pt x="9081" y="3278"/>
                    <a:pt x="8094" y="4062"/>
                    <a:pt x="7208" y="4960"/>
                  </a:cubicBezTo>
                  <a:cubicBezTo>
                    <a:pt x="6275" y="5687"/>
                    <a:pt x="5309" y="6369"/>
                    <a:pt x="4277" y="6918"/>
                  </a:cubicBezTo>
                  <a:cubicBezTo>
                    <a:pt x="3217" y="7479"/>
                    <a:pt x="2074" y="7910"/>
                    <a:pt x="897" y="7974"/>
                  </a:cubicBezTo>
                  <a:cubicBezTo>
                    <a:pt x="603" y="7891"/>
                    <a:pt x="498" y="7760"/>
                    <a:pt x="542" y="7451"/>
                  </a:cubicBezTo>
                  <a:cubicBezTo>
                    <a:pt x="589" y="7142"/>
                    <a:pt x="766" y="6808"/>
                    <a:pt x="947" y="6491"/>
                  </a:cubicBezTo>
                  <a:cubicBezTo>
                    <a:pt x="1323" y="5856"/>
                    <a:pt x="1798" y="5257"/>
                    <a:pt x="2280" y="4672"/>
                  </a:cubicBezTo>
                  <a:cubicBezTo>
                    <a:pt x="2767" y="4087"/>
                    <a:pt x="3277" y="3520"/>
                    <a:pt x="3775" y="2941"/>
                  </a:cubicBezTo>
                  <a:cubicBezTo>
                    <a:pt x="4273" y="2364"/>
                    <a:pt x="4795" y="1800"/>
                    <a:pt x="5244" y="1178"/>
                  </a:cubicBezTo>
                  <a:lnTo>
                    <a:pt x="5244" y="1178"/>
                  </a:lnTo>
                  <a:cubicBezTo>
                    <a:pt x="4195" y="2291"/>
                    <a:pt x="3042" y="3297"/>
                    <a:pt x="2012" y="4438"/>
                  </a:cubicBezTo>
                  <a:cubicBezTo>
                    <a:pt x="1494" y="5005"/>
                    <a:pt x="984" y="5584"/>
                    <a:pt x="546" y="6244"/>
                  </a:cubicBezTo>
                  <a:cubicBezTo>
                    <a:pt x="333" y="6577"/>
                    <a:pt x="130" y="6926"/>
                    <a:pt x="39" y="7371"/>
                  </a:cubicBezTo>
                  <a:cubicBezTo>
                    <a:pt x="1" y="7588"/>
                    <a:pt x="2" y="7876"/>
                    <a:pt x="174" y="8116"/>
                  </a:cubicBezTo>
                  <a:cubicBezTo>
                    <a:pt x="343" y="8351"/>
                    <a:pt x="590" y="8453"/>
                    <a:pt x="803" y="8509"/>
                  </a:cubicBezTo>
                  <a:lnTo>
                    <a:pt x="837" y="8520"/>
                  </a:lnTo>
                  <a:lnTo>
                    <a:pt x="879" y="8517"/>
                  </a:lnTo>
                  <a:cubicBezTo>
                    <a:pt x="2188" y="8473"/>
                    <a:pt x="3431" y="8020"/>
                    <a:pt x="4546" y="7421"/>
                  </a:cubicBezTo>
                  <a:cubicBezTo>
                    <a:pt x="4636" y="7374"/>
                    <a:pt x="4724" y="7324"/>
                    <a:pt x="4812" y="7274"/>
                  </a:cubicBezTo>
                  <a:lnTo>
                    <a:pt x="4812" y="7274"/>
                  </a:lnTo>
                  <a:cubicBezTo>
                    <a:pt x="4662" y="7429"/>
                    <a:pt x="4513" y="7587"/>
                    <a:pt x="4366" y="7745"/>
                  </a:cubicBezTo>
                  <a:cubicBezTo>
                    <a:pt x="3929" y="8230"/>
                    <a:pt x="3496" y="8721"/>
                    <a:pt x="3161" y="9336"/>
                  </a:cubicBezTo>
                  <a:cubicBezTo>
                    <a:pt x="3080" y="9492"/>
                    <a:pt x="3005" y="9658"/>
                    <a:pt x="2966" y="9858"/>
                  </a:cubicBezTo>
                  <a:cubicBezTo>
                    <a:pt x="2923" y="10047"/>
                    <a:pt x="2922" y="10319"/>
                    <a:pt x="3085" y="10542"/>
                  </a:cubicBezTo>
                  <a:cubicBezTo>
                    <a:pt x="3249" y="10760"/>
                    <a:pt x="3475" y="10836"/>
                    <a:pt x="3659" y="10882"/>
                  </a:cubicBezTo>
                  <a:cubicBezTo>
                    <a:pt x="3824" y="10920"/>
                    <a:pt x="3981" y="10933"/>
                    <a:pt x="4131" y="10933"/>
                  </a:cubicBezTo>
                  <a:cubicBezTo>
                    <a:pt x="4155" y="10933"/>
                    <a:pt x="4179" y="10932"/>
                    <a:pt x="4203" y="10932"/>
                  </a:cubicBezTo>
                  <a:cubicBezTo>
                    <a:pt x="4883" y="10902"/>
                    <a:pt x="5539" y="10804"/>
                    <a:pt x="6180" y="10578"/>
                  </a:cubicBezTo>
                  <a:cubicBezTo>
                    <a:pt x="6818" y="10363"/>
                    <a:pt x="7404" y="10036"/>
                    <a:pt x="7955" y="9674"/>
                  </a:cubicBezTo>
                  <a:cubicBezTo>
                    <a:pt x="8174" y="9527"/>
                    <a:pt x="8384" y="9375"/>
                    <a:pt x="8592" y="9219"/>
                  </a:cubicBezTo>
                  <a:lnTo>
                    <a:pt x="8592" y="9219"/>
                  </a:lnTo>
                  <a:cubicBezTo>
                    <a:pt x="8298" y="9611"/>
                    <a:pt x="8027" y="10025"/>
                    <a:pt x="7796" y="10470"/>
                  </a:cubicBezTo>
                  <a:cubicBezTo>
                    <a:pt x="7661" y="10741"/>
                    <a:pt x="7536" y="11024"/>
                    <a:pt x="7482" y="11343"/>
                  </a:cubicBezTo>
                  <a:cubicBezTo>
                    <a:pt x="7458" y="11502"/>
                    <a:pt x="7451" y="11680"/>
                    <a:pt x="7518" y="11850"/>
                  </a:cubicBezTo>
                  <a:cubicBezTo>
                    <a:pt x="7586" y="12020"/>
                    <a:pt x="7730" y="12157"/>
                    <a:pt x="7884" y="12220"/>
                  </a:cubicBezTo>
                  <a:lnTo>
                    <a:pt x="7913" y="12233"/>
                  </a:lnTo>
                  <a:lnTo>
                    <a:pt x="7934" y="12233"/>
                  </a:lnTo>
                  <a:cubicBezTo>
                    <a:pt x="9170" y="12216"/>
                    <a:pt x="10333" y="11747"/>
                    <a:pt x="11375" y="11154"/>
                  </a:cubicBezTo>
                  <a:cubicBezTo>
                    <a:pt x="12039" y="10778"/>
                    <a:pt x="12660" y="10344"/>
                    <a:pt x="13270" y="9895"/>
                  </a:cubicBezTo>
                  <a:cubicBezTo>
                    <a:pt x="13377" y="9801"/>
                    <a:pt x="13486" y="9707"/>
                    <a:pt x="13592" y="9613"/>
                  </a:cubicBezTo>
                  <a:lnTo>
                    <a:pt x="13592" y="9613"/>
                  </a:lnTo>
                  <a:cubicBezTo>
                    <a:pt x="12854" y="10125"/>
                    <a:pt x="12106" y="10625"/>
                    <a:pt x="11316" y="11049"/>
                  </a:cubicBezTo>
                  <a:cubicBezTo>
                    <a:pt x="10288" y="11598"/>
                    <a:pt x="9157" y="12018"/>
                    <a:pt x="7998" y="12018"/>
                  </a:cubicBezTo>
                  <a:cubicBezTo>
                    <a:pt x="7988" y="12018"/>
                    <a:pt x="7978" y="12017"/>
                    <a:pt x="7968" y="12017"/>
                  </a:cubicBezTo>
                  <a:cubicBezTo>
                    <a:pt x="7762" y="11882"/>
                    <a:pt x="7734" y="11653"/>
                    <a:pt x="7794" y="11408"/>
                  </a:cubicBezTo>
                  <a:cubicBezTo>
                    <a:pt x="7858" y="11154"/>
                    <a:pt x="7990" y="10904"/>
                    <a:pt x="8137" y="10666"/>
                  </a:cubicBezTo>
                  <a:cubicBezTo>
                    <a:pt x="8432" y="10185"/>
                    <a:pt x="8805" y="9745"/>
                    <a:pt x="9173" y="9304"/>
                  </a:cubicBezTo>
                  <a:cubicBezTo>
                    <a:pt x="9923" y="8433"/>
                    <a:pt x="10731" y="7600"/>
                    <a:pt x="11547" y="6776"/>
                  </a:cubicBezTo>
                  <a:lnTo>
                    <a:pt x="14028" y="4324"/>
                  </a:lnTo>
                  <a:cubicBezTo>
                    <a:pt x="14861" y="3513"/>
                    <a:pt x="15698" y="2699"/>
                    <a:pt x="16519" y="1866"/>
                  </a:cubicBezTo>
                  <a:lnTo>
                    <a:pt x="16519" y="1866"/>
                  </a:lnTo>
                  <a:cubicBezTo>
                    <a:pt x="15440" y="2568"/>
                    <a:pt x="14432" y="3376"/>
                    <a:pt x="13450" y="4217"/>
                  </a:cubicBezTo>
                  <a:cubicBezTo>
                    <a:pt x="12479" y="5052"/>
                    <a:pt x="11552" y="5949"/>
                    <a:pt x="10609" y="6817"/>
                  </a:cubicBezTo>
                  <a:cubicBezTo>
                    <a:pt x="9660" y="7676"/>
                    <a:pt x="8726" y="8553"/>
                    <a:pt x="7670" y="9235"/>
                  </a:cubicBezTo>
                  <a:cubicBezTo>
                    <a:pt x="6621" y="9930"/>
                    <a:pt x="5435" y="10350"/>
                    <a:pt x="4197" y="10356"/>
                  </a:cubicBezTo>
                  <a:cubicBezTo>
                    <a:pt x="4179" y="10356"/>
                    <a:pt x="4161" y="10357"/>
                    <a:pt x="4143" y="10357"/>
                  </a:cubicBezTo>
                  <a:cubicBezTo>
                    <a:pt x="3873" y="10357"/>
                    <a:pt x="3592" y="10295"/>
                    <a:pt x="3534" y="10200"/>
                  </a:cubicBezTo>
                  <a:cubicBezTo>
                    <a:pt x="3456" y="10136"/>
                    <a:pt x="3511" y="9836"/>
                    <a:pt x="3650" y="9583"/>
                  </a:cubicBezTo>
                  <a:cubicBezTo>
                    <a:pt x="3922" y="9060"/>
                    <a:pt x="4336" y="8567"/>
                    <a:pt x="4753" y="8095"/>
                  </a:cubicBezTo>
                  <a:cubicBezTo>
                    <a:pt x="5494" y="7253"/>
                    <a:pt x="6321" y="6502"/>
                    <a:pt x="7122" y="5689"/>
                  </a:cubicBezTo>
                  <a:cubicBezTo>
                    <a:pt x="7301" y="5548"/>
                    <a:pt x="7476" y="5402"/>
                    <a:pt x="7648" y="5257"/>
                  </a:cubicBezTo>
                  <a:cubicBezTo>
                    <a:pt x="8611" y="4452"/>
                    <a:pt x="9500" y="3570"/>
                    <a:pt x="10383" y="2689"/>
                  </a:cubicBezTo>
                  <a:lnTo>
                    <a:pt x="11231" y="1813"/>
                  </a:lnTo>
                  <a:cubicBezTo>
                    <a:pt x="11848" y="1242"/>
                    <a:pt x="12443" y="648"/>
                    <a:pt x="1298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5"/>
            <p:cNvSpPr/>
            <p:nvPr/>
          </p:nvSpPr>
          <p:spPr>
            <a:xfrm>
              <a:off x="1346275" y="4052250"/>
              <a:ext cx="467700" cy="326450"/>
            </a:xfrm>
            <a:custGeom>
              <a:avLst/>
              <a:gdLst/>
              <a:ahLst/>
              <a:cxnLst/>
              <a:rect l="l" t="t" r="r" b="b"/>
              <a:pathLst>
                <a:path w="18708" h="13058" extrusionOk="0">
                  <a:moveTo>
                    <a:pt x="18707" y="0"/>
                  </a:moveTo>
                  <a:lnTo>
                    <a:pt x="15030" y="2468"/>
                  </a:lnTo>
                  <a:cubicBezTo>
                    <a:pt x="13855" y="3353"/>
                    <a:pt x="12668" y="4224"/>
                    <a:pt x="11475" y="5086"/>
                  </a:cubicBezTo>
                  <a:cubicBezTo>
                    <a:pt x="9088" y="6810"/>
                    <a:pt x="6670" y="8493"/>
                    <a:pt x="4240" y="10161"/>
                  </a:cubicBezTo>
                  <a:lnTo>
                    <a:pt x="0" y="13058"/>
                  </a:lnTo>
                  <a:cubicBezTo>
                    <a:pt x="768" y="12771"/>
                    <a:pt x="1562" y="12463"/>
                    <a:pt x="2374" y="12131"/>
                  </a:cubicBezTo>
                  <a:lnTo>
                    <a:pt x="4566" y="10634"/>
                  </a:lnTo>
                  <a:cubicBezTo>
                    <a:pt x="6997" y="8965"/>
                    <a:pt x="9417" y="7280"/>
                    <a:pt x="11812" y="5554"/>
                  </a:cubicBezTo>
                  <a:cubicBezTo>
                    <a:pt x="13007" y="4690"/>
                    <a:pt x="14196" y="3813"/>
                    <a:pt x="15380" y="2931"/>
                  </a:cubicBezTo>
                  <a:cubicBezTo>
                    <a:pt x="16502" y="1966"/>
                    <a:pt x="17623" y="1007"/>
                    <a:pt x="1870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5"/>
            <p:cNvSpPr/>
            <p:nvPr/>
          </p:nvSpPr>
          <p:spPr>
            <a:xfrm>
              <a:off x="1098575" y="4032825"/>
              <a:ext cx="592475" cy="412000"/>
            </a:xfrm>
            <a:custGeom>
              <a:avLst/>
              <a:gdLst/>
              <a:ahLst/>
              <a:cxnLst/>
              <a:rect l="l" t="t" r="r" b="b"/>
              <a:pathLst>
                <a:path w="23699" h="16480" extrusionOk="0">
                  <a:moveTo>
                    <a:pt x="23698" y="0"/>
                  </a:moveTo>
                  <a:lnTo>
                    <a:pt x="20023" y="2468"/>
                  </a:lnTo>
                  <a:cubicBezTo>
                    <a:pt x="18847" y="3353"/>
                    <a:pt x="17659" y="4224"/>
                    <a:pt x="16468" y="5086"/>
                  </a:cubicBezTo>
                  <a:cubicBezTo>
                    <a:pt x="14080" y="6810"/>
                    <a:pt x="11662" y="8492"/>
                    <a:pt x="9232" y="10160"/>
                  </a:cubicBezTo>
                  <a:lnTo>
                    <a:pt x="1931" y="15148"/>
                  </a:lnTo>
                  <a:lnTo>
                    <a:pt x="0" y="16479"/>
                  </a:lnTo>
                  <a:cubicBezTo>
                    <a:pt x="385" y="16442"/>
                    <a:pt x="803" y="16388"/>
                    <a:pt x="1254" y="16313"/>
                  </a:cubicBezTo>
                  <a:lnTo>
                    <a:pt x="2254" y="15624"/>
                  </a:lnTo>
                  <a:lnTo>
                    <a:pt x="9557" y="10635"/>
                  </a:lnTo>
                  <a:cubicBezTo>
                    <a:pt x="11988" y="8965"/>
                    <a:pt x="14409" y="7280"/>
                    <a:pt x="16804" y="5553"/>
                  </a:cubicBezTo>
                  <a:cubicBezTo>
                    <a:pt x="17998" y="4690"/>
                    <a:pt x="19187" y="3813"/>
                    <a:pt x="20372" y="2931"/>
                  </a:cubicBezTo>
                  <a:cubicBezTo>
                    <a:pt x="21493" y="1967"/>
                    <a:pt x="22616" y="1007"/>
                    <a:pt x="2369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5"/>
            <p:cNvSpPr/>
            <p:nvPr/>
          </p:nvSpPr>
          <p:spPr>
            <a:xfrm>
              <a:off x="2064100" y="3436450"/>
              <a:ext cx="475" cy="275"/>
            </a:xfrm>
            <a:custGeom>
              <a:avLst/>
              <a:gdLst/>
              <a:ahLst/>
              <a:cxnLst/>
              <a:rect l="l" t="t" r="r" b="b"/>
              <a:pathLst>
                <a:path w="19" h="11" extrusionOk="0">
                  <a:moveTo>
                    <a:pt x="5" y="0"/>
                  </a:moveTo>
                  <a:cubicBezTo>
                    <a:pt x="0" y="0"/>
                    <a:pt x="0" y="3"/>
                    <a:pt x="2" y="6"/>
                  </a:cubicBezTo>
                  <a:cubicBezTo>
                    <a:pt x="6" y="8"/>
                    <a:pt x="12" y="10"/>
                    <a:pt x="15" y="10"/>
                  </a:cubicBezTo>
                  <a:cubicBezTo>
                    <a:pt x="18" y="10"/>
                    <a:pt x="18" y="8"/>
                    <a:pt x="17" y="5"/>
                  </a:cubicBezTo>
                  <a:cubicBezTo>
                    <a:pt x="15" y="0"/>
                    <a:pt x="8" y="0"/>
                    <a:pt x="5" y="0"/>
                  </a:cubicBezTo>
                  <a:close/>
                </a:path>
              </a:pathLst>
            </a:custGeom>
            <a:solidFill>
              <a:srgbClr val="CA7E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683145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Effect transition="in" filter="circle(in)">
                                      <p:cBhvr>
                                        <p:cTn id="7" dur="2000"/>
                                        <p:tgtEl>
                                          <p:spTgt spid="86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65"/>
                                        </p:tgtEl>
                                        <p:attrNameLst>
                                          <p:attrName>style.visibility</p:attrName>
                                        </p:attrNameLst>
                                      </p:cBhvr>
                                      <p:to>
                                        <p:strVal val="visible"/>
                                      </p:to>
                                    </p:set>
                                    <p:animEffect transition="in" filter="circle(in)">
                                      <p:cBhvr>
                                        <p:cTn id="10" dur="2000"/>
                                        <p:tgtEl>
                                          <p:spTgt spid="865"/>
                                        </p:tgtEl>
                                      </p:cBhvr>
                                    </p:animEffect>
                                  </p:childTnLst>
                                </p:cTn>
                              </p:par>
                              <p:par>
                                <p:cTn id="11" presetID="6" presetClass="entr" presetSubtype="16" fill="hold" nodeType="withEffect">
                                  <p:stCondLst>
                                    <p:cond delay="0"/>
                                  </p:stCondLst>
                                  <p:childTnLst>
                                    <p:set>
                                      <p:cBhvr>
                                        <p:cTn id="12" dur="1" fill="hold">
                                          <p:stCondLst>
                                            <p:cond delay="0"/>
                                          </p:stCondLst>
                                        </p:cTn>
                                        <p:tgtEl>
                                          <p:spTgt spid="866"/>
                                        </p:tgtEl>
                                        <p:attrNameLst>
                                          <p:attrName>style.visibility</p:attrName>
                                        </p:attrNameLst>
                                      </p:cBhvr>
                                      <p:to>
                                        <p:strVal val="visible"/>
                                      </p:to>
                                    </p:set>
                                    <p:animEffect transition="in" filter="circle(in)">
                                      <p:cBhvr>
                                        <p:cTn id="13" dur="2000"/>
                                        <p:tgtEl>
                                          <p:spTgt spid="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 grpId="0" animBg="1"/>
      <p:bldP spid="8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9"/>
          <p:cNvSpPr/>
          <p:nvPr/>
        </p:nvSpPr>
        <p:spPr>
          <a:xfrm flipH="1">
            <a:off x="162934" y="1732492"/>
            <a:ext cx="2248604" cy="695547"/>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29"/>
          <p:cNvSpPr/>
          <p:nvPr/>
        </p:nvSpPr>
        <p:spPr>
          <a:xfrm>
            <a:off x="10116734" y="371559"/>
            <a:ext cx="2248604" cy="695547"/>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pic>
        <p:nvPicPr>
          <p:cNvPr id="794" name="图片 8">
            <a:extLst>
              <a:ext uri="{FF2B5EF4-FFF2-40B4-BE49-F238E27FC236}">
                <a16:creationId xmlns:a16="http://schemas.microsoft.com/office/drawing/2014/main" id="{8B052E45-32AF-7CFC-57EE-679A35DCCFB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2" y="17517"/>
            <a:ext cx="2261858" cy="2261858"/>
          </a:xfrm>
          <a:prstGeom prst="rect">
            <a:avLst/>
          </a:prstGeom>
        </p:spPr>
      </p:pic>
      <p:grpSp>
        <p:nvGrpSpPr>
          <p:cNvPr id="790" name="Google Shape;436;p31">
            <a:extLst>
              <a:ext uri="{FF2B5EF4-FFF2-40B4-BE49-F238E27FC236}">
                <a16:creationId xmlns:a16="http://schemas.microsoft.com/office/drawing/2014/main" id="{398F55DF-9147-8637-69E9-25FFE3F739FE}"/>
              </a:ext>
            </a:extLst>
          </p:cNvPr>
          <p:cNvGrpSpPr/>
          <p:nvPr/>
        </p:nvGrpSpPr>
        <p:grpSpPr>
          <a:xfrm>
            <a:off x="9546550" y="-121239"/>
            <a:ext cx="2645463" cy="1211956"/>
            <a:chOff x="-2353813" y="170553"/>
            <a:chExt cx="2077588" cy="951798"/>
          </a:xfrm>
        </p:grpSpPr>
        <p:sp>
          <p:nvSpPr>
            <p:cNvPr id="791" name="Google Shape;437;p31">
              <a:extLst>
                <a:ext uri="{FF2B5EF4-FFF2-40B4-BE49-F238E27FC236}">
                  <a16:creationId xmlns:a16="http://schemas.microsoft.com/office/drawing/2014/main" id="{57506D21-A1CE-CB97-1EB1-8E3EBB058132}"/>
                </a:ext>
              </a:extLst>
            </p:cNvPr>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2" name="Google Shape;438;p31">
              <a:extLst>
                <a:ext uri="{FF2B5EF4-FFF2-40B4-BE49-F238E27FC236}">
                  <a16:creationId xmlns:a16="http://schemas.microsoft.com/office/drawing/2014/main" id="{A92AD31B-00F8-FEA9-DEFB-74FF7344D97E}"/>
                </a:ext>
              </a:extLst>
            </p:cNvPr>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3" name="Google Shape;439;p31">
              <a:extLst>
                <a:ext uri="{FF2B5EF4-FFF2-40B4-BE49-F238E27FC236}">
                  <a16:creationId xmlns:a16="http://schemas.microsoft.com/office/drawing/2014/main" id="{AC07E1EB-5B67-FF7D-6151-E72A2DEC1C64}"/>
                </a:ext>
              </a:extLst>
            </p:cNvPr>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5" name="Google Shape;440;p31">
              <a:extLst>
                <a:ext uri="{FF2B5EF4-FFF2-40B4-BE49-F238E27FC236}">
                  <a16:creationId xmlns:a16="http://schemas.microsoft.com/office/drawing/2014/main" id="{93495F0F-2128-A04C-8CB8-F72A0A7CBAC3}"/>
                </a:ext>
              </a:extLst>
            </p:cNvPr>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6" name="Google Shape;441;p31">
              <a:extLst>
                <a:ext uri="{FF2B5EF4-FFF2-40B4-BE49-F238E27FC236}">
                  <a16:creationId xmlns:a16="http://schemas.microsoft.com/office/drawing/2014/main" id="{96E7CA6D-98DF-4192-3F6E-19240FFD3867}"/>
                </a:ext>
              </a:extLst>
            </p:cNvPr>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7" name="Google Shape;442;p31">
              <a:extLst>
                <a:ext uri="{FF2B5EF4-FFF2-40B4-BE49-F238E27FC236}">
                  <a16:creationId xmlns:a16="http://schemas.microsoft.com/office/drawing/2014/main" id="{0668B071-FA42-4236-3580-EBE350EA7A60}"/>
                </a:ext>
              </a:extLst>
            </p:cNvPr>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4" name="TextBox 3">
            <a:extLst>
              <a:ext uri="{FF2B5EF4-FFF2-40B4-BE49-F238E27FC236}">
                <a16:creationId xmlns:a16="http://schemas.microsoft.com/office/drawing/2014/main" id="{3B17E76E-E22B-7C05-75D8-984D180EF0C3}"/>
              </a:ext>
            </a:extLst>
          </p:cNvPr>
          <p:cNvSpPr txBox="1"/>
          <p:nvPr/>
        </p:nvSpPr>
        <p:spPr>
          <a:xfrm>
            <a:off x="1287236" y="1312420"/>
            <a:ext cx="5760720" cy="4893647"/>
          </a:xfrm>
          <a:prstGeom prst="rect">
            <a:avLst/>
          </a:prstGeom>
          <a:noFill/>
        </p:spPr>
        <p:txBody>
          <a:bodyPr wrap="square">
            <a:spAutoFit/>
          </a:bodyPr>
          <a:lstStyle/>
          <a:p>
            <a:pPr algn="just"/>
            <a:r>
              <a:rPr lang="en-US" sz="240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Mối liên hệ giữa chủ đề, tư tưởng và cảm hứng chủ đạo: Chủ đề là vấn đề chủ yếu mà tác giả nêu lên trong tác phẩm (ở đây là sức mạnh và giá trị của tự do); tư tưởng là cách nhận thức, lí giải và thái độ của tác giả đối với vấn đề đó (ở đây là sự ca ngợi, bảo vệ và ủng hộ tự do trong bất kì hoàn cảnh nào dù có đau thương đến đâu); cảm hứng chủ đạo là trạng thái tình cảm mạnh mẽ của tác giả gắn với tư tưởng đó (ở đây là nỗi khao khát và say mê tự do trong những khó khăn, bom đạn chiến tranh và hoàn cảnh đất nước bị chiếm đóng).</a:t>
            </a:r>
            <a:endParaRPr lang="en-US" sz="2400">
              <a:solidFill>
                <a:schemeClr val="accent1">
                  <a:lumMod val="1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F5333397-D407-7849-ABA0-5DB3E9D55AC2}"/>
              </a:ext>
            </a:extLst>
          </p:cNvPr>
          <p:cNvPicPr>
            <a:picLocks noChangeAspect="1"/>
          </p:cNvPicPr>
          <p:nvPr/>
        </p:nvPicPr>
        <p:blipFill>
          <a:blip r:embed="rId4"/>
          <a:stretch>
            <a:fillRect/>
          </a:stretch>
        </p:blipFill>
        <p:spPr>
          <a:xfrm>
            <a:off x="6751487" y="1990919"/>
            <a:ext cx="5214615" cy="4215148"/>
          </a:xfrm>
          <a:prstGeom prst="rect">
            <a:avLst/>
          </a:prstGeom>
        </p:spPr>
      </p:pic>
    </p:spTree>
    <p:extLst>
      <p:ext uri="{BB962C8B-B14F-4D97-AF65-F5344CB8AC3E}">
        <p14:creationId xmlns:p14="http://schemas.microsoft.com/office/powerpoint/2010/main" val="1352290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35"/>
          <p:cNvSpPr/>
          <p:nvPr/>
        </p:nvSpPr>
        <p:spPr>
          <a:xfrm>
            <a:off x="2126334" y="719348"/>
            <a:ext cx="3969655" cy="790024"/>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 </a:t>
            </a:r>
            <a:endParaRPr sz="1867" kern="0">
              <a:solidFill>
                <a:srgbClr val="000000"/>
              </a:solidFill>
              <a:latin typeface="Arial"/>
              <a:cs typeface="Arial"/>
              <a:sym typeface="Arial"/>
            </a:endParaRPr>
          </a:p>
        </p:txBody>
      </p:sp>
      <p:sp>
        <p:nvSpPr>
          <p:cNvPr id="865" name="Google Shape;865;p35"/>
          <p:cNvSpPr txBox="1">
            <a:spLocks noGrp="1"/>
          </p:cNvSpPr>
          <p:nvPr>
            <p:ph type="title"/>
          </p:nvPr>
        </p:nvSpPr>
        <p:spPr>
          <a:xfrm>
            <a:off x="3684025" y="1729087"/>
            <a:ext cx="7092000" cy="3379200"/>
          </a:xfrm>
          <a:prstGeom prst="rect">
            <a:avLst/>
          </a:prstGeom>
        </p:spPr>
        <p:txBody>
          <a:bodyPr spcFirstLastPara="1" wrap="square" lIns="121900" tIns="121900" rIns="121900" bIns="121900" anchor="ctr" anchorCtr="0">
            <a:noAutofit/>
          </a:bodyPr>
          <a:lstStyle/>
          <a:p>
            <a:r>
              <a:rPr lang="en" sz="10000">
                <a:latin typeface="Times New Roman" panose="02020603050405020304" pitchFamily="18" charset="0"/>
                <a:cs typeface="Times New Roman" panose="02020603050405020304" pitchFamily="18" charset="0"/>
              </a:rPr>
              <a:t>Hoạt động </a:t>
            </a:r>
            <a:r>
              <a:rPr lang="en" sz="10000" smtClean="0">
                <a:latin typeface="Times New Roman" panose="02020603050405020304" pitchFamily="18" charset="0"/>
                <a:cs typeface="Times New Roman" panose="02020603050405020304" pitchFamily="18" charset="0"/>
              </a:rPr>
              <a:t>vận </a:t>
            </a:r>
            <a:r>
              <a:rPr lang="en" sz="10000">
                <a:latin typeface="Times New Roman" panose="02020603050405020304" pitchFamily="18" charset="0"/>
                <a:cs typeface="Times New Roman" panose="02020603050405020304" pitchFamily="18" charset="0"/>
              </a:rPr>
              <a:t>dụng</a:t>
            </a:r>
            <a:endParaRPr sz="10000">
              <a:latin typeface="Times New Roman" panose="02020603050405020304" pitchFamily="18" charset="0"/>
              <a:cs typeface="Times New Roman" panose="02020603050405020304" pitchFamily="18" charset="0"/>
            </a:endParaRPr>
          </a:p>
        </p:txBody>
      </p:sp>
      <p:grpSp>
        <p:nvGrpSpPr>
          <p:cNvPr id="866" name="Google Shape;866;p35"/>
          <p:cNvGrpSpPr/>
          <p:nvPr/>
        </p:nvGrpSpPr>
        <p:grpSpPr>
          <a:xfrm>
            <a:off x="-191501" y="3637826"/>
            <a:ext cx="4774719" cy="3061633"/>
            <a:chOff x="270675" y="2932225"/>
            <a:chExt cx="2721775" cy="1745250"/>
          </a:xfrm>
        </p:grpSpPr>
        <p:sp>
          <p:nvSpPr>
            <p:cNvPr id="867" name="Google Shape;867;p35"/>
            <p:cNvSpPr/>
            <p:nvPr/>
          </p:nvSpPr>
          <p:spPr>
            <a:xfrm>
              <a:off x="1834075" y="4228425"/>
              <a:ext cx="770750" cy="369225"/>
            </a:xfrm>
            <a:custGeom>
              <a:avLst/>
              <a:gdLst/>
              <a:ahLst/>
              <a:cxnLst/>
              <a:rect l="l" t="t" r="r" b="b"/>
              <a:pathLst>
                <a:path w="30830" h="14769" extrusionOk="0">
                  <a:moveTo>
                    <a:pt x="12377" y="0"/>
                  </a:moveTo>
                  <a:cubicBezTo>
                    <a:pt x="12187" y="0"/>
                    <a:pt x="11935" y="93"/>
                    <a:pt x="12007" y="175"/>
                  </a:cubicBezTo>
                  <a:cubicBezTo>
                    <a:pt x="13666" y="2010"/>
                    <a:pt x="15120" y="4041"/>
                    <a:pt x="16513" y="6081"/>
                  </a:cubicBezTo>
                  <a:cubicBezTo>
                    <a:pt x="14677" y="6376"/>
                    <a:pt x="12926" y="7017"/>
                    <a:pt x="11348" y="8132"/>
                  </a:cubicBezTo>
                  <a:cubicBezTo>
                    <a:pt x="11254" y="8197"/>
                    <a:pt x="11401" y="8232"/>
                    <a:pt x="11563" y="8232"/>
                  </a:cubicBezTo>
                  <a:cubicBezTo>
                    <a:pt x="11679" y="8232"/>
                    <a:pt x="11803" y="8214"/>
                    <a:pt x="11855" y="8178"/>
                  </a:cubicBezTo>
                  <a:cubicBezTo>
                    <a:pt x="13316" y="7143"/>
                    <a:pt x="14947" y="6556"/>
                    <a:pt x="16657" y="6287"/>
                  </a:cubicBezTo>
                  <a:cubicBezTo>
                    <a:pt x="16659" y="6290"/>
                    <a:pt x="16660" y="6293"/>
                    <a:pt x="16663" y="6294"/>
                  </a:cubicBezTo>
                  <a:cubicBezTo>
                    <a:pt x="16694" y="6341"/>
                    <a:pt x="16765" y="6355"/>
                    <a:pt x="16838" y="6355"/>
                  </a:cubicBezTo>
                  <a:cubicBezTo>
                    <a:pt x="16909" y="6355"/>
                    <a:pt x="16981" y="6342"/>
                    <a:pt x="17023" y="6332"/>
                  </a:cubicBezTo>
                  <a:cubicBezTo>
                    <a:pt x="17307" y="6269"/>
                    <a:pt x="17595" y="6240"/>
                    <a:pt x="17887" y="6240"/>
                  </a:cubicBezTo>
                  <a:cubicBezTo>
                    <a:pt x="19512" y="6240"/>
                    <a:pt x="21213" y="7134"/>
                    <a:pt x="22579" y="7837"/>
                  </a:cubicBezTo>
                  <a:cubicBezTo>
                    <a:pt x="23992" y="8563"/>
                    <a:pt x="25333" y="9425"/>
                    <a:pt x="26641" y="10322"/>
                  </a:cubicBezTo>
                  <a:cubicBezTo>
                    <a:pt x="26669" y="10342"/>
                    <a:pt x="26717" y="10350"/>
                    <a:pt x="26773" y="10350"/>
                  </a:cubicBezTo>
                  <a:cubicBezTo>
                    <a:pt x="26970" y="10350"/>
                    <a:pt x="27264" y="10248"/>
                    <a:pt x="27121" y="10151"/>
                  </a:cubicBezTo>
                  <a:cubicBezTo>
                    <a:pt x="24849" y="8592"/>
                    <a:pt x="21990" y="6557"/>
                    <a:pt x="19115" y="6105"/>
                  </a:cubicBezTo>
                  <a:lnTo>
                    <a:pt x="19115" y="6105"/>
                  </a:lnTo>
                  <a:cubicBezTo>
                    <a:pt x="22909" y="6115"/>
                    <a:pt x="26891" y="7339"/>
                    <a:pt x="30195" y="8546"/>
                  </a:cubicBezTo>
                  <a:cubicBezTo>
                    <a:pt x="30214" y="8554"/>
                    <a:pt x="30240" y="8557"/>
                    <a:pt x="30270" y="8557"/>
                  </a:cubicBezTo>
                  <a:cubicBezTo>
                    <a:pt x="30463" y="8557"/>
                    <a:pt x="30829" y="8424"/>
                    <a:pt x="30671" y="8366"/>
                  </a:cubicBezTo>
                  <a:cubicBezTo>
                    <a:pt x="27216" y="7101"/>
                    <a:pt x="23105" y="5878"/>
                    <a:pt x="19167" y="5878"/>
                  </a:cubicBezTo>
                  <a:cubicBezTo>
                    <a:pt x="18467" y="5878"/>
                    <a:pt x="17773" y="5917"/>
                    <a:pt x="17089" y="6000"/>
                  </a:cubicBezTo>
                  <a:cubicBezTo>
                    <a:pt x="16791" y="5567"/>
                    <a:pt x="16490" y="5137"/>
                    <a:pt x="16185" y="4709"/>
                  </a:cubicBezTo>
                  <a:cubicBezTo>
                    <a:pt x="15044" y="3106"/>
                    <a:pt x="13873" y="1511"/>
                    <a:pt x="12551" y="51"/>
                  </a:cubicBezTo>
                  <a:cubicBezTo>
                    <a:pt x="12519" y="15"/>
                    <a:pt x="12453" y="0"/>
                    <a:pt x="12377" y="0"/>
                  </a:cubicBezTo>
                  <a:close/>
                  <a:moveTo>
                    <a:pt x="3028" y="1292"/>
                  </a:moveTo>
                  <a:cubicBezTo>
                    <a:pt x="2847" y="1292"/>
                    <a:pt x="2615" y="1374"/>
                    <a:pt x="2674" y="1481"/>
                  </a:cubicBezTo>
                  <a:cubicBezTo>
                    <a:pt x="3848" y="3628"/>
                    <a:pt x="4785" y="5918"/>
                    <a:pt x="5659" y="8203"/>
                  </a:cubicBezTo>
                  <a:cubicBezTo>
                    <a:pt x="5349" y="8182"/>
                    <a:pt x="5040" y="8171"/>
                    <a:pt x="4730" y="8171"/>
                  </a:cubicBezTo>
                  <a:cubicBezTo>
                    <a:pt x="3225" y="8171"/>
                    <a:pt x="1727" y="8423"/>
                    <a:pt x="265" y="9008"/>
                  </a:cubicBezTo>
                  <a:cubicBezTo>
                    <a:pt x="0" y="9113"/>
                    <a:pt x="231" y="9186"/>
                    <a:pt x="426" y="9186"/>
                  </a:cubicBezTo>
                  <a:cubicBezTo>
                    <a:pt x="485" y="9186"/>
                    <a:pt x="541" y="9180"/>
                    <a:pt x="579" y="9165"/>
                  </a:cubicBezTo>
                  <a:cubicBezTo>
                    <a:pt x="1909" y="8632"/>
                    <a:pt x="3278" y="8403"/>
                    <a:pt x="4659" y="8403"/>
                  </a:cubicBezTo>
                  <a:cubicBezTo>
                    <a:pt x="5024" y="8403"/>
                    <a:pt x="5389" y="8419"/>
                    <a:pt x="5755" y="8449"/>
                  </a:cubicBezTo>
                  <a:cubicBezTo>
                    <a:pt x="5759" y="8463"/>
                    <a:pt x="5764" y="8474"/>
                    <a:pt x="5770" y="8486"/>
                  </a:cubicBezTo>
                  <a:cubicBezTo>
                    <a:pt x="5800" y="8567"/>
                    <a:pt x="5918" y="8570"/>
                    <a:pt x="5991" y="8571"/>
                  </a:cubicBezTo>
                  <a:cubicBezTo>
                    <a:pt x="7941" y="8599"/>
                    <a:pt x="9760" y="10159"/>
                    <a:pt x="11157" y="11357"/>
                  </a:cubicBezTo>
                  <a:cubicBezTo>
                    <a:pt x="12361" y="12391"/>
                    <a:pt x="13468" y="13543"/>
                    <a:pt x="14533" y="14718"/>
                  </a:cubicBezTo>
                  <a:cubicBezTo>
                    <a:pt x="14566" y="14754"/>
                    <a:pt x="14631" y="14768"/>
                    <a:pt x="14707" y="14768"/>
                  </a:cubicBezTo>
                  <a:cubicBezTo>
                    <a:pt x="14898" y="14768"/>
                    <a:pt x="15150" y="14674"/>
                    <a:pt x="15076" y="14593"/>
                  </a:cubicBezTo>
                  <a:cubicBezTo>
                    <a:pt x="13233" y="12554"/>
                    <a:pt x="11029" y="10098"/>
                    <a:pt x="8410" y="8912"/>
                  </a:cubicBezTo>
                  <a:lnTo>
                    <a:pt x="8410" y="8912"/>
                  </a:lnTo>
                  <a:cubicBezTo>
                    <a:pt x="12035" y="9851"/>
                    <a:pt x="15554" y="11930"/>
                    <a:pt x="18433" y="13837"/>
                  </a:cubicBezTo>
                  <a:cubicBezTo>
                    <a:pt x="18459" y="13853"/>
                    <a:pt x="18502" y="13861"/>
                    <a:pt x="18553" y="13861"/>
                  </a:cubicBezTo>
                  <a:cubicBezTo>
                    <a:pt x="18749" y="13861"/>
                    <a:pt x="19056" y="13750"/>
                    <a:pt x="18906" y="13656"/>
                  </a:cubicBezTo>
                  <a:cubicBezTo>
                    <a:pt x="15292" y="11263"/>
                    <a:pt x="10809" y="8748"/>
                    <a:pt x="6285" y="8257"/>
                  </a:cubicBezTo>
                  <a:cubicBezTo>
                    <a:pt x="6284" y="8251"/>
                    <a:pt x="6276" y="8251"/>
                    <a:pt x="6274" y="8247"/>
                  </a:cubicBezTo>
                  <a:cubicBezTo>
                    <a:pt x="6044" y="7647"/>
                    <a:pt x="5806" y="7052"/>
                    <a:pt x="5564" y="6459"/>
                  </a:cubicBezTo>
                  <a:cubicBezTo>
                    <a:pt x="4859" y="4728"/>
                    <a:pt x="4118" y="2998"/>
                    <a:pt x="3218" y="1357"/>
                  </a:cubicBezTo>
                  <a:cubicBezTo>
                    <a:pt x="3193" y="1311"/>
                    <a:pt x="3116" y="1292"/>
                    <a:pt x="3028" y="129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8" name="Google Shape;868;p35"/>
            <p:cNvSpPr/>
            <p:nvPr/>
          </p:nvSpPr>
          <p:spPr>
            <a:xfrm>
              <a:off x="1476600" y="3017500"/>
              <a:ext cx="1341900" cy="1315075"/>
            </a:xfrm>
            <a:custGeom>
              <a:avLst/>
              <a:gdLst/>
              <a:ahLst/>
              <a:cxnLst/>
              <a:rect l="l" t="t" r="r" b="b"/>
              <a:pathLst>
                <a:path w="53676" h="52603" extrusionOk="0">
                  <a:moveTo>
                    <a:pt x="39947" y="0"/>
                  </a:moveTo>
                  <a:cubicBezTo>
                    <a:pt x="35636" y="0"/>
                    <a:pt x="31609" y="1888"/>
                    <a:pt x="29008" y="4675"/>
                  </a:cubicBezTo>
                  <a:cubicBezTo>
                    <a:pt x="23453" y="10720"/>
                    <a:pt x="17408" y="19379"/>
                    <a:pt x="11526" y="24934"/>
                  </a:cubicBezTo>
                  <a:cubicBezTo>
                    <a:pt x="6460" y="29671"/>
                    <a:pt x="1" y="36697"/>
                    <a:pt x="3922" y="44376"/>
                  </a:cubicBezTo>
                  <a:cubicBezTo>
                    <a:pt x="7167" y="50490"/>
                    <a:pt x="15328" y="52602"/>
                    <a:pt x="22642" y="52602"/>
                  </a:cubicBezTo>
                  <a:cubicBezTo>
                    <a:pt x="24901" y="52602"/>
                    <a:pt x="27080" y="52401"/>
                    <a:pt x="29008" y="52053"/>
                  </a:cubicBezTo>
                  <a:cubicBezTo>
                    <a:pt x="38484" y="50583"/>
                    <a:pt x="53676" y="40616"/>
                    <a:pt x="50408" y="20357"/>
                  </a:cubicBezTo>
                  <a:cubicBezTo>
                    <a:pt x="49493" y="14676"/>
                    <a:pt x="53022" y="9087"/>
                    <a:pt x="50082" y="3858"/>
                  </a:cubicBezTo>
                  <a:lnTo>
                    <a:pt x="49757" y="3695"/>
                  </a:lnTo>
                  <a:cubicBezTo>
                    <a:pt x="46656" y="1087"/>
                    <a:pt x="43219" y="0"/>
                    <a:pt x="3994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9" name="Google Shape;869;p35"/>
            <p:cNvSpPr/>
            <p:nvPr/>
          </p:nvSpPr>
          <p:spPr>
            <a:xfrm>
              <a:off x="270675" y="3787850"/>
              <a:ext cx="1370375" cy="889625"/>
            </a:xfrm>
            <a:custGeom>
              <a:avLst/>
              <a:gdLst/>
              <a:ahLst/>
              <a:cxnLst/>
              <a:rect l="l" t="t" r="r" b="b"/>
              <a:pathLst>
                <a:path w="54815" h="35585" extrusionOk="0">
                  <a:moveTo>
                    <a:pt x="54205" y="0"/>
                  </a:moveTo>
                  <a:cubicBezTo>
                    <a:pt x="40624" y="9119"/>
                    <a:pt x="28066" y="17726"/>
                    <a:pt x="10585" y="24016"/>
                  </a:cubicBezTo>
                  <a:cubicBezTo>
                    <a:pt x="8727" y="24684"/>
                    <a:pt x="913" y="27583"/>
                    <a:pt x="204" y="30030"/>
                  </a:cubicBezTo>
                  <a:cubicBezTo>
                    <a:pt x="1" y="30731"/>
                    <a:pt x="624" y="30988"/>
                    <a:pt x="1632" y="30988"/>
                  </a:cubicBezTo>
                  <a:cubicBezTo>
                    <a:pt x="3910" y="30988"/>
                    <a:pt x="8154" y="29680"/>
                    <a:pt x="9286" y="29227"/>
                  </a:cubicBezTo>
                  <a:lnTo>
                    <a:pt x="9286" y="29227"/>
                  </a:lnTo>
                  <a:cubicBezTo>
                    <a:pt x="6673" y="30369"/>
                    <a:pt x="5618" y="30890"/>
                    <a:pt x="4036" y="32367"/>
                  </a:cubicBezTo>
                  <a:cubicBezTo>
                    <a:pt x="2411" y="33888"/>
                    <a:pt x="2863" y="35584"/>
                    <a:pt x="5054" y="35584"/>
                  </a:cubicBezTo>
                  <a:cubicBezTo>
                    <a:pt x="6181" y="35584"/>
                    <a:pt x="7768" y="35135"/>
                    <a:pt x="9770" y="33982"/>
                  </a:cubicBezTo>
                  <a:cubicBezTo>
                    <a:pt x="17803" y="29351"/>
                    <a:pt x="37744" y="14357"/>
                    <a:pt x="49497" y="14357"/>
                  </a:cubicBezTo>
                  <a:cubicBezTo>
                    <a:pt x="51557" y="14357"/>
                    <a:pt x="53366" y="14817"/>
                    <a:pt x="54815" y="15875"/>
                  </a:cubicBezTo>
                  <a:lnTo>
                    <a:pt x="54205"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5"/>
            <p:cNvSpPr/>
            <p:nvPr/>
          </p:nvSpPr>
          <p:spPr>
            <a:xfrm>
              <a:off x="1023350" y="2932225"/>
              <a:ext cx="1678175" cy="1516175"/>
            </a:xfrm>
            <a:custGeom>
              <a:avLst/>
              <a:gdLst/>
              <a:ahLst/>
              <a:cxnLst/>
              <a:rect l="l" t="t" r="r" b="b"/>
              <a:pathLst>
                <a:path w="67127" h="60647" extrusionOk="0">
                  <a:moveTo>
                    <a:pt x="35925" y="1"/>
                  </a:moveTo>
                  <a:cubicBezTo>
                    <a:pt x="35364" y="1"/>
                    <a:pt x="35078" y="410"/>
                    <a:pt x="35488" y="1641"/>
                  </a:cubicBezTo>
                  <a:cubicBezTo>
                    <a:pt x="36731" y="4816"/>
                    <a:pt x="42391" y="5506"/>
                    <a:pt x="45014" y="6609"/>
                  </a:cubicBezTo>
                  <a:cubicBezTo>
                    <a:pt x="44814" y="6632"/>
                    <a:pt x="44546" y="6640"/>
                    <a:pt x="44234" y="6640"/>
                  </a:cubicBezTo>
                  <a:cubicBezTo>
                    <a:pt x="43447" y="6640"/>
                    <a:pt x="42379" y="6589"/>
                    <a:pt x="41406" y="6589"/>
                  </a:cubicBezTo>
                  <a:cubicBezTo>
                    <a:pt x="40367" y="6589"/>
                    <a:pt x="39437" y="6647"/>
                    <a:pt x="39079" y="6886"/>
                  </a:cubicBezTo>
                  <a:cubicBezTo>
                    <a:pt x="37421" y="8128"/>
                    <a:pt x="42806" y="8541"/>
                    <a:pt x="43634" y="8541"/>
                  </a:cubicBezTo>
                  <a:cubicBezTo>
                    <a:pt x="44727" y="8541"/>
                    <a:pt x="45785" y="8518"/>
                    <a:pt x="46821" y="8436"/>
                  </a:cubicBezTo>
                  <a:lnTo>
                    <a:pt x="46821" y="8436"/>
                  </a:lnTo>
                  <a:cubicBezTo>
                    <a:pt x="41351" y="14460"/>
                    <a:pt x="35425" y="22893"/>
                    <a:pt x="29654" y="28343"/>
                  </a:cubicBezTo>
                  <a:cubicBezTo>
                    <a:pt x="28071" y="29824"/>
                    <a:pt x="26352" y="31528"/>
                    <a:pt x="24855" y="33406"/>
                  </a:cubicBezTo>
                  <a:lnTo>
                    <a:pt x="23342" y="34734"/>
                  </a:lnTo>
                  <a:cubicBezTo>
                    <a:pt x="22020" y="36253"/>
                    <a:pt x="21185" y="37086"/>
                    <a:pt x="19687" y="38474"/>
                  </a:cubicBezTo>
                  <a:cubicBezTo>
                    <a:pt x="16419" y="41578"/>
                    <a:pt x="13151" y="44681"/>
                    <a:pt x="10211" y="48114"/>
                  </a:cubicBezTo>
                  <a:cubicBezTo>
                    <a:pt x="8085" y="50402"/>
                    <a:pt x="571" y="56610"/>
                    <a:pt x="82" y="59714"/>
                  </a:cubicBezTo>
                  <a:cubicBezTo>
                    <a:pt x="1" y="60332"/>
                    <a:pt x="684" y="60647"/>
                    <a:pt x="1979" y="60647"/>
                  </a:cubicBezTo>
                  <a:cubicBezTo>
                    <a:pt x="5830" y="60647"/>
                    <a:pt x="15093" y="57863"/>
                    <a:pt x="25766" y="51993"/>
                  </a:cubicBezTo>
                  <a:cubicBezTo>
                    <a:pt x="33336" y="47829"/>
                    <a:pt x="41614" y="42116"/>
                    <a:pt x="49176" y="34741"/>
                  </a:cubicBezTo>
                  <a:cubicBezTo>
                    <a:pt x="56007" y="28079"/>
                    <a:pt x="60953" y="20337"/>
                    <a:pt x="53341" y="18868"/>
                  </a:cubicBezTo>
                  <a:cubicBezTo>
                    <a:pt x="53190" y="18838"/>
                    <a:pt x="53032" y="18826"/>
                    <a:pt x="52870" y="18826"/>
                  </a:cubicBezTo>
                  <a:cubicBezTo>
                    <a:pt x="51755" y="18826"/>
                    <a:pt x="50392" y="19421"/>
                    <a:pt x="49309" y="19421"/>
                  </a:cubicBezTo>
                  <a:cubicBezTo>
                    <a:pt x="48665" y="19421"/>
                    <a:pt x="48121" y="19211"/>
                    <a:pt x="47786" y="18541"/>
                  </a:cubicBezTo>
                  <a:cubicBezTo>
                    <a:pt x="47131" y="16908"/>
                    <a:pt x="48440" y="14947"/>
                    <a:pt x="49255" y="13639"/>
                  </a:cubicBezTo>
                  <a:cubicBezTo>
                    <a:pt x="51379" y="10209"/>
                    <a:pt x="53830" y="8247"/>
                    <a:pt x="57423" y="6451"/>
                  </a:cubicBezTo>
                  <a:cubicBezTo>
                    <a:pt x="58860" y="5757"/>
                    <a:pt x="60342" y="5470"/>
                    <a:pt x="61827" y="5470"/>
                  </a:cubicBezTo>
                  <a:cubicBezTo>
                    <a:pt x="63611" y="5470"/>
                    <a:pt x="65401" y="5885"/>
                    <a:pt x="67126" y="6507"/>
                  </a:cubicBezTo>
                  <a:cubicBezTo>
                    <a:pt x="64738" y="4711"/>
                    <a:pt x="62177" y="3773"/>
                    <a:pt x="59663" y="3499"/>
                  </a:cubicBezTo>
                  <a:cubicBezTo>
                    <a:pt x="59046" y="3350"/>
                    <a:pt x="58411" y="3289"/>
                    <a:pt x="57752" y="3289"/>
                  </a:cubicBezTo>
                  <a:cubicBezTo>
                    <a:pt x="56827" y="3289"/>
                    <a:pt x="55854" y="3409"/>
                    <a:pt x="54815" y="3573"/>
                  </a:cubicBezTo>
                  <a:cubicBezTo>
                    <a:pt x="53578" y="3768"/>
                    <a:pt x="52249" y="3902"/>
                    <a:pt x="50929" y="3902"/>
                  </a:cubicBezTo>
                  <a:cubicBezTo>
                    <a:pt x="49451" y="3902"/>
                    <a:pt x="47984" y="3734"/>
                    <a:pt x="46671" y="3297"/>
                  </a:cubicBezTo>
                  <a:cubicBezTo>
                    <a:pt x="45759" y="2955"/>
                    <a:pt x="41934" y="264"/>
                    <a:pt x="40546" y="264"/>
                  </a:cubicBezTo>
                  <a:cubicBezTo>
                    <a:pt x="40252" y="264"/>
                    <a:pt x="40068" y="385"/>
                    <a:pt x="40044" y="674"/>
                  </a:cubicBezTo>
                  <a:cubicBezTo>
                    <a:pt x="39906" y="1916"/>
                    <a:pt x="42528" y="3297"/>
                    <a:pt x="43357" y="3851"/>
                  </a:cubicBezTo>
                  <a:cubicBezTo>
                    <a:pt x="41563" y="3851"/>
                    <a:pt x="40044" y="2193"/>
                    <a:pt x="38663" y="1227"/>
                  </a:cubicBezTo>
                  <a:cubicBezTo>
                    <a:pt x="37948" y="751"/>
                    <a:pt x="36685" y="1"/>
                    <a:pt x="3592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5"/>
            <p:cNvSpPr/>
            <p:nvPr/>
          </p:nvSpPr>
          <p:spPr>
            <a:xfrm>
              <a:off x="2396075" y="3503725"/>
              <a:ext cx="324375" cy="610300"/>
            </a:xfrm>
            <a:custGeom>
              <a:avLst/>
              <a:gdLst/>
              <a:ahLst/>
              <a:cxnLst/>
              <a:rect l="l" t="t" r="r" b="b"/>
              <a:pathLst>
                <a:path w="12975" h="24412" extrusionOk="0">
                  <a:moveTo>
                    <a:pt x="7313" y="0"/>
                  </a:moveTo>
                  <a:cubicBezTo>
                    <a:pt x="7184" y="0"/>
                    <a:pt x="7066" y="34"/>
                    <a:pt x="7067" y="105"/>
                  </a:cubicBezTo>
                  <a:cubicBezTo>
                    <a:pt x="7073" y="975"/>
                    <a:pt x="7156" y="1881"/>
                    <a:pt x="6786" y="2695"/>
                  </a:cubicBezTo>
                  <a:cubicBezTo>
                    <a:pt x="6738" y="2801"/>
                    <a:pt x="6944" y="2868"/>
                    <a:pt x="7118" y="2868"/>
                  </a:cubicBezTo>
                  <a:cubicBezTo>
                    <a:pt x="7220" y="2868"/>
                    <a:pt x="7311" y="2845"/>
                    <a:pt x="7334" y="2793"/>
                  </a:cubicBezTo>
                  <a:cubicBezTo>
                    <a:pt x="7716" y="1951"/>
                    <a:pt x="7646" y="1045"/>
                    <a:pt x="7640" y="143"/>
                  </a:cubicBezTo>
                  <a:cubicBezTo>
                    <a:pt x="7639" y="49"/>
                    <a:pt x="7468" y="0"/>
                    <a:pt x="7313" y="0"/>
                  </a:cubicBezTo>
                  <a:close/>
                  <a:moveTo>
                    <a:pt x="9316" y="1942"/>
                  </a:moveTo>
                  <a:cubicBezTo>
                    <a:pt x="9200" y="1942"/>
                    <a:pt x="9102" y="1971"/>
                    <a:pt x="9107" y="2029"/>
                  </a:cubicBezTo>
                  <a:cubicBezTo>
                    <a:pt x="9184" y="3105"/>
                    <a:pt x="9016" y="4165"/>
                    <a:pt x="8912" y="5232"/>
                  </a:cubicBezTo>
                  <a:cubicBezTo>
                    <a:pt x="8902" y="5332"/>
                    <a:pt x="9104" y="5395"/>
                    <a:pt x="9270" y="5395"/>
                  </a:cubicBezTo>
                  <a:cubicBezTo>
                    <a:pt x="9381" y="5395"/>
                    <a:pt x="9476" y="5367"/>
                    <a:pt x="9482" y="5304"/>
                  </a:cubicBezTo>
                  <a:cubicBezTo>
                    <a:pt x="9586" y="4234"/>
                    <a:pt x="9751" y="3175"/>
                    <a:pt x="9676" y="2101"/>
                  </a:cubicBezTo>
                  <a:cubicBezTo>
                    <a:pt x="9668" y="1996"/>
                    <a:pt x="9475" y="1942"/>
                    <a:pt x="9316" y="1942"/>
                  </a:cubicBezTo>
                  <a:close/>
                  <a:moveTo>
                    <a:pt x="11482" y="2415"/>
                  </a:moveTo>
                  <a:cubicBezTo>
                    <a:pt x="11405" y="2415"/>
                    <a:pt x="11348" y="2434"/>
                    <a:pt x="11348" y="2476"/>
                  </a:cubicBezTo>
                  <a:cubicBezTo>
                    <a:pt x="11345" y="3781"/>
                    <a:pt x="11330" y="5076"/>
                    <a:pt x="11055" y="6357"/>
                  </a:cubicBezTo>
                  <a:cubicBezTo>
                    <a:pt x="11030" y="6472"/>
                    <a:pt x="11290" y="6574"/>
                    <a:pt x="11463" y="6574"/>
                  </a:cubicBezTo>
                  <a:cubicBezTo>
                    <a:pt x="11540" y="6574"/>
                    <a:pt x="11599" y="6554"/>
                    <a:pt x="11609" y="6507"/>
                  </a:cubicBezTo>
                  <a:cubicBezTo>
                    <a:pt x="11885" y="5228"/>
                    <a:pt x="11900" y="3932"/>
                    <a:pt x="11902" y="2626"/>
                  </a:cubicBezTo>
                  <a:cubicBezTo>
                    <a:pt x="11902" y="2499"/>
                    <a:pt x="11646" y="2415"/>
                    <a:pt x="11482" y="2415"/>
                  </a:cubicBezTo>
                  <a:close/>
                  <a:moveTo>
                    <a:pt x="8029" y="6207"/>
                  </a:moveTo>
                  <a:cubicBezTo>
                    <a:pt x="7864" y="6207"/>
                    <a:pt x="7653" y="6270"/>
                    <a:pt x="7650" y="6379"/>
                  </a:cubicBezTo>
                  <a:cubicBezTo>
                    <a:pt x="7638" y="7461"/>
                    <a:pt x="7462" y="8526"/>
                    <a:pt x="6879" y="9454"/>
                  </a:cubicBezTo>
                  <a:cubicBezTo>
                    <a:pt x="6844" y="9510"/>
                    <a:pt x="6948" y="9540"/>
                    <a:pt x="7076" y="9540"/>
                  </a:cubicBezTo>
                  <a:cubicBezTo>
                    <a:pt x="7217" y="9540"/>
                    <a:pt x="7388" y="9504"/>
                    <a:pt x="7436" y="9426"/>
                  </a:cubicBezTo>
                  <a:cubicBezTo>
                    <a:pt x="8029" y="8482"/>
                    <a:pt x="8205" y="7387"/>
                    <a:pt x="8219" y="6288"/>
                  </a:cubicBezTo>
                  <a:cubicBezTo>
                    <a:pt x="8219" y="6233"/>
                    <a:pt x="8134" y="6207"/>
                    <a:pt x="8029" y="6207"/>
                  </a:cubicBezTo>
                  <a:close/>
                  <a:moveTo>
                    <a:pt x="12784" y="7761"/>
                  </a:moveTo>
                  <a:cubicBezTo>
                    <a:pt x="12620" y="7761"/>
                    <a:pt x="12408" y="7825"/>
                    <a:pt x="12407" y="7935"/>
                  </a:cubicBezTo>
                  <a:cubicBezTo>
                    <a:pt x="12407" y="8692"/>
                    <a:pt x="12373" y="9416"/>
                    <a:pt x="12122" y="10134"/>
                  </a:cubicBezTo>
                  <a:cubicBezTo>
                    <a:pt x="12096" y="10207"/>
                    <a:pt x="12197" y="10241"/>
                    <a:pt x="12321" y="10241"/>
                  </a:cubicBezTo>
                  <a:cubicBezTo>
                    <a:pt x="12469" y="10241"/>
                    <a:pt x="12648" y="10193"/>
                    <a:pt x="12679" y="10108"/>
                  </a:cubicBezTo>
                  <a:cubicBezTo>
                    <a:pt x="12939" y="9367"/>
                    <a:pt x="12974" y="8621"/>
                    <a:pt x="12974" y="7843"/>
                  </a:cubicBezTo>
                  <a:cubicBezTo>
                    <a:pt x="12974" y="7787"/>
                    <a:pt x="12889" y="7761"/>
                    <a:pt x="12784" y="7761"/>
                  </a:cubicBezTo>
                  <a:close/>
                  <a:moveTo>
                    <a:pt x="9993" y="7283"/>
                  </a:moveTo>
                  <a:cubicBezTo>
                    <a:pt x="9850" y="7283"/>
                    <a:pt x="9701" y="7323"/>
                    <a:pt x="9688" y="7414"/>
                  </a:cubicBezTo>
                  <a:cubicBezTo>
                    <a:pt x="9489" y="8745"/>
                    <a:pt x="9178" y="10031"/>
                    <a:pt x="8627" y="11264"/>
                  </a:cubicBezTo>
                  <a:cubicBezTo>
                    <a:pt x="8589" y="11353"/>
                    <a:pt x="8744" y="11402"/>
                    <a:pt x="8901" y="11402"/>
                  </a:cubicBezTo>
                  <a:cubicBezTo>
                    <a:pt x="9026" y="11402"/>
                    <a:pt x="9153" y="11370"/>
                    <a:pt x="9182" y="11304"/>
                  </a:cubicBezTo>
                  <a:cubicBezTo>
                    <a:pt x="9742" y="10052"/>
                    <a:pt x="10058" y="8746"/>
                    <a:pt x="10258" y="7392"/>
                  </a:cubicBezTo>
                  <a:cubicBezTo>
                    <a:pt x="10270" y="7323"/>
                    <a:pt x="10135" y="7283"/>
                    <a:pt x="9993" y="7283"/>
                  </a:cubicBezTo>
                  <a:close/>
                  <a:moveTo>
                    <a:pt x="4518" y="11149"/>
                  </a:moveTo>
                  <a:cubicBezTo>
                    <a:pt x="4439" y="11149"/>
                    <a:pt x="4374" y="11169"/>
                    <a:pt x="4356" y="11220"/>
                  </a:cubicBezTo>
                  <a:cubicBezTo>
                    <a:pt x="4117" y="11883"/>
                    <a:pt x="3692" y="12455"/>
                    <a:pt x="3306" y="13036"/>
                  </a:cubicBezTo>
                  <a:cubicBezTo>
                    <a:pt x="3229" y="13150"/>
                    <a:pt x="3510" y="13269"/>
                    <a:pt x="3694" y="13269"/>
                  </a:cubicBezTo>
                  <a:cubicBezTo>
                    <a:pt x="3757" y="13269"/>
                    <a:pt x="3808" y="13255"/>
                    <a:pt x="3830" y="13222"/>
                  </a:cubicBezTo>
                  <a:cubicBezTo>
                    <a:pt x="4230" y="12624"/>
                    <a:pt x="4671" y="12029"/>
                    <a:pt x="4916" y="11351"/>
                  </a:cubicBezTo>
                  <a:cubicBezTo>
                    <a:pt x="4951" y="11253"/>
                    <a:pt x="4697" y="11149"/>
                    <a:pt x="4518" y="11149"/>
                  </a:cubicBezTo>
                  <a:close/>
                  <a:moveTo>
                    <a:pt x="7336" y="12140"/>
                  </a:moveTo>
                  <a:cubicBezTo>
                    <a:pt x="7189" y="12140"/>
                    <a:pt x="7011" y="12185"/>
                    <a:pt x="6977" y="12269"/>
                  </a:cubicBezTo>
                  <a:cubicBezTo>
                    <a:pt x="6632" y="13130"/>
                    <a:pt x="6044" y="13866"/>
                    <a:pt x="5449" y="14567"/>
                  </a:cubicBezTo>
                  <a:cubicBezTo>
                    <a:pt x="5375" y="14653"/>
                    <a:pt x="5487" y="14691"/>
                    <a:pt x="5627" y="14691"/>
                  </a:cubicBezTo>
                  <a:cubicBezTo>
                    <a:pt x="5756" y="14691"/>
                    <a:pt x="5910" y="14658"/>
                    <a:pt x="5958" y="14603"/>
                  </a:cubicBezTo>
                  <a:cubicBezTo>
                    <a:pt x="6569" y="13883"/>
                    <a:pt x="7180" y="13125"/>
                    <a:pt x="7535" y="12241"/>
                  </a:cubicBezTo>
                  <a:cubicBezTo>
                    <a:pt x="7563" y="12172"/>
                    <a:pt x="7461" y="12140"/>
                    <a:pt x="7336" y="12140"/>
                  </a:cubicBezTo>
                  <a:close/>
                  <a:moveTo>
                    <a:pt x="11636" y="11936"/>
                  </a:moveTo>
                  <a:cubicBezTo>
                    <a:pt x="11539" y="11936"/>
                    <a:pt x="11456" y="11960"/>
                    <a:pt x="11437" y="12021"/>
                  </a:cubicBezTo>
                  <a:cubicBezTo>
                    <a:pt x="11130" y="12998"/>
                    <a:pt x="10684" y="13913"/>
                    <a:pt x="10190" y="14806"/>
                  </a:cubicBezTo>
                  <a:cubicBezTo>
                    <a:pt x="10128" y="14918"/>
                    <a:pt x="10372" y="15007"/>
                    <a:pt x="10554" y="15007"/>
                  </a:cubicBezTo>
                  <a:cubicBezTo>
                    <a:pt x="10636" y="15007"/>
                    <a:pt x="10705" y="14989"/>
                    <a:pt x="10728" y="14947"/>
                  </a:cubicBezTo>
                  <a:cubicBezTo>
                    <a:pt x="11232" y="14035"/>
                    <a:pt x="11693" y="13102"/>
                    <a:pt x="12004" y="12104"/>
                  </a:cubicBezTo>
                  <a:cubicBezTo>
                    <a:pt x="12033" y="12015"/>
                    <a:pt x="11811" y="11936"/>
                    <a:pt x="11636" y="11936"/>
                  </a:cubicBezTo>
                  <a:close/>
                  <a:moveTo>
                    <a:pt x="1320" y="14856"/>
                  </a:moveTo>
                  <a:cubicBezTo>
                    <a:pt x="1266" y="14856"/>
                    <a:pt x="1220" y="14864"/>
                    <a:pt x="1193" y="14882"/>
                  </a:cubicBezTo>
                  <a:cubicBezTo>
                    <a:pt x="806" y="15151"/>
                    <a:pt x="471" y="15492"/>
                    <a:pt x="95" y="15779"/>
                  </a:cubicBezTo>
                  <a:cubicBezTo>
                    <a:pt x="1" y="15849"/>
                    <a:pt x="243" y="15937"/>
                    <a:pt x="274" y="15945"/>
                  </a:cubicBezTo>
                  <a:cubicBezTo>
                    <a:pt x="325" y="15958"/>
                    <a:pt x="385" y="15969"/>
                    <a:pt x="444" y="15969"/>
                  </a:cubicBezTo>
                  <a:cubicBezTo>
                    <a:pt x="513" y="15969"/>
                    <a:pt x="581" y="15954"/>
                    <a:pt x="634" y="15914"/>
                  </a:cubicBezTo>
                  <a:cubicBezTo>
                    <a:pt x="988" y="15642"/>
                    <a:pt x="1304" y="15319"/>
                    <a:pt x="1669" y="15063"/>
                  </a:cubicBezTo>
                  <a:cubicBezTo>
                    <a:pt x="1815" y="14964"/>
                    <a:pt x="1515" y="14856"/>
                    <a:pt x="1320" y="14856"/>
                  </a:cubicBezTo>
                  <a:close/>
                  <a:moveTo>
                    <a:pt x="7047" y="15906"/>
                  </a:moveTo>
                  <a:cubicBezTo>
                    <a:pt x="6975" y="15906"/>
                    <a:pt x="6915" y="15922"/>
                    <a:pt x="6892" y="15959"/>
                  </a:cubicBezTo>
                  <a:cubicBezTo>
                    <a:pt x="6504" y="16625"/>
                    <a:pt x="6022" y="17208"/>
                    <a:pt x="5436" y="17707"/>
                  </a:cubicBezTo>
                  <a:cubicBezTo>
                    <a:pt x="5351" y="17780"/>
                    <a:pt x="5637" y="17905"/>
                    <a:pt x="5832" y="17905"/>
                  </a:cubicBezTo>
                  <a:cubicBezTo>
                    <a:pt x="5889" y="17905"/>
                    <a:pt x="5938" y="17895"/>
                    <a:pt x="5968" y="17869"/>
                  </a:cubicBezTo>
                  <a:cubicBezTo>
                    <a:pt x="6554" y="17373"/>
                    <a:pt x="7037" y="16786"/>
                    <a:pt x="7425" y="16121"/>
                  </a:cubicBezTo>
                  <a:cubicBezTo>
                    <a:pt x="7492" y="16007"/>
                    <a:pt x="7230" y="15906"/>
                    <a:pt x="7047" y="15906"/>
                  </a:cubicBezTo>
                  <a:close/>
                  <a:moveTo>
                    <a:pt x="3921" y="17106"/>
                  </a:moveTo>
                  <a:cubicBezTo>
                    <a:pt x="3796" y="17106"/>
                    <a:pt x="3654" y="17133"/>
                    <a:pt x="3606" y="17183"/>
                  </a:cubicBezTo>
                  <a:cubicBezTo>
                    <a:pt x="3089" y="17715"/>
                    <a:pt x="2712" y="18358"/>
                    <a:pt x="2247" y="18931"/>
                  </a:cubicBezTo>
                  <a:cubicBezTo>
                    <a:pt x="2171" y="19024"/>
                    <a:pt x="2289" y="19064"/>
                    <a:pt x="2432" y="19064"/>
                  </a:cubicBezTo>
                  <a:cubicBezTo>
                    <a:pt x="2560" y="19064"/>
                    <a:pt x="2708" y="19032"/>
                    <a:pt x="2754" y="18975"/>
                  </a:cubicBezTo>
                  <a:cubicBezTo>
                    <a:pt x="3219" y="18404"/>
                    <a:pt x="3598" y="17759"/>
                    <a:pt x="4113" y="17229"/>
                  </a:cubicBezTo>
                  <a:cubicBezTo>
                    <a:pt x="4194" y="17144"/>
                    <a:pt x="4069" y="17106"/>
                    <a:pt x="3921" y="17106"/>
                  </a:cubicBezTo>
                  <a:close/>
                  <a:moveTo>
                    <a:pt x="9625" y="17290"/>
                  </a:moveTo>
                  <a:cubicBezTo>
                    <a:pt x="9544" y="17290"/>
                    <a:pt x="9472" y="17304"/>
                    <a:pt x="9438" y="17333"/>
                  </a:cubicBezTo>
                  <a:cubicBezTo>
                    <a:pt x="8733" y="17950"/>
                    <a:pt x="8258" y="18783"/>
                    <a:pt x="7660" y="19495"/>
                  </a:cubicBezTo>
                  <a:cubicBezTo>
                    <a:pt x="7598" y="19570"/>
                    <a:pt x="7812" y="19640"/>
                    <a:pt x="7996" y="19640"/>
                  </a:cubicBezTo>
                  <a:cubicBezTo>
                    <a:pt x="8089" y="19640"/>
                    <a:pt x="8175" y="19622"/>
                    <a:pt x="8213" y="19578"/>
                  </a:cubicBezTo>
                  <a:cubicBezTo>
                    <a:pt x="8792" y="18887"/>
                    <a:pt x="9248" y="18064"/>
                    <a:pt x="9930" y="17470"/>
                  </a:cubicBezTo>
                  <a:cubicBezTo>
                    <a:pt x="10049" y="17363"/>
                    <a:pt x="9814" y="17290"/>
                    <a:pt x="9625" y="17290"/>
                  </a:cubicBezTo>
                  <a:close/>
                  <a:moveTo>
                    <a:pt x="5394" y="21728"/>
                  </a:moveTo>
                  <a:cubicBezTo>
                    <a:pt x="5312" y="21728"/>
                    <a:pt x="5245" y="21750"/>
                    <a:pt x="5229" y="21802"/>
                  </a:cubicBezTo>
                  <a:cubicBezTo>
                    <a:pt x="4878" y="22929"/>
                    <a:pt x="3697" y="23528"/>
                    <a:pt x="2820" y="24199"/>
                  </a:cubicBezTo>
                  <a:cubicBezTo>
                    <a:pt x="2728" y="24269"/>
                    <a:pt x="3031" y="24412"/>
                    <a:pt x="3226" y="24412"/>
                  </a:cubicBezTo>
                  <a:cubicBezTo>
                    <a:pt x="3275" y="24412"/>
                    <a:pt x="3317" y="24403"/>
                    <a:pt x="3344" y="24382"/>
                  </a:cubicBezTo>
                  <a:cubicBezTo>
                    <a:pt x="4246" y="23693"/>
                    <a:pt x="5429" y="23083"/>
                    <a:pt x="5787" y="21928"/>
                  </a:cubicBezTo>
                  <a:cubicBezTo>
                    <a:pt x="5819" y="21827"/>
                    <a:pt x="5571" y="21728"/>
                    <a:pt x="5394" y="21728"/>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5"/>
            <p:cNvSpPr/>
            <p:nvPr/>
          </p:nvSpPr>
          <p:spPr>
            <a:xfrm>
              <a:off x="2479875" y="3159750"/>
              <a:ext cx="129950" cy="82075"/>
            </a:xfrm>
            <a:custGeom>
              <a:avLst/>
              <a:gdLst/>
              <a:ahLst/>
              <a:cxnLst/>
              <a:rect l="l" t="t" r="r" b="b"/>
              <a:pathLst>
                <a:path w="5198" h="3283" extrusionOk="0">
                  <a:moveTo>
                    <a:pt x="3894" y="1"/>
                  </a:moveTo>
                  <a:cubicBezTo>
                    <a:pt x="3358" y="1"/>
                    <a:pt x="2680" y="184"/>
                    <a:pt x="2009" y="545"/>
                  </a:cubicBezTo>
                  <a:cubicBezTo>
                    <a:pt x="755" y="1218"/>
                    <a:pt x="1" y="2257"/>
                    <a:pt x="329" y="2862"/>
                  </a:cubicBezTo>
                  <a:cubicBezTo>
                    <a:pt x="480" y="3144"/>
                    <a:pt x="838" y="3283"/>
                    <a:pt x="1304" y="3283"/>
                  </a:cubicBezTo>
                  <a:cubicBezTo>
                    <a:pt x="1840" y="3283"/>
                    <a:pt x="2519" y="3099"/>
                    <a:pt x="3189" y="2738"/>
                  </a:cubicBezTo>
                  <a:cubicBezTo>
                    <a:pt x="4444" y="2064"/>
                    <a:pt x="5197" y="1027"/>
                    <a:pt x="4870" y="422"/>
                  </a:cubicBezTo>
                  <a:cubicBezTo>
                    <a:pt x="4719" y="139"/>
                    <a:pt x="4360" y="1"/>
                    <a:pt x="389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5"/>
            <p:cNvSpPr/>
            <p:nvPr/>
          </p:nvSpPr>
          <p:spPr>
            <a:xfrm>
              <a:off x="2639825" y="2973575"/>
              <a:ext cx="352625" cy="221125"/>
            </a:xfrm>
            <a:custGeom>
              <a:avLst/>
              <a:gdLst/>
              <a:ahLst/>
              <a:cxnLst/>
              <a:rect l="l" t="t" r="r" b="b"/>
              <a:pathLst>
                <a:path w="14105" h="8845" extrusionOk="0">
                  <a:moveTo>
                    <a:pt x="14104" y="0"/>
                  </a:moveTo>
                  <a:lnTo>
                    <a:pt x="890" y="3799"/>
                  </a:lnTo>
                  <a:cubicBezTo>
                    <a:pt x="0" y="6467"/>
                    <a:pt x="517" y="6979"/>
                    <a:pt x="1043" y="6979"/>
                  </a:cubicBezTo>
                  <a:cubicBezTo>
                    <a:pt x="1371" y="6979"/>
                    <a:pt x="1702" y="6781"/>
                    <a:pt x="1702" y="6780"/>
                  </a:cubicBezTo>
                  <a:lnTo>
                    <a:pt x="1702" y="6780"/>
                  </a:lnTo>
                  <a:cubicBezTo>
                    <a:pt x="2041" y="7360"/>
                    <a:pt x="4634" y="8844"/>
                    <a:pt x="4634" y="8844"/>
                  </a:cubicBezTo>
                  <a:cubicBezTo>
                    <a:pt x="6509" y="5355"/>
                    <a:pt x="14104" y="0"/>
                    <a:pt x="14104" y="0"/>
                  </a:cubicBezTo>
                  <a:close/>
                </a:path>
              </a:pathLst>
            </a:custGeom>
            <a:solidFill>
              <a:srgbClr val="907A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4" name="Google Shape;874;p35"/>
            <p:cNvSpPr/>
            <p:nvPr/>
          </p:nvSpPr>
          <p:spPr>
            <a:xfrm>
              <a:off x="2682375" y="2973600"/>
              <a:ext cx="310075" cy="221125"/>
            </a:xfrm>
            <a:custGeom>
              <a:avLst/>
              <a:gdLst/>
              <a:ahLst/>
              <a:cxnLst/>
              <a:rect l="l" t="t" r="r" b="b"/>
              <a:pathLst>
                <a:path w="12403" h="8845" extrusionOk="0">
                  <a:moveTo>
                    <a:pt x="12402" y="1"/>
                  </a:moveTo>
                  <a:lnTo>
                    <a:pt x="0" y="6781"/>
                  </a:lnTo>
                  <a:cubicBezTo>
                    <a:pt x="339" y="7361"/>
                    <a:pt x="2932" y="8845"/>
                    <a:pt x="2932" y="8845"/>
                  </a:cubicBezTo>
                  <a:cubicBezTo>
                    <a:pt x="4807" y="5356"/>
                    <a:pt x="12401" y="1"/>
                    <a:pt x="1240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5" name="Google Shape;875;p35"/>
            <p:cNvSpPr/>
            <p:nvPr/>
          </p:nvSpPr>
          <p:spPr>
            <a:xfrm>
              <a:off x="1025225" y="4032825"/>
              <a:ext cx="542850" cy="395025"/>
            </a:xfrm>
            <a:custGeom>
              <a:avLst/>
              <a:gdLst/>
              <a:ahLst/>
              <a:cxnLst/>
              <a:rect l="l" t="t" r="r" b="b"/>
              <a:pathLst>
                <a:path w="21714" h="15801" extrusionOk="0">
                  <a:moveTo>
                    <a:pt x="21714" y="0"/>
                  </a:moveTo>
                  <a:lnTo>
                    <a:pt x="18037" y="2468"/>
                  </a:lnTo>
                  <a:cubicBezTo>
                    <a:pt x="16861" y="3353"/>
                    <a:pt x="15674" y="4224"/>
                    <a:pt x="14482" y="5086"/>
                  </a:cubicBezTo>
                  <a:cubicBezTo>
                    <a:pt x="12094" y="6810"/>
                    <a:pt x="9676" y="8493"/>
                    <a:pt x="7246" y="10160"/>
                  </a:cubicBezTo>
                  <a:lnTo>
                    <a:pt x="178" y="14988"/>
                  </a:lnTo>
                  <a:cubicBezTo>
                    <a:pt x="98" y="15204"/>
                    <a:pt x="39" y="15407"/>
                    <a:pt x="10" y="15601"/>
                  </a:cubicBezTo>
                  <a:cubicBezTo>
                    <a:pt x="1" y="15670"/>
                    <a:pt x="1" y="15737"/>
                    <a:pt x="11" y="15800"/>
                  </a:cubicBezTo>
                  <a:lnTo>
                    <a:pt x="268" y="15623"/>
                  </a:lnTo>
                  <a:lnTo>
                    <a:pt x="7572" y="10635"/>
                  </a:lnTo>
                  <a:cubicBezTo>
                    <a:pt x="10004" y="8965"/>
                    <a:pt x="12425" y="7280"/>
                    <a:pt x="14818" y="5553"/>
                  </a:cubicBezTo>
                  <a:cubicBezTo>
                    <a:pt x="16014" y="4690"/>
                    <a:pt x="17202" y="3813"/>
                    <a:pt x="18386" y="2931"/>
                  </a:cubicBezTo>
                  <a:cubicBezTo>
                    <a:pt x="19509" y="1967"/>
                    <a:pt x="20630" y="1007"/>
                    <a:pt x="2171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5"/>
            <p:cNvSpPr/>
            <p:nvPr/>
          </p:nvSpPr>
          <p:spPr>
            <a:xfrm>
              <a:off x="1145375" y="4032825"/>
              <a:ext cx="299750" cy="228725"/>
            </a:xfrm>
            <a:custGeom>
              <a:avLst/>
              <a:gdLst/>
              <a:ahLst/>
              <a:cxnLst/>
              <a:rect l="l" t="t" r="r" b="b"/>
              <a:pathLst>
                <a:path w="11990" h="9149" extrusionOk="0">
                  <a:moveTo>
                    <a:pt x="11989" y="0"/>
                  </a:moveTo>
                  <a:lnTo>
                    <a:pt x="8314" y="2468"/>
                  </a:lnTo>
                  <a:cubicBezTo>
                    <a:pt x="7138" y="3353"/>
                    <a:pt x="5950" y="4224"/>
                    <a:pt x="4758" y="5086"/>
                  </a:cubicBezTo>
                  <a:cubicBezTo>
                    <a:pt x="4067" y="5586"/>
                    <a:pt x="3372" y="6082"/>
                    <a:pt x="2675" y="6574"/>
                  </a:cubicBezTo>
                  <a:cubicBezTo>
                    <a:pt x="1834" y="7368"/>
                    <a:pt x="905" y="8248"/>
                    <a:pt x="0" y="9148"/>
                  </a:cubicBezTo>
                  <a:cubicBezTo>
                    <a:pt x="1706" y="7966"/>
                    <a:pt x="3407" y="6771"/>
                    <a:pt x="5095" y="5553"/>
                  </a:cubicBezTo>
                  <a:cubicBezTo>
                    <a:pt x="6289" y="4690"/>
                    <a:pt x="7478" y="3813"/>
                    <a:pt x="8662" y="2931"/>
                  </a:cubicBezTo>
                  <a:cubicBezTo>
                    <a:pt x="9784" y="1967"/>
                    <a:pt x="10907" y="1007"/>
                    <a:pt x="1198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5"/>
            <p:cNvSpPr/>
            <p:nvPr/>
          </p:nvSpPr>
          <p:spPr>
            <a:xfrm>
              <a:off x="1815075" y="3649025"/>
              <a:ext cx="413000" cy="305850"/>
            </a:xfrm>
            <a:custGeom>
              <a:avLst/>
              <a:gdLst/>
              <a:ahLst/>
              <a:cxnLst/>
              <a:rect l="l" t="t" r="r" b="b"/>
              <a:pathLst>
                <a:path w="16520" h="12234" extrusionOk="0">
                  <a:moveTo>
                    <a:pt x="12982" y="0"/>
                  </a:moveTo>
                  <a:lnTo>
                    <a:pt x="12982" y="0"/>
                  </a:lnTo>
                  <a:cubicBezTo>
                    <a:pt x="12130" y="676"/>
                    <a:pt x="11322" y="1405"/>
                    <a:pt x="10518" y="2130"/>
                  </a:cubicBezTo>
                  <a:cubicBezTo>
                    <a:pt x="10361" y="2254"/>
                    <a:pt x="10208" y="2374"/>
                    <a:pt x="10051" y="2496"/>
                  </a:cubicBezTo>
                  <a:cubicBezTo>
                    <a:pt x="9081" y="3278"/>
                    <a:pt x="8094" y="4062"/>
                    <a:pt x="7208" y="4960"/>
                  </a:cubicBezTo>
                  <a:cubicBezTo>
                    <a:pt x="6275" y="5687"/>
                    <a:pt x="5309" y="6369"/>
                    <a:pt x="4277" y="6918"/>
                  </a:cubicBezTo>
                  <a:cubicBezTo>
                    <a:pt x="3217" y="7479"/>
                    <a:pt x="2074" y="7910"/>
                    <a:pt x="897" y="7974"/>
                  </a:cubicBezTo>
                  <a:cubicBezTo>
                    <a:pt x="603" y="7891"/>
                    <a:pt x="498" y="7760"/>
                    <a:pt x="542" y="7451"/>
                  </a:cubicBezTo>
                  <a:cubicBezTo>
                    <a:pt x="589" y="7142"/>
                    <a:pt x="766" y="6808"/>
                    <a:pt x="947" y="6491"/>
                  </a:cubicBezTo>
                  <a:cubicBezTo>
                    <a:pt x="1323" y="5856"/>
                    <a:pt x="1798" y="5257"/>
                    <a:pt x="2280" y="4672"/>
                  </a:cubicBezTo>
                  <a:cubicBezTo>
                    <a:pt x="2767" y="4087"/>
                    <a:pt x="3277" y="3520"/>
                    <a:pt x="3775" y="2941"/>
                  </a:cubicBezTo>
                  <a:cubicBezTo>
                    <a:pt x="4273" y="2364"/>
                    <a:pt x="4795" y="1800"/>
                    <a:pt x="5244" y="1178"/>
                  </a:cubicBezTo>
                  <a:lnTo>
                    <a:pt x="5244" y="1178"/>
                  </a:lnTo>
                  <a:cubicBezTo>
                    <a:pt x="4195" y="2291"/>
                    <a:pt x="3042" y="3297"/>
                    <a:pt x="2012" y="4438"/>
                  </a:cubicBezTo>
                  <a:cubicBezTo>
                    <a:pt x="1494" y="5005"/>
                    <a:pt x="984" y="5584"/>
                    <a:pt x="546" y="6244"/>
                  </a:cubicBezTo>
                  <a:cubicBezTo>
                    <a:pt x="333" y="6577"/>
                    <a:pt x="130" y="6926"/>
                    <a:pt x="39" y="7371"/>
                  </a:cubicBezTo>
                  <a:cubicBezTo>
                    <a:pt x="1" y="7588"/>
                    <a:pt x="2" y="7876"/>
                    <a:pt x="174" y="8116"/>
                  </a:cubicBezTo>
                  <a:cubicBezTo>
                    <a:pt x="343" y="8351"/>
                    <a:pt x="590" y="8453"/>
                    <a:pt x="803" y="8509"/>
                  </a:cubicBezTo>
                  <a:lnTo>
                    <a:pt x="837" y="8520"/>
                  </a:lnTo>
                  <a:lnTo>
                    <a:pt x="879" y="8517"/>
                  </a:lnTo>
                  <a:cubicBezTo>
                    <a:pt x="2188" y="8473"/>
                    <a:pt x="3431" y="8020"/>
                    <a:pt x="4546" y="7421"/>
                  </a:cubicBezTo>
                  <a:cubicBezTo>
                    <a:pt x="4636" y="7374"/>
                    <a:pt x="4724" y="7324"/>
                    <a:pt x="4812" y="7274"/>
                  </a:cubicBezTo>
                  <a:lnTo>
                    <a:pt x="4812" y="7274"/>
                  </a:lnTo>
                  <a:cubicBezTo>
                    <a:pt x="4662" y="7429"/>
                    <a:pt x="4513" y="7587"/>
                    <a:pt x="4366" y="7745"/>
                  </a:cubicBezTo>
                  <a:cubicBezTo>
                    <a:pt x="3929" y="8230"/>
                    <a:pt x="3496" y="8721"/>
                    <a:pt x="3161" y="9336"/>
                  </a:cubicBezTo>
                  <a:cubicBezTo>
                    <a:pt x="3080" y="9492"/>
                    <a:pt x="3005" y="9658"/>
                    <a:pt x="2966" y="9858"/>
                  </a:cubicBezTo>
                  <a:cubicBezTo>
                    <a:pt x="2923" y="10047"/>
                    <a:pt x="2922" y="10319"/>
                    <a:pt x="3085" y="10542"/>
                  </a:cubicBezTo>
                  <a:cubicBezTo>
                    <a:pt x="3249" y="10760"/>
                    <a:pt x="3475" y="10836"/>
                    <a:pt x="3659" y="10882"/>
                  </a:cubicBezTo>
                  <a:cubicBezTo>
                    <a:pt x="3824" y="10920"/>
                    <a:pt x="3981" y="10933"/>
                    <a:pt x="4131" y="10933"/>
                  </a:cubicBezTo>
                  <a:cubicBezTo>
                    <a:pt x="4155" y="10933"/>
                    <a:pt x="4179" y="10932"/>
                    <a:pt x="4203" y="10932"/>
                  </a:cubicBezTo>
                  <a:cubicBezTo>
                    <a:pt x="4883" y="10902"/>
                    <a:pt x="5539" y="10804"/>
                    <a:pt x="6180" y="10578"/>
                  </a:cubicBezTo>
                  <a:cubicBezTo>
                    <a:pt x="6818" y="10363"/>
                    <a:pt x="7404" y="10036"/>
                    <a:pt x="7955" y="9674"/>
                  </a:cubicBezTo>
                  <a:cubicBezTo>
                    <a:pt x="8174" y="9527"/>
                    <a:pt x="8384" y="9375"/>
                    <a:pt x="8592" y="9219"/>
                  </a:cubicBezTo>
                  <a:lnTo>
                    <a:pt x="8592" y="9219"/>
                  </a:lnTo>
                  <a:cubicBezTo>
                    <a:pt x="8298" y="9611"/>
                    <a:pt x="8027" y="10025"/>
                    <a:pt x="7796" y="10470"/>
                  </a:cubicBezTo>
                  <a:cubicBezTo>
                    <a:pt x="7661" y="10741"/>
                    <a:pt x="7536" y="11024"/>
                    <a:pt x="7482" y="11343"/>
                  </a:cubicBezTo>
                  <a:cubicBezTo>
                    <a:pt x="7458" y="11502"/>
                    <a:pt x="7451" y="11680"/>
                    <a:pt x="7518" y="11850"/>
                  </a:cubicBezTo>
                  <a:cubicBezTo>
                    <a:pt x="7586" y="12020"/>
                    <a:pt x="7730" y="12157"/>
                    <a:pt x="7884" y="12220"/>
                  </a:cubicBezTo>
                  <a:lnTo>
                    <a:pt x="7913" y="12233"/>
                  </a:lnTo>
                  <a:lnTo>
                    <a:pt x="7934" y="12233"/>
                  </a:lnTo>
                  <a:cubicBezTo>
                    <a:pt x="9170" y="12216"/>
                    <a:pt x="10333" y="11747"/>
                    <a:pt x="11375" y="11154"/>
                  </a:cubicBezTo>
                  <a:cubicBezTo>
                    <a:pt x="12039" y="10778"/>
                    <a:pt x="12660" y="10344"/>
                    <a:pt x="13270" y="9895"/>
                  </a:cubicBezTo>
                  <a:cubicBezTo>
                    <a:pt x="13377" y="9801"/>
                    <a:pt x="13486" y="9707"/>
                    <a:pt x="13592" y="9613"/>
                  </a:cubicBezTo>
                  <a:lnTo>
                    <a:pt x="13592" y="9613"/>
                  </a:lnTo>
                  <a:cubicBezTo>
                    <a:pt x="12854" y="10125"/>
                    <a:pt x="12106" y="10625"/>
                    <a:pt x="11316" y="11049"/>
                  </a:cubicBezTo>
                  <a:cubicBezTo>
                    <a:pt x="10288" y="11598"/>
                    <a:pt x="9157" y="12018"/>
                    <a:pt x="7998" y="12018"/>
                  </a:cubicBezTo>
                  <a:cubicBezTo>
                    <a:pt x="7988" y="12018"/>
                    <a:pt x="7978" y="12017"/>
                    <a:pt x="7968" y="12017"/>
                  </a:cubicBezTo>
                  <a:cubicBezTo>
                    <a:pt x="7762" y="11882"/>
                    <a:pt x="7734" y="11653"/>
                    <a:pt x="7794" y="11408"/>
                  </a:cubicBezTo>
                  <a:cubicBezTo>
                    <a:pt x="7858" y="11154"/>
                    <a:pt x="7990" y="10904"/>
                    <a:pt x="8137" y="10666"/>
                  </a:cubicBezTo>
                  <a:cubicBezTo>
                    <a:pt x="8432" y="10185"/>
                    <a:pt x="8805" y="9745"/>
                    <a:pt x="9173" y="9304"/>
                  </a:cubicBezTo>
                  <a:cubicBezTo>
                    <a:pt x="9923" y="8433"/>
                    <a:pt x="10731" y="7600"/>
                    <a:pt x="11547" y="6776"/>
                  </a:cubicBezTo>
                  <a:lnTo>
                    <a:pt x="14028" y="4324"/>
                  </a:lnTo>
                  <a:cubicBezTo>
                    <a:pt x="14861" y="3513"/>
                    <a:pt x="15698" y="2699"/>
                    <a:pt x="16519" y="1866"/>
                  </a:cubicBezTo>
                  <a:lnTo>
                    <a:pt x="16519" y="1866"/>
                  </a:lnTo>
                  <a:cubicBezTo>
                    <a:pt x="15440" y="2568"/>
                    <a:pt x="14432" y="3376"/>
                    <a:pt x="13450" y="4217"/>
                  </a:cubicBezTo>
                  <a:cubicBezTo>
                    <a:pt x="12479" y="5052"/>
                    <a:pt x="11552" y="5949"/>
                    <a:pt x="10609" y="6817"/>
                  </a:cubicBezTo>
                  <a:cubicBezTo>
                    <a:pt x="9660" y="7676"/>
                    <a:pt x="8726" y="8553"/>
                    <a:pt x="7670" y="9235"/>
                  </a:cubicBezTo>
                  <a:cubicBezTo>
                    <a:pt x="6621" y="9930"/>
                    <a:pt x="5435" y="10350"/>
                    <a:pt x="4197" y="10356"/>
                  </a:cubicBezTo>
                  <a:cubicBezTo>
                    <a:pt x="4179" y="10356"/>
                    <a:pt x="4161" y="10357"/>
                    <a:pt x="4143" y="10357"/>
                  </a:cubicBezTo>
                  <a:cubicBezTo>
                    <a:pt x="3873" y="10357"/>
                    <a:pt x="3592" y="10295"/>
                    <a:pt x="3534" y="10200"/>
                  </a:cubicBezTo>
                  <a:cubicBezTo>
                    <a:pt x="3456" y="10136"/>
                    <a:pt x="3511" y="9836"/>
                    <a:pt x="3650" y="9583"/>
                  </a:cubicBezTo>
                  <a:cubicBezTo>
                    <a:pt x="3922" y="9060"/>
                    <a:pt x="4336" y="8567"/>
                    <a:pt x="4753" y="8095"/>
                  </a:cubicBezTo>
                  <a:cubicBezTo>
                    <a:pt x="5494" y="7253"/>
                    <a:pt x="6321" y="6502"/>
                    <a:pt x="7122" y="5689"/>
                  </a:cubicBezTo>
                  <a:cubicBezTo>
                    <a:pt x="7301" y="5548"/>
                    <a:pt x="7476" y="5402"/>
                    <a:pt x="7648" y="5257"/>
                  </a:cubicBezTo>
                  <a:cubicBezTo>
                    <a:pt x="8611" y="4452"/>
                    <a:pt x="9500" y="3570"/>
                    <a:pt x="10383" y="2689"/>
                  </a:cubicBezTo>
                  <a:lnTo>
                    <a:pt x="11231" y="1813"/>
                  </a:lnTo>
                  <a:cubicBezTo>
                    <a:pt x="11848" y="1242"/>
                    <a:pt x="12443" y="648"/>
                    <a:pt x="1298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5"/>
            <p:cNvSpPr/>
            <p:nvPr/>
          </p:nvSpPr>
          <p:spPr>
            <a:xfrm>
              <a:off x="1346275" y="4052250"/>
              <a:ext cx="467700" cy="326450"/>
            </a:xfrm>
            <a:custGeom>
              <a:avLst/>
              <a:gdLst/>
              <a:ahLst/>
              <a:cxnLst/>
              <a:rect l="l" t="t" r="r" b="b"/>
              <a:pathLst>
                <a:path w="18708" h="13058" extrusionOk="0">
                  <a:moveTo>
                    <a:pt x="18707" y="0"/>
                  </a:moveTo>
                  <a:lnTo>
                    <a:pt x="15030" y="2468"/>
                  </a:lnTo>
                  <a:cubicBezTo>
                    <a:pt x="13855" y="3353"/>
                    <a:pt x="12668" y="4224"/>
                    <a:pt x="11475" y="5086"/>
                  </a:cubicBezTo>
                  <a:cubicBezTo>
                    <a:pt x="9088" y="6810"/>
                    <a:pt x="6670" y="8493"/>
                    <a:pt x="4240" y="10161"/>
                  </a:cubicBezTo>
                  <a:lnTo>
                    <a:pt x="0" y="13058"/>
                  </a:lnTo>
                  <a:cubicBezTo>
                    <a:pt x="768" y="12771"/>
                    <a:pt x="1562" y="12463"/>
                    <a:pt x="2374" y="12131"/>
                  </a:cubicBezTo>
                  <a:lnTo>
                    <a:pt x="4566" y="10634"/>
                  </a:lnTo>
                  <a:cubicBezTo>
                    <a:pt x="6997" y="8965"/>
                    <a:pt x="9417" y="7280"/>
                    <a:pt x="11812" y="5554"/>
                  </a:cubicBezTo>
                  <a:cubicBezTo>
                    <a:pt x="13007" y="4690"/>
                    <a:pt x="14196" y="3813"/>
                    <a:pt x="15380" y="2931"/>
                  </a:cubicBezTo>
                  <a:cubicBezTo>
                    <a:pt x="16502" y="1966"/>
                    <a:pt x="17623" y="1007"/>
                    <a:pt x="1870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5"/>
            <p:cNvSpPr/>
            <p:nvPr/>
          </p:nvSpPr>
          <p:spPr>
            <a:xfrm>
              <a:off x="1098575" y="4032825"/>
              <a:ext cx="592475" cy="412000"/>
            </a:xfrm>
            <a:custGeom>
              <a:avLst/>
              <a:gdLst/>
              <a:ahLst/>
              <a:cxnLst/>
              <a:rect l="l" t="t" r="r" b="b"/>
              <a:pathLst>
                <a:path w="23699" h="16480" extrusionOk="0">
                  <a:moveTo>
                    <a:pt x="23698" y="0"/>
                  </a:moveTo>
                  <a:lnTo>
                    <a:pt x="20023" y="2468"/>
                  </a:lnTo>
                  <a:cubicBezTo>
                    <a:pt x="18847" y="3353"/>
                    <a:pt x="17659" y="4224"/>
                    <a:pt x="16468" y="5086"/>
                  </a:cubicBezTo>
                  <a:cubicBezTo>
                    <a:pt x="14080" y="6810"/>
                    <a:pt x="11662" y="8492"/>
                    <a:pt x="9232" y="10160"/>
                  </a:cubicBezTo>
                  <a:lnTo>
                    <a:pt x="1931" y="15148"/>
                  </a:lnTo>
                  <a:lnTo>
                    <a:pt x="0" y="16479"/>
                  </a:lnTo>
                  <a:cubicBezTo>
                    <a:pt x="385" y="16442"/>
                    <a:pt x="803" y="16388"/>
                    <a:pt x="1254" y="16313"/>
                  </a:cubicBezTo>
                  <a:lnTo>
                    <a:pt x="2254" y="15624"/>
                  </a:lnTo>
                  <a:lnTo>
                    <a:pt x="9557" y="10635"/>
                  </a:lnTo>
                  <a:cubicBezTo>
                    <a:pt x="11988" y="8965"/>
                    <a:pt x="14409" y="7280"/>
                    <a:pt x="16804" y="5553"/>
                  </a:cubicBezTo>
                  <a:cubicBezTo>
                    <a:pt x="17998" y="4690"/>
                    <a:pt x="19187" y="3813"/>
                    <a:pt x="20372" y="2931"/>
                  </a:cubicBezTo>
                  <a:cubicBezTo>
                    <a:pt x="21493" y="1967"/>
                    <a:pt x="22616" y="1007"/>
                    <a:pt x="2369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5"/>
            <p:cNvSpPr/>
            <p:nvPr/>
          </p:nvSpPr>
          <p:spPr>
            <a:xfrm>
              <a:off x="2064100" y="3436450"/>
              <a:ext cx="475" cy="275"/>
            </a:xfrm>
            <a:custGeom>
              <a:avLst/>
              <a:gdLst/>
              <a:ahLst/>
              <a:cxnLst/>
              <a:rect l="l" t="t" r="r" b="b"/>
              <a:pathLst>
                <a:path w="19" h="11" extrusionOk="0">
                  <a:moveTo>
                    <a:pt x="5" y="0"/>
                  </a:moveTo>
                  <a:cubicBezTo>
                    <a:pt x="0" y="0"/>
                    <a:pt x="0" y="3"/>
                    <a:pt x="2" y="6"/>
                  </a:cubicBezTo>
                  <a:cubicBezTo>
                    <a:pt x="6" y="8"/>
                    <a:pt x="12" y="10"/>
                    <a:pt x="15" y="10"/>
                  </a:cubicBezTo>
                  <a:cubicBezTo>
                    <a:pt x="18" y="10"/>
                    <a:pt x="18" y="8"/>
                    <a:pt x="17" y="5"/>
                  </a:cubicBezTo>
                  <a:cubicBezTo>
                    <a:pt x="15" y="0"/>
                    <a:pt x="8" y="0"/>
                    <a:pt x="5" y="0"/>
                  </a:cubicBezTo>
                  <a:close/>
                </a:path>
              </a:pathLst>
            </a:custGeom>
            <a:solidFill>
              <a:srgbClr val="CA7E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4027325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Effect transition="in" filter="circle(in)">
                                      <p:cBhvr>
                                        <p:cTn id="7" dur="2000"/>
                                        <p:tgtEl>
                                          <p:spTgt spid="86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65"/>
                                        </p:tgtEl>
                                        <p:attrNameLst>
                                          <p:attrName>style.visibility</p:attrName>
                                        </p:attrNameLst>
                                      </p:cBhvr>
                                      <p:to>
                                        <p:strVal val="visible"/>
                                      </p:to>
                                    </p:set>
                                    <p:animEffect transition="in" filter="circle(in)">
                                      <p:cBhvr>
                                        <p:cTn id="10" dur="2000"/>
                                        <p:tgtEl>
                                          <p:spTgt spid="865"/>
                                        </p:tgtEl>
                                      </p:cBhvr>
                                    </p:animEffect>
                                  </p:childTnLst>
                                </p:cTn>
                              </p:par>
                              <p:par>
                                <p:cTn id="11" presetID="6" presetClass="entr" presetSubtype="16" fill="hold" nodeType="withEffect">
                                  <p:stCondLst>
                                    <p:cond delay="0"/>
                                  </p:stCondLst>
                                  <p:childTnLst>
                                    <p:set>
                                      <p:cBhvr>
                                        <p:cTn id="12" dur="1" fill="hold">
                                          <p:stCondLst>
                                            <p:cond delay="0"/>
                                          </p:stCondLst>
                                        </p:cTn>
                                        <p:tgtEl>
                                          <p:spTgt spid="866"/>
                                        </p:tgtEl>
                                        <p:attrNameLst>
                                          <p:attrName>style.visibility</p:attrName>
                                        </p:attrNameLst>
                                      </p:cBhvr>
                                      <p:to>
                                        <p:strVal val="visible"/>
                                      </p:to>
                                    </p:set>
                                    <p:animEffect transition="in" filter="circle(in)">
                                      <p:cBhvr>
                                        <p:cTn id="13" dur="2000"/>
                                        <p:tgtEl>
                                          <p:spTgt spid="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 grpId="0" animBg="1"/>
      <p:bldP spid="8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9"/>
          <p:cNvSpPr/>
          <p:nvPr/>
        </p:nvSpPr>
        <p:spPr>
          <a:xfrm flipH="1">
            <a:off x="162934" y="1732492"/>
            <a:ext cx="2248604" cy="695547"/>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29"/>
          <p:cNvSpPr/>
          <p:nvPr/>
        </p:nvSpPr>
        <p:spPr>
          <a:xfrm>
            <a:off x="10116734" y="371559"/>
            <a:ext cx="2248604" cy="695547"/>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Google Shape;623;p46">
            <a:extLst>
              <a:ext uri="{FF2B5EF4-FFF2-40B4-BE49-F238E27FC236}">
                <a16:creationId xmlns:a16="http://schemas.microsoft.com/office/drawing/2014/main" id="{44DE6DD1-9237-087C-6278-891859A9F96E}"/>
              </a:ext>
            </a:extLst>
          </p:cNvPr>
          <p:cNvSpPr txBox="1">
            <a:spLocks/>
          </p:cNvSpPr>
          <p:nvPr/>
        </p:nvSpPr>
        <p:spPr>
          <a:xfrm>
            <a:off x="1959853" y="396356"/>
            <a:ext cx="7704000" cy="694800"/>
          </a:xfrm>
          <a:prstGeom prst="rect">
            <a:avLst/>
          </a:prstGeom>
          <a:solidFill>
            <a:srgbClr val="625185"/>
          </a:solidFill>
          <a:ln w="381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9pPr>
          </a:lstStyle>
          <a:p>
            <a:pPr marL="0" marR="0" lvl="0" indent="0" algn="ctr" defTabSz="914400" rtl="0" eaLnBrk="1" fontAlgn="auto" latinLnBrk="0" hangingPunct="1">
              <a:lnSpc>
                <a:spcPct val="100000"/>
              </a:lnSpc>
              <a:spcBef>
                <a:spcPts val="0"/>
              </a:spcBef>
              <a:spcAft>
                <a:spcPts val="0"/>
              </a:spcAft>
              <a:buClr>
                <a:srgbClr val="FFC276"/>
              </a:buClr>
              <a:buSzPts val="3500"/>
              <a:buFont typeface="Fredoka One"/>
              <a:buNone/>
              <a:tabLst/>
              <a:defRPr/>
            </a:pPr>
            <a:r>
              <a:rPr kumimoji="0" lang="en-US" sz="4000" b="1" i="0" u="none" strike="noStrike" kern="0" cap="none" spc="0" normalizeH="0" baseline="0" noProof="0">
                <a:ln>
                  <a:noFill/>
                </a:ln>
                <a:solidFill>
                  <a:srgbClr val="FFC276"/>
                </a:solidFill>
                <a:effectLst/>
                <a:uLnTx/>
                <a:uFillTx/>
                <a:latin typeface="Times New Roman" panose="02020603050405020304" pitchFamily="18" charset="0"/>
                <a:cs typeface="Times New Roman" panose="02020603050405020304" pitchFamily="18" charset="0"/>
                <a:sym typeface="Fredoka One"/>
              </a:rPr>
              <a:t>Hoạt động vận dụng</a:t>
            </a:r>
          </a:p>
        </p:txBody>
      </p:sp>
      <p:pic>
        <p:nvPicPr>
          <p:cNvPr id="794" name="图片 8">
            <a:extLst>
              <a:ext uri="{FF2B5EF4-FFF2-40B4-BE49-F238E27FC236}">
                <a16:creationId xmlns:a16="http://schemas.microsoft.com/office/drawing/2014/main" id="{8B052E45-32AF-7CFC-57EE-679A35DCCFB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2" y="17517"/>
            <a:ext cx="2261858" cy="2261858"/>
          </a:xfrm>
          <a:prstGeom prst="rect">
            <a:avLst/>
          </a:prstGeom>
        </p:spPr>
      </p:pic>
      <p:grpSp>
        <p:nvGrpSpPr>
          <p:cNvPr id="790" name="Google Shape;436;p31">
            <a:extLst>
              <a:ext uri="{FF2B5EF4-FFF2-40B4-BE49-F238E27FC236}">
                <a16:creationId xmlns:a16="http://schemas.microsoft.com/office/drawing/2014/main" id="{398F55DF-9147-8637-69E9-25FFE3F739FE}"/>
              </a:ext>
            </a:extLst>
          </p:cNvPr>
          <p:cNvGrpSpPr/>
          <p:nvPr/>
        </p:nvGrpSpPr>
        <p:grpSpPr>
          <a:xfrm>
            <a:off x="9546550" y="-121239"/>
            <a:ext cx="2645463" cy="1211956"/>
            <a:chOff x="-2353813" y="170553"/>
            <a:chExt cx="2077588" cy="951798"/>
          </a:xfrm>
        </p:grpSpPr>
        <p:sp>
          <p:nvSpPr>
            <p:cNvPr id="791" name="Google Shape;437;p31">
              <a:extLst>
                <a:ext uri="{FF2B5EF4-FFF2-40B4-BE49-F238E27FC236}">
                  <a16:creationId xmlns:a16="http://schemas.microsoft.com/office/drawing/2014/main" id="{57506D21-A1CE-CB97-1EB1-8E3EBB058132}"/>
                </a:ext>
              </a:extLst>
            </p:cNvPr>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2" name="Google Shape;438;p31">
              <a:extLst>
                <a:ext uri="{FF2B5EF4-FFF2-40B4-BE49-F238E27FC236}">
                  <a16:creationId xmlns:a16="http://schemas.microsoft.com/office/drawing/2014/main" id="{A92AD31B-00F8-FEA9-DEFB-74FF7344D97E}"/>
                </a:ext>
              </a:extLst>
            </p:cNvPr>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3" name="Google Shape;439;p31">
              <a:extLst>
                <a:ext uri="{FF2B5EF4-FFF2-40B4-BE49-F238E27FC236}">
                  <a16:creationId xmlns:a16="http://schemas.microsoft.com/office/drawing/2014/main" id="{AC07E1EB-5B67-FF7D-6151-E72A2DEC1C64}"/>
                </a:ext>
              </a:extLst>
            </p:cNvPr>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5" name="Google Shape;440;p31">
              <a:extLst>
                <a:ext uri="{FF2B5EF4-FFF2-40B4-BE49-F238E27FC236}">
                  <a16:creationId xmlns:a16="http://schemas.microsoft.com/office/drawing/2014/main" id="{93495F0F-2128-A04C-8CB8-F72A0A7CBAC3}"/>
                </a:ext>
              </a:extLst>
            </p:cNvPr>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6" name="Google Shape;441;p31">
              <a:extLst>
                <a:ext uri="{FF2B5EF4-FFF2-40B4-BE49-F238E27FC236}">
                  <a16:creationId xmlns:a16="http://schemas.microsoft.com/office/drawing/2014/main" id="{96E7CA6D-98DF-4192-3F6E-19240FFD3867}"/>
                </a:ext>
              </a:extLst>
            </p:cNvPr>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7" name="Google Shape;442;p31">
              <a:extLst>
                <a:ext uri="{FF2B5EF4-FFF2-40B4-BE49-F238E27FC236}">
                  <a16:creationId xmlns:a16="http://schemas.microsoft.com/office/drawing/2014/main" id="{0668B071-FA42-4236-3580-EBE350EA7A60}"/>
                </a:ext>
              </a:extLst>
            </p:cNvPr>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pic>
        <p:nvPicPr>
          <p:cNvPr id="2" name="图片 4">
            <a:extLst>
              <a:ext uri="{FF2B5EF4-FFF2-40B4-BE49-F238E27FC236}">
                <a16:creationId xmlns:a16="http://schemas.microsoft.com/office/drawing/2014/main" id="{BA3FCF65-6210-EC20-1B29-0A5161DBB48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5623933" flipH="1">
            <a:off x="5651993" y="3691174"/>
            <a:ext cx="2336802" cy="4270260"/>
          </a:xfrm>
          <a:prstGeom prst="rect">
            <a:avLst/>
          </a:prstGeom>
        </p:spPr>
      </p:pic>
      <p:pic>
        <p:nvPicPr>
          <p:cNvPr id="4" name="图片 4">
            <a:extLst>
              <a:ext uri="{FF2B5EF4-FFF2-40B4-BE49-F238E27FC236}">
                <a16:creationId xmlns:a16="http://schemas.microsoft.com/office/drawing/2014/main" id="{81F2F880-52A7-7BF1-EAB8-F0CC02979DD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21123714" flipH="1">
            <a:off x="8908425" y="4453630"/>
            <a:ext cx="2336802" cy="4270260"/>
          </a:xfrm>
          <a:prstGeom prst="rect">
            <a:avLst/>
          </a:prstGeom>
        </p:spPr>
      </p:pic>
      <p:pic>
        <p:nvPicPr>
          <p:cNvPr id="5" name="图片 10">
            <a:extLst>
              <a:ext uri="{FF2B5EF4-FFF2-40B4-BE49-F238E27FC236}">
                <a16:creationId xmlns:a16="http://schemas.microsoft.com/office/drawing/2014/main" id="{FB929E21-B175-356A-729E-78FF1710EAD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flipH="1">
            <a:off x="6365556" y="1299131"/>
            <a:ext cx="5143018" cy="5143018"/>
          </a:xfrm>
          <a:prstGeom prst="rect">
            <a:avLst/>
          </a:prstGeom>
        </p:spPr>
      </p:pic>
      <p:pic>
        <p:nvPicPr>
          <p:cNvPr id="6" name="图片 4" descr="2">
            <a:extLst>
              <a:ext uri="{FF2B5EF4-FFF2-40B4-BE49-F238E27FC236}">
                <a16:creationId xmlns:a16="http://schemas.microsoft.com/office/drawing/2014/main" id="{F5154E48-FA44-8CE7-F403-B382E71ED6B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30472" y="743756"/>
            <a:ext cx="7041931" cy="5913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内容占位符 2">
            <a:extLst>
              <a:ext uri="{FF2B5EF4-FFF2-40B4-BE49-F238E27FC236}">
                <a16:creationId xmlns:a16="http://schemas.microsoft.com/office/drawing/2014/main" id="{E2279BB2-1A97-AD0C-60E1-E99296473987}"/>
              </a:ext>
            </a:extLst>
          </p:cNvPr>
          <p:cNvSpPr txBox="1">
            <a:spLocks noChangeArrowheads="1"/>
          </p:cNvSpPr>
          <p:nvPr/>
        </p:nvSpPr>
        <p:spPr bwMode="auto">
          <a:xfrm>
            <a:off x="1735454" y="2488044"/>
            <a:ext cx="4541745" cy="13702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sz="3200" i="1" smtClean="0">
                <a:solidFill>
                  <a:schemeClr val="accent1">
                    <a:lumMod val="10000"/>
                  </a:schemeClr>
                </a:solidFill>
                <a:latin typeface="Times New Roman" panose="02020603050405020304" pitchFamily="18" charset="0"/>
                <a:cs typeface="Times New Roman" panose="02020603050405020304" pitchFamily="18" charset="0"/>
              </a:rPr>
              <a:t>Viết một đoạn văn </a:t>
            </a:r>
            <a:r>
              <a:rPr lang="en-US" sz="3200" i="1" smtClean="0">
                <a:solidFill>
                  <a:schemeClr val="accent1">
                    <a:lumMod val="10000"/>
                  </a:schemeClr>
                </a:solidFill>
                <a:latin typeface="Times New Roman" panose="02020603050405020304" pitchFamily="18" charset="0"/>
                <a:cs typeface="Times New Roman" panose="02020603050405020304" pitchFamily="18" charset="0"/>
              </a:rPr>
              <a:t>trình bày suy nghĩ của bản thân về ý nghĩa của tự do đối với mỗi quốc gia dân tộc</a:t>
            </a:r>
            <a:endParaRPr lang="en-US" sz="3200">
              <a:solidFill>
                <a:schemeClr val="accent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78925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7">
                                            <p:txEl>
                                              <p:pRg st="0" end="0"/>
                                            </p:txEl>
                                          </p:spTgt>
                                        </p:tgtEl>
                                        <p:attrNameLst>
                                          <p:attrName>style.visibility</p:attrName>
                                        </p:attrNameLst>
                                      </p:cBhvr>
                                      <p:to>
                                        <p:strVal val="visible"/>
                                      </p:to>
                                    </p:set>
                                    <p:anim calcmode="lin" valueType="num">
                                      <p:cBhvr>
                                        <p:cTn id="33"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35"/>
          <p:cNvSpPr/>
          <p:nvPr/>
        </p:nvSpPr>
        <p:spPr>
          <a:xfrm>
            <a:off x="2126334" y="719348"/>
            <a:ext cx="3969655" cy="790024"/>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 </a:t>
            </a:r>
            <a:endParaRPr sz="1867" kern="0">
              <a:solidFill>
                <a:srgbClr val="000000"/>
              </a:solidFill>
              <a:latin typeface="Arial"/>
              <a:cs typeface="Arial"/>
              <a:sym typeface="Arial"/>
            </a:endParaRPr>
          </a:p>
        </p:txBody>
      </p:sp>
      <p:sp>
        <p:nvSpPr>
          <p:cNvPr id="865" name="Google Shape;865;p35"/>
          <p:cNvSpPr txBox="1">
            <a:spLocks noGrp="1"/>
          </p:cNvSpPr>
          <p:nvPr>
            <p:ph type="title"/>
          </p:nvPr>
        </p:nvSpPr>
        <p:spPr>
          <a:xfrm>
            <a:off x="4148221" y="1561717"/>
            <a:ext cx="7092000" cy="3379200"/>
          </a:xfrm>
          <a:prstGeom prst="rect">
            <a:avLst/>
          </a:prstGeom>
        </p:spPr>
        <p:txBody>
          <a:bodyPr spcFirstLastPara="1" wrap="square" lIns="121900" tIns="121900" rIns="121900" bIns="121900" anchor="ctr" anchorCtr="0">
            <a:noAutofit/>
          </a:bodyPr>
          <a:lstStyle/>
          <a:p>
            <a:r>
              <a:rPr lang="en" sz="10000">
                <a:latin typeface="Times New Roman" panose="02020603050405020304" pitchFamily="18" charset="0"/>
                <a:cs typeface="Times New Roman" panose="02020603050405020304" pitchFamily="18" charset="0"/>
              </a:rPr>
              <a:t>Hoạt động khởi động</a:t>
            </a:r>
            <a:endParaRPr sz="10000">
              <a:latin typeface="Times New Roman" panose="02020603050405020304" pitchFamily="18" charset="0"/>
              <a:cs typeface="Times New Roman" panose="02020603050405020304" pitchFamily="18" charset="0"/>
            </a:endParaRPr>
          </a:p>
        </p:txBody>
      </p:sp>
      <p:grpSp>
        <p:nvGrpSpPr>
          <p:cNvPr id="866" name="Google Shape;866;p35"/>
          <p:cNvGrpSpPr/>
          <p:nvPr/>
        </p:nvGrpSpPr>
        <p:grpSpPr>
          <a:xfrm>
            <a:off x="-191501" y="3637826"/>
            <a:ext cx="4774719" cy="3061633"/>
            <a:chOff x="270675" y="2932225"/>
            <a:chExt cx="2721775" cy="1745250"/>
          </a:xfrm>
        </p:grpSpPr>
        <p:sp>
          <p:nvSpPr>
            <p:cNvPr id="867" name="Google Shape;867;p35"/>
            <p:cNvSpPr/>
            <p:nvPr/>
          </p:nvSpPr>
          <p:spPr>
            <a:xfrm>
              <a:off x="1834075" y="4228425"/>
              <a:ext cx="770750" cy="369225"/>
            </a:xfrm>
            <a:custGeom>
              <a:avLst/>
              <a:gdLst/>
              <a:ahLst/>
              <a:cxnLst/>
              <a:rect l="l" t="t" r="r" b="b"/>
              <a:pathLst>
                <a:path w="30830" h="14769" extrusionOk="0">
                  <a:moveTo>
                    <a:pt x="12377" y="0"/>
                  </a:moveTo>
                  <a:cubicBezTo>
                    <a:pt x="12187" y="0"/>
                    <a:pt x="11935" y="93"/>
                    <a:pt x="12007" y="175"/>
                  </a:cubicBezTo>
                  <a:cubicBezTo>
                    <a:pt x="13666" y="2010"/>
                    <a:pt x="15120" y="4041"/>
                    <a:pt x="16513" y="6081"/>
                  </a:cubicBezTo>
                  <a:cubicBezTo>
                    <a:pt x="14677" y="6376"/>
                    <a:pt x="12926" y="7017"/>
                    <a:pt x="11348" y="8132"/>
                  </a:cubicBezTo>
                  <a:cubicBezTo>
                    <a:pt x="11254" y="8197"/>
                    <a:pt x="11401" y="8232"/>
                    <a:pt x="11563" y="8232"/>
                  </a:cubicBezTo>
                  <a:cubicBezTo>
                    <a:pt x="11679" y="8232"/>
                    <a:pt x="11803" y="8214"/>
                    <a:pt x="11855" y="8178"/>
                  </a:cubicBezTo>
                  <a:cubicBezTo>
                    <a:pt x="13316" y="7143"/>
                    <a:pt x="14947" y="6556"/>
                    <a:pt x="16657" y="6287"/>
                  </a:cubicBezTo>
                  <a:cubicBezTo>
                    <a:pt x="16659" y="6290"/>
                    <a:pt x="16660" y="6293"/>
                    <a:pt x="16663" y="6294"/>
                  </a:cubicBezTo>
                  <a:cubicBezTo>
                    <a:pt x="16694" y="6341"/>
                    <a:pt x="16765" y="6355"/>
                    <a:pt x="16838" y="6355"/>
                  </a:cubicBezTo>
                  <a:cubicBezTo>
                    <a:pt x="16909" y="6355"/>
                    <a:pt x="16981" y="6342"/>
                    <a:pt x="17023" y="6332"/>
                  </a:cubicBezTo>
                  <a:cubicBezTo>
                    <a:pt x="17307" y="6269"/>
                    <a:pt x="17595" y="6240"/>
                    <a:pt x="17887" y="6240"/>
                  </a:cubicBezTo>
                  <a:cubicBezTo>
                    <a:pt x="19512" y="6240"/>
                    <a:pt x="21213" y="7134"/>
                    <a:pt x="22579" y="7837"/>
                  </a:cubicBezTo>
                  <a:cubicBezTo>
                    <a:pt x="23992" y="8563"/>
                    <a:pt x="25333" y="9425"/>
                    <a:pt x="26641" y="10322"/>
                  </a:cubicBezTo>
                  <a:cubicBezTo>
                    <a:pt x="26669" y="10342"/>
                    <a:pt x="26717" y="10350"/>
                    <a:pt x="26773" y="10350"/>
                  </a:cubicBezTo>
                  <a:cubicBezTo>
                    <a:pt x="26970" y="10350"/>
                    <a:pt x="27264" y="10248"/>
                    <a:pt x="27121" y="10151"/>
                  </a:cubicBezTo>
                  <a:cubicBezTo>
                    <a:pt x="24849" y="8592"/>
                    <a:pt x="21990" y="6557"/>
                    <a:pt x="19115" y="6105"/>
                  </a:cubicBezTo>
                  <a:lnTo>
                    <a:pt x="19115" y="6105"/>
                  </a:lnTo>
                  <a:cubicBezTo>
                    <a:pt x="22909" y="6115"/>
                    <a:pt x="26891" y="7339"/>
                    <a:pt x="30195" y="8546"/>
                  </a:cubicBezTo>
                  <a:cubicBezTo>
                    <a:pt x="30214" y="8554"/>
                    <a:pt x="30240" y="8557"/>
                    <a:pt x="30270" y="8557"/>
                  </a:cubicBezTo>
                  <a:cubicBezTo>
                    <a:pt x="30463" y="8557"/>
                    <a:pt x="30829" y="8424"/>
                    <a:pt x="30671" y="8366"/>
                  </a:cubicBezTo>
                  <a:cubicBezTo>
                    <a:pt x="27216" y="7101"/>
                    <a:pt x="23105" y="5878"/>
                    <a:pt x="19167" y="5878"/>
                  </a:cubicBezTo>
                  <a:cubicBezTo>
                    <a:pt x="18467" y="5878"/>
                    <a:pt x="17773" y="5917"/>
                    <a:pt x="17089" y="6000"/>
                  </a:cubicBezTo>
                  <a:cubicBezTo>
                    <a:pt x="16791" y="5567"/>
                    <a:pt x="16490" y="5137"/>
                    <a:pt x="16185" y="4709"/>
                  </a:cubicBezTo>
                  <a:cubicBezTo>
                    <a:pt x="15044" y="3106"/>
                    <a:pt x="13873" y="1511"/>
                    <a:pt x="12551" y="51"/>
                  </a:cubicBezTo>
                  <a:cubicBezTo>
                    <a:pt x="12519" y="15"/>
                    <a:pt x="12453" y="0"/>
                    <a:pt x="12377" y="0"/>
                  </a:cubicBezTo>
                  <a:close/>
                  <a:moveTo>
                    <a:pt x="3028" y="1292"/>
                  </a:moveTo>
                  <a:cubicBezTo>
                    <a:pt x="2847" y="1292"/>
                    <a:pt x="2615" y="1374"/>
                    <a:pt x="2674" y="1481"/>
                  </a:cubicBezTo>
                  <a:cubicBezTo>
                    <a:pt x="3848" y="3628"/>
                    <a:pt x="4785" y="5918"/>
                    <a:pt x="5659" y="8203"/>
                  </a:cubicBezTo>
                  <a:cubicBezTo>
                    <a:pt x="5349" y="8182"/>
                    <a:pt x="5040" y="8171"/>
                    <a:pt x="4730" y="8171"/>
                  </a:cubicBezTo>
                  <a:cubicBezTo>
                    <a:pt x="3225" y="8171"/>
                    <a:pt x="1727" y="8423"/>
                    <a:pt x="265" y="9008"/>
                  </a:cubicBezTo>
                  <a:cubicBezTo>
                    <a:pt x="0" y="9113"/>
                    <a:pt x="231" y="9186"/>
                    <a:pt x="426" y="9186"/>
                  </a:cubicBezTo>
                  <a:cubicBezTo>
                    <a:pt x="485" y="9186"/>
                    <a:pt x="541" y="9180"/>
                    <a:pt x="579" y="9165"/>
                  </a:cubicBezTo>
                  <a:cubicBezTo>
                    <a:pt x="1909" y="8632"/>
                    <a:pt x="3278" y="8403"/>
                    <a:pt x="4659" y="8403"/>
                  </a:cubicBezTo>
                  <a:cubicBezTo>
                    <a:pt x="5024" y="8403"/>
                    <a:pt x="5389" y="8419"/>
                    <a:pt x="5755" y="8449"/>
                  </a:cubicBezTo>
                  <a:cubicBezTo>
                    <a:pt x="5759" y="8463"/>
                    <a:pt x="5764" y="8474"/>
                    <a:pt x="5770" y="8486"/>
                  </a:cubicBezTo>
                  <a:cubicBezTo>
                    <a:pt x="5800" y="8567"/>
                    <a:pt x="5918" y="8570"/>
                    <a:pt x="5991" y="8571"/>
                  </a:cubicBezTo>
                  <a:cubicBezTo>
                    <a:pt x="7941" y="8599"/>
                    <a:pt x="9760" y="10159"/>
                    <a:pt x="11157" y="11357"/>
                  </a:cubicBezTo>
                  <a:cubicBezTo>
                    <a:pt x="12361" y="12391"/>
                    <a:pt x="13468" y="13543"/>
                    <a:pt x="14533" y="14718"/>
                  </a:cubicBezTo>
                  <a:cubicBezTo>
                    <a:pt x="14566" y="14754"/>
                    <a:pt x="14631" y="14768"/>
                    <a:pt x="14707" y="14768"/>
                  </a:cubicBezTo>
                  <a:cubicBezTo>
                    <a:pt x="14898" y="14768"/>
                    <a:pt x="15150" y="14674"/>
                    <a:pt x="15076" y="14593"/>
                  </a:cubicBezTo>
                  <a:cubicBezTo>
                    <a:pt x="13233" y="12554"/>
                    <a:pt x="11029" y="10098"/>
                    <a:pt x="8410" y="8912"/>
                  </a:cubicBezTo>
                  <a:lnTo>
                    <a:pt x="8410" y="8912"/>
                  </a:lnTo>
                  <a:cubicBezTo>
                    <a:pt x="12035" y="9851"/>
                    <a:pt x="15554" y="11930"/>
                    <a:pt x="18433" y="13837"/>
                  </a:cubicBezTo>
                  <a:cubicBezTo>
                    <a:pt x="18459" y="13853"/>
                    <a:pt x="18502" y="13861"/>
                    <a:pt x="18553" y="13861"/>
                  </a:cubicBezTo>
                  <a:cubicBezTo>
                    <a:pt x="18749" y="13861"/>
                    <a:pt x="19056" y="13750"/>
                    <a:pt x="18906" y="13656"/>
                  </a:cubicBezTo>
                  <a:cubicBezTo>
                    <a:pt x="15292" y="11263"/>
                    <a:pt x="10809" y="8748"/>
                    <a:pt x="6285" y="8257"/>
                  </a:cubicBezTo>
                  <a:cubicBezTo>
                    <a:pt x="6284" y="8251"/>
                    <a:pt x="6276" y="8251"/>
                    <a:pt x="6274" y="8247"/>
                  </a:cubicBezTo>
                  <a:cubicBezTo>
                    <a:pt x="6044" y="7647"/>
                    <a:pt x="5806" y="7052"/>
                    <a:pt x="5564" y="6459"/>
                  </a:cubicBezTo>
                  <a:cubicBezTo>
                    <a:pt x="4859" y="4728"/>
                    <a:pt x="4118" y="2998"/>
                    <a:pt x="3218" y="1357"/>
                  </a:cubicBezTo>
                  <a:cubicBezTo>
                    <a:pt x="3193" y="1311"/>
                    <a:pt x="3116" y="1292"/>
                    <a:pt x="3028" y="129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8" name="Google Shape;868;p35"/>
            <p:cNvSpPr/>
            <p:nvPr/>
          </p:nvSpPr>
          <p:spPr>
            <a:xfrm>
              <a:off x="1476600" y="3017500"/>
              <a:ext cx="1341900" cy="1315075"/>
            </a:xfrm>
            <a:custGeom>
              <a:avLst/>
              <a:gdLst/>
              <a:ahLst/>
              <a:cxnLst/>
              <a:rect l="l" t="t" r="r" b="b"/>
              <a:pathLst>
                <a:path w="53676" h="52603" extrusionOk="0">
                  <a:moveTo>
                    <a:pt x="39947" y="0"/>
                  </a:moveTo>
                  <a:cubicBezTo>
                    <a:pt x="35636" y="0"/>
                    <a:pt x="31609" y="1888"/>
                    <a:pt x="29008" y="4675"/>
                  </a:cubicBezTo>
                  <a:cubicBezTo>
                    <a:pt x="23453" y="10720"/>
                    <a:pt x="17408" y="19379"/>
                    <a:pt x="11526" y="24934"/>
                  </a:cubicBezTo>
                  <a:cubicBezTo>
                    <a:pt x="6460" y="29671"/>
                    <a:pt x="1" y="36697"/>
                    <a:pt x="3922" y="44376"/>
                  </a:cubicBezTo>
                  <a:cubicBezTo>
                    <a:pt x="7167" y="50490"/>
                    <a:pt x="15328" y="52602"/>
                    <a:pt x="22642" y="52602"/>
                  </a:cubicBezTo>
                  <a:cubicBezTo>
                    <a:pt x="24901" y="52602"/>
                    <a:pt x="27080" y="52401"/>
                    <a:pt x="29008" y="52053"/>
                  </a:cubicBezTo>
                  <a:cubicBezTo>
                    <a:pt x="38484" y="50583"/>
                    <a:pt x="53676" y="40616"/>
                    <a:pt x="50408" y="20357"/>
                  </a:cubicBezTo>
                  <a:cubicBezTo>
                    <a:pt x="49493" y="14676"/>
                    <a:pt x="53022" y="9087"/>
                    <a:pt x="50082" y="3858"/>
                  </a:cubicBezTo>
                  <a:lnTo>
                    <a:pt x="49757" y="3695"/>
                  </a:lnTo>
                  <a:cubicBezTo>
                    <a:pt x="46656" y="1087"/>
                    <a:pt x="43219" y="0"/>
                    <a:pt x="3994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9" name="Google Shape;869;p35"/>
            <p:cNvSpPr/>
            <p:nvPr/>
          </p:nvSpPr>
          <p:spPr>
            <a:xfrm>
              <a:off x="270675" y="3787850"/>
              <a:ext cx="1370375" cy="889625"/>
            </a:xfrm>
            <a:custGeom>
              <a:avLst/>
              <a:gdLst/>
              <a:ahLst/>
              <a:cxnLst/>
              <a:rect l="l" t="t" r="r" b="b"/>
              <a:pathLst>
                <a:path w="54815" h="35585" extrusionOk="0">
                  <a:moveTo>
                    <a:pt x="54205" y="0"/>
                  </a:moveTo>
                  <a:cubicBezTo>
                    <a:pt x="40624" y="9119"/>
                    <a:pt x="28066" y="17726"/>
                    <a:pt x="10585" y="24016"/>
                  </a:cubicBezTo>
                  <a:cubicBezTo>
                    <a:pt x="8727" y="24684"/>
                    <a:pt x="913" y="27583"/>
                    <a:pt x="204" y="30030"/>
                  </a:cubicBezTo>
                  <a:cubicBezTo>
                    <a:pt x="1" y="30731"/>
                    <a:pt x="624" y="30988"/>
                    <a:pt x="1632" y="30988"/>
                  </a:cubicBezTo>
                  <a:cubicBezTo>
                    <a:pt x="3910" y="30988"/>
                    <a:pt x="8154" y="29680"/>
                    <a:pt x="9286" y="29227"/>
                  </a:cubicBezTo>
                  <a:lnTo>
                    <a:pt x="9286" y="29227"/>
                  </a:lnTo>
                  <a:cubicBezTo>
                    <a:pt x="6673" y="30369"/>
                    <a:pt x="5618" y="30890"/>
                    <a:pt x="4036" y="32367"/>
                  </a:cubicBezTo>
                  <a:cubicBezTo>
                    <a:pt x="2411" y="33888"/>
                    <a:pt x="2863" y="35584"/>
                    <a:pt x="5054" y="35584"/>
                  </a:cubicBezTo>
                  <a:cubicBezTo>
                    <a:pt x="6181" y="35584"/>
                    <a:pt x="7768" y="35135"/>
                    <a:pt x="9770" y="33982"/>
                  </a:cubicBezTo>
                  <a:cubicBezTo>
                    <a:pt x="17803" y="29351"/>
                    <a:pt x="37744" y="14357"/>
                    <a:pt x="49497" y="14357"/>
                  </a:cubicBezTo>
                  <a:cubicBezTo>
                    <a:pt x="51557" y="14357"/>
                    <a:pt x="53366" y="14817"/>
                    <a:pt x="54815" y="15875"/>
                  </a:cubicBezTo>
                  <a:lnTo>
                    <a:pt x="54205"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5"/>
            <p:cNvSpPr/>
            <p:nvPr/>
          </p:nvSpPr>
          <p:spPr>
            <a:xfrm>
              <a:off x="1023350" y="2932225"/>
              <a:ext cx="1678175" cy="1516175"/>
            </a:xfrm>
            <a:custGeom>
              <a:avLst/>
              <a:gdLst/>
              <a:ahLst/>
              <a:cxnLst/>
              <a:rect l="l" t="t" r="r" b="b"/>
              <a:pathLst>
                <a:path w="67127" h="60647" extrusionOk="0">
                  <a:moveTo>
                    <a:pt x="35925" y="1"/>
                  </a:moveTo>
                  <a:cubicBezTo>
                    <a:pt x="35364" y="1"/>
                    <a:pt x="35078" y="410"/>
                    <a:pt x="35488" y="1641"/>
                  </a:cubicBezTo>
                  <a:cubicBezTo>
                    <a:pt x="36731" y="4816"/>
                    <a:pt x="42391" y="5506"/>
                    <a:pt x="45014" y="6609"/>
                  </a:cubicBezTo>
                  <a:cubicBezTo>
                    <a:pt x="44814" y="6632"/>
                    <a:pt x="44546" y="6640"/>
                    <a:pt x="44234" y="6640"/>
                  </a:cubicBezTo>
                  <a:cubicBezTo>
                    <a:pt x="43447" y="6640"/>
                    <a:pt x="42379" y="6589"/>
                    <a:pt x="41406" y="6589"/>
                  </a:cubicBezTo>
                  <a:cubicBezTo>
                    <a:pt x="40367" y="6589"/>
                    <a:pt x="39437" y="6647"/>
                    <a:pt x="39079" y="6886"/>
                  </a:cubicBezTo>
                  <a:cubicBezTo>
                    <a:pt x="37421" y="8128"/>
                    <a:pt x="42806" y="8541"/>
                    <a:pt x="43634" y="8541"/>
                  </a:cubicBezTo>
                  <a:cubicBezTo>
                    <a:pt x="44727" y="8541"/>
                    <a:pt x="45785" y="8518"/>
                    <a:pt x="46821" y="8436"/>
                  </a:cubicBezTo>
                  <a:lnTo>
                    <a:pt x="46821" y="8436"/>
                  </a:lnTo>
                  <a:cubicBezTo>
                    <a:pt x="41351" y="14460"/>
                    <a:pt x="35425" y="22893"/>
                    <a:pt x="29654" y="28343"/>
                  </a:cubicBezTo>
                  <a:cubicBezTo>
                    <a:pt x="28071" y="29824"/>
                    <a:pt x="26352" y="31528"/>
                    <a:pt x="24855" y="33406"/>
                  </a:cubicBezTo>
                  <a:lnTo>
                    <a:pt x="23342" y="34734"/>
                  </a:lnTo>
                  <a:cubicBezTo>
                    <a:pt x="22020" y="36253"/>
                    <a:pt x="21185" y="37086"/>
                    <a:pt x="19687" y="38474"/>
                  </a:cubicBezTo>
                  <a:cubicBezTo>
                    <a:pt x="16419" y="41578"/>
                    <a:pt x="13151" y="44681"/>
                    <a:pt x="10211" y="48114"/>
                  </a:cubicBezTo>
                  <a:cubicBezTo>
                    <a:pt x="8085" y="50402"/>
                    <a:pt x="571" y="56610"/>
                    <a:pt x="82" y="59714"/>
                  </a:cubicBezTo>
                  <a:cubicBezTo>
                    <a:pt x="1" y="60332"/>
                    <a:pt x="684" y="60647"/>
                    <a:pt x="1979" y="60647"/>
                  </a:cubicBezTo>
                  <a:cubicBezTo>
                    <a:pt x="5830" y="60647"/>
                    <a:pt x="15093" y="57863"/>
                    <a:pt x="25766" y="51993"/>
                  </a:cubicBezTo>
                  <a:cubicBezTo>
                    <a:pt x="33336" y="47829"/>
                    <a:pt x="41614" y="42116"/>
                    <a:pt x="49176" y="34741"/>
                  </a:cubicBezTo>
                  <a:cubicBezTo>
                    <a:pt x="56007" y="28079"/>
                    <a:pt x="60953" y="20337"/>
                    <a:pt x="53341" y="18868"/>
                  </a:cubicBezTo>
                  <a:cubicBezTo>
                    <a:pt x="53190" y="18838"/>
                    <a:pt x="53032" y="18826"/>
                    <a:pt x="52870" y="18826"/>
                  </a:cubicBezTo>
                  <a:cubicBezTo>
                    <a:pt x="51755" y="18826"/>
                    <a:pt x="50392" y="19421"/>
                    <a:pt x="49309" y="19421"/>
                  </a:cubicBezTo>
                  <a:cubicBezTo>
                    <a:pt x="48665" y="19421"/>
                    <a:pt x="48121" y="19211"/>
                    <a:pt x="47786" y="18541"/>
                  </a:cubicBezTo>
                  <a:cubicBezTo>
                    <a:pt x="47131" y="16908"/>
                    <a:pt x="48440" y="14947"/>
                    <a:pt x="49255" y="13639"/>
                  </a:cubicBezTo>
                  <a:cubicBezTo>
                    <a:pt x="51379" y="10209"/>
                    <a:pt x="53830" y="8247"/>
                    <a:pt x="57423" y="6451"/>
                  </a:cubicBezTo>
                  <a:cubicBezTo>
                    <a:pt x="58860" y="5757"/>
                    <a:pt x="60342" y="5470"/>
                    <a:pt x="61827" y="5470"/>
                  </a:cubicBezTo>
                  <a:cubicBezTo>
                    <a:pt x="63611" y="5470"/>
                    <a:pt x="65401" y="5885"/>
                    <a:pt x="67126" y="6507"/>
                  </a:cubicBezTo>
                  <a:cubicBezTo>
                    <a:pt x="64738" y="4711"/>
                    <a:pt x="62177" y="3773"/>
                    <a:pt x="59663" y="3499"/>
                  </a:cubicBezTo>
                  <a:cubicBezTo>
                    <a:pt x="59046" y="3350"/>
                    <a:pt x="58411" y="3289"/>
                    <a:pt x="57752" y="3289"/>
                  </a:cubicBezTo>
                  <a:cubicBezTo>
                    <a:pt x="56827" y="3289"/>
                    <a:pt x="55854" y="3409"/>
                    <a:pt x="54815" y="3573"/>
                  </a:cubicBezTo>
                  <a:cubicBezTo>
                    <a:pt x="53578" y="3768"/>
                    <a:pt x="52249" y="3902"/>
                    <a:pt x="50929" y="3902"/>
                  </a:cubicBezTo>
                  <a:cubicBezTo>
                    <a:pt x="49451" y="3902"/>
                    <a:pt x="47984" y="3734"/>
                    <a:pt x="46671" y="3297"/>
                  </a:cubicBezTo>
                  <a:cubicBezTo>
                    <a:pt x="45759" y="2955"/>
                    <a:pt x="41934" y="264"/>
                    <a:pt x="40546" y="264"/>
                  </a:cubicBezTo>
                  <a:cubicBezTo>
                    <a:pt x="40252" y="264"/>
                    <a:pt x="40068" y="385"/>
                    <a:pt x="40044" y="674"/>
                  </a:cubicBezTo>
                  <a:cubicBezTo>
                    <a:pt x="39906" y="1916"/>
                    <a:pt x="42528" y="3297"/>
                    <a:pt x="43357" y="3851"/>
                  </a:cubicBezTo>
                  <a:cubicBezTo>
                    <a:pt x="41563" y="3851"/>
                    <a:pt x="40044" y="2193"/>
                    <a:pt x="38663" y="1227"/>
                  </a:cubicBezTo>
                  <a:cubicBezTo>
                    <a:pt x="37948" y="751"/>
                    <a:pt x="36685" y="1"/>
                    <a:pt x="3592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5"/>
            <p:cNvSpPr/>
            <p:nvPr/>
          </p:nvSpPr>
          <p:spPr>
            <a:xfrm>
              <a:off x="2396075" y="3503725"/>
              <a:ext cx="324375" cy="610300"/>
            </a:xfrm>
            <a:custGeom>
              <a:avLst/>
              <a:gdLst/>
              <a:ahLst/>
              <a:cxnLst/>
              <a:rect l="l" t="t" r="r" b="b"/>
              <a:pathLst>
                <a:path w="12975" h="24412" extrusionOk="0">
                  <a:moveTo>
                    <a:pt x="7313" y="0"/>
                  </a:moveTo>
                  <a:cubicBezTo>
                    <a:pt x="7184" y="0"/>
                    <a:pt x="7066" y="34"/>
                    <a:pt x="7067" y="105"/>
                  </a:cubicBezTo>
                  <a:cubicBezTo>
                    <a:pt x="7073" y="975"/>
                    <a:pt x="7156" y="1881"/>
                    <a:pt x="6786" y="2695"/>
                  </a:cubicBezTo>
                  <a:cubicBezTo>
                    <a:pt x="6738" y="2801"/>
                    <a:pt x="6944" y="2868"/>
                    <a:pt x="7118" y="2868"/>
                  </a:cubicBezTo>
                  <a:cubicBezTo>
                    <a:pt x="7220" y="2868"/>
                    <a:pt x="7311" y="2845"/>
                    <a:pt x="7334" y="2793"/>
                  </a:cubicBezTo>
                  <a:cubicBezTo>
                    <a:pt x="7716" y="1951"/>
                    <a:pt x="7646" y="1045"/>
                    <a:pt x="7640" y="143"/>
                  </a:cubicBezTo>
                  <a:cubicBezTo>
                    <a:pt x="7639" y="49"/>
                    <a:pt x="7468" y="0"/>
                    <a:pt x="7313" y="0"/>
                  </a:cubicBezTo>
                  <a:close/>
                  <a:moveTo>
                    <a:pt x="9316" y="1942"/>
                  </a:moveTo>
                  <a:cubicBezTo>
                    <a:pt x="9200" y="1942"/>
                    <a:pt x="9102" y="1971"/>
                    <a:pt x="9107" y="2029"/>
                  </a:cubicBezTo>
                  <a:cubicBezTo>
                    <a:pt x="9184" y="3105"/>
                    <a:pt x="9016" y="4165"/>
                    <a:pt x="8912" y="5232"/>
                  </a:cubicBezTo>
                  <a:cubicBezTo>
                    <a:pt x="8902" y="5332"/>
                    <a:pt x="9104" y="5395"/>
                    <a:pt x="9270" y="5395"/>
                  </a:cubicBezTo>
                  <a:cubicBezTo>
                    <a:pt x="9381" y="5395"/>
                    <a:pt x="9476" y="5367"/>
                    <a:pt x="9482" y="5304"/>
                  </a:cubicBezTo>
                  <a:cubicBezTo>
                    <a:pt x="9586" y="4234"/>
                    <a:pt x="9751" y="3175"/>
                    <a:pt x="9676" y="2101"/>
                  </a:cubicBezTo>
                  <a:cubicBezTo>
                    <a:pt x="9668" y="1996"/>
                    <a:pt x="9475" y="1942"/>
                    <a:pt x="9316" y="1942"/>
                  </a:cubicBezTo>
                  <a:close/>
                  <a:moveTo>
                    <a:pt x="11482" y="2415"/>
                  </a:moveTo>
                  <a:cubicBezTo>
                    <a:pt x="11405" y="2415"/>
                    <a:pt x="11348" y="2434"/>
                    <a:pt x="11348" y="2476"/>
                  </a:cubicBezTo>
                  <a:cubicBezTo>
                    <a:pt x="11345" y="3781"/>
                    <a:pt x="11330" y="5076"/>
                    <a:pt x="11055" y="6357"/>
                  </a:cubicBezTo>
                  <a:cubicBezTo>
                    <a:pt x="11030" y="6472"/>
                    <a:pt x="11290" y="6574"/>
                    <a:pt x="11463" y="6574"/>
                  </a:cubicBezTo>
                  <a:cubicBezTo>
                    <a:pt x="11540" y="6574"/>
                    <a:pt x="11599" y="6554"/>
                    <a:pt x="11609" y="6507"/>
                  </a:cubicBezTo>
                  <a:cubicBezTo>
                    <a:pt x="11885" y="5228"/>
                    <a:pt x="11900" y="3932"/>
                    <a:pt x="11902" y="2626"/>
                  </a:cubicBezTo>
                  <a:cubicBezTo>
                    <a:pt x="11902" y="2499"/>
                    <a:pt x="11646" y="2415"/>
                    <a:pt x="11482" y="2415"/>
                  </a:cubicBezTo>
                  <a:close/>
                  <a:moveTo>
                    <a:pt x="8029" y="6207"/>
                  </a:moveTo>
                  <a:cubicBezTo>
                    <a:pt x="7864" y="6207"/>
                    <a:pt x="7653" y="6270"/>
                    <a:pt x="7650" y="6379"/>
                  </a:cubicBezTo>
                  <a:cubicBezTo>
                    <a:pt x="7638" y="7461"/>
                    <a:pt x="7462" y="8526"/>
                    <a:pt x="6879" y="9454"/>
                  </a:cubicBezTo>
                  <a:cubicBezTo>
                    <a:pt x="6844" y="9510"/>
                    <a:pt x="6948" y="9540"/>
                    <a:pt x="7076" y="9540"/>
                  </a:cubicBezTo>
                  <a:cubicBezTo>
                    <a:pt x="7217" y="9540"/>
                    <a:pt x="7388" y="9504"/>
                    <a:pt x="7436" y="9426"/>
                  </a:cubicBezTo>
                  <a:cubicBezTo>
                    <a:pt x="8029" y="8482"/>
                    <a:pt x="8205" y="7387"/>
                    <a:pt x="8219" y="6288"/>
                  </a:cubicBezTo>
                  <a:cubicBezTo>
                    <a:pt x="8219" y="6233"/>
                    <a:pt x="8134" y="6207"/>
                    <a:pt x="8029" y="6207"/>
                  </a:cubicBezTo>
                  <a:close/>
                  <a:moveTo>
                    <a:pt x="12784" y="7761"/>
                  </a:moveTo>
                  <a:cubicBezTo>
                    <a:pt x="12620" y="7761"/>
                    <a:pt x="12408" y="7825"/>
                    <a:pt x="12407" y="7935"/>
                  </a:cubicBezTo>
                  <a:cubicBezTo>
                    <a:pt x="12407" y="8692"/>
                    <a:pt x="12373" y="9416"/>
                    <a:pt x="12122" y="10134"/>
                  </a:cubicBezTo>
                  <a:cubicBezTo>
                    <a:pt x="12096" y="10207"/>
                    <a:pt x="12197" y="10241"/>
                    <a:pt x="12321" y="10241"/>
                  </a:cubicBezTo>
                  <a:cubicBezTo>
                    <a:pt x="12469" y="10241"/>
                    <a:pt x="12648" y="10193"/>
                    <a:pt x="12679" y="10108"/>
                  </a:cubicBezTo>
                  <a:cubicBezTo>
                    <a:pt x="12939" y="9367"/>
                    <a:pt x="12974" y="8621"/>
                    <a:pt x="12974" y="7843"/>
                  </a:cubicBezTo>
                  <a:cubicBezTo>
                    <a:pt x="12974" y="7787"/>
                    <a:pt x="12889" y="7761"/>
                    <a:pt x="12784" y="7761"/>
                  </a:cubicBezTo>
                  <a:close/>
                  <a:moveTo>
                    <a:pt x="9993" y="7283"/>
                  </a:moveTo>
                  <a:cubicBezTo>
                    <a:pt x="9850" y="7283"/>
                    <a:pt x="9701" y="7323"/>
                    <a:pt x="9688" y="7414"/>
                  </a:cubicBezTo>
                  <a:cubicBezTo>
                    <a:pt x="9489" y="8745"/>
                    <a:pt x="9178" y="10031"/>
                    <a:pt x="8627" y="11264"/>
                  </a:cubicBezTo>
                  <a:cubicBezTo>
                    <a:pt x="8589" y="11353"/>
                    <a:pt x="8744" y="11402"/>
                    <a:pt x="8901" y="11402"/>
                  </a:cubicBezTo>
                  <a:cubicBezTo>
                    <a:pt x="9026" y="11402"/>
                    <a:pt x="9153" y="11370"/>
                    <a:pt x="9182" y="11304"/>
                  </a:cubicBezTo>
                  <a:cubicBezTo>
                    <a:pt x="9742" y="10052"/>
                    <a:pt x="10058" y="8746"/>
                    <a:pt x="10258" y="7392"/>
                  </a:cubicBezTo>
                  <a:cubicBezTo>
                    <a:pt x="10270" y="7323"/>
                    <a:pt x="10135" y="7283"/>
                    <a:pt x="9993" y="7283"/>
                  </a:cubicBezTo>
                  <a:close/>
                  <a:moveTo>
                    <a:pt x="4518" y="11149"/>
                  </a:moveTo>
                  <a:cubicBezTo>
                    <a:pt x="4439" y="11149"/>
                    <a:pt x="4374" y="11169"/>
                    <a:pt x="4356" y="11220"/>
                  </a:cubicBezTo>
                  <a:cubicBezTo>
                    <a:pt x="4117" y="11883"/>
                    <a:pt x="3692" y="12455"/>
                    <a:pt x="3306" y="13036"/>
                  </a:cubicBezTo>
                  <a:cubicBezTo>
                    <a:pt x="3229" y="13150"/>
                    <a:pt x="3510" y="13269"/>
                    <a:pt x="3694" y="13269"/>
                  </a:cubicBezTo>
                  <a:cubicBezTo>
                    <a:pt x="3757" y="13269"/>
                    <a:pt x="3808" y="13255"/>
                    <a:pt x="3830" y="13222"/>
                  </a:cubicBezTo>
                  <a:cubicBezTo>
                    <a:pt x="4230" y="12624"/>
                    <a:pt x="4671" y="12029"/>
                    <a:pt x="4916" y="11351"/>
                  </a:cubicBezTo>
                  <a:cubicBezTo>
                    <a:pt x="4951" y="11253"/>
                    <a:pt x="4697" y="11149"/>
                    <a:pt x="4518" y="11149"/>
                  </a:cubicBezTo>
                  <a:close/>
                  <a:moveTo>
                    <a:pt x="7336" y="12140"/>
                  </a:moveTo>
                  <a:cubicBezTo>
                    <a:pt x="7189" y="12140"/>
                    <a:pt x="7011" y="12185"/>
                    <a:pt x="6977" y="12269"/>
                  </a:cubicBezTo>
                  <a:cubicBezTo>
                    <a:pt x="6632" y="13130"/>
                    <a:pt x="6044" y="13866"/>
                    <a:pt x="5449" y="14567"/>
                  </a:cubicBezTo>
                  <a:cubicBezTo>
                    <a:pt x="5375" y="14653"/>
                    <a:pt x="5487" y="14691"/>
                    <a:pt x="5627" y="14691"/>
                  </a:cubicBezTo>
                  <a:cubicBezTo>
                    <a:pt x="5756" y="14691"/>
                    <a:pt x="5910" y="14658"/>
                    <a:pt x="5958" y="14603"/>
                  </a:cubicBezTo>
                  <a:cubicBezTo>
                    <a:pt x="6569" y="13883"/>
                    <a:pt x="7180" y="13125"/>
                    <a:pt x="7535" y="12241"/>
                  </a:cubicBezTo>
                  <a:cubicBezTo>
                    <a:pt x="7563" y="12172"/>
                    <a:pt x="7461" y="12140"/>
                    <a:pt x="7336" y="12140"/>
                  </a:cubicBezTo>
                  <a:close/>
                  <a:moveTo>
                    <a:pt x="11636" y="11936"/>
                  </a:moveTo>
                  <a:cubicBezTo>
                    <a:pt x="11539" y="11936"/>
                    <a:pt x="11456" y="11960"/>
                    <a:pt x="11437" y="12021"/>
                  </a:cubicBezTo>
                  <a:cubicBezTo>
                    <a:pt x="11130" y="12998"/>
                    <a:pt x="10684" y="13913"/>
                    <a:pt x="10190" y="14806"/>
                  </a:cubicBezTo>
                  <a:cubicBezTo>
                    <a:pt x="10128" y="14918"/>
                    <a:pt x="10372" y="15007"/>
                    <a:pt x="10554" y="15007"/>
                  </a:cubicBezTo>
                  <a:cubicBezTo>
                    <a:pt x="10636" y="15007"/>
                    <a:pt x="10705" y="14989"/>
                    <a:pt x="10728" y="14947"/>
                  </a:cubicBezTo>
                  <a:cubicBezTo>
                    <a:pt x="11232" y="14035"/>
                    <a:pt x="11693" y="13102"/>
                    <a:pt x="12004" y="12104"/>
                  </a:cubicBezTo>
                  <a:cubicBezTo>
                    <a:pt x="12033" y="12015"/>
                    <a:pt x="11811" y="11936"/>
                    <a:pt x="11636" y="11936"/>
                  </a:cubicBezTo>
                  <a:close/>
                  <a:moveTo>
                    <a:pt x="1320" y="14856"/>
                  </a:moveTo>
                  <a:cubicBezTo>
                    <a:pt x="1266" y="14856"/>
                    <a:pt x="1220" y="14864"/>
                    <a:pt x="1193" y="14882"/>
                  </a:cubicBezTo>
                  <a:cubicBezTo>
                    <a:pt x="806" y="15151"/>
                    <a:pt x="471" y="15492"/>
                    <a:pt x="95" y="15779"/>
                  </a:cubicBezTo>
                  <a:cubicBezTo>
                    <a:pt x="1" y="15849"/>
                    <a:pt x="243" y="15937"/>
                    <a:pt x="274" y="15945"/>
                  </a:cubicBezTo>
                  <a:cubicBezTo>
                    <a:pt x="325" y="15958"/>
                    <a:pt x="385" y="15969"/>
                    <a:pt x="444" y="15969"/>
                  </a:cubicBezTo>
                  <a:cubicBezTo>
                    <a:pt x="513" y="15969"/>
                    <a:pt x="581" y="15954"/>
                    <a:pt x="634" y="15914"/>
                  </a:cubicBezTo>
                  <a:cubicBezTo>
                    <a:pt x="988" y="15642"/>
                    <a:pt x="1304" y="15319"/>
                    <a:pt x="1669" y="15063"/>
                  </a:cubicBezTo>
                  <a:cubicBezTo>
                    <a:pt x="1815" y="14964"/>
                    <a:pt x="1515" y="14856"/>
                    <a:pt x="1320" y="14856"/>
                  </a:cubicBezTo>
                  <a:close/>
                  <a:moveTo>
                    <a:pt x="7047" y="15906"/>
                  </a:moveTo>
                  <a:cubicBezTo>
                    <a:pt x="6975" y="15906"/>
                    <a:pt x="6915" y="15922"/>
                    <a:pt x="6892" y="15959"/>
                  </a:cubicBezTo>
                  <a:cubicBezTo>
                    <a:pt x="6504" y="16625"/>
                    <a:pt x="6022" y="17208"/>
                    <a:pt x="5436" y="17707"/>
                  </a:cubicBezTo>
                  <a:cubicBezTo>
                    <a:pt x="5351" y="17780"/>
                    <a:pt x="5637" y="17905"/>
                    <a:pt x="5832" y="17905"/>
                  </a:cubicBezTo>
                  <a:cubicBezTo>
                    <a:pt x="5889" y="17905"/>
                    <a:pt x="5938" y="17895"/>
                    <a:pt x="5968" y="17869"/>
                  </a:cubicBezTo>
                  <a:cubicBezTo>
                    <a:pt x="6554" y="17373"/>
                    <a:pt x="7037" y="16786"/>
                    <a:pt x="7425" y="16121"/>
                  </a:cubicBezTo>
                  <a:cubicBezTo>
                    <a:pt x="7492" y="16007"/>
                    <a:pt x="7230" y="15906"/>
                    <a:pt x="7047" y="15906"/>
                  </a:cubicBezTo>
                  <a:close/>
                  <a:moveTo>
                    <a:pt x="3921" y="17106"/>
                  </a:moveTo>
                  <a:cubicBezTo>
                    <a:pt x="3796" y="17106"/>
                    <a:pt x="3654" y="17133"/>
                    <a:pt x="3606" y="17183"/>
                  </a:cubicBezTo>
                  <a:cubicBezTo>
                    <a:pt x="3089" y="17715"/>
                    <a:pt x="2712" y="18358"/>
                    <a:pt x="2247" y="18931"/>
                  </a:cubicBezTo>
                  <a:cubicBezTo>
                    <a:pt x="2171" y="19024"/>
                    <a:pt x="2289" y="19064"/>
                    <a:pt x="2432" y="19064"/>
                  </a:cubicBezTo>
                  <a:cubicBezTo>
                    <a:pt x="2560" y="19064"/>
                    <a:pt x="2708" y="19032"/>
                    <a:pt x="2754" y="18975"/>
                  </a:cubicBezTo>
                  <a:cubicBezTo>
                    <a:pt x="3219" y="18404"/>
                    <a:pt x="3598" y="17759"/>
                    <a:pt x="4113" y="17229"/>
                  </a:cubicBezTo>
                  <a:cubicBezTo>
                    <a:pt x="4194" y="17144"/>
                    <a:pt x="4069" y="17106"/>
                    <a:pt x="3921" y="17106"/>
                  </a:cubicBezTo>
                  <a:close/>
                  <a:moveTo>
                    <a:pt x="9625" y="17290"/>
                  </a:moveTo>
                  <a:cubicBezTo>
                    <a:pt x="9544" y="17290"/>
                    <a:pt x="9472" y="17304"/>
                    <a:pt x="9438" y="17333"/>
                  </a:cubicBezTo>
                  <a:cubicBezTo>
                    <a:pt x="8733" y="17950"/>
                    <a:pt x="8258" y="18783"/>
                    <a:pt x="7660" y="19495"/>
                  </a:cubicBezTo>
                  <a:cubicBezTo>
                    <a:pt x="7598" y="19570"/>
                    <a:pt x="7812" y="19640"/>
                    <a:pt x="7996" y="19640"/>
                  </a:cubicBezTo>
                  <a:cubicBezTo>
                    <a:pt x="8089" y="19640"/>
                    <a:pt x="8175" y="19622"/>
                    <a:pt x="8213" y="19578"/>
                  </a:cubicBezTo>
                  <a:cubicBezTo>
                    <a:pt x="8792" y="18887"/>
                    <a:pt x="9248" y="18064"/>
                    <a:pt x="9930" y="17470"/>
                  </a:cubicBezTo>
                  <a:cubicBezTo>
                    <a:pt x="10049" y="17363"/>
                    <a:pt x="9814" y="17290"/>
                    <a:pt x="9625" y="17290"/>
                  </a:cubicBezTo>
                  <a:close/>
                  <a:moveTo>
                    <a:pt x="5394" y="21728"/>
                  </a:moveTo>
                  <a:cubicBezTo>
                    <a:pt x="5312" y="21728"/>
                    <a:pt x="5245" y="21750"/>
                    <a:pt x="5229" y="21802"/>
                  </a:cubicBezTo>
                  <a:cubicBezTo>
                    <a:pt x="4878" y="22929"/>
                    <a:pt x="3697" y="23528"/>
                    <a:pt x="2820" y="24199"/>
                  </a:cubicBezTo>
                  <a:cubicBezTo>
                    <a:pt x="2728" y="24269"/>
                    <a:pt x="3031" y="24412"/>
                    <a:pt x="3226" y="24412"/>
                  </a:cubicBezTo>
                  <a:cubicBezTo>
                    <a:pt x="3275" y="24412"/>
                    <a:pt x="3317" y="24403"/>
                    <a:pt x="3344" y="24382"/>
                  </a:cubicBezTo>
                  <a:cubicBezTo>
                    <a:pt x="4246" y="23693"/>
                    <a:pt x="5429" y="23083"/>
                    <a:pt x="5787" y="21928"/>
                  </a:cubicBezTo>
                  <a:cubicBezTo>
                    <a:pt x="5819" y="21827"/>
                    <a:pt x="5571" y="21728"/>
                    <a:pt x="5394" y="21728"/>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5"/>
            <p:cNvSpPr/>
            <p:nvPr/>
          </p:nvSpPr>
          <p:spPr>
            <a:xfrm>
              <a:off x="2479875" y="3159750"/>
              <a:ext cx="129950" cy="82075"/>
            </a:xfrm>
            <a:custGeom>
              <a:avLst/>
              <a:gdLst/>
              <a:ahLst/>
              <a:cxnLst/>
              <a:rect l="l" t="t" r="r" b="b"/>
              <a:pathLst>
                <a:path w="5198" h="3283" extrusionOk="0">
                  <a:moveTo>
                    <a:pt x="3894" y="1"/>
                  </a:moveTo>
                  <a:cubicBezTo>
                    <a:pt x="3358" y="1"/>
                    <a:pt x="2680" y="184"/>
                    <a:pt x="2009" y="545"/>
                  </a:cubicBezTo>
                  <a:cubicBezTo>
                    <a:pt x="755" y="1218"/>
                    <a:pt x="1" y="2257"/>
                    <a:pt x="329" y="2862"/>
                  </a:cubicBezTo>
                  <a:cubicBezTo>
                    <a:pt x="480" y="3144"/>
                    <a:pt x="838" y="3283"/>
                    <a:pt x="1304" y="3283"/>
                  </a:cubicBezTo>
                  <a:cubicBezTo>
                    <a:pt x="1840" y="3283"/>
                    <a:pt x="2519" y="3099"/>
                    <a:pt x="3189" y="2738"/>
                  </a:cubicBezTo>
                  <a:cubicBezTo>
                    <a:pt x="4444" y="2064"/>
                    <a:pt x="5197" y="1027"/>
                    <a:pt x="4870" y="422"/>
                  </a:cubicBezTo>
                  <a:cubicBezTo>
                    <a:pt x="4719" y="139"/>
                    <a:pt x="4360" y="1"/>
                    <a:pt x="389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5"/>
            <p:cNvSpPr/>
            <p:nvPr/>
          </p:nvSpPr>
          <p:spPr>
            <a:xfrm>
              <a:off x="2639825" y="2973575"/>
              <a:ext cx="352625" cy="221125"/>
            </a:xfrm>
            <a:custGeom>
              <a:avLst/>
              <a:gdLst/>
              <a:ahLst/>
              <a:cxnLst/>
              <a:rect l="l" t="t" r="r" b="b"/>
              <a:pathLst>
                <a:path w="14105" h="8845" extrusionOk="0">
                  <a:moveTo>
                    <a:pt x="14104" y="0"/>
                  </a:moveTo>
                  <a:lnTo>
                    <a:pt x="890" y="3799"/>
                  </a:lnTo>
                  <a:cubicBezTo>
                    <a:pt x="0" y="6467"/>
                    <a:pt x="517" y="6979"/>
                    <a:pt x="1043" y="6979"/>
                  </a:cubicBezTo>
                  <a:cubicBezTo>
                    <a:pt x="1371" y="6979"/>
                    <a:pt x="1702" y="6781"/>
                    <a:pt x="1702" y="6780"/>
                  </a:cubicBezTo>
                  <a:lnTo>
                    <a:pt x="1702" y="6780"/>
                  </a:lnTo>
                  <a:cubicBezTo>
                    <a:pt x="2041" y="7360"/>
                    <a:pt x="4634" y="8844"/>
                    <a:pt x="4634" y="8844"/>
                  </a:cubicBezTo>
                  <a:cubicBezTo>
                    <a:pt x="6509" y="5355"/>
                    <a:pt x="14104" y="0"/>
                    <a:pt x="14104" y="0"/>
                  </a:cubicBezTo>
                  <a:close/>
                </a:path>
              </a:pathLst>
            </a:custGeom>
            <a:solidFill>
              <a:srgbClr val="907A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4" name="Google Shape;874;p35"/>
            <p:cNvSpPr/>
            <p:nvPr/>
          </p:nvSpPr>
          <p:spPr>
            <a:xfrm>
              <a:off x="2682375" y="2973600"/>
              <a:ext cx="310075" cy="221125"/>
            </a:xfrm>
            <a:custGeom>
              <a:avLst/>
              <a:gdLst/>
              <a:ahLst/>
              <a:cxnLst/>
              <a:rect l="l" t="t" r="r" b="b"/>
              <a:pathLst>
                <a:path w="12403" h="8845" extrusionOk="0">
                  <a:moveTo>
                    <a:pt x="12402" y="1"/>
                  </a:moveTo>
                  <a:lnTo>
                    <a:pt x="0" y="6781"/>
                  </a:lnTo>
                  <a:cubicBezTo>
                    <a:pt x="339" y="7361"/>
                    <a:pt x="2932" y="8845"/>
                    <a:pt x="2932" y="8845"/>
                  </a:cubicBezTo>
                  <a:cubicBezTo>
                    <a:pt x="4807" y="5356"/>
                    <a:pt x="12401" y="1"/>
                    <a:pt x="1240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5" name="Google Shape;875;p35"/>
            <p:cNvSpPr/>
            <p:nvPr/>
          </p:nvSpPr>
          <p:spPr>
            <a:xfrm>
              <a:off x="1025225" y="4032825"/>
              <a:ext cx="542850" cy="395025"/>
            </a:xfrm>
            <a:custGeom>
              <a:avLst/>
              <a:gdLst/>
              <a:ahLst/>
              <a:cxnLst/>
              <a:rect l="l" t="t" r="r" b="b"/>
              <a:pathLst>
                <a:path w="21714" h="15801" extrusionOk="0">
                  <a:moveTo>
                    <a:pt x="21714" y="0"/>
                  </a:moveTo>
                  <a:lnTo>
                    <a:pt x="18037" y="2468"/>
                  </a:lnTo>
                  <a:cubicBezTo>
                    <a:pt x="16861" y="3353"/>
                    <a:pt x="15674" y="4224"/>
                    <a:pt x="14482" y="5086"/>
                  </a:cubicBezTo>
                  <a:cubicBezTo>
                    <a:pt x="12094" y="6810"/>
                    <a:pt x="9676" y="8493"/>
                    <a:pt x="7246" y="10160"/>
                  </a:cubicBezTo>
                  <a:lnTo>
                    <a:pt x="178" y="14988"/>
                  </a:lnTo>
                  <a:cubicBezTo>
                    <a:pt x="98" y="15204"/>
                    <a:pt x="39" y="15407"/>
                    <a:pt x="10" y="15601"/>
                  </a:cubicBezTo>
                  <a:cubicBezTo>
                    <a:pt x="1" y="15670"/>
                    <a:pt x="1" y="15737"/>
                    <a:pt x="11" y="15800"/>
                  </a:cubicBezTo>
                  <a:lnTo>
                    <a:pt x="268" y="15623"/>
                  </a:lnTo>
                  <a:lnTo>
                    <a:pt x="7572" y="10635"/>
                  </a:lnTo>
                  <a:cubicBezTo>
                    <a:pt x="10004" y="8965"/>
                    <a:pt x="12425" y="7280"/>
                    <a:pt x="14818" y="5553"/>
                  </a:cubicBezTo>
                  <a:cubicBezTo>
                    <a:pt x="16014" y="4690"/>
                    <a:pt x="17202" y="3813"/>
                    <a:pt x="18386" y="2931"/>
                  </a:cubicBezTo>
                  <a:cubicBezTo>
                    <a:pt x="19509" y="1967"/>
                    <a:pt x="20630" y="1007"/>
                    <a:pt x="2171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5"/>
            <p:cNvSpPr/>
            <p:nvPr/>
          </p:nvSpPr>
          <p:spPr>
            <a:xfrm>
              <a:off x="1145375" y="4032825"/>
              <a:ext cx="299750" cy="228725"/>
            </a:xfrm>
            <a:custGeom>
              <a:avLst/>
              <a:gdLst/>
              <a:ahLst/>
              <a:cxnLst/>
              <a:rect l="l" t="t" r="r" b="b"/>
              <a:pathLst>
                <a:path w="11990" h="9149" extrusionOk="0">
                  <a:moveTo>
                    <a:pt x="11989" y="0"/>
                  </a:moveTo>
                  <a:lnTo>
                    <a:pt x="8314" y="2468"/>
                  </a:lnTo>
                  <a:cubicBezTo>
                    <a:pt x="7138" y="3353"/>
                    <a:pt x="5950" y="4224"/>
                    <a:pt x="4758" y="5086"/>
                  </a:cubicBezTo>
                  <a:cubicBezTo>
                    <a:pt x="4067" y="5586"/>
                    <a:pt x="3372" y="6082"/>
                    <a:pt x="2675" y="6574"/>
                  </a:cubicBezTo>
                  <a:cubicBezTo>
                    <a:pt x="1834" y="7368"/>
                    <a:pt x="905" y="8248"/>
                    <a:pt x="0" y="9148"/>
                  </a:cubicBezTo>
                  <a:cubicBezTo>
                    <a:pt x="1706" y="7966"/>
                    <a:pt x="3407" y="6771"/>
                    <a:pt x="5095" y="5553"/>
                  </a:cubicBezTo>
                  <a:cubicBezTo>
                    <a:pt x="6289" y="4690"/>
                    <a:pt x="7478" y="3813"/>
                    <a:pt x="8662" y="2931"/>
                  </a:cubicBezTo>
                  <a:cubicBezTo>
                    <a:pt x="9784" y="1967"/>
                    <a:pt x="10907" y="1007"/>
                    <a:pt x="1198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5"/>
            <p:cNvSpPr/>
            <p:nvPr/>
          </p:nvSpPr>
          <p:spPr>
            <a:xfrm>
              <a:off x="1815075" y="3649025"/>
              <a:ext cx="413000" cy="305850"/>
            </a:xfrm>
            <a:custGeom>
              <a:avLst/>
              <a:gdLst/>
              <a:ahLst/>
              <a:cxnLst/>
              <a:rect l="l" t="t" r="r" b="b"/>
              <a:pathLst>
                <a:path w="16520" h="12234" extrusionOk="0">
                  <a:moveTo>
                    <a:pt x="12982" y="0"/>
                  </a:moveTo>
                  <a:lnTo>
                    <a:pt x="12982" y="0"/>
                  </a:lnTo>
                  <a:cubicBezTo>
                    <a:pt x="12130" y="676"/>
                    <a:pt x="11322" y="1405"/>
                    <a:pt x="10518" y="2130"/>
                  </a:cubicBezTo>
                  <a:cubicBezTo>
                    <a:pt x="10361" y="2254"/>
                    <a:pt x="10208" y="2374"/>
                    <a:pt x="10051" y="2496"/>
                  </a:cubicBezTo>
                  <a:cubicBezTo>
                    <a:pt x="9081" y="3278"/>
                    <a:pt x="8094" y="4062"/>
                    <a:pt x="7208" y="4960"/>
                  </a:cubicBezTo>
                  <a:cubicBezTo>
                    <a:pt x="6275" y="5687"/>
                    <a:pt x="5309" y="6369"/>
                    <a:pt x="4277" y="6918"/>
                  </a:cubicBezTo>
                  <a:cubicBezTo>
                    <a:pt x="3217" y="7479"/>
                    <a:pt x="2074" y="7910"/>
                    <a:pt x="897" y="7974"/>
                  </a:cubicBezTo>
                  <a:cubicBezTo>
                    <a:pt x="603" y="7891"/>
                    <a:pt x="498" y="7760"/>
                    <a:pt x="542" y="7451"/>
                  </a:cubicBezTo>
                  <a:cubicBezTo>
                    <a:pt x="589" y="7142"/>
                    <a:pt x="766" y="6808"/>
                    <a:pt x="947" y="6491"/>
                  </a:cubicBezTo>
                  <a:cubicBezTo>
                    <a:pt x="1323" y="5856"/>
                    <a:pt x="1798" y="5257"/>
                    <a:pt x="2280" y="4672"/>
                  </a:cubicBezTo>
                  <a:cubicBezTo>
                    <a:pt x="2767" y="4087"/>
                    <a:pt x="3277" y="3520"/>
                    <a:pt x="3775" y="2941"/>
                  </a:cubicBezTo>
                  <a:cubicBezTo>
                    <a:pt x="4273" y="2364"/>
                    <a:pt x="4795" y="1800"/>
                    <a:pt x="5244" y="1178"/>
                  </a:cubicBezTo>
                  <a:lnTo>
                    <a:pt x="5244" y="1178"/>
                  </a:lnTo>
                  <a:cubicBezTo>
                    <a:pt x="4195" y="2291"/>
                    <a:pt x="3042" y="3297"/>
                    <a:pt x="2012" y="4438"/>
                  </a:cubicBezTo>
                  <a:cubicBezTo>
                    <a:pt x="1494" y="5005"/>
                    <a:pt x="984" y="5584"/>
                    <a:pt x="546" y="6244"/>
                  </a:cubicBezTo>
                  <a:cubicBezTo>
                    <a:pt x="333" y="6577"/>
                    <a:pt x="130" y="6926"/>
                    <a:pt x="39" y="7371"/>
                  </a:cubicBezTo>
                  <a:cubicBezTo>
                    <a:pt x="1" y="7588"/>
                    <a:pt x="2" y="7876"/>
                    <a:pt x="174" y="8116"/>
                  </a:cubicBezTo>
                  <a:cubicBezTo>
                    <a:pt x="343" y="8351"/>
                    <a:pt x="590" y="8453"/>
                    <a:pt x="803" y="8509"/>
                  </a:cubicBezTo>
                  <a:lnTo>
                    <a:pt x="837" y="8520"/>
                  </a:lnTo>
                  <a:lnTo>
                    <a:pt x="879" y="8517"/>
                  </a:lnTo>
                  <a:cubicBezTo>
                    <a:pt x="2188" y="8473"/>
                    <a:pt x="3431" y="8020"/>
                    <a:pt x="4546" y="7421"/>
                  </a:cubicBezTo>
                  <a:cubicBezTo>
                    <a:pt x="4636" y="7374"/>
                    <a:pt x="4724" y="7324"/>
                    <a:pt x="4812" y="7274"/>
                  </a:cubicBezTo>
                  <a:lnTo>
                    <a:pt x="4812" y="7274"/>
                  </a:lnTo>
                  <a:cubicBezTo>
                    <a:pt x="4662" y="7429"/>
                    <a:pt x="4513" y="7587"/>
                    <a:pt x="4366" y="7745"/>
                  </a:cubicBezTo>
                  <a:cubicBezTo>
                    <a:pt x="3929" y="8230"/>
                    <a:pt x="3496" y="8721"/>
                    <a:pt x="3161" y="9336"/>
                  </a:cubicBezTo>
                  <a:cubicBezTo>
                    <a:pt x="3080" y="9492"/>
                    <a:pt x="3005" y="9658"/>
                    <a:pt x="2966" y="9858"/>
                  </a:cubicBezTo>
                  <a:cubicBezTo>
                    <a:pt x="2923" y="10047"/>
                    <a:pt x="2922" y="10319"/>
                    <a:pt x="3085" y="10542"/>
                  </a:cubicBezTo>
                  <a:cubicBezTo>
                    <a:pt x="3249" y="10760"/>
                    <a:pt x="3475" y="10836"/>
                    <a:pt x="3659" y="10882"/>
                  </a:cubicBezTo>
                  <a:cubicBezTo>
                    <a:pt x="3824" y="10920"/>
                    <a:pt x="3981" y="10933"/>
                    <a:pt x="4131" y="10933"/>
                  </a:cubicBezTo>
                  <a:cubicBezTo>
                    <a:pt x="4155" y="10933"/>
                    <a:pt x="4179" y="10932"/>
                    <a:pt x="4203" y="10932"/>
                  </a:cubicBezTo>
                  <a:cubicBezTo>
                    <a:pt x="4883" y="10902"/>
                    <a:pt x="5539" y="10804"/>
                    <a:pt x="6180" y="10578"/>
                  </a:cubicBezTo>
                  <a:cubicBezTo>
                    <a:pt x="6818" y="10363"/>
                    <a:pt x="7404" y="10036"/>
                    <a:pt x="7955" y="9674"/>
                  </a:cubicBezTo>
                  <a:cubicBezTo>
                    <a:pt x="8174" y="9527"/>
                    <a:pt x="8384" y="9375"/>
                    <a:pt x="8592" y="9219"/>
                  </a:cubicBezTo>
                  <a:lnTo>
                    <a:pt x="8592" y="9219"/>
                  </a:lnTo>
                  <a:cubicBezTo>
                    <a:pt x="8298" y="9611"/>
                    <a:pt x="8027" y="10025"/>
                    <a:pt x="7796" y="10470"/>
                  </a:cubicBezTo>
                  <a:cubicBezTo>
                    <a:pt x="7661" y="10741"/>
                    <a:pt x="7536" y="11024"/>
                    <a:pt x="7482" y="11343"/>
                  </a:cubicBezTo>
                  <a:cubicBezTo>
                    <a:pt x="7458" y="11502"/>
                    <a:pt x="7451" y="11680"/>
                    <a:pt x="7518" y="11850"/>
                  </a:cubicBezTo>
                  <a:cubicBezTo>
                    <a:pt x="7586" y="12020"/>
                    <a:pt x="7730" y="12157"/>
                    <a:pt x="7884" y="12220"/>
                  </a:cubicBezTo>
                  <a:lnTo>
                    <a:pt x="7913" y="12233"/>
                  </a:lnTo>
                  <a:lnTo>
                    <a:pt x="7934" y="12233"/>
                  </a:lnTo>
                  <a:cubicBezTo>
                    <a:pt x="9170" y="12216"/>
                    <a:pt x="10333" y="11747"/>
                    <a:pt x="11375" y="11154"/>
                  </a:cubicBezTo>
                  <a:cubicBezTo>
                    <a:pt x="12039" y="10778"/>
                    <a:pt x="12660" y="10344"/>
                    <a:pt x="13270" y="9895"/>
                  </a:cubicBezTo>
                  <a:cubicBezTo>
                    <a:pt x="13377" y="9801"/>
                    <a:pt x="13486" y="9707"/>
                    <a:pt x="13592" y="9613"/>
                  </a:cubicBezTo>
                  <a:lnTo>
                    <a:pt x="13592" y="9613"/>
                  </a:lnTo>
                  <a:cubicBezTo>
                    <a:pt x="12854" y="10125"/>
                    <a:pt x="12106" y="10625"/>
                    <a:pt x="11316" y="11049"/>
                  </a:cubicBezTo>
                  <a:cubicBezTo>
                    <a:pt x="10288" y="11598"/>
                    <a:pt x="9157" y="12018"/>
                    <a:pt x="7998" y="12018"/>
                  </a:cubicBezTo>
                  <a:cubicBezTo>
                    <a:pt x="7988" y="12018"/>
                    <a:pt x="7978" y="12017"/>
                    <a:pt x="7968" y="12017"/>
                  </a:cubicBezTo>
                  <a:cubicBezTo>
                    <a:pt x="7762" y="11882"/>
                    <a:pt x="7734" y="11653"/>
                    <a:pt x="7794" y="11408"/>
                  </a:cubicBezTo>
                  <a:cubicBezTo>
                    <a:pt x="7858" y="11154"/>
                    <a:pt x="7990" y="10904"/>
                    <a:pt x="8137" y="10666"/>
                  </a:cubicBezTo>
                  <a:cubicBezTo>
                    <a:pt x="8432" y="10185"/>
                    <a:pt x="8805" y="9745"/>
                    <a:pt x="9173" y="9304"/>
                  </a:cubicBezTo>
                  <a:cubicBezTo>
                    <a:pt x="9923" y="8433"/>
                    <a:pt x="10731" y="7600"/>
                    <a:pt x="11547" y="6776"/>
                  </a:cubicBezTo>
                  <a:lnTo>
                    <a:pt x="14028" y="4324"/>
                  </a:lnTo>
                  <a:cubicBezTo>
                    <a:pt x="14861" y="3513"/>
                    <a:pt x="15698" y="2699"/>
                    <a:pt x="16519" y="1866"/>
                  </a:cubicBezTo>
                  <a:lnTo>
                    <a:pt x="16519" y="1866"/>
                  </a:lnTo>
                  <a:cubicBezTo>
                    <a:pt x="15440" y="2568"/>
                    <a:pt x="14432" y="3376"/>
                    <a:pt x="13450" y="4217"/>
                  </a:cubicBezTo>
                  <a:cubicBezTo>
                    <a:pt x="12479" y="5052"/>
                    <a:pt x="11552" y="5949"/>
                    <a:pt x="10609" y="6817"/>
                  </a:cubicBezTo>
                  <a:cubicBezTo>
                    <a:pt x="9660" y="7676"/>
                    <a:pt x="8726" y="8553"/>
                    <a:pt x="7670" y="9235"/>
                  </a:cubicBezTo>
                  <a:cubicBezTo>
                    <a:pt x="6621" y="9930"/>
                    <a:pt x="5435" y="10350"/>
                    <a:pt x="4197" y="10356"/>
                  </a:cubicBezTo>
                  <a:cubicBezTo>
                    <a:pt x="4179" y="10356"/>
                    <a:pt x="4161" y="10357"/>
                    <a:pt x="4143" y="10357"/>
                  </a:cubicBezTo>
                  <a:cubicBezTo>
                    <a:pt x="3873" y="10357"/>
                    <a:pt x="3592" y="10295"/>
                    <a:pt x="3534" y="10200"/>
                  </a:cubicBezTo>
                  <a:cubicBezTo>
                    <a:pt x="3456" y="10136"/>
                    <a:pt x="3511" y="9836"/>
                    <a:pt x="3650" y="9583"/>
                  </a:cubicBezTo>
                  <a:cubicBezTo>
                    <a:pt x="3922" y="9060"/>
                    <a:pt x="4336" y="8567"/>
                    <a:pt x="4753" y="8095"/>
                  </a:cubicBezTo>
                  <a:cubicBezTo>
                    <a:pt x="5494" y="7253"/>
                    <a:pt x="6321" y="6502"/>
                    <a:pt x="7122" y="5689"/>
                  </a:cubicBezTo>
                  <a:cubicBezTo>
                    <a:pt x="7301" y="5548"/>
                    <a:pt x="7476" y="5402"/>
                    <a:pt x="7648" y="5257"/>
                  </a:cubicBezTo>
                  <a:cubicBezTo>
                    <a:pt x="8611" y="4452"/>
                    <a:pt x="9500" y="3570"/>
                    <a:pt x="10383" y="2689"/>
                  </a:cubicBezTo>
                  <a:lnTo>
                    <a:pt x="11231" y="1813"/>
                  </a:lnTo>
                  <a:cubicBezTo>
                    <a:pt x="11848" y="1242"/>
                    <a:pt x="12443" y="648"/>
                    <a:pt x="1298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5"/>
            <p:cNvSpPr/>
            <p:nvPr/>
          </p:nvSpPr>
          <p:spPr>
            <a:xfrm>
              <a:off x="1346275" y="4052250"/>
              <a:ext cx="467700" cy="326450"/>
            </a:xfrm>
            <a:custGeom>
              <a:avLst/>
              <a:gdLst/>
              <a:ahLst/>
              <a:cxnLst/>
              <a:rect l="l" t="t" r="r" b="b"/>
              <a:pathLst>
                <a:path w="18708" h="13058" extrusionOk="0">
                  <a:moveTo>
                    <a:pt x="18707" y="0"/>
                  </a:moveTo>
                  <a:lnTo>
                    <a:pt x="15030" y="2468"/>
                  </a:lnTo>
                  <a:cubicBezTo>
                    <a:pt x="13855" y="3353"/>
                    <a:pt x="12668" y="4224"/>
                    <a:pt x="11475" y="5086"/>
                  </a:cubicBezTo>
                  <a:cubicBezTo>
                    <a:pt x="9088" y="6810"/>
                    <a:pt x="6670" y="8493"/>
                    <a:pt x="4240" y="10161"/>
                  </a:cubicBezTo>
                  <a:lnTo>
                    <a:pt x="0" y="13058"/>
                  </a:lnTo>
                  <a:cubicBezTo>
                    <a:pt x="768" y="12771"/>
                    <a:pt x="1562" y="12463"/>
                    <a:pt x="2374" y="12131"/>
                  </a:cubicBezTo>
                  <a:lnTo>
                    <a:pt x="4566" y="10634"/>
                  </a:lnTo>
                  <a:cubicBezTo>
                    <a:pt x="6997" y="8965"/>
                    <a:pt x="9417" y="7280"/>
                    <a:pt x="11812" y="5554"/>
                  </a:cubicBezTo>
                  <a:cubicBezTo>
                    <a:pt x="13007" y="4690"/>
                    <a:pt x="14196" y="3813"/>
                    <a:pt x="15380" y="2931"/>
                  </a:cubicBezTo>
                  <a:cubicBezTo>
                    <a:pt x="16502" y="1966"/>
                    <a:pt x="17623" y="1007"/>
                    <a:pt x="1870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5"/>
            <p:cNvSpPr/>
            <p:nvPr/>
          </p:nvSpPr>
          <p:spPr>
            <a:xfrm>
              <a:off x="1098575" y="4032825"/>
              <a:ext cx="592475" cy="412000"/>
            </a:xfrm>
            <a:custGeom>
              <a:avLst/>
              <a:gdLst/>
              <a:ahLst/>
              <a:cxnLst/>
              <a:rect l="l" t="t" r="r" b="b"/>
              <a:pathLst>
                <a:path w="23699" h="16480" extrusionOk="0">
                  <a:moveTo>
                    <a:pt x="23698" y="0"/>
                  </a:moveTo>
                  <a:lnTo>
                    <a:pt x="20023" y="2468"/>
                  </a:lnTo>
                  <a:cubicBezTo>
                    <a:pt x="18847" y="3353"/>
                    <a:pt x="17659" y="4224"/>
                    <a:pt x="16468" y="5086"/>
                  </a:cubicBezTo>
                  <a:cubicBezTo>
                    <a:pt x="14080" y="6810"/>
                    <a:pt x="11662" y="8492"/>
                    <a:pt x="9232" y="10160"/>
                  </a:cubicBezTo>
                  <a:lnTo>
                    <a:pt x="1931" y="15148"/>
                  </a:lnTo>
                  <a:lnTo>
                    <a:pt x="0" y="16479"/>
                  </a:lnTo>
                  <a:cubicBezTo>
                    <a:pt x="385" y="16442"/>
                    <a:pt x="803" y="16388"/>
                    <a:pt x="1254" y="16313"/>
                  </a:cubicBezTo>
                  <a:lnTo>
                    <a:pt x="2254" y="15624"/>
                  </a:lnTo>
                  <a:lnTo>
                    <a:pt x="9557" y="10635"/>
                  </a:lnTo>
                  <a:cubicBezTo>
                    <a:pt x="11988" y="8965"/>
                    <a:pt x="14409" y="7280"/>
                    <a:pt x="16804" y="5553"/>
                  </a:cubicBezTo>
                  <a:cubicBezTo>
                    <a:pt x="17998" y="4690"/>
                    <a:pt x="19187" y="3813"/>
                    <a:pt x="20372" y="2931"/>
                  </a:cubicBezTo>
                  <a:cubicBezTo>
                    <a:pt x="21493" y="1967"/>
                    <a:pt x="22616" y="1007"/>
                    <a:pt x="2369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5"/>
            <p:cNvSpPr/>
            <p:nvPr/>
          </p:nvSpPr>
          <p:spPr>
            <a:xfrm>
              <a:off x="2064100" y="3436450"/>
              <a:ext cx="475" cy="275"/>
            </a:xfrm>
            <a:custGeom>
              <a:avLst/>
              <a:gdLst/>
              <a:ahLst/>
              <a:cxnLst/>
              <a:rect l="l" t="t" r="r" b="b"/>
              <a:pathLst>
                <a:path w="19" h="11" extrusionOk="0">
                  <a:moveTo>
                    <a:pt x="5" y="0"/>
                  </a:moveTo>
                  <a:cubicBezTo>
                    <a:pt x="0" y="0"/>
                    <a:pt x="0" y="3"/>
                    <a:pt x="2" y="6"/>
                  </a:cubicBezTo>
                  <a:cubicBezTo>
                    <a:pt x="6" y="8"/>
                    <a:pt x="12" y="10"/>
                    <a:pt x="15" y="10"/>
                  </a:cubicBezTo>
                  <a:cubicBezTo>
                    <a:pt x="18" y="10"/>
                    <a:pt x="18" y="8"/>
                    <a:pt x="17" y="5"/>
                  </a:cubicBezTo>
                  <a:cubicBezTo>
                    <a:pt x="15" y="0"/>
                    <a:pt x="8" y="0"/>
                    <a:pt x="5" y="0"/>
                  </a:cubicBezTo>
                  <a:close/>
                </a:path>
              </a:pathLst>
            </a:custGeom>
            <a:solidFill>
              <a:srgbClr val="CA7E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65"/>
                                        </p:tgtEl>
                                        <p:attrNameLst>
                                          <p:attrName>style.visibility</p:attrName>
                                        </p:attrNameLst>
                                      </p:cBhvr>
                                      <p:to>
                                        <p:strVal val="visible"/>
                                      </p:to>
                                    </p:set>
                                    <p:anim calcmode="lin" valueType="num">
                                      <p:cBhvr>
                                        <p:cTn id="12" dur="500" fill="hold"/>
                                        <p:tgtEl>
                                          <p:spTgt spid="865"/>
                                        </p:tgtEl>
                                        <p:attrNameLst>
                                          <p:attrName>ppt_w</p:attrName>
                                        </p:attrNameLst>
                                      </p:cBhvr>
                                      <p:tavLst>
                                        <p:tav tm="0">
                                          <p:val>
                                            <p:fltVal val="0"/>
                                          </p:val>
                                        </p:tav>
                                        <p:tav tm="100000">
                                          <p:val>
                                            <p:strVal val="#ppt_w"/>
                                          </p:val>
                                        </p:tav>
                                      </p:tavLst>
                                    </p:anim>
                                    <p:anim calcmode="lin" valueType="num">
                                      <p:cBhvr>
                                        <p:cTn id="13" dur="500" fill="hold"/>
                                        <p:tgtEl>
                                          <p:spTgt spid="865"/>
                                        </p:tgtEl>
                                        <p:attrNameLst>
                                          <p:attrName>ppt_h</p:attrName>
                                        </p:attrNameLst>
                                      </p:cBhvr>
                                      <p:tavLst>
                                        <p:tav tm="0">
                                          <p:val>
                                            <p:fltVal val="0"/>
                                          </p:val>
                                        </p:tav>
                                        <p:tav tm="100000">
                                          <p:val>
                                            <p:strVal val="#ppt_h"/>
                                          </p:val>
                                        </p:tav>
                                      </p:tavLst>
                                    </p:anim>
                                    <p:animEffect transition="in" filter="fade">
                                      <p:cBhvr>
                                        <p:cTn id="14" dur="500"/>
                                        <p:tgtEl>
                                          <p:spTgt spid="865"/>
                                        </p:tgtEl>
                                      </p:cBhvr>
                                    </p:animEffect>
                                  </p:childTnLst>
                                </p:cTn>
                              </p:par>
                              <p:par>
                                <p:cTn id="15" presetID="53" presetClass="entr" presetSubtype="16" fill="hold" nodeType="withEffect">
                                  <p:stCondLst>
                                    <p:cond delay="0"/>
                                  </p:stCondLst>
                                  <p:childTnLst>
                                    <p:set>
                                      <p:cBhvr>
                                        <p:cTn id="16" dur="1" fill="hold">
                                          <p:stCondLst>
                                            <p:cond delay="0"/>
                                          </p:stCondLst>
                                        </p:cTn>
                                        <p:tgtEl>
                                          <p:spTgt spid="866"/>
                                        </p:tgtEl>
                                        <p:attrNameLst>
                                          <p:attrName>style.visibility</p:attrName>
                                        </p:attrNameLst>
                                      </p:cBhvr>
                                      <p:to>
                                        <p:strVal val="visible"/>
                                      </p:to>
                                    </p:set>
                                    <p:anim calcmode="lin" valueType="num">
                                      <p:cBhvr>
                                        <p:cTn id="17" dur="500" fill="hold"/>
                                        <p:tgtEl>
                                          <p:spTgt spid="866"/>
                                        </p:tgtEl>
                                        <p:attrNameLst>
                                          <p:attrName>ppt_w</p:attrName>
                                        </p:attrNameLst>
                                      </p:cBhvr>
                                      <p:tavLst>
                                        <p:tav tm="0">
                                          <p:val>
                                            <p:fltVal val="0"/>
                                          </p:val>
                                        </p:tav>
                                        <p:tav tm="100000">
                                          <p:val>
                                            <p:strVal val="#ppt_w"/>
                                          </p:val>
                                        </p:tav>
                                      </p:tavLst>
                                    </p:anim>
                                    <p:anim calcmode="lin" valueType="num">
                                      <p:cBhvr>
                                        <p:cTn id="18" dur="500" fill="hold"/>
                                        <p:tgtEl>
                                          <p:spTgt spid="866"/>
                                        </p:tgtEl>
                                        <p:attrNameLst>
                                          <p:attrName>ppt_h</p:attrName>
                                        </p:attrNameLst>
                                      </p:cBhvr>
                                      <p:tavLst>
                                        <p:tav tm="0">
                                          <p:val>
                                            <p:fltVal val="0"/>
                                          </p:val>
                                        </p:tav>
                                        <p:tav tm="100000">
                                          <p:val>
                                            <p:strVal val="#ppt_h"/>
                                          </p:val>
                                        </p:tav>
                                      </p:tavLst>
                                    </p:anim>
                                    <p:animEffect transition="in" filter="fade">
                                      <p:cBhvr>
                                        <p:cTn id="19" dur="500"/>
                                        <p:tgtEl>
                                          <p:spTgt spid="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 grpId="0" animBg="1"/>
      <p:bldP spid="8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9"/>
          <p:cNvSpPr/>
          <p:nvPr/>
        </p:nvSpPr>
        <p:spPr>
          <a:xfrm flipH="1">
            <a:off x="162934" y="1732492"/>
            <a:ext cx="2248604" cy="695547"/>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29"/>
          <p:cNvSpPr/>
          <p:nvPr/>
        </p:nvSpPr>
        <p:spPr>
          <a:xfrm>
            <a:off x="10116734" y="371559"/>
            <a:ext cx="2248604" cy="695547"/>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Google Shape;623;p46">
            <a:extLst>
              <a:ext uri="{FF2B5EF4-FFF2-40B4-BE49-F238E27FC236}">
                <a16:creationId xmlns:a16="http://schemas.microsoft.com/office/drawing/2014/main" id="{44DE6DD1-9237-087C-6278-891859A9F96E}"/>
              </a:ext>
            </a:extLst>
          </p:cNvPr>
          <p:cNvSpPr txBox="1">
            <a:spLocks/>
          </p:cNvSpPr>
          <p:nvPr/>
        </p:nvSpPr>
        <p:spPr>
          <a:xfrm>
            <a:off x="1948793" y="371559"/>
            <a:ext cx="7704000" cy="694800"/>
          </a:xfrm>
          <a:prstGeom prst="rect">
            <a:avLst/>
          </a:prstGeom>
          <a:solidFill>
            <a:srgbClr val="625185"/>
          </a:solidFill>
          <a:ln w="381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9pPr>
          </a:lstStyle>
          <a:p>
            <a:pPr marL="0" marR="0" lvl="0" indent="0" algn="ctr" defTabSz="914400" rtl="0" eaLnBrk="1" fontAlgn="auto" latinLnBrk="0" hangingPunct="1">
              <a:lnSpc>
                <a:spcPct val="100000"/>
              </a:lnSpc>
              <a:spcBef>
                <a:spcPts val="0"/>
              </a:spcBef>
              <a:spcAft>
                <a:spcPts val="0"/>
              </a:spcAft>
              <a:buClr>
                <a:srgbClr val="FFC276"/>
              </a:buClr>
              <a:buSzPts val="3500"/>
              <a:buFont typeface="Fredoka One"/>
              <a:buNone/>
              <a:tabLst/>
              <a:defRPr/>
            </a:pPr>
            <a:r>
              <a:rPr kumimoji="0" lang="en-US" sz="3600" b="1" i="0" u="none" strike="noStrike" kern="0" cap="none" spc="0" normalizeH="0" baseline="0" noProof="0">
                <a:ln>
                  <a:noFill/>
                </a:ln>
                <a:solidFill>
                  <a:srgbClr val="FFC276"/>
                </a:solidFill>
                <a:effectLst/>
                <a:uLnTx/>
                <a:uFillTx/>
                <a:latin typeface="Times New Roman" panose="02020603050405020304" pitchFamily="18" charset="0"/>
                <a:cs typeface="Times New Roman" panose="02020603050405020304" pitchFamily="18" charset="0"/>
                <a:sym typeface="Fredoka One"/>
              </a:rPr>
              <a:t>Hoạt động khởi động</a:t>
            </a:r>
          </a:p>
        </p:txBody>
      </p:sp>
      <p:pic>
        <p:nvPicPr>
          <p:cNvPr id="794" name="图片 8">
            <a:extLst>
              <a:ext uri="{FF2B5EF4-FFF2-40B4-BE49-F238E27FC236}">
                <a16:creationId xmlns:a16="http://schemas.microsoft.com/office/drawing/2014/main" id="{8B052E45-32AF-7CFC-57EE-679A35DCCFB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2" y="17517"/>
            <a:ext cx="2261858" cy="2261858"/>
          </a:xfrm>
          <a:prstGeom prst="rect">
            <a:avLst/>
          </a:prstGeom>
        </p:spPr>
      </p:pic>
      <p:pic>
        <p:nvPicPr>
          <p:cNvPr id="2" name="图片 16">
            <a:extLst>
              <a:ext uri="{FF2B5EF4-FFF2-40B4-BE49-F238E27FC236}">
                <a16:creationId xmlns:a16="http://schemas.microsoft.com/office/drawing/2014/main" id="{EA7F5C4A-E573-424E-F18C-4940886619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2698" y="1271803"/>
            <a:ext cx="7152640" cy="467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13">
            <a:extLst>
              <a:ext uri="{FF2B5EF4-FFF2-40B4-BE49-F238E27FC236}">
                <a16:creationId xmlns:a16="http://schemas.microsoft.com/office/drawing/2014/main" id="{F00C9EE1-5C93-B162-2A52-505502327720}"/>
              </a:ext>
            </a:extLst>
          </p:cNvPr>
          <p:cNvSpPr txBox="1"/>
          <p:nvPr/>
        </p:nvSpPr>
        <p:spPr>
          <a:xfrm>
            <a:off x="7270338" y="2269014"/>
            <a:ext cx="3637040" cy="2062103"/>
          </a:xfrm>
          <a:prstGeom prst="rect">
            <a:avLst/>
          </a:prstGeom>
          <a:noFill/>
          <a:extLst>
            <a:ext uri="{909E8E84-426E-40DD-AFC4-6F175D3DCCD1}">
              <a14:hiddenFill xmlns:a14="http://schemas.microsoft.com/office/drawing/2010/main">
                <a:solidFill>
                  <a:srgbClr val="E84C53"/>
                </a:solidFill>
              </a14:hiddenFill>
            </a:ext>
          </a:ex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buClr>
                <a:srgbClr val="000000"/>
              </a:buClr>
              <a:defRPr/>
            </a:pPr>
            <a:r>
              <a:rPr lang="vi-VN" sz="3200" b="1" i="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Arial"/>
              </a:rPr>
              <a:t>“Cái tôi cần nhất trên đời là đồng bào tôi được..., Tổ quốc tôi được...”. </a:t>
            </a:r>
            <a:endParaRPr lang="en-US" sz="3200" b="1" i="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Arial"/>
            </a:endParaRPr>
          </a:p>
        </p:txBody>
      </p:sp>
      <p:pic>
        <p:nvPicPr>
          <p:cNvPr id="5" name="图片 2">
            <a:extLst>
              <a:ext uri="{FF2B5EF4-FFF2-40B4-BE49-F238E27FC236}">
                <a16:creationId xmlns:a16="http://schemas.microsoft.com/office/drawing/2014/main" id="{1229DE69-865A-192F-87C1-DE5029F442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49" y="1732492"/>
            <a:ext cx="5569873" cy="5558600"/>
          </a:xfrm>
          <a:prstGeom prst="rect">
            <a:avLst/>
          </a:prstGeom>
        </p:spPr>
      </p:pic>
      <p:grpSp>
        <p:nvGrpSpPr>
          <p:cNvPr id="6" name="Google Shape;436;p31">
            <a:extLst>
              <a:ext uri="{FF2B5EF4-FFF2-40B4-BE49-F238E27FC236}">
                <a16:creationId xmlns:a16="http://schemas.microsoft.com/office/drawing/2014/main" id="{F1155491-778D-1194-CEAC-808199FC6957}"/>
              </a:ext>
            </a:extLst>
          </p:cNvPr>
          <p:cNvGrpSpPr/>
          <p:nvPr/>
        </p:nvGrpSpPr>
        <p:grpSpPr>
          <a:xfrm>
            <a:off x="9546550" y="-121239"/>
            <a:ext cx="2645463" cy="1211956"/>
            <a:chOff x="-2353813" y="170553"/>
            <a:chExt cx="2077588" cy="951798"/>
          </a:xfrm>
        </p:grpSpPr>
        <p:sp>
          <p:nvSpPr>
            <p:cNvPr id="7" name="Google Shape;437;p31">
              <a:extLst>
                <a:ext uri="{FF2B5EF4-FFF2-40B4-BE49-F238E27FC236}">
                  <a16:creationId xmlns:a16="http://schemas.microsoft.com/office/drawing/2014/main" id="{BCABE694-0D76-4151-781A-9AAE9A2BCC46}"/>
                </a:ext>
              </a:extLst>
            </p:cNvPr>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8" name="Google Shape;438;p31">
              <a:extLst>
                <a:ext uri="{FF2B5EF4-FFF2-40B4-BE49-F238E27FC236}">
                  <a16:creationId xmlns:a16="http://schemas.microsoft.com/office/drawing/2014/main" id="{0038C6A8-9110-0301-3994-E458294C54E1}"/>
                </a:ext>
              </a:extLst>
            </p:cNvPr>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9" name="Google Shape;439;p31">
              <a:extLst>
                <a:ext uri="{FF2B5EF4-FFF2-40B4-BE49-F238E27FC236}">
                  <a16:creationId xmlns:a16="http://schemas.microsoft.com/office/drawing/2014/main" id="{EB340BC2-75A2-FF5D-6DE5-1701F8ED4127}"/>
                </a:ext>
              </a:extLst>
            </p:cNvPr>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0" name="Google Shape;440;p31">
              <a:extLst>
                <a:ext uri="{FF2B5EF4-FFF2-40B4-BE49-F238E27FC236}">
                  <a16:creationId xmlns:a16="http://schemas.microsoft.com/office/drawing/2014/main" id="{316ABF38-1076-4BB8-6502-EAC61C0D83A6}"/>
                </a:ext>
              </a:extLst>
            </p:cNvPr>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1" name="Google Shape;441;p31">
              <a:extLst>
                <a:ext uri="{FF2B5EF4-FFF2-40B4-BE49-F238E27FC236}">
                  <a16:creationId xmlns:a16="http://schemas.microsoft.com/office/drawing/2014/main" id="{4DAC4BB7-0FE9-8213-1E45-967DED71FB42}"/>
                </a:ext>
              </a:extLst>
            </p:cNvPr>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2" name="Google Shape;442;p31">
              <a:extLst>
                <a:ext uri="{FF2B5EF4-FFF2-40B4-BE49-F238E27FC236}">
                  <a16:creationId xmlns:a16="http://schemas.microsoft.com/office/drawing/2014/main" id="{0EF4E15D-096E-B8E5-9080-B0F3C3A4A3F4}"/>
                </a:ext>
              </a:extLst>
            </p:cNvPr>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Tree>
    <p:extLst>
      <p:ext uri="{BB962C8B-B14F-4D97-AF65-F5344CB8AC3E}">
        <p14:creationId xmlns:p14="http://schemas.microsoft.com/office/powerpoint/2010/main" val="3398873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9"/>
          <p:cNvSpPr/>
          <p:nvPr/>
        </p:nvSpPr>
        <p:spPr>
          <a:xfrm flipH="1">
            <a:off x="162934" y="1732492"/>
            <a:ext cx="2248604" cy="695547"/>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29"/>
          <p:cNvSpPr/>
          <p:nvPr/>
        </p:nvSpPr>
        <p:spPr>
          <a:xfrm>
            <a:off x="10116734" y="371559"/>
            <a:ext cx="2248604" cy="695547"/>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Google Shape;623;p46">
            <a:extLst>
              <a:ext uri="{FF2B5EF4-FFF2-40B4-BE49-F238E27FC236}">
                <a16:creationId xmlns:a16="http://schemas.microsoft.com/office/drawing/2014/main" id="{44DE6DD1-9237-087C-6278-891859A9F96E}"/>
              </a:ext>
            </a:extLst>
          </p:cNvPr>
          <p:cNvSpPr txBox="1">
            <a:spLocks/>
          </p:cNvSpPr>
          <p:nvPr/>
        </p:nvSpPr>
        <p:spPr>
          <a:xfrm>
            <a:off x="1948793" y="371559"/>
            <a:ext cx="7704000" cy="694800"/>
          </a:xfrm>
          <a:prstGeom prst="rect">
            <a:avLst/>
          </a:prstGeom>
          <a:solidFill>
            <a:srgbClr val="625185"/>
          </a:solidFill>
          <a:ln w="381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9pPr>
          </a:lstStyle>
          <a:p>
            <a:pPr marL="0" marR="0" lvl="0" indent="0" algn="ctr" defTabSz="914400" rtl="0" eaLnBrk="1" fontAlgn="auto" latinLnBrk="0" hangingPunct="1">
              <a:lnSpc>
                <a:spcPct val="100000"/>
              </a:lnSpc>
              <a:spcBef>
                <a:spcPts val="0"/>
              </a:spcBef>
              <a:spcAft>
                <a:spcPts val="0"/>
              </a:spcAft>
              <a:buClr>
                <a:srgbClr val="FFC276"/>
              </a:buClr>
              <a:buSzPts val="3500"/>
              <a:buFont typeface="Fredoka One"/>
              <a:buNone/>
              <a:tabLst/>
              <a:defRPr/>
            </a:pPr>
            <a:r>
              <a:rPr kumimoji="0" lang="en-US" sz="3600" b="1" i="0" u="none" strike="noStrike" kern="0" cap="none" spc="0" normalizeH="0" baseline="0" noProof="0">
                <a:ln>
                  <a:noFill/>
                </a:ln>
                <a:solidFill>
                  <a:srgbClr val="FFC276"/>
                </a:solidFill>
                <a:effectLst/>
                <a:uLnTx/>
                <a:uFillTx/>
                <a:latin typeface="Times New Roman" panose="02020603050405020304" pitchFamily="18" charset="0"/>
                <a:cs typeface="Times New Roman" panose="02020603050405020304" pitchFamily="18" charset="0"/>
                <a:sym typeface="Fredoka One"/>
              </a:rPr>
              <a:t>Hoạt động khởi động</a:t>
            </a:r>
          </a:p>
        </p:txBody>
      </p:sp>
      <p:pic>
        <p:nvPicPr>
          <p:cNvPr id="794" name="图片 8">
            <a:extLst>
              <a:ext uri="{FF2B5EF4-FFF2-40B4-BE49-F238E27FC236}">
                <a16:creationId xmlns:a16="http://schemas.microsoft.com/office/drawing/2014/main" id="{8B052E45-32AF-7CFC-57EE-679A35DCCFB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2" y="17517"/>
            <a:ext cx="2261858" cy="2261858"/>
          </a:xfrm>
          <a:prstGeom prst="rect">
            <a:avLst/>
          </a:prstGeom>
        </p:spPr>
      </p:pic>
      <p:grpSp>
        <p:nvGrpSpPr>
          <p:cNvPr id="8" name="组合 11">
            <a:extLst>
              <a:ext uri="{FF2B5EF4-FFF2-40B4-BE49-F238E27FC236}">
                <a16:creationId xmlns:a16="http://schemas.microsoft.com/office/drawing/2014/main" id="{0350C5D3-8223-170F-EAFF-B821548A0B75}"/>
              </a:ext>
            </a:extLst>
          </p:cNvPr>
          <p:cNvGrpSpPr/>
          <p:nvPr/>
        </p:nvGrpSpPr>
        <p:grpSpPr>
          <a:xfrm>
            <a:off x="1158255" y="2250049"/>
            <a:ext cx="5368168" cy="3595033"/>
            <a:chOff x="1195" y="2901"/>
            <a:chExt cx="12360" cy="6137"/>
          </a:xfrm>
        </p:grpSpPr>
        <p:sp>
          <p:nvSpPr>
            <p:cNvPr id="9" name="椭圆形标注 12">
              <a:extLst>
                <a:ext uri="{FF2B5EF4-FFF2-40B4-BE49-F238E27FC236}">
                  <a16:creationId xmlns:a16="http://schemas.microsoft.com/office/drawing/2014/main" id="{5F995F34-274C-4941-4693-088AFFC1F9F0}"/>
                </a:ext>
              </a:extLst>
            </p:cNvPr>
            <p:cNvSpPr/>
            <p:nvPr/>
          </p:nvSpPr>
          <p:spPr>
            <a:xfrm flipH="1">
              <a:off x="1195" y="2901"/>
              <a:ext cx="12360" cy="6137"/>
            </a:xfrm>
            <a:prstGeom prst="wedgeEllipseCallout">
              <a:avLst>
                <a:gd name="adj1" fmla="val -61650"/>
                <a:gd name="adj2" fmla="val 38657"/>
              </a:avLst>
            </a:prstGeom>
            <a:solidFill>
              <a:srgbClr val="70AD47">
                <a:lumMod val="20000"/>
                <a:lumOff val="80000"/>
              </a:srgbClr>
            </a:solidFill>
            <a:ln w="12700" cap="flat" cmpd="sng" algn="ctr">
              <a:noFill/>
              <a:prstDash val="solid"/>
              <a:miter lim="800000"/>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defRPr/>
              </a:pPr>
              <a:endParaRPr lang="zh-CN" altLang="en-US" kern="0">
                <a:solidFill>
                  <a:prstClr val="white"/>
                </a:solidFill>
                <a:latin typeface="思源黑体 CN Light" panose="020B0300000000000000" charset="-122"/>
                <a:ea typeface="思源黑体 CN Light" panose="020B0300000000000000" charset="-122"/>
              </a:endParaRPr>
            </a:p>
          </p:txBody>
        </p:sp>
        <p:sp>
          <p:nvSpPr>
            <p:cNvPr id="10" name="文本框 13">
              <a:extLst>
                <a:ext uri="{FF2B5EF4-FFF2-40B4-BE49-F238E27FC236}">
                  <a16:creationId xmlns:a16="http://schemas.microsoft.com/office/drawing/2014/main" id="{3EAEF517-1453-7F7F-B947-D71CB82ECF81}"/>
                </a:ext>
              </a:extLst>
            </p:cNvPr>
            <p:cNvSpPr txBox="1"/>
            <p:nvPr/>
          </p:nvSpPr>
          <p:spPr>
            <a:xfrm>
              <a:off x="1341" y="3963"/>
              <a:ext cx="11957" cy="841"/>
            </a:xfrm>
            <a:prstGeom prst="rect">
              <a:avLst/>
            </a:prstGeom>
            <a:noFill/>
            <a:ln w="9525">
              <a:no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800"/>
                </a:spcAft>
                <a:defRPr/>
              </a:pPr>
              <a:endParaRPr lang="en-US" sz="1600" kern="0">
                <a:latin typeface=".VnTime"/>
                <a:ea typeface="Times New Roman" panose="02020603050405020304" pitchFamily="18" charset="0"/>
                <a:cs typeface="Times New Roman" panose="02020603050405020304" pitchFamily="18" charset="0"/>
              </a:endParaRPr>
            </a:p>
          </p:txBody>
        </p:sp>
      </p:grpSp>
      <p:grpSp>
        <p:nvGrpSpPr>
          <p:cNvPr id="11" name="Google Shape;1630;p44">
            <a:extLst>
              <a:ext uri="{FF2B5EF4-FFF2-40B4-BE49-F238E27FC236}">
                <a16:creationId xmlns:a16="http://schemas.microsoft.com/office/drawing/2014/main" id="{3A61CC08-4704-9E67-F2D8-5DD28D0409B0}"/>
              </a:ext>
            </a:extLst>
          </p:cNvPr>
          <p:cNvGrpSpPr/>
          <p:nvPr/>
        </p:nvGrpSpPr>
        <p:grpSpPr>
          <a:xfrm>
            <a:off x="6581319" y="2511548"/>
            <a:ext cx="3535415" cy="4346452"/>
            <a:chOff x="3010675" y="4066550"/>
            <a:chExt cx="391250" cy="409900"/>
          </a:xfrm>
        </p:grpSpPr>
        <p:sp>
          <p:nvSpPr>
            <p:cNvPr id="12" name="Google Shape;1631;p44">
              <a:extLst>
                <a:ext uri="{FF2B5EF4-FFF2-40B4-BE49-F238E27FC236}">
                  <a16:creationId xmlns:a16="http://schemas.microsoft.com/office/drawing/2014/main" id="{389EBA7A-E5BF-9055-4C75-05DC438ACFDF}"/>
                </a:ext>
              </a:extLst>
            </p:cNvPr>
            <p:cNvSpPr/>
            <p:nvPr/>
          </p:nvSpPr>
          <p:spPr>
            <a:xfrm>
              <a:off x="3168650" y="4201600"/>
              <a:ext cx="35475" cy="33275"/>
            </a:xfrm>
            <a:custGeom>
              <a:avLst/>
              <a:gdLst/>
              <a:ahLst/>
              <a:cxnLst/>
              <a:rect l="l" t="t" r="r" b="b"/>
              <a:pathLst>
                <a:path w="1419" h="1331" extrusionOk="0">
                  <a:moveTo>
                    <a:pt x="864" y="0"/>
                  </a:moveTo>
                  <a:cubicBezTo>
                    <a:pt x="761" y="0"/>
                    <a:pt x="659" y="31"/>
                    <a:pt x="567" y="101"/>
                  </a:cubicBezTo>
                  <a:cubicBezTo>
                    <a:pt x="460" y="182"/>
                    <a:pt x="421" y="328"/>
                    <a:pt x="460" y="451"/>
                  </a:cubicBezTo>
                  <a:cubicBezTo>
                    <a:pt x="466" y="472"/>
                    <a:pt x="475" y="491"/>
                    <a:pt x="486" y="506"/>
                  </a:cubicBezTo>
                  <a:lnTo>
                    <a:pt x="486" y="506"/>
                  </a:lnTo>
                  <a:cubicBezTo>
                    <a:pt x="169" y="688"/>
                    <a:pt x="0" y="1276"/>
                    <a:pt x="447" y="1329"/>
                  </a:cubicBezTo>
                  <a:cubicBezTo>
                    <a:pt x="450" y="1330"/>
                    <a:pt x="453" y="1331"/>
                    <a:pt x="456" y="1331"/>
                  </a:cubicBezTo>
                  <a:cubicBezTo>
                    <a:pt x="485" y="1331"/>
                    <a:pt x="482" y="1273"/>
                    <a:pt x="447" y="1261"/>
                  </a:cubicBezTo>
                  <a:cubicBezTo>
                    <a:pt x="115" y="1153"/>
                    <a:pt x="302" y="672"/>
                    <a:pt x="555" y="558"/>
                  </a:cubicBezTo>
                  <a:lnTo>
                    <a:pt x="555" y="558"/>
                  </a:lnTo>
                  <a:cubicBezTo>
                    <a:pt x="586" y="571"/>
                    <a:pt x="622" y="576"/>
                    <a:pt x="659" y="576"/>
                  </a:cubicBezTo>
                  <a:cubicBezTo>
                    <a:pt x="706" y="576"/>
                    <a:pt x="755" y="568"/>
                    <a:pt x="797" y="558"/>
                  </a:cubicBezTo>
                  <a:cubicBezTo>
                    <a:pt x="839" y="545"/>
                    <a:pt x="826" y="490"/>
                    <a:pt x="797" y="477"/>
                  </a:cubicBezTo>
                  <a:cubicBezTo>
                    <a:pt x="755" y="460"/>
                    <a:pt x="714" y="453"/>
                    <a:pt x="673" y="453"/>
                  </a:cubicBezTo>
                  <a:cubicBezTo>
                    <a:pt x="651" y="453"/>
                    <a:pt x="629" y="455"/>
                    <a:pt x="607" y="459"/>
                  </a:cubicBezTo>
                  <a:lnTo>
                    <a:pt x="607" y="459"/>
                  </a:lnTo>
                  <a:cubicBezTo>
                    <a:pt x="525" y="403"/>
                    <a:pt x="528" y="268"/>
                    <a:pt x="622" y="166"/>
                  </a:cubicBezTo>
                  <a:cubicBezTo>
                    <a:pt x="703" y="85"/>
                    <a:pt x="810" y="59"/>
                    <a:pt x="933" y="59"/>
                  </a:cubicBezTo>
                  <a:cubicBezTo>
                    <a:pt x="1108" y="59"/>
                    <a:pt x="1296" y="182"/>
                    <a:pt x="1406" y="328"/>
                  </a:cubicBezTo>
                  <a:cubicBezTo>
                    <a:pt x="1406" y="328"/>
                    <a:pt x="1419" y="328"/>
                    <a:pt x="1419" y="315"/>
                  </a:cubicBezTo>
                  <a:cubicBezTo>
                    <a:pt x="1292" y="133"/>
                    <a:pt x="1077" y="0"/>
                    <a:pt x="864" y="0"/>
                  </a:cubicBezTo>
                  <a:close/>
                </a:path>
              </a:pathLst>
            </a:custGeom>
            <a:solidFill>
              <a:srgbClr val="200A0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3" name="Google Shape;1632;p44">
              <a:extLst>
                <a:ext uri="{FF2B5EF4-FFF2-40B4-BE49-F238E27FC236}">
                  <a16:creationId xmlns:a16="http://schemas.microsoft.com/office/drawing/2014/main" id="{AB1B08AB-B603-2320-D080-9CD921E07DFC}"/>
                </a:ext>
              </a:extLst>
            </p:cNvPr>
            <p:cNvSpPr/>
            <p:nvPr/>
          </p:nvSpPr>
          <p:spPr>
            <a:xfrm>
              <a:off x="3196975" y="4239825"/>
              <a:ext cx="36150" cy="26450"/>
            </a:xfrm>
            <a:custGeom>
              <a:avLst/>
              <a:gdLst/>
              <a:ahLst/>
              <a:cxnLst/>
              <a:rect l="l" t="t" r="r" b="b"/>
              <a:pathLst>
                <a:path w="1446" h="1058" extrusionOk="0">
                  <a:moveTo>
                    <a:pt x="772" y="1"/>
                  </a:moveTo>
                  <a:cubicBezTo>
                    <a:pt x="516" y="111"/>
                    <a:pt x="1" y="312"/>
                    <a:pt x="192" y="662"/>
                  </a:cubicBezTo>
                  <a:cubicBezTo>
                    <a:pt x="240" y="755"/>
                    <a:pt x="327" y="790"/>
                    <a:pt x="426" y="790"/>
                  </a:cubicBezTo>
                  <a:cubicBezTo>
                    <a:pt x="533" y="790"/>
                    <a:pt x="653" y="749"/>
                    <a:pt x="749" y="697"/>
                  </a:cubicBezTo>
                  <a:lnTo>
                    <a:pt x="749" y="697"/>
                  </a:lnTo>
                  <a:cubicBezTo>
                    <a:pt x="726" y="781"/>
                    <a:pt x="729" y="869"/>
                    <a:pt x="785" y="934"/>
                  </a:cubicBezTo>
                  <a:cubicBezTo>
                    <a:pt x="841" y="1008"/>
                    <a:pt x="937" y="1058"/>
                    <a:pt x="1032" y="1058"/>
                  </a:cubicBezTo>
                  <a:cubicBezTo>
                    <a:pt x="1073" y="1058"/>
                    <a:pt x="1114" y="1048"/>
                    <a:pt x="1151" y="1028"/>
                  </a:cubicBezTo>
                  <a:cubicBezTo>
                    <a:pt x="1420" y="879"/>
                    <a:pt x="1446" y="487"/>
                    <a:pt x="1433" y="218"/>
                  </a:cubicBezTo>
                  <a:cubicBezTo>
                    <a:pt x="1433" y="197"/>
                    <a:pt x="1419" y="186"/>
                    <a:pt x="1405" y="186"/>
                  </a:cubicBezTo>
                  <a:cubicBezTo>
                    <a:pt x="1391" y="186"/>
                    <a:pt x="1378" y="197"/>
                    <a:pt x="1378" y="218"/>
                  </a:cubicBezTo>
                  <a:cubicBezTo>
                    <a:pt x="1365" y="367"/>
                    <a:pt x="1339" y="529"/>
                    <a:pt x="1297" y="662"/>
                  </a:cubicBezTo>
                  <a:cubicBezTo>
                    <a:pt x="1271" y="772"/>
                    <a:pt x="1216" y="866"/>
                    <a:pt x="1135" y="921"/>
                  </a:cubicBezTo>
                  <a:cubicBezTo>
                    <a:pt x="1097" y="940"/>
                    <a:pt x="1057" y="952"/>
                    <a:pt x="1012" y="952"/>
                  </a:cubicBezTo>
                  <a:cubicBezTo>
                    <a:pt x="995" y="952"/>
                    <a:pt x="978" y="950"/>
                    <a:pt x="960" y="947"/>
                  </a:cubicBezTo>
                  <a:cubicBezTo>
                    <a:pt x="746" y="905"/>
                    <a:pt x="853" y="678"/>
                    <a:pt x="908" y="581"/>
                  </a:cubicBezTo>
                  <a:cubicBezTo>
                    <a:pt x="937" y="552"/>
                    <a:pt x="899" y="514"/>
                    <a:pt x="862" y="514"/>
                  </a:cubicBezTo>
                  <a:cubicBezTo>
                    <a:pt x="849" y="514"/>
                    <a:pt x="837" y="518"/>
                    <a:pt x="827" y="529"/>
                  </a:cubicBezTo>
                  <a:cubicBezTo>
                    <a:pt x="742" y="602"/>
                    <a:pt x="601" y="676"/>
                    <a:pt x="473" y="676"/>
                  </a:cubicBezTo>
                  <a:cubicBezTo>
                    <a:pt x="414" y="676"/>
                    <a:pt x="358" y="660"/>
                    <a:pt x="312" y="623"/>
                  </a:cubicBezTo>
                  <a:cubicBezTo>
                    <a:pt x="69" y="435"/>
                    <a:pt x="665" y="111"/>
                    <a:pt x="785" y="43"/>
                  </a:cubicBezTo>
                  <a:cubicBezTo>
                    <a:pt x="811" y="30"/>
                    <a:pt x="785" y="1"/>
                    <a:pt x="772" y="1"/>
                  </a:cubicBezTo>
                  <a:close/>
                </a:path>
              </a:pathLst>
            </a:custGeom>
            <a:solidFill>
              <a:srgbClr val="200A0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4" name="Google Shape;1633;p44">
              <a:extLst>
                <a:ext uri="{FF2B5EF4-FFF2-40B4-BE49-F238E27FC236}">
                  <a16:creationId xmlns:a16="http://schemas.microsoft.com/office/drawing/2014/main" id="{4967185D-B347-9352-0082-C6C5D392DF37}"/>
                </a:ext>
              </a:extLst>
            </p:cNvPr>
            <p:cNvSpPr/>
            <p:nvPr/>
          </p:nvSpPr>
          <p:spPr>
            <a:xfrm>
              <a:off x="3367800" y="4174375"/>
              <a:ext cx="28050" cy="22400"/>
            </a:xfrm>
            <a:custGeom>
              <a:avLst/>
              <a:gdLst/>
              <a:ahLst/>
              <a:cxnLst/>
              <a:rect l="l" t="t" r="r" b="b"/>
              <a:pathLst>
                <a:path w="1122" h="896" extrusionOk="0">
                  <a:moveTo>
                    <a:pt x="311" y="1"/>
                  </a:moveTo>
                  <a:cubicBezTo>
                    <a:pt x="306" y="1"/>
                    <a:pt x="301" y="1"/>
                    <a:pt x="296" y="1"/>
                  </a:cubicBezTo>
                  <a:cubicBezTo>
                    <a:pt x="53" y="1"/>
                    <a:pt x="1" y="312"/>
                    <a:pt x="27" y="513"/>
                  </a:cubicBezTo>
                  <a:cubicBezTo>
                    <a:pt x="27" y="517"/>
                    <a:pt x="30" y="518"/>
                    <a:pt x="35" y="518"/>
                  </a:cubicBezTo>
                  <a:cubicBezTo>
                    <a:pt x="46" y="518"/>
                    <a:pt x="64" y="509"/>
                    <a:pt x="53" y="500"/>
                  </a:cubicBezTo>
                  <a:cubicBezTo>
                    <a:pt x="27" y="325"/>
                    <a:pt x="82" y="69"/>
                    <a:pt x="296" y="56"/>
                  </a:cubicBezTo>
                  <a:cubicBezTo>
                    <a:pt x="306" y="55"/>
                    <a:pt x="315" y="54"/>
                    <a:pt x="324" y="54"/>
                  </a:cubicBezTo>
                  <a:cubicBezTo>
                    <a:pt x="524" y="54"/>
                    <a:pt x="489" y="339"/>
                    <a:pt x="451" y="479"/>
                  </a:cubicBezTo>
                  <a:lnTo>
                    <a:pt x="451" y="479"/>
                  </a:lnTo>
                  <a:cubicBezTo>
                    <a:pt x="449" y="482"/>
                    <a:pt x="447" y="484"/>
                    <a:pt x="445" y="487"/>
                  </a:cubicBezTo>
                  <a:cubicBezTo>
                    <a:pt x="446" y="488"/>
                    <a:pt x="447" y="489"/>
                    <a:pt x="448" y="490"/>
                  </a:cubicBezTo>
                  <a:lnTo>
                    <a:pt x="448" y="490"/>
                  </a:lnTo>
                  <a:cubicBezTo>
                    <a:pt x="447" y="493"/>
                    <a:pt x="446" y="497"/>
                    <a:pt x="445" y="500"/>
                  </a:cubicBezTo>
                  <a:cubicBezTo>
                    <a:pt x="437" y="516"/>
                    <a:pt x="455" y="528"/>
                    <a:pt x="473" y="528"/>
                  </a:cubicBezTo>
                  <a:cubicBezTo>
                    <a:pt x="484" y="528"/>
                    <a:pt x="495" y="524"/>
                    <a:pt x="500" y="513"/>
                  </a:cubicBezTo>
                  <a:cubicBezTo>
                    <a:pt x="564" y="424"/>
                    <a:pt x="652" y="374"/>
                    <a:pt x="744" y="374"/>
                  </a:cubicBezTo>
                  <a:cubicBezTo>
                    <a:pt x="807" y="374"/>
                    <a:pt x="871" y="397"/>
                    <a:pt x="931" y="445"/>
                  </a:cubicBezTo>
                  <a:cubicBezTo>
                    <a:pt x="1093" y="568"/>
                    <a:pt x="999" y="730"/>
                    <a:pt x="905" y="866"/>
                  </a:cubicBezTo>
                  <a:cubicBezTo>
                    <a:pt x="905" y="876"/>
                    <a:pt x="913" y="895"/>
                    <a:pt x="930" y="895"/>
                  </a:cubicBezTo>
                  <a:cubicBezTo>
                    <a:pt x="934" y="895"/>
                    <a:pt x="939" y="894"/>
                    <a:pt x="944" y="892"/>
                  </a:cubicBezTo>
                  <a:cubicBezTo>
                    <a:pt x="1122" y="769"/>
                    <a:pt x="1122" y="542"/>
                    <a:pt x="973" y="406"/>
                  </a:cubicBezTo>
                  <a:cubicBezTo>
                    <a:pt x="906" y="344"/>
                    <a:pt x="831" y="318"/>
                    <a:pt x="757" y="318"/>
                  </a:cubicBezTo>
                  <a:cubicBezTo>
                    <a:pt x="674" y="318"/>
                    <a:pt x="592" y="351"/>
                    <a:pt x="524" y="405"/>
                  </a:cubicBezTo>
                  <a:lnTo>
                    <a:pt x="524" y="405"/>
                  </a:lnTo>
                  <a:cubicBezTo>
                    <a:pt x="554" y="224"/>
                    <a:pt x="533" y="1"/>
                    <a:pt x="311" y="1"/>
                  </a:cubicBezTo>
                  <a:close/>
                </a:path>
              </a:pathLst>
            </a:custGeom>
            <a:solidFill>
              <a:srgbClr val="200A0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5" name="Google Shape;1634;p44">
              <a:extLst>
                <a:ext uri="{FF2B5EF4-FFF2-40B4-BE49-F238E27FC236}">
                  <a16:creationId xmlns:a16="http://schemas.microsoft.com/office/drawing/2014/main" id="{75C727E8-13D0-1617-439E-B8C3A87544EC}"/>
                </a:ext>
              </a:extLst>
            </p:cNvPr>
            <p:cNvSpPr/>
            <p:nvPr/>
          </p:nvSpPr>
          <p:spPr>
            <a:xfrm>
              <a:off x="3335075" y="4233750"/>
              <a:ext cx="18575" cy="18075"/>
            </a:xfrm>
            <a:custGeom>
              <a:avLst/>
              <a:gdLst/>
              <a:ahLst/>
              <a:cxnLst/>
              <a:rect l="l" t="t" r="r" b="b"/>
              <a:pathLst>
                <a:path w="743" h="723" extrusionOk="0">
                  <a:moveTo>
                    <a:pt x="730" y="1"/>
                  </a:moveTo>
                  <a:cubicBezTo>
                    <a:pt x="471" y="1"/>
                    <a:pt x="163" y="150"/>
                    <a:pt x="40" y="393"/>
                  </a:cubicBezTo>
                  <a:cubicBezTo>
                    <a:pt x="1" y="487"/>
                    <a:pt x="1" y="581"/>
                    <a:pt x="66" y="649"/>
                  </a:cubicBezTo>
                  <a:cubicBezTo>
                    <a:pt x="124" y="707"/>
                    <a:pt x="207" y="723"/>
                    <a:pt x="291" y="723"/>
                  </a:cubicBezTo>
                  <a:cubicBezTo>
                    <a:pt x="366" y="723"/>
                    <a:pt x="442" y="710"/>
                    <a:pt x="500" y="704"/>
                  </a:cubicBezTo>
                  <a:cubicBezTo>
                    <a:pt x="539" y="691"/>
                    <a:pt x="526" y="636"/>
                    <a:pt x="500" y="636"/>
                  </a:cubicBezTo>
                  <a:cubicBezTo>
                    <a:pt x="450" y="641"/>
                    <a:pt x="395" y="646"/>
                    <a:pt x="342" y="646"/>
                  </a:cubicBezTo>
                  <a:cubicBezTo>
                    <a:pt x="264" y="646"/>
                    <a:pt x="189" y="635"/>
                    <a:pt x="134" y="597"/>
                  </a:cubicBezTo>
                  <a:cubicBezTo>
                    <a:pt x="66" y="529"/>
                    <a:pt x="121" y="435"/>
                    <a:pt x="147" y="380"/>
                  </a:cubicBezTo>
                  <a:cubicBezTo>
                    <a:pt x="270" y="176"/>
                    <a:pt x="500" y="43"/>
                    <a:pt x="730" y="30"/>
                  </a:cubicBezTo>
                  <a:cubicBezTo>
                    <a:pt x="743" y="30"/>
                    <a:pt x="743" y="1"/>
                    <a:pt x="730" y="1"/>
                  </a:cubicBezTo>
                  <a:close/>
                </a:path>
              </a:pathLst>
            </a:custGeom>
            <a:solidFill>
              <a:srgbClr val="200A0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6" name="Google Shape;1635;p44">
              <a:extLst>
                <a:ext uri="{FF2B5EF4-FFF2-40B4-BE49-F238E27FC236}">
                  <a16:creationId xmlns:a16="http://schemas.microsoft.com/office/drawing/2014/main" id="{369B3BCD-6551-6749-CC08-C8453D0A6269}"/>
                </a:ext>
              </a:extLst>
            </p:cNvPr>
            <p:cNvSpPr/>
            <p:nvPr/>
          </p:nvSpPr>
          <p:spPr>
            <a:xfrm>
              <a:off x="3297350" y="4069350"/>
              <a:ext cx="35000" cy="21225"/>
            </a:xfrm>
            <a:custGeom>
              <a:avLst/>
              <a:gdLst/>
              <a:ahLst/>
              <a:cxnLst/>
              <a:rect l="l" t="t" r="r" b="b"/>
              <a:pathLst>
                <a:path w="1400" h="849" extrusionOk="0">
                  <a:moveTo>
                    <a:pt x="723" y="0"/>
                  </a:moveTo>
                  <a:cubicBezTo>
                    <a:pt x="435" y="0"/>
                    <a:pt x="120" y="149"/>
                    <a:pt x="10" y="408"/>
                  </a:cubicBezTo>
                  <a:cubicBezTo>
                    <a:pt x="1" y="426"/>
                    <a:pt x="17" y="446"/>
                    <a:pt x="38" y="446"/>
                  </a:cubicBezTo>
                  <a:cubicBezTo>
                    <a:pt x="47" y="446"/>
                    <a:pt x="56" y="442"/>
                    <a:pt x="65" y="434"/>
                  </a:cubicBezTo>
                  <a:cubicBezTo>
                    <a:pt x="70" y="422"/>
                    <a:pt x="73" y="413"/>
                    <a:pt x="76" y="407"/>
                  </a:cubicBezTo>
                  <a:lnTo>
                    <a:pt x="76" y="407"/>
                  </a:lnTo>
                  <a:cubicBezTo>
                    <a:pt x="256" y="213"/>
                    <a:pt x="463" y="88"/>
                    <a:pt x="714" y="88"/>
                  </a:cubicBezTo>
                  <a:cubicBezTo>
                    <a:pt x="774" y="88"/>
                    <a:pt x="836" y="95"/>
                    <a:pt x="901" y="110"/>
                  </a:cubicBezTo>
                  <a:cubicBezTo>
                    <a:pt x="1024" y="139"/>
                    <a:pt x="1144" y="207"/>
                    <a:pt x="1186" y="340"/>
                  </a:cubicBezTo>
                  <a:cubicBezTo>
                    <a:pt x="1238" y="515"/>
                    <a:pt x="1063" y="693"/>
                    <a:pt x="956" y="800"/>
                  </a:cubicBezTo>
                  <a:cubicBezTo>
                    <a:pt x="934" y="820"/>
                    <a:pt x="953" y="849"/>
                    <a:pt x="975" y="849"/>
                  </a:cubicBezTo>
                  <a:cubicBezTo>
                    <a:pt x="981" y="849"/>
                    <a:pt x="989" y="846"/>
                    <a:pt x="995" y="839"/>
                  </a:cubicBezTo>
                  <a:cubicBezTo>
                    <a:pt x="1267" y="625"/>
                    <a:pt x="1400" y="233"/>
                    <a:pt x="1008" y="58"/>
                  </a:cubicBezTo>
                  <a:cubicBezTo>
                    <a:pt x="923" y="19"/>
                    <a:pt x="825" y="0"/>
                    <a:pt x="723" y="0"/>
                  </a:cubicBezTo>
                  <a:close/>
                </a:path>
              </a:pathLst>
            </a:custGeom>
            <a:solidFill>
              <a:srgbClr val="200A0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7" name="Google Shape;1636;p44">
              <a:extLst>
                <a:ext uri="{FF2B5EF4-FFF2-40B4-BE49-F238E27FC236}">
                  <a16:creationId xmlns:a16="http://schemas.microsoft.com/office/drawing/2014/main" id="{6E4FF11F-1966-FE58-ECC2-37BA58DC8D5C}"/>
                </a:ext>
              </a:extLst>
            </p:cNvPr>
            <p:cNvSpPr/>
            <p:nvPr/>
          </p:nvSpPr>
          <p:spPr>
            <a:xfrm>
              <a:off x="3339850" y="4124250"/>
              <a:ext cx="39075" cy="27625"/>
            </a:xfrm>
            <a:custGeom>
              <a:avLst/>
              <a:gdLst/>
              <a:ahLst/>
              <a:cxnLst/>
              <a:rect l="l" t="t" r="r" b="b"/>
              <a:pathLst>
                <a:path w="1563" h="1105" extrusionOk="0">
                  <a:moveTo>
                    <a:pt x="702" y="0"/>
                  </a:moveTo>
                  <a:cubicBezTo>
                    <a:pt x="454" y="0"/>
                    <a:pt x="179" y="135"/>
                    <a:pt x="11" y="263"/>
                  </a:cubicBezTo>
                  <a:cubicBezTo>
                    <a:pt x="0" y="276"/>
                    <a:pt x="7" y="295"/>
                    <a:pt x="17" y="295"/>
                  </a:cubicBezTo>
                  <a:cubicBezTo>
                    <a:pt x="19" y="295"/>
                    <a:pt x="21" y="294"/>
                    <a:pt x="24" y="292"/>
                  </a:cubicBezTo>
                  <a:cubicBezTo>
                    <a:pt x="241" y="143"/>
                    <a:pt x="484" y="62"/>
                    <a:pt x="740" y="62"/>
                  </a:cubicBezTo>
                  <a:cubicBezTo>
                    <a:pt x="847" y="62"/>
                    <a:pt x="1009" y="88"/>
                    <a:pt x="1025" y="224"/>
                  </a:cubicBezTo>
                  <a:cubicBezTo>
                    <a:pt x="1037" y="358"/>
                    <a:pt x="863" y="492"/>
                    <a:pt x="750" y="576"/>
                  </a:cubicBezTo>
                  <a:lnTo>
                    <a:pt x="750" y="576"/>
                  </a:lnTo>
                  <a:cubicBezTo>
                    <a:pt x="737" y="585"/>
                    <a:pt x="725" y="594"/>
                    <a:pt x="714" y="603"/>
                  </a:cubicBezTo>
                  <a:cubicBezTo>
                    <a:pt x="691" y="623"/>
                    <a:pt x="711" y="650"/>
                    <a:pt x="733" y="650"/>
                  </a:cubicBezTo>
                  <a:cubicBezTo>
                    <a:pt x="740" y="650"/>
                    <a:pt x="747" y="648"/>
                    <a:pt x="753" y="642"/>
                  </a:cubicBezTo>
                  <a:cubicBezTo>
                    <a:pt x="770" y="630"/>
                    <a:pt x="789" y="615"/>
                    <a:pt x="809" y="599"/>
                  </a:cubicBezTo>
                  <a:lnTo>
                    <a:pt x="809" y="599"/>
                  </a:lnTo>
                  <a:cubicBezTo>
                    <a:pt x="899" y="537"/>
                    <a:pt x="1003" y="494"/>
                    <a:pt x="1107" y="494"/>
                  </a:cubicBezTo>
                  <a:cubicBezTo>
                    <a:pt x="1184" y="494"/>
                    <a:pt x="1262" y="517"/>
                    <a:pt x="1333" y="574"/>
                  </a:cubicBezTo>
                  <a:cubicBezTo>
                    <a:pt x="1550" y="778"/>
                    <a:pt x="1281" y="966"/>
                    <a:pt x="1119" y="1060"/>
                  </a:cubicBezTo>
                  <a:cubicBezTo>
                    <a:pt x="1108" y="1071"/>
                    <a:pt x="1116" y="1104"/>
                    <a:pt x="1135" y="1104"/>
                  </a:cubicBezTo>
                  <a:cubicBezTo>
                    <a:pt x="1138" y="1104"/>
                    <a:pt x="1141" y="1104"/>
                    <a:pt x="1145" y="1102"/>
                  </a:cubicBezTo>
                  <a:cubicBezTo>
                    <a:pt x="1375" y="1034"/>
                    <a:pt x="1563" y="791"/>
                    <a:pt x="1401" y="574"/>
                  </a:cubicBezTo>
                  <a:cubicBezTo>
                    <a:pt x="1323" y="479"/>
                    <a:pt x="1224" y="442"/>
                    <a:pt x="1122" y="442"/>
                  </a:cubicBezTo>
                  <a:cubicBezTo>
                    <a:pt x="1062" y="442"/>
                    <a:pt x="1001" y="454"/>
                    <a:pt x="942" y="475"/>
                  </a:cubicBezTo>
                  <a:lnTo>
                    <a:pt x="942" y="475"/>
                  </a:lnTo>
                  <a:cubicBezTo>
                    <a:pt x="1066" y="340"/>
                    <a:pt x="1151" y="169"/>
                    <a:pt x="957" y="62"/>
                  </a:cubicBezTo>
                  <a:cubicBezTo>
                    <a:pt x="880" y="18"/>
                    <a:pt x="793" y="0"/>
                    <a:pt x="702" y="0"/>
                  </a:cubicBezTo>
                  <a:close/>
                </a:path>
              </a:pathLst>
            </a:custGeom>
            <a:solidFill>
              <a:srgbClr val="200A0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8" name="Google Shape;1637;p44">
              <a:extLst>
                <a:ext uri="{FF2B5EF4-FFF2-40B4-BE49-F238E27FC236}">
                  <a16:creationId xmlns:a16="http://schemas.microsoft.com/office/drawing/2014/main" id="{59FE04A1-9614-FD1E-4D50-8356978678F2}"/>
                </a:ext>
              </a:extLst>
            </p:cNvPr>
            <p:cNvSpPr/>
            <p:nvPr/>
          </p:nvSpPr>
          <p:spPr>
            <a:xfrm>
              <a:off x="3208150" y="4085250"/>
              <a:ext cx="17350" cy="24500"/>
            </a:xfrm>
            <a:custGeom>
              <a:avLst/>
              <a:gdLst/>
              <a:ahLst/>
              <a:cxnLst/>
              <a:rect l="l" t="t" r="r" b="b"/>
              <a:pathLst>
                <a:path w="694" h="980" extrusionOk="0">
                  <a:moveTo>
                    <a:pt x="297" y="412"/>
                  </a:moveTo>
                  <a:cubicBezTo>
                    <a:pt x="320" y="412"/>
                    <a:pt x="344" y="414"/>
                    <a:pt x="365" y="418"/>
                  </a:cubicBezTo>
                  <a:lnTo>
                    <a:pt x="365" y="418"/>
                  </a:lnTo>
                  <a:cubicBezTo>
                    <a:pt x="364" y="418"/>
                    <a:pt x="364" y="419"/>
                    <a:pt x="364" y="420"/>
                  </a:cubicBezTo>
                  <a:cubicBezTo>
                    <a:pt x="344" y="471"/>
                    <a:pt x="239" y="624"/>
                    <a:pt x="171" y="624"/>
                  </a:cubicBezTo>
                  <a:cubicBezTo>
                    <a:pt x="149" y="624"/>
                    <a:pt x="131" y="608"/>
                    <a:pt x="121" y="569"/>
                  </a:cubicBezTo>
                  <a:cubicBezTo>
                    <a:pt x="94" y="450"/>
                    <a:pt x="198" y="412"/>
                    <a:pt x="297" y="412"/>
                  </a:cubicBezTo>
                  <a:close/>
                  <a:moveTo>
                    <a:pt x="153" y="0"/>
                  </a:moveTo>
                  <a:cubicBezTo>
                    <a:pt x="119" y="0"/>
                    <a:pt x="113" y="58"/>
                    <a:pt x="163" y="70"/>
                  </a:cubicBezTo>
                  <a:cubicBezTo>
                    <a:pt x="326" y="104"/>
                    <a:pt x="419" y="201"/>
                    <a:pt x="387" y="350"/>
                  </a:cubicBezTo>
                  <a:lnTo>
                    <a:pt x="387" y="350"/>
                  </a:lnTo>
                  <a:cubicBezTo>
                    <a:pt x="359" y="342"/>
                    <a:pt x="329" y="338"/>
                    <a:pt x="299" y="338"/>
                  </a:cubicBezTo>
                  <a:cubicBezTo>
                    <a:pt x="153" y="338"/>
                    <a:pt x="0" y="433"/>
                    <a:pt x="56" y="608"/>
                  </a:cubicBezTo>
                  <a:cubicBezTo>
                    <a:pt x="82" y="677"/>
                    <a:pt x="122" y="704"/>
                    <a:pt x="166" y="704"/>
                  </a:cubicBezTo>
                  <a:cubicBezTo>
                    <a:pt x="259" y="704"/>
                    <a:pt x="373" y="584"/>
                    <a:pt x="419" y="501"/>
                  </a:cubicBezTo>
                  <a:cubicBezTo>
                    <a:pt x="428" y="482"/>
                    <a:pt x="437" y="463"/>
                    <a:pt x="444" y="444"/>
                  </a:cubicBezTo>
                  <a:lnTo>
                    <a:pt x="444" y="444"/>
                  </a:lnTo>
                  <a:cubicBezTo>
                    <a:pt x="647" y="545"/>
                    <a:pt x="620" y="777"/>
                    <a:pt x="542" y="961"/>
                  </a:cubicBezTo>
                  <a:cubicBezTo>
                    <a:pt x="542" y="970"/>
                    <a:pt x="555" y="979"/>
                    <a:pt x="567" y="979"/>
                  </a:cubicBezTo>
                  <a:cubicBezTo>
                    <a:pt x="572" y="979"/>
                    <a:pt x="577" y="978"/>
                    <a:pt x="581" y="974"/>
                  </a:cubicBezTo>
                  <a:cubicBezTo>
                    <a:pt x="693" y="752"/>
                    <a:pt x="689" y="494"/>
                    <a:pt x="463" y="380"/>
                  </a:cubicBezTo>
                  <a:lnTo>
                    <a:pt x="463" y="380"/>
                  </a:lnTo>
                  <a:cubicBezTo>
                    <a:pt x="504" y="189"/>
                    <a:pt x="397" y="34"/>
                    <a:pt x="163" y="2"/>
                  </a:cubicBezTo>
                  <a:cubicBezTo>
                    <a:pt x="159" y="1"/>
                    <a:pt x="156" y="0"/>
                    <a:pt x="153" y="0"/>
                  </a:cubicBezTo>
                  <a:close/>
                </a:path>
              </a:pathLst>
            </a:custGeom>
            <a:solidFill>
              <a:srgbClr val="200A0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19" name="Google Shape;1638;p44">
              <a:extLst>
                <a:ext uri="{FF2B5EF4-FFF2-40B4-BE49-F238E27FC236}">
                  <a16:creationId xmlns:a16="http://schemas.microsoft.com/office/drawing/2014/main" id="{05F3A0D0-3F84-97EF-0F10-BF24F9C78906}"/>
                </a:ext>
              </a:extLst>
            </p:cNvPr>
            <p:cNvSpPr/>
            <p:nvPr/>
          </p:nvSpPr>
          <p:spPr>
            <a:xfrm>
              <a:off x="3172025" y="4175725"/>
              <a:ext cx="27425" cy="14000"/>
            </a:xfrm>
            <a:custGeom>
              <a:avLst/>
              <a:gdLst/>
              <a:ahLst/>
              <a:cxnLst/>
              <a:rect l="l" t="t" r="r" b="b"/>
              <a:pathLst>
                <a:path w="1097" h="560" extrusionOk="0">
                  <a:moveTo>
                    <a:pt x="327" y="176"/>
                  </a:moveTo>
                  <a:cubicBezTo>
                    <a:pt x="368" y="184"/>
                    <a:pt x="409" y="198"/>
                    <a:pt x="448" y="216"/>
                  </a:cubicBezTo>
                  <a:cubicBezTo>
                    <a:pt x="554" y="275"/>
                    <a:pt x="519" y="376"/>
                    <a:pt x="452" y="376"/>
                  </a:cubicBezTo>
                  <a:cubicBezTo>
                    <a:pt x="426" y="376"/>
                    <a:pt x="396" y="362"/>
                    <a:pt x="367" y="326"/>
                  </a:cubicBezTo>
                  <a:cubicBezTo>
                    <a:pt x="333" y="275"/>
                    <a:pt x="320" y="221"/>
                    <a:pt x="327" y="176"/>
                  </a:cubicBezTo>
                  <a:close/>
                  <a:moveTo>
                    <a:pt x="460" y="1"/>
                  </a:moveTo>
                  <a:cubicBezTo>
                    <a:pt x="382" y="1"/>
                    <a:pt x="315" y="26"/>
                    <a:pt x="278" y="85"/>
                  </a:cubicBezTo>
                  <a:lnTo>
                    <a:pt x="278" y="85"/>
                  </a:lnTo>
                  <a:cubicBezTo>
                    <a:pt x="274" y="85"/>
                    <a:pt x="271" y="85"/>
                    <a:pt x="268" y="85"/>
                  </a:cubicBezTo>
                  <a:cubicBezTo>
                    <a:pt x="133" y="85"/>
                    <a:pt x="6" y="152"/>
                    <a:pt x="1" y="310"/>
                  </a:cubicBezTo>
                  <a:cubicBezTo>
                    <a:pt x="1" y="331"/>
                    <a:pt x="15" y="341"/>
                    <a:pt x="30" y="341"/>
                  </a:cubicBezTo>
                  <a:cubicBezTo>
                    <a:pt x="45" y="341"/>
                    <a:pt x="62" y="331"/>
                    <a:pt x="69" y="310"/>
                  </a:cubicBezTo>
                  <a:cubicBezTo>
                    <a:pt x="100" y="211"/>
                    <a:pt x="170" y="172"/>
                    <a:pt x="251" y="169"/>
                  </a:cubicBezTo>
                  <a:lnTo>
                    <a:pt x="251" y="169"/>
                  </a:lnTo>
                  <a:cubicBezTo>
                    <a:pt x="242" y="274"/>
                    <a:pt x="295" y="396"/>
                    <a:pt x="380" y="446"/>
                  </a:cubicBezTo>
                  <a:cubicBezTo>
                    <a:pt x="404" y="458"/>
                    <a:pt x="432" y="465"/>
                    <a:pt x="459" y="465"/>
                  </a:cubicBezTo>
                  <a:cubicBezTo>
                    <a:pt x="523" y="465"/>
                    <a:pt x="585" y="431"/>
                    <a:pt x="594" y="365"/>
                  </a:cubicBezTo>
                  <a:cubicBezTo>
                    <a:pt x="625" y="230"/>
                    <a:pt x="509" y="132"/>
                    <a:pt x="372" y="98"/>
                  </a:cubicBezTo>
                  <a:lnTo>
                    <a:pt x="372" y="98"/>
                  </a:lnTo>
                  <a:cubicBezTo>
                    <a:pt x="396" y="78"/>
                    <a:pt x="430" y="67"/>
                    <a:pt x="474" y="67"/>
                  </a:cubicBezTo>
                  <a:cubicBezTo>
                    <a:pt x="717" y="67"/>
                    <a:pt x="986" y="310"/>
                    <a:pt x="798" y="540"/>
                  </a:cubicBezTo>
                  <a:cubicBezTo>
                    <a:pt x="789" y="549"/>
                    <a:pt x="792" y="560"/>
                    <a:pt x="800" y="560"/>
                  </a:cubicBezTo>
                  <a:cubicBezTo>
                    <a:pt x="803" y="560"/>
                    <a:pt x="807" y="558"/>
                    <a:pt x="811" y="553"/>
                  </a:cubicBezTo>
                  <a:cubicBezTo>
                    <a:pt x="1097" y="288"/>
                    <a:pt x="721" y="1"/>
                    <a:pt x="460" y="1"/>
                  </a:cubicBezTo>
                  <a:close/>
                </a:path>
              </a:pathLst>
            </a:custGeom>
            <a:solidFill>
              <a:srgbClr val="200A0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0" name="Google Shape;1639;p44">
              <a:extLst>
                <a:ext uri="{FF2B5EF4-FFF2-40B4-BE49-F238E27FC236}">
                  <a16:creationId xmlns:a16="http://schemas.microsoft.com/office/drawing/2014/main" id="{3AA40B4D-C6E5-4EA0-B7B8-97A1E1390763}"/>
                </a:ext>
              </a:extLst>
            </p:cNvPr>
            <p:cNvSpPr/>
            <p:nvPr/>
          </p:nvSpPr>
          <p:spPr>
            <a:xfrm>
              <a:off x="3363875" y="4232000"/>
              <a:ext cx="26550" cy="14850"/>
            </a:xfrm>
            <a:custGeom>
              <a:avLst/>
              <a:gdLst/>
              <a:ahLst/>
              <a:cxnLst/>
              <a:rect l="l" t="t" r="r" b="b"/>
              <a:pathLst>
                <a:path w="1062" h="594" extrusionOk="0">
                  <a:moveTo>
                    <a:pt x="662" y="298"/>
                  </a:moveTo>
                  <a:cubicBezTo>
                    <a:pt x="662" y="313"/>
                    <a:pt x="661" y="327"/>
                    <a:pt x="657" y="343"/>
                  </a:cubicBezTo>
                  <a:cubicBezTo>
                    <a:pt x="657" y="356"/>
                    <a:pt x="644" y="369"/>
                    <a:pt x="644" y="395"/>
                  </a:cubicBezTo>
                  <a:cubicBezTo>
                    <a:pt x="626" y="447"/>
                    <a:pt x="613" y="472"/>
                    <a:pt x="605" y="472"/>
                  </a:cubicBezTo>
                  <a:cubicBezTo>
                    <a:pt x="593" y="472"/>
                    <a:pt x="589" y="427"/>
                    <a:pt x="589" y="343"/>
                  </a:cubicBezTo>
                  <a:cubicBezTo>
                    <a:pt x="613" y="324"/>
                    <a:pt x="638" y="310"/>
                    <a:pt x="662" y="298"/>
                  </a:cubicBezTo>
                  <a:close/>
                  <a:moveTo>
                    <a:pt x="426" y="1"/>
                  </a:moveTo>
                  <a:cubicBezTo>
                    <a:pt x="274" y="1"/>
                    <a:pt x="111" y="101"/>
                    <a:pt x="22" y="207"/>
                  </a:cubicBezTo>
                  <a:cubicBezTo>
                    <a:pt x="1" y="217"/>
                    <a:pt x="14" y="236"/>
                    <a:pt x="33" y="236"/>
                  </a:cubicBezTo>
                  <a:cubicBezTo>
                    <a:pt x="38" y="236"/>
                    <a:pt x="43" y="235"/>
                    <a:pt x="48" y="233"/>
                  </a:cubicBezTo>
                  <a:cubicBezTo>
                    <a:pt x="135" y="138"/>
                    <a:pt x="270" y="61"/>
                    <a:pt x="396" y="61"/>
                  </a:cubicBezTo>
                  <a:cubicBezTo>
                    <a:pt x="485" y="61"/>
                    <a:pt x="569" y="99"/>
                    <a:pt x="631" y="194"/>
                  </a:cubicBezTo>
                  <a:cubicBezTo>
                    <a:pt x="636" y="204"/>
                    <a:pt x="640" y="213"/>
                    <a:pt x="644" y="222"/>
                  </a:cubicBezTo>
                  <a:lnTo>
                    <a:pt x="644" y="222"/>
                  </a:lnTo>
                  <a:cubicBezTo>
                    <a:pt x="593" y="242"/>
                    <a:pt x="546" y="273"/>
                    <a:pt x="508" y="314"/>
                  </a:cubicBezTo>
                  <a:cubicBezTo>
                    <a:pt x="411" y="398"/>
                    <a:pt x="412" y="593"/>
                    <a:pt x="541" y="593"/>
                  </a:cubicBezTo>
                  <a:cubicBezTo>
                    <a:pt x="556" y="593"/>
                    <a:pt x="571" y="591"/>
                    <a:pt x="589" y="586"/>
                  </a:cubicBezTo>
                  <a:cubicBezTo>
                    <a:pt x="683" y="557"/>
                    <a:pt x="725" y="395"/>
                    <a:pt x="738" y="327"/>
                  </a:cubicBezTo>
                  <a:cubicBezTo>
                    <a:pt x="740" y="309"/>
                    <a:pt x="741" y="292"/>
                    <a:pt x="740" y="275"/>
                  </a:cubicBezTo>
                  <a:lnTo>
                    <a:pt x="740" y="275"/>
                  </a:lnTo>
                  <a:cubicBezTo>
                    <a:pt x="751" y="273"/>
                    <a:pt x="762" y="272"/>
                    <a:pt x="773" y="272"/>
                  </a:cubicBezTo>
                  <a:cubicBezTo>
                    <a:pt x="866" y="272"/>
                    <a:pt x="949" y="330"/>
                    <a:pt x="1007" y="437"/>
                  </a:cubicBezTo>
                  <a:cubicBezTo>
                    <a:pt x="1011" y="444"/>
                    <a:pt x="1017" y="448"/>
                    <a:pt x="1024" y="448"/>
                  </a:cubicBezTo>
                  <a:cubicBezTo>
                    <a:pt x="1041" y="448"/>
                    <a:pt x="1062" y="428"/>
                    <a:pt x="1062" y="408"/>
                  </a:cubicBezTo>
                  <a:cubicBezTo>
                    <a:pt x="1024" y="264"/>
                    <a:pt x="904" y="197"/>
                    <a:pt x="778" y="197"/>
                  </a:cubicBezTo>
                  <a:cubicBezTo>
                    <a:pt x="760" y="197"/>
                    <a:pt x="741" y="198"/>
                    <a:pt x="723" y="201"/>
                  </a:cubicBezTo>
                  <a:lnTo>
                    <a:pt x="723" y="201"/>
                  </a:lnTo>
                  <a:cubicBezTo>
                    <a:pt x="706" y="161"/>
                    <a:pt x="679" y="127"/>
                    <a:pt x="644" y="100"/>
                  </a:cubicBezTo>
                  <a:cubicBezTo>
                    <a:pt x="583" y="29"/>
                    <a:pt x="506" y="1"/>
                    <a:pt x="426" y="1"/>
                  </a:cubicBezTo>
                  <a:close/>
                </a:path>
              </a:pathLst>
            </a:custGeom>
            <a:solidFill>
              <a:srgbClr val="200A0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1" name="Google Shape;1640;p44">
              <a:extLst>
                <a:ext uri="{FF2B5EF4-FFF2-40B4-BE49-F238E27FC236}">
                  <a16:creationId xmlns:a16="http://schemas.microsoft.com/office/drawing/2014/main" id="{6A2FE7E2-39AF-2B85-D210-27E83489AE16}"/>
                </a:ext>
              </a:extLst>
            </p:cNvPr>
            <p:cNvSpPr/>
            <p:nvPr/>
          </p:nvSpPr>
          <p:spPr>
            <a:xfrm>
              <a:off x="3182150" y="4072850"/>
              <a:ext cx="210300" cy="192750"/>
            </a:xfrm>
            <a:custGeom>
              <a:avLst/>
              <a:gdLst/>
              <a:ahLst/>
              <a:cxnLst/>
              <a:rect l="l" t="t" r="r" b="b"/>
              <a:pathLst>
                <a:path w="8412" h="7710" extrusionOk="0">
                  <a:moveTo>
                    <a:pt x="3820" y="1"/>
                  </a:moveTo>
                  <a:cubicBezTo>
                    <a:pt x="3659" y="1"/>
                    <a:pt x="3512" y="53"/>
                    <a:pt x="3416" y="200"/>
                  </a:cubicBezTo>
                  <a:cubicBezTo>
                    <a:pt x="3335" y="323"/>
                    <a:pt x="3335" y="404"/>
                    <a:pt x="3390" y="537"/>
                  </a:cubicBezTo>
                  <a:cubicBezTo>
                    <a:pt x="3377" y="511"/>
                    <a:pt x="2878" y="498"/>
                    <a:pt x="2755" y="498"/>
                  </a:cubicBezTo>
                  <a:cubicBezTo>
                    <a:pt x="2295" y="498"/>
                    <a:pt x="1757" y="673"/>
                    <a:pt x="1485" y="1078"/>
                  </a:cubicBezTo>
                  <a:cubicBezTo>
                    <a:pt x="1297" y="1376"/>
                    <a:pt x="1527" y="1577"/>
                    <a:pt x="1783" y="1671"/>
                  </a:cubicBezTo>
                  <a:cubicBezTo>
                    <a:pt x="1404" y="1833"/>
                    <a:pt x="1054" y="2118"/>
                    <a:pt x="905" y="2510"/>
                  </a:cubicBezTo>
                  <a:cubicBezTo>
                    <a:pt x="798" y="2779"/>
                    <a:pt x="1041" y="2967"/>
                    <a:pt x="1258" y="3077"/>
                  </a:cubicBezTo>
                  <a:cubicBezTo>
                    <a:pt x="824" y="3388"/>
                    <a:pt x="380" y="3712"/>
                    <a:pt x="244" y="4250"/>
                  </a:cubicBezTo>
                  <a:cubicBezTo>
                    <a:pt x="150" y="4642"/>
                    <a:pt x="419" y="4940"/>
                    <a:pt x="756" y="5034"/>
                  </a:cubicBezTo>
                  <a:cubicBezTo>
                    <a:pt x="351" y="5290"/>
                    <a:pt x="1" y="5682"/>
                    <a:pt x="27" y="6181"/>
                  </a:cubicBezTo>
                  <a:cubicBezTo>
                    <a:pt x="38" y="6541"/>
                    <a:pt x="286" y="6656"/>
                    <a:pt x="565" y="6656"/>
                  </a:cubicBezTo>
                  <a:cubicBezTo>
                    <a:pt x="673" y="6656"/>
                    <a:pt x="786" y="6639"/>
                    <a:pt x="892" y="6612"/>
                  </a:cubicBezTo>
                  <a:lnTo>
                    <a:pt x="892" y="6612"/>
                  </a:lnTo>
                  <a:cubicBezTo>
                    <a:pt x="772" y="6884"/>
                    <a:pt x="1122" y="7195"/>
                    <a:pt x="1446" y="7276"/>
                  </a:cubicBezTo>
                  <a:cubicBezTo>
                    <a:pt x="1537" y="7298"/>
                    <a:pt x="1629" y="7309"/>
                    <a:pt x="1721" y="7309"/>
                  </a:cubicBezTo>
                  <a:cubicBezTo>
                    <a:pt x="2171" y="7309"/>
                    <a:pt x="2606" y="7051"/>
                    <a:pt x="2862" y="6680"/>
                  </a:cubicBezTo>
                  <a:cubicBezTo>
                    <a:pt x="2943" y="7072"/>
                    <a:pt x="3186" y="7409"/>
                    <a:pt x="3607" y="7519"/>
                  </a:cubicBezTo>
                  <a:cubicBezTo>
                    <a:pt x="3667" y="7535"/>
                    <a:pt x="3728" y="7542"/>
                    <a:pt x="3787" y="7542"/>
                  </a:cubicBezTo>
                  <a:cubicBezTo>
                    <a:pt x="4086" y="7542"/>
                    <a:pt x="4360" y="7357"/>
                    <a:pt x="4482" y="7098"/>
                  </a:cubicBezTo>
                  <a:cubicBezTo>
                    <a:pt x="4660" y="7476"/>
                    <a:pt x="5081" y="7709"/>
                    <a:pt x="5500" y="7709"/>
                  </a:cubicBezTo>
                  <a:cubicBezTo>
                    <a:pt x="5561" y="7709"/>
                    <a:pt x="5623" y="7704"/>
                    <a:pt x="5684" y="7694"/>
                  </a:cubicBezTo>
                  <a:cubicBezTo>
                    <a:pt x="6157" y="7613"/>
                    <a:pt x="6374" y="7179"/>
                    <a:pt x="6238" y="6774"/>
                  </a:cubicBezTo>
                  <a:lnTo>
                    <a:pt x="6238" y="6774"/>
                  </a:lnTo>
                  <a:cubicBezTo>
                    <a:pt x="6443" y="6884"/>
                    <a:pt x="6676" y="6956"/>
                    <a:pt x="6902" y="6956"/>
                  </a:cubicBezTo>
                  <a:cubicBezTo>
                    <a:pt x="7121" y="6956"/>
                    <a:pt x="7334" y="6888"/>
                    <a:pt x="7508" y="6722"/>
                  </a:cubicBezTo>
                  <a:cubicBezTo>
                    <a:pt x="7832" y="6411"/>
                    <a:pt x="7751" y="5925"/>
                    <a:pt x="7495" y="5601"/>
                  </a:cubicBezTo>
                  <a:cubicBezTo>
                    <a:pt x="8020" y="5601"/>
                    <a:pt x="8412" y="5154"/>
                    <a:pt x="8289" y="4616"/>
                  </a:cubicBezTo>
                  <a:cubicBezTo>
                    <a:pt x="8169" y="4156"/>
                    <a:pt x="7722" y="3887"/>
                    <a:pt x="7278" y="3751"/>
                  </a:cubicBezTo>
                  <a:cubicBezTo>
                    <a:pt x="7576" y="3657"/>
                    <a:pt x="7790" y="3401"/>
                    <a:pt x="7751" y="3035"/>
                  </a:cubicBezTo>
                  <a:cubicBezTo>
                    <a:pt x="7683" y="2591"/>
                    <a:pt x="7184" y="2335"/>
                    <a:pt x="6792" y="2199"/>
                  </a:cubicBezTo>
                  <a:cubicBezTo>
                    <a:pt x="7184" y="2024"/>
                    <a:pt x="7440" y="1645"/>
                    <a:pt x="7155" y="1214"/>
                  </a:cubicBezTo>
                  <a:cubicBezTo>
                    <a:pt x="7007" y="982"/>
                    <a:pt x="6725" y="890"/>
                    <a:pt x="6431" y="890"/>
                  </a:cubicBezTo>
                  <a:cubicBezTo>
                    <a:pt x="6298" y="890"/>
                    <a:pt x="6163" y="908"/>
                    <a:pt x="6037" y="942"/>
                  </a:cubicBezTo>
                  <a:cubicBezTo>
                    <a:pt x="6102" y="861"/>
                    <a:pt x="6144" y="780"/>
                    <a:pt x="6131" y="673"/>
                  </a:cubicBezTo>
                  <a:cubicBezTo>
                    <a:pt x="6102" y="443"/>
                    <a:pt x="5940" y="281"/>
                    <a:pt x="5739" y="174"/>
                  </a:cubicBezTo>
                  <a:cubicBezTo>
                    <a:pt x="5526" y="60"/>
                    <a:pt x="5310" y="3"/>
                    <a:pt x="5100" y="3"/>
                  </a:cubicBezTo>
                  <a:cubicBezTo>
                    <a:pt x="4883" y="3"/>
                    <a:pt x="4674" y="64"/>
                    <a:pt x="4482" y="187"/>
                  </a:cubicBezTo>
                  <a:cubicBezTo>
                    <a:pt x="4294" y="100"/>
                    <a:pt x="4042" y="1"/>
                    <a:pt x="3820" y="1"/>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2" name="Google Shape;1641;p44">
              <a:extLst>
                <a:ext uri="{FF2B5EF4-FFF2-40B4-BE49-F238E27FC236}">
                  <a16:creationId xmlns:a16="http://schemas.microsoft.com/office/drawing/2014/main" id="{7B5B020F-6A6C-561C-88EF-C7D333BD80D4}"/>
                </a:ext>
              </a:extLst>
            </p:cNvPr>
            <p:cNvSpPr/>
            <p:nvPr/>
          </p:nvSpPr>
          <p:spPr>
            <a:xfrm>
              <a:off x="3303000" y="4106525"/>
              <a:ext cx="50175" cy="24750"/>
            </a:xfrm>
            <a:custGeom>
              <a:avLst/>
              <a:gdLst/>
              <a:ahLst/>
              <a:cxnLst/>
              <a:rect l="l" t="t" r="r" b="b"/>
              <a:pathLst>
                <a:path w="2007" h="990" extrusionOk="0">
                  <a:moveTo>
                    <a:pt x="1773" y="0"/>
                  </a:moveTo>
                  <a:cubicBezTo>
                    <a:pt x="1747" y="0"/>
                    <a:pt x="1719" y="5"/>
                    <a:pt x="1689" y="16"/>
                  </a:cubicBezTo>
                  <a:cubicBezTo>
                    <a:pt x="1549" y="80"/>
                    <a:pt x="1445" y="243"/>
                    <a:pt x="1361" y="389"/>
                  </a:cubicBezTo>
                  <a:lnTo>
                    <a:pt x="1361" y="389"/>
                  </a:lnTo>
                  <a:cubicBezTo>
                    <a:pt x="1293" y="273"/>
                    <a:pt x="1204" y="224"/>
                    <a:pt x="1111" y="224"/>
                  </a:cubicBezTo>
                  <a:cubicBezTo>
                    <a:pt x="959" y="224"/>
                    <a:pt x="798" y="355"/>
                    <a:pt x="711" y="543"/>
                  </a:cubicBezTo>
                  <a:lnTo>
                    <a:pt x="711" y="543"/>
                  </a:lnTo>
                  <a:cubicBezTo>
                    <a:pt x="631" y="413"/>
                    <a:pt x="516" y="317"/>
                    <a:pt x="377" y="317"/>
                  </a:cubicBezTo>
                  <a:cubicBezTo>
                    <a:pt x="322" y="317"/>
                    <a:pt x="263" y="332"/>
                    <a:pt x="202" y="366"/>
                  </a:cubicBezTo>
                  <a:cubicBezTo>
                    <a:pt x="82" y="421"/>
                    <a:pt x="14" y="567"/>
                    <a:pt x="1" y="690"/>
                  </a:cubicBezTo>
                  <a:cubicBezTo>
                    <a:pt x="1" y="745"/>
                    <a:pt x="27" y="878"/>
                    <a:pt x="1" y="933"/>
                  </a:cubicBezTo>
                  <a:lnTo>
                    <a:pt x="1" y="946"/>
                  </a:lnTo>
                  <a:lnTo>
                    <a:pt x="1" y="959"/>
                  </a:lnTo>
                  <a:lnTo>
                    <a:pt x="1" y="972"/>
                  </a:lnTo>
                  <a:cubicBezTo>
                    <a:pt x="8" y="981"/>
                    <a:pt x="20" y="989"/>
                    <a:pt x="31" y="989"/>
                  </a:cubicBezTo>
                  <a:cubicBezTo>
                    <a:pt x="39" y="989"/>
                    <a:pt x="47" y="984"/>
                    <a:pt x="53" y="972"/>
                  </a:cubicBezTo>
                  <a:cubicBezTo>
                    <a:pt x="95" y="907"/>
                    <a:pt x="95" y="810"/>
                    <a:pt x="95" y="729"/>
                  </a:cubicBezTo>
                  <a:cubicBezTo>
                    <a:pt x="108" y="583"/>
                    <a:pt x="202" y="434"/>
                    <a:pt x="364" y="421"/>
                  </a:cubicBezTo>
                  <a:cubicBezTo>
                    <a:pt x="526" y="421"/>
                    <a:pt x="620" y="609"/>
                    <a:pt x="662" y="716"/>
                  </a:cubicBezTo>
                  <a:cubicBezTo>
                    <a:pt x="675" y="745"/>
                    <a:pt x="704" y="762"/>
                    <a:pt x="731" y="762"/>
                  </a:cubicBezTo>
                  <a:cubicBezTo>
                    <a:pt x="754" y="762"/>
                    <a:pt x="776" y="748"/>
                    <a:pt x="782" y="716"/>
                  </a:cubicBezTo>
                  <a:cubicBezTo>
                    <a:pt x="818" y="549"/>
                    <a:pt x="963" y="353"/>
                    <a:pt x="1097" y="353"/>
                  </a:cubicBezTo>
                  <a:cubicBezTo>
                    <a:pt x="1168" y="353"/>
                    <a:pt x="1237" y="408"/>
                    <a:pt x="1284" y="554"/>
                  </a:cubicBezTo>
                  <a:cubicBezTo>
                    <a:pt x="1298" y="585"/>
                    <a:pt x="1326" y="602"/>
                    <a:pt x="1352" y="602"/>
                  </a:cubicBezTo>
                  <a:cubicBezTo>
                    <a:pt x="1373" y="602"/>
                    <a:pt x="1392" y="591"/>
                    <a:pt x="1404" y="567"/>
                  </a:cubicBezTo>
                  <a:cubicBezTo>
                    <a:pt x="1459" y="486"/>
                    <a:pt x="1511" y="405"/>
                    <a:pt x="1566" y="324"/>
                  </a:cubicBezTo>
                  <a:cubicBezTo>
                    <a:pt x="1592" y="272"/>
                    <a:pt x="1647" y="230"/>
                    <a:pt x="1689" y="191"/>
                  </a:cubicBezTo>
                  <a:cubicBezTo>
                    <a:pt x="1722" y="157"/>
                    <a:pt x="1749" y="144"/>
                    <a:pt x="1774" y="144"/>
                  </a:cubicBezTo>
                  <a:cubicBezTo>
                    <a:pt x="1838" y="144"/>
                    <a:pt x="1874" y="239"/>
                    <a:pt x="1903" y="298"/>
                  </a:cubicBezTo>
                  <a:cubicBezTo>
                    <a:pt x="1914" y="314"/>
                    <a:pt x="1933" y="322"/>
                    <a:pt x="1952" y="322"/>
                  </a:cubicBezTo>
                  <a:cubicBezTo>
                    <a:pt x="1980" y="322"/>
                    <a:pt x="2007" y="303"/>
                    <a:pt x="1997" y="272"/>
                  </a:cubicBezTo>
                  <a:cubicBezTo>
                    <a:pt x="1986" y="136"/>
                    <a:pt x="1909" y="0"/>
                    <a:pt x="1773" y="0"/>
                  </a:cubicBezTo>
                  <a:close/>
                </a:path>
              </a:pathLst>
            </a:custGeom>
            <a:solidFill>
              <a:srgbClr val="3F100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3" name="Google Shape;1642;p44">
              <a:extLst>
                <a:ext uri="{FF2B5EF4-FFF2-40B4-BE49-F238E27FC236}">
                  <a16:creationId xmlns:a16="http://schemas.microsoft.com/office/drawing/2014/main" id="{DA624A08-B6C9-787B-3C85-5B1E09809C68}"/>
                </a:ext>
              </a:extLst>
            </p:cNvPr>
            <p:cNvSpPr/>
            <p:nvPr/>
          </p:nvSpPr>
          <p:spPr>
            <a:xfrm>
              <a:off x="3335400" y="4138900"/>
              <a:ext cx="41500" cy="24675"/>
            </a:xfrm>
            <a:custGeom>
              <a:avLst/>
              <a:gdLst/>
              <a:ahLst/>
              <a:cxnLst/>
              <a:rect l="l" t="t" r="r" b="b"/>
              <a:pathLst>
                <a:path w="1660" h="987" extrusionOk="0">
                  <a:moveTo>
                    <a:pt x="958" y="1"/>
                  </a:moveTo>
                  <a:cubicBezTo>
                    <a:pt x="943" y="1"/>
                    <a:pt x="928" y="5"/>
                    <a:pt x="918" y="17"/>
                  </a:cubicBezTo>
                  <a:cubicBezTo>
                    <a:pt x="721" y="158"/>
                    <a:pt x="654" y="353"/>
                    <a:pt x="628" y="567"/>
                  </a:cubicBezTo>
                  <a:lnTo>
                    <a:pt x="628" y="567"/>
                  </a:lnTo>
                  <a:cubicBezTo>
                    <a:pt x="526" y="361"/>
                    <a:pt x="403" y="161"/>
                    <a:pt x="176" y="98"/>
                  </a:cubicBezTo>
                  <a:cubicBezTo>
                    <a:pt x="150" y="98"/>
                    <a:pt x="108" y="111"/>
                    <a:pt x="95" y="137"/>
                  </a:cubicBezTo>
                  <a:cubicBezTo>
                    <a:pt x="14" y="341"/>
                    <a:pt x="1" y="785"/>
                    <a:pt x="202" y="921"/>
                  </a:cubicBezTo>
                  <a:cubicBezTo>
                    <a:pt x="210" y="928"/>
                    <a:pt x="220" y="931"/>
                    <a:pt x="229" y="931"/>
                  </a:cubicBezTo>
                  <a:cubicBezTo>
                    <a:pt x="255" y="931"/>
                    <a:pt x="279" y="909"/>
                    <a:pt x="270" y="879"/>
                  </a:cubicBezTo>
                  <a:cubicBezTo>
                    <a:pt x="184" y="696"/>
                    <a:pt x="131" y="468"/>
                    <a:pt x="205" y="266"/>
                  </a:cubicBezTo>
                  <a:lnTo>
                    <a:pt x="205" y="266"/>
                  </a:lnTo>
                  <a:cubicBezTo>
                    <a:pt x="432" y="380"/>
                    <a:pt x="520" y="733"/>
                    <a:pt x="620" y="947"/>
                  </a:cubicBezTo>
                  <a:cubicBezTo>
                    <a:pt x="634" y="975"/>
                    <a:pt x="658" y="987"/>
                    <a:pt x="683" y="987"/>
                  </a:cubicBezTo>
                  <a:cubicBezTo>
                    <a:pt x="730" y="987"/>
                    <a:pt x="782" y="945"/>
                    <a:pt x="782" y="892"/>
                  </a:cubicBezTo>
                  <a:cubicBezTo>
                    <a:pt x="797" y="669"/>
                    <a:pt x="798" y="393"/>
                    <a:pt x="962" y="223"/>
                  </a:cubicBezTo>
                  <a:lnTo>
                    <a:pt x="962" y="223"/>
                  </a:lnTo>
                  <a:cubicBezTo>
                    <a:pt x="1065" y="361"/>
                    <a:pt x="1061" y="554"/>
                    <a:pt x="1106" y="717"/>
                  </a:cubicBezTo>
                  <a:cubicBezTo>
                    <a:pt x="1120" y="762"/>
                    <a:pt x="1155" y="782"/>
                    <a:pt x="1191" y="782"/>
                  </a:cubicBezTo>
                  <a:cubicBezTo>
                    <a:pt x="1229" y="782"/>
                    <a:pt x="1269" y="759"/>
                    <a:pt x="1284" y="717"/>
                  </a:cubicBezTo>
                  <a:cubicBezTo>
                    <a:pt x="1295" y="683"/>
                    <a:pt x="1327" y="491"/>
                    <a:pt x="1398" y="491"/>
                  </a:cubicBezTo>
                  <a:cubicBezTo>
                    <a:pt x="1408" y="491"/>
                    <a:pt x="1418" y="495"/>
                    <a:pt x="1430" y="503"/>
                  </a:cubicBezTo>
                  <a:cubicBezTo>
                    <a:pt x="1511" y="568"/>
                    <a:pt x="1511" y="746"/>
                    <a:pt x="1511" y="840"/>
                  </a:cubicBezTo>
                  <a:cubicBezTo>
                    <a:pt x="1511" y="869"/>
                    <a:pt x="1542" y="887"/>
                    <a:pt x="1569" y="887"/>
                  </a:cubicBezTo>
                  <a:cubicBezTo>
                    <a:pt x="1590" y="887"/>
                    <a:pt x="1608" y="877"/>
                    <a:pt x="1608" y="853"/>
                  </a:cubicBezTo>
                  <a:cubicBezTo>
                    <a:pt x="1660" y="665"/>
                    <a:pt x="1647" y="435"/>
                    <a:pt x="1459" y="341"/>
                  </a:cubicBezTo>
                  <a:cubicBezTo>
                    <a:pt x="1429" y="325"/>
                    <a:pt x="1401" y="318"/>
                    <a:pt x="1375" y="318"/>
                  </a:cubicBezTo>
                  <a:cubicBezTo>
                    <a:pt x="1312" y="318"/>
                    <a:pt x="1260" y="359"/>
                    <a:pt x="1218" y="415"/>
                  </a:cubicBezTo>
                  <a:lnTo>
                    <a:pt x="1218" y="415"/>
                  </a:lnTo>
                  <a:cubicBezTo>
                    <a:pt x="1185" y="274"/>
                    <a:pt x="1146" y="141"/>
                    <a:pt x="1025" y="30"/>
                  </a:cubicBezTo>
                  <a:cubicBezTo>
                    <a:pt x="1009" y="12"/>
                    <a:pt x="983" y="1"/>
                    <a:pt x="958" y="1"/>
                  </a:cubicBezTo>
                  <a:close/>
                </a:path>
              </a:pathLst>
            </a:custGeom>
            <a:solidFill>
              <a:srgbClr val="3F100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4" name="Google Shape;1643;p44">
              <a:extLst>
                <a:ext uri="{FF2B5EF4-FFF2-40B4-BE49-F238E27FC236}">
                  <a16:creationId xmlns:a16="http://schemas.microsoft.com/office/drawing/2014/main" id="{914FA365-6C56-85A2-FFF3-696A5703C5CB}"/>
                </a:ext>
              </a:extLst>
            </p:cNvPr>
            <p:cNvSpPr/>
            <p:nvPr/>
          </p:nvSpPr>
          <p:spPr>
            <a:xfrm>
              <a:off x="3281775" y="4076700"/>
              <a:ext cx="43600" cy="25425"/>
            </a:xfrm>
            <a:custGeom>
              <a:avLst/>
              <a:gdLst/>
              <a:ahLst/>
              <a:cxnLst/>
              <a:rect l="l" t="t" r="r" b="b"/>
              <a:pathLst>
                <a:path w="1744" h="1017" extrusionOk="0">
                  <a:moveTo>
                    <a:pt x="1315" y="0"/>
                  </a:moveTo>
                  <a:cubicBezTo>
                    <a:pt x="1291" y="0"/>
                    <a:pt x="1267" y="2"/>
                    <a:pt x="1242" y="7"/>
                  </a:cubicBezTo>
                  <a:cubicBezTo>
                    <a:pt x="1050" y="44"/>
                    <a:pt x="899" y="152"/>
                    <a:pt x="812" y="299"/>
                  </a:cubicBezTo>
                  <a:lnTo>
                    <a:pt x="812" y="299"/>
                  </a:lnTo>
                  <a:cubicBezTo>
                    <a:pt x="784" y="238"/>
                    <a:pt x="745" y="186"/>
                    <a:pt x="688" y="156"/>
                  </a:cubicBezTo>
                  <a:cubicBezTo>
                    <a:pt x="646" y="137"/>
                    <a:pt x="602" y="128"/>
                    <a:pt x="558" y="128"/>
                  </a:cubicBezTo>
                  <a:cubicBezTo>
                    <a:pt x="416" y="128"/>
                    <a:pt x="270" y="217"/>
                    <a:pt x="189" y="331"/>
                  </a:cubicBezTo>
                  <a:cubicBezTo>
                    <a:pt x="79" y="506"/>
                    <a:pt x="27" y="723"/>
                    <a:pt x="11" y="937"/>
                  </a:cubicBezTo>
                  <a:cubicBezTo>
                    <a:pt x="0" y="960"/>
                    <a:pt x="25" y="1017"/>
                    <a:pt x="56" y="1017"/>
                  </a:cubicBezTo>
                  <a:cubicBezTo>
                    <a:pt x="63" y="1017"/>
                    <a:pt x="71" y="1013"/>
                    <a:pt x="79" y="1005"/>
                  </a:cubicBezTo>
                  <a:cubicBezTo>
                    <a:pt x="79" y="996"/>
                    <a:pt x="79" y="987"/>
                    <a:pt x="74" y="987"/>
                  </a:cubicBezTo>
                  <a:cubicBezTo>
                    <a:pt x="74" y="987"/>
                    <a:pt x="74" y="987"/>
                    <a:pt x="73" y="987"/>
                  </a:cubicBezTo>
                  <a:lnTo>
                    <a:pt x="73" y="987"/>
                  </a:lnTo>
                  <a:cubicBezTo>
                    <a:pt x="126" y="939"/>
                    <a:pt x="173" y="665"/>
                    <a:pt x="189" y="613"/>
                  </a:cubicBezTo>
                  <a:cubicBezTo>
                    <a:pt x="241" y="464"/>
                    <a:pt x="309" y="370"/>
                    <a:pt x="445" y="289"/>
                  </a:cubicBezTo>
                  <a:cubicBezTo>
                    <a:pt x="487" y="259"/>
                    <a:pt x="523" y="247"/>
                    <a:pt x="554" y="247"/>
                  </a:cubicBezTo>
                  <a:cubicBezTo>
                    <a:pt x="669" y="247"/>
                    <a:pt x="713" y="421"/>
                    <a:pt x="730" y="559"/>
                  </a:cubicBezTo>
                  <a:lnTo>
                    <a:pt x="730" y="559"/>
                  </a:lnTo>
                  <a:cubicBezTo>
                    <a:pt x="726" y="616"/>
                    <a:pt x="729" y="675"/>
                    <a:pt x="740" y="736"/>
                  </a:cubicBezTo>
                  <a:cubicBezTo>
                    <a:pt x="752" y="765"/>
                    <a:pt x="779" y="779"/>
                    <a:pt x="805" y="779"/>
                  </a:cubicBezTo>
                  <a:cubicBezTo>
                    <a:pt x="840" y="779"/>
                    <a:pt x="876" y="753"/>
                    <a:pt x="876" y="707"/>
                  </a:cubicBezTo>
                  <a:cubicBezTo>
                    <a:pt x="876" y="703"/>
                    <a:pt x="876" y="698"/>
                    <a:pt x="876" y="694"/>
                  </a:cubicBezTo>
                  <a:lnTo>
                    <a:pt x="876" y="694"/>
                  </a:lnTo>
                  <a:cubicBezTo>
                    <a:pt x="876" y="694"/>
                    <a:pt x="876" y="694"/>
                    <a:pt x="876" y="694"/>
                  </a:cubicBezTo>
                  <a:lnTo>
                    <a:pt x="876" y="694"/>
                  </a:lnTo>
                  <a:cubicBezTo>
                    <a:pt x="876" y="645"/>
                    <a:pt x="874" y="586"/>
                    <a:pt x="867" y="525"/>
                  </a:cubicBezTo>
                  <a:lnTo>
                    <a:pt x="867" y="525"/>
                  </a:lnTo>
                  <a:cubicBezTo>
                    <a:pt x="890" y="351"/>
                    <a:pt x="1013" y="218"/>
                    <a:pt x="1200" y="156"/>
                  </a:cubicBezTo>
                  <a:cubicBezTo>
                    <a:pt x="1246" y="140"/>
                    <a:pt x="1286" y="133"/>
                    <a:pt x="1320" y="133"/>
                  </a:cubicBezTo>
                  <a:cubicBezTo>
                    <a:pt x="1497" y="133"/>
                    <a:pt x="1524" y="324"/>
                    <a:pt x="1524" y="506"/>
                  </a:cubicBezTo>
                  <a:cubicBezTo>
                    <a:pt x="1524" y="543"/>
                    <a:pt x="1552" y="564"/>
                    <a:pt x="1580" y="564"/>
                  </a:cubicBezTo>
                  <a:cubicBezTo>
                    <a:pt x="1602" y="564"/>
                    <a:pt x="1625" y="550"/>
                    <a:pt x="1631" y="519"/>
                  </a:cubicBezTo>
                  <a:cubicBezTo>
                    <a:pt x="1743" y="261"/>
                    <a:pt x="1571" y="0"/>
                    <a:pt x="1315" y="0"/>
                  </a:cubicBezTo>
                  <a:close/>
                </a:path>
              </a:pathLst>
            </a:custGeom>
            <a:solidFill>
              <a:srgbClr val="3F100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5" name="Google Shape;1644;p44">
              <a:extLst>
                <a:ext uri="{FF2B5EF4-FFF2-40B4-BE49-F238E27FC236}">
                  <a16:creationId xmlns:a16="http://schemas.microsoft.com/office/drawing/2014/main" id="{98A08612-555B-0F75-AC87-F3D132A777B8}"/>
                </a:ext>
              </a:extLst>
            </p:cNvPr>
            <p:cNvSpPr/>
            <p:nvPr/>
          </p:nvSpPr>
          <p:spPr>
            <a:xfrm>
              <a:off x="3194750" y="4161825"/>
              <a:ext cx="37725" cy="33850"/>
            </a:xfrm>
            <a:custGeom>
              <a:avLst/>
              <a:gdLst/>
              <a:ahLst/>
              <a:cxnLst/>
              <a:rect l="l" t="t" r="r" b="b"/>
              <a:pathLst>
                <a:path w="1509" h="1354" extrusionOk="0">
                  <a:moveTo>
                    <a:pt x="426" y="0"/>
                  </a:moveTo>
                  <a:cubicBezTo>
                    <a:pt x="200" y="0"/>
                    <a:pt x="46" y="360"/>
                    <a:pt x="9" y="516"/>
                  </a:cubicBezTo>
                  <a:cubicBezTo>
                    <a:pt x="1" y="532"/>
                    <a:pt x="19" y="544"/>
                    <a:pt x="34" y="544"/>
                  </a:cubicBezTo>
                  <a:cubicBezTo>
                    <a:pt x="43" y="544"/>
                    <a:pt x="51" y="540"/>
                    <a:pt x="51" y="529"/>
                  </a:cubicBezTo>
                  <a:cubicBezTo>
                    <a:pt x="77" y="448"/>
                    <a:pt x="119" y="367"/>
                    <a:pt x="158" y="286"/>
                  </a:cubicBezTo>
                  <a:cubicBezTo>
                    <a:pt x="224" y="185"/>
                    <a:pt x="348" y="103"/>
                    <a:pt x="452" y="103"/>
                  </a:cubicBezTo>
                  <a:cubicBezTo>
                    <a:pt x="543" y="103"/>
                    <a:pt x="619" y="164"/>
                    <a:pt x="631" y="328"/>
                  </a:cubicBezTo>
                  <a:cubicBezTo>
                    <a:pt x="657" y="516"/>
                    <a:pt x="563" y="704"/>
                    <a:pt x="576" y="895"/>
                  </a:cubicBezTo>
                  <a:cubicBezTo>
                    <a:pt x="576" y="934"/>
                    <a:pt x="600" y="953"/>
                    <a:pt x="628" y="953"/>
                  </a:cubicBezTo>
                  <a:cubicBezTo>
                    <a:pt x="637" y="953"/>
                    <a:pt x="647" y="951"/>
                    <a:pt x="657" y="947"/>
                  </a:cubicBezTo>
                  <a:cubicBezTo>
                    <a:pt x="758" y="903"/>
                    <a:pt x="866" y="881"/>
                    <a:pt x="972" y="881"/>
                  </a:cubicBezTo>
                  <a:cubicBezTo>
                    <a:pt x="1021" y="881"/>
                    <a:pt x="1069" y="886"/>
                    <a:pt x="1117" y="895"/>
                  </a:cubicBezTo>
                  <a:cubicBezTo>
                    <a:pt x="1360" y="947"/>
                    <a:pt x="1279" y="1109"/>
                    <a:pt x="1185" y="1271"/>
                  </a:cubicBezTo>
                  <a:cubicBezTo>
                    <a:pt x="1165" y="1312"/>
                    <a:pt x="1197" y="1354"/>
                    <a:pt x="1232" y="1354"/>
                  </a:cubicBezTo>
                  <a:cubicBezTo>
                    <a:pt x="1244" y="1354"/>
                    <a:pt x="1255" y="1349"/>
                    <a:pt x="1266" y="1339"/>
                  </a:cubicBezTo>
                  <a:cubicBezTo>
                    <a:pt x="1415" y="1219"/>
                    <a:pt x="1509" y="963"/>
                    <a:pt x="1305" y="840"/>
                  </a:cubicBezTo>
                  <a:cubicBezTo>
                    <a:pt x="1210" y="783"/>
                    <a:pt x="1097" y="759"/>
                    <a:pt x="982" y="759"/>
                  </a:cubicBezTo>
                  <a:cubicBezTo>
                    <a:pt x="882" y="759"/>
                    <a:pt x="781" y="777"/>
                    <a:pt x="688" y="808"/>
                  </a:cubicBezTo>
                  <a:lnTo>
                    <a:pt x="688" y="808"/>
                  </a:lnTo>
                  <a:cubicBezTo>
                    <a:pt x="708" y="519"/>
                    <a:pt x="852" y="152"/>
                    <a:pt x="511" y="17"/>
                  </a:cubicBezTo>
                  <a:cubicBezTo>
                    <a:pt x="482" y="5"/>
                    <a:pt x="453" y="0"/>
                    <a:pt x="426" y="0"/>
                  </a:cubicBezTo>
                  <a:close/>
                </a:path>
              </a:pathLst>
            </a:custGeom>
            <a:solidFill>
              <a:srgbClr val="3F100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6" name="Google Shape;1645;p44">
              <a:extLst>
                <a:ext uri="{FF2B5EF4-FFF2-40B4-BE49-F238E27FC236}">
                  <a16:creationId xmlns:a16="http://schemas.microsoft.com/office/drawing/2014/main" id="{337371B8-B89C-8ADB-1049-DF3A0F9454AB}"/>
                </a:ext>
              </a:extLst>
            </p:cNvPr>
            <p:cNvSpPr/>
            <p:nvPr/>
          </p:nvSpPr>
          <p:spPr>
            <a:xfrm>
              <a:off x="3182925" y="4194000"/>
              <a:ext cx="49150" cy="36850"/>
            </a:xfrm>
            <a:custGeom>
              <a:avLst/>
              <a:gdLst/>
              <a:ahLst/>
              <a:cxnLst/>
              <a:rect l="l" t="t" r="r" b="b"/>
              <a:pathLst>
                <a:path w="1966" h="1474" extrusionOk="0">
                  <a:moveTo>
                    <a:pt x="1585" y="0"/>
                  </a:moveTo>
                  <a:cubicBezTo>
                    <a:pt x="1298" y="0"/>
                    <a:pt x="1015" y="84"/>
                    <a:pt x="835" y="324"/>
                  </a:cubicBezTo>
                  <a:cubicBezTo>
                    <a:pt x="794" y="379"/>
                    <a:pt x="769" y="440"/>
                    <a:pt x="760" y="499"/>
                  </a:cubicBezTo>
                  <a:lnTo>
                    <a:pt x="760" y="499"/>
                  </a:lnTo>
                  <a:cubicBezTo>
                    <a:pt x="377" y="546"/>
                    <a:pt x="0" y="1039"/>
                    <a:pt x="12" y="1416"/>
                  </a:cubicBezTo>
                  <a:cubicBezTo>
                    <a:pt x="12" y="1453"/>
                    <a:pt x="44" y="1474"/>
                    <a:pt x="75" y="1474"/>
                  </a:cubicBezTo>
                  <a:cubicBezTo>
                    <a:pt x="101" y="1474"/>
                    <a:pt x="126" y="1460"/>
                    <a:pt x="132" y="1429"/>
                  </a:cubicBezTo>
                  <a:cubicBezTo>
                    <a:pt x="203" y="1193"/>
                    <a:pt x="469" y="664"/>
                    <a:pt x="763" y="621"/>
                  </a:cubicBezTo>
                  <a:lnTo>
                    <a:pt x="763" y="621"/>
                  </a:lnTo>
                  <a:cubicBezTo>
                    <a:pt x="787" y="731"/>
                    <a:pt x="867" y="814"/>
                    <a:pt x="984" y="814"/>
                  </a:cubicBezTo>
                  <a:cubicBezTo>
                    <a:pt x="1032" y="814"/>
                    <a:pt x="1087" y="800"/>
                    <a:pt x="1146" y="768"/>
                  </a:cubicBezTo>
                  <a:cubicBezTo>
                    <a:pt x="1185" y="742"/>
                    <a:pt x="1185" y="674"/>
                    <a:pt x="1159" y="648"/>
                  </a:cubicBezTo>
                  <a:cubicBezTo>
                    <a:pt x="1086" y="573"/>
                    <a:pt x="1007" y="528"/>
                    <a:pt x="926" y="508"/>
                  </a:cubicBezTo>
                  <a:lnTo>
                    <a:pt x="926" y="508"/>
                  </a:lnTo>
                  <a:cubicBezTo>
                    <a:pt x="937" y="461"/>
                    <a:pt x="955" y="415"/>
                    <a:pt x="968" y="389"/>
                  </a:cubicBezTo>
                  <a:cubicBezTo>
                    <a:pt x="1023" y="256"/>
                    <a:pt x="1198" y="188"/>
                    <a:pt x="1321" y="146"/>
                  </a:cubicBezTo>
                  <a:cubicBezTo>
                    <a:pt x="1451" y="101"/>
                    <a:pt x="1595" y="87"/>
                    <a:pt x="1737" y="87"/>
                  </a:cubicBezTo>
                  <a:cubicBezTo>
                    <a:pt x="1801" y="87"/>
                    <a:pt x="1865" y="90"/>
                    <a:pt x="1927" y="94"/>
                  </a:cubicBezTo>
                  <a:cubicBezTo>
                    <a:pt x="1930" y="95"/>
                    <a:pt x="1933" y="96"/>
                    <a:pt x="1935" y="96"/>
                  </a:cubicBezTo>
                  <a:cubicBezTo>
                    <a:pt x="1958" y="96"/>
                    <a:pt x="1966" y="50"/>
                    <a:pt x="1940" y="39"/>
                  </a:cubicBezTo>
                  <a:cubicBezTo>
                    <a:pt x="1825" y="15"/>
                    <a:pt x="1704" y="0"/>
                    <a:pt x="1585" y="0"/>
                  </a:cubicBezTo>
                  <a:close/>
                </a:path>
              </a:pathLst>
            </a:custGeom>
            <a:solidFill>
              <a:srgbClr val="3F100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7" name="Google Shape;1646;p44">
              <a:extLst>
                <a:ext uri="{FF2B5EF4-FFF2-40B4-BE49-F238E27FC236}">
                  <a16:creationId xmlns:a16="http://schemas.microsoft.com/office/drawing/2014/main" id="{E1BF7CE5-3276-D1C8-F8AA-4A2C58A3F3A5}"/>
                </a:ext>
              </a:extLst>
            </p:cNvPr>
            <p:cNvSpPr/>
            <p:nvPr/>
          </p:nvSpPr>
          <p:spPr>
            <a:xfrm>
              <a:off x="3211125" y="4191225"/>
              <a:ext cx="40100" cy="65700"/>
            </a:xfrm>
            <a:custGeom>
              <a:avLst/>
              <a:gdLst/>
              <a:ahLst/>
              <a:cxnLst/>
              <a:rect l="l" t="t" r="r" b="b"/>
              <a:pathLst>
                <a:path w="1604" h="2628" extrusionOk="0">
                  <a:moveTo>
                    <a:pt x="1302" y="1"/>
                  </a:moveTo>
                  <a:cubicBezTo>
                    <a:pt x="1050" y="1"/>
                    <a:pt x="786" y="155"/>
                    <a:pt x="637" y="354"/>
                  </a:cubicBezTo>
                  <a:cubicBezTo>
                    <a:pt x="556" y="461"/>
                    <a:pt x="488" y="610"/>
                    <a:pt x="585" y="730"/>
                  </a:cubicBezTo>
                  <a:cubicBezTo>
                    <a:pt x="626" y="792"/>
                    <a:pt x="687" y="825"/>
                    <a:pt x="755" y="839"/>
                  </a:cubicBezTo>
                  <a:lnTo>
                    <a:pt x="755" y="839"/>
                  </a:lnTo>
                  <a:cubicBezTo>
                    <a:pt x="529" y="986"/>
                    <a:pt x="330" y="1192"/>
                    <a:pt x="180" y="1391"/>
                  </a:cubicBezTo>
                  <a:cubicBezTo>
                    <a:pt x="1" y="1637"/>
                    <a:pt x="33" y="1863"/>
                    <a:pt x="263" y="1913"/>
                  </a:cubicBezTo>
                  <a:lnTo>
                    <a:pt x="263" y="1913"/>
                  </a:lnTo>
                  <a:cubicBezTo>
                    <a:pt x="157" y="2045"/>
                    <a:pt x="76" y="2194"/>
                    <a:pt x="57" y="2363"/>
                  </a:cubicBezTo>
                  <a:cubicBezTo>
                    <a:pt x="47" y="2557"/>
                    <a:pt x="203" y="2627"/>
                    <a:pt x="362" y="2627"/>
                  </a:cubicBezTo>
                  <a:cubicBezTo>
                    <a:pt x="415" y="2627"/>
                    <a:pt x="469" y="2620"/>
                    <a:pt x="517" y="2606"/>
                  </a:cubicBezTo>
                  <a:cubicBezTo>
                    <a:pt x="585" y="2593"/>
                    <a:pt x="556" y="2499"/>
                    <a:pt x="504" y="2499"/>
                  </a:cubicBezTo>
                  <a:cubicBezTo>
                    <a:pt x="326" y="2486"/>
                    <a:pt x="193" y="2460"/>
                    <a:pt x="232" y="2269"/>
                  </a:cubicBezTo>
                  <a:cubicBezTo>
                    <a:pt x="274" y="2136"/>
                    <a:pt x="368" y="1987"/>
                    <a:pt x="475" y="1906"/>
                  </a:cubicBezTo>
                  <a:cubicBezTo>
                    <a:pt x="543" y="1864"/>
                    <a:pt x="517" y="1757"/>
                    <a:pt x="436" y="1757"/>
                  </a:cubicBezTo>
                  <a:cubicBezTo>
                    <a:pt x="326" y="1757"/>
                    <a:pt x="206" y="1757"/>
                    <a:pt x="245" y="1621"/>
                  </a:cubicBezTo>
                  <a:cubicBezTo>
                    <a:pt x="287" y="1501"/>
                    <a:pt x="394" y="1378"/>
                    <a:pt x="475" y="1284"/>
                  </a:cubicBezTo>
                  <a:cubicBezTo>
                    <a:pt x="637" y="1109"/>
                    <a:pt x="854" y="879"/>
                    <a:pt x="1084" y="824"/>
                  </a:cubicBezTo>
                  <a:cubicBezTo>
                    <a:pt x="1165" y="811"/>
                    <a:pt x="1152" y="678"/>
                    <a:pt x="1071" y="678"/>
                  </a:cubicBezTo>
                  <a:cubicBezTo>
                    <a:pt x="1030" y="683"/>
                    <a:pt x="970" y="691"/>
                    <a:pt x="909" y="691"/>
                  </a:cubicBezTo>
                  <a:cubicBezTo>
                    <a:pt x="827" y="691"/>
                    <a:pt x="744" y="677"/>
                    <a:pt x="705" y="623"/>
                  </a:cubicBezTo>
                  <a:cubicBezTo>
                    <a:pt x="650" y="555"/>
                    <a:pt x="786" y="393"/>
                    <a:pt x="828" y="354"/>
                  </a:cubicBezTo>
                  <a:cubicBezTo>
                    <a:pt x="952" y="208"/>
                    <a:pt x="1153" y="86"/>
                    <a:pt x="1355" y="86"/>
                  </a:cubicBezTo>
                  <a:cubicBezTo>
                    <a:pt x="1418" y="86"/>
                    <a:pt x="1480" y="98"/>
                    <a:pt x="1541" y="124"/>
                  </a:cubicBezTo>
                  <a:cubicBezTo>
                    <a:pt x="1544" y="126"/>
                    <a:pt x="1548" y="126"/>
                    <a:pt x="1552" y="126"/>
                  </a:cubicBezTo>
                  <a:cubicBezTo>
                    <a:pt x="1579" y="126"/>
                    <a:pt x="1604" y="91"/>
                    <a:pt x="1570" y="69"/>
                  </a:cubicBezTo>
                  <a:cubicBezTo>
                    <a:pt x="1486" y="22"/>
                    <a:pt x="1395" y="1"/>
                    <a:pt x="1302" y="1"/>
                  </a:cubicBezTo>
                  <a:close/>
                </a:path>
              </a:pathLst>
            </a:custGeom>
            <a:solidFill>
              <a:srgbClr val="3F100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8" name="Google Shape;1647;p44">
              <a:extLst>
                <a:ext uri="{FF2B5EF4-FFF2-40B4-BE49-F238E27FC236}">
                  <a16:creationId xmlns:a16="http://schemas.microsoft.com/office/drawing/2014/main" id="{D442497F-DDD2-FA15-0057-3D90526B5912}"/>
                </a:ext>
              </a:extLst>
            </p:cNvPr>
            <p:cNvSpPr/>
            <p:nvPr/>
          </p:nvSpPr>
          <p:spPr>
            <a:xfrm>
              <a:off x="3231375" y="4175525"/>
              <a:ext cx="34075" cy="69550"/>
            </a:xfrm>
            <a:custGeom>
              <a:avLst/>
              <a:gdLst/>
              <a:ahLst/>
              <a:cxnLst/>
              <a:rect l="l" t="t" r="r" b="b"/>
              <a:pathLst>
                <a:path w="1363" h="2782" extrusionOk="0">
                  <a:moveTo>
                    <a:pt x="1338" y="0"/>
                  </a:moveTo>
                  <a:cubicBezTo>
                    <a:pt x="1334" y="0"/>
                    <a:pt x="1330" y="3"/>
                    <a:pt x="1327" y="10"/>
                  </a:cubicBezTo>
                  <a:cubicBezTo>
                    <a:pt x="1042" y="224"/>
                    <a:pt x="773" y="509"/>
                    <a:pt x="637" y="846"/>
                  </a:cubicBezTo>
                  <a:cubicBezTo>
                    <a:pt x="495" y="1164"/>
                    <a:pt x="734" y="1294"/>
                    <a:pt x="996" y="1303"/>
                  </a:cubicBezTo>
                  <a:lnTo>
                    <a:pt x="996" y="1303"/>
                  </a:lnTo>
                  <a:cubicBezTo>
                    <a:pt x="667" y="1672"/>
                    <a:pt x="1" y="2587"/>
                    <a:pt x="569" y="2777"/>
                  </a:cubicBezTo>
                  <a:cubicBezTo>
                    <a:pt x="577" y="2780"/>
                    <a:pt x="584" y="2781"/>
                    <a:pt x="592" y="2781"/>
                  </a:cubicBezTo>
                  <a:cubicBezTo>
                    <a:pt x="646" y="2781"/>
                    <a:pt x="674" y="2704"/>
                    <a:pt x="637" y="2667"/>
                  </a:cubicBezTo>
                  <a:cubicBezTo>
                    <a:pt x="475" y="2466"/>
                    <a:pt x="650" y="2116"/>
                    <a:pt x="747" y="1925"/>
                  </a:cubicBezTo>
                  <a:cubicBezTo>
                    <a:pt x="854" y="1711"/>
                    <a:pt x="1003" y="1426"/>
                    <a:pt x="1191" y="1290"/>
                  </a:cubicBezTo>
                  <a:cubicBezTo>
                    <a:pt x="1246" y="1251"/>
                    <a:pt x="1233" y="1157"/>
                    <a:pt x="1165" y="1157"/>
                  </a:cubicBezTo>
                  <a:cubicBezTo>
                    <a:pt x="1133" y="1157"/>
                    <a:pt x="1094" y="1159"/>
                    <a:pt x="1053" y="1159"/>
                  </a:cubicBezTo>
                  <a:cubicBezTo>
                    <a:pt x="936" y="1159"/>
                    <a:pt x="802" y="1144"/>
                    <a:pt x="773" y="1034"/>
                  </a:cubicBezTo>
                  <a:cubicBezTo>
                    <a:pt x="731" y="927"/>
                    <a:pt x="828" y="765"/>
                    <a:pt x="880" y="658"/>
                  </a:cubicBezTo>
                  <a:cubicBezTo>
                    <a:pt x="1003" y="428"/>
                    <a:pt x="1165" y="224"/>
                    <a:pt x="1353" y="49"/>
                  </a:cubicBezTo>
                  <a:cubicBezTo>
                    <a:pt x="1363" y="29"/>
                    <a:pt x="1350" y="0"/>
                    <a:pt x="1338" y="0"/>
                  </a:cubicBezTo>
                  <a:close/>
                </a:path>
              </a:pathLst>
            </a:custGeom>
            <a:solidFill>
              <a:srgbClr val="3F100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29" name="Google Shape;1648;p44">
              <a:extLst>
                <a:ext uri="{FF2B5EF4-FFF2-40B4-BE49-F238E27FC236}">
                  <a16:creationId xmlns:a16="http://schemas.microsoft.com/office/drawing/2014/main" id="{71D7E154-4C97-C25B-A299-DD76B3C11819}"/>
                </a:ext>
              </a:extLst>
            </p:cNvPr>
            <p:cNvSpPr/>
            <p:nvPr/>
          </p:nvSpPr>
          <p:spPr>
            <a:xfrm>
              <a:off x="3324300" y="4194250"/>
              <a:ext cx="46850" cy="48075"/>
            </a:xfrm>
            <a:custGeom>
              <a:avLst/>
              <a:gdLst/>
              <a:ahLst/>
              <a:cxnLst/>
              <a:rect l="l" t="t" r="r" b="b"/>
              <a:pathLst>
                <a:path w="1874" h="1923" extrusionOk="0">
                  <a:moveTo>
                    <a:pt x="408" y="1"/>
                  </a:moveTo>
                  <a:cubicBezTo>
                    <a:pt x="208" y="1"/>
                    <a:pt x="1" y="107"/>
                    <a:pt x="11" y="327"/>
                  </a:cubicBezTo>
                  <a:cubicBezTo>
                    <a:pt x="11" y="340"/>
                    <a:pt x="27" y="340"/>
                    <a:pt x="27" y="340"/>
                  </a:cubicBezTo>
                  <a:cubicBezTo>
                    <a:pt x="111" y="184"/>
                    <a:pt x="225" y="93"/>
                    <a:pt x="384" y="93"/>
                  </a:cubicBezTo>
                  <a:cubicBezTo>
                    <a:pt x="404" y="93"/>
                    <a:pt x="424" y="94"/>
                    <a:pt x="445" y="97"/>
                  </a:cubicBezTo>
                  <a:cubicBezTo>
                    <a:pt x="756" y="136"/>
                    <a:pt x="675" y="408"/>
                    <a:pt x="513" y="570"/>
                  </a:cubicBezTo>
                  <a:cubicBezTo>
                    <a:pt x="468" y="612"/>
                    <a:pt x="505" y="674"/>
                    <a:pt x="557" y="674"/>
                  </a:cubicBezTo>
                  <a:cubicBezTo>
                    <a:pt x="569" y="674"/>
                    <a:pt x="581" y="671"/>
                    <a:pt x="594" y="664"/>
                  </a:cubicBezTo>
                  <a:cubicBezTo>
                    <a:pt x="596" y="663"/>
                    <a:pt x="600" y="661"/>
                    <a:pt x="604" y="660"/>
                  </a:cubicBezTo>
                  <a:lnTo>
                    <a:pt x="604" y="660"/>
                  </a:lnTo>
                  <a:cubicBezTo>
                    <a:pt x="605" y="661"/>
                    <a:pt x="606" y="662"/>
                    <a:pt x="607" y="664"/>
                  </a:cubicBezTo>
                  <a:cubicBezTo>
                    <a:pt x="609" y="661"/>
                    <a:pt x="612" y="658"/>
                    <a:pt x="614" y="655"/>
                  </a:cubicBezTo>
                  <a:lnTo>
                    <a:pt x="614" y="655"/>
                  </a:lnTo>
                  <a:cubicBezTo>
                    <a:pt x="692" y="620"/>
                    <a:pt x="924" y="512"/>
                    <a:pt x="1064" y="512"/>
                  </a:cubicBezTo>
                  <a:cubicBezTo>
                    <a:pt x="1141" y="512"/>
                    <a:pt x="1191" y="544"/>
                    <a:pt x="1174" y="638"/>
                  </a:cubicBezTo>
                  <a:cubicBezTo>
                    <a:pt x="1145" y="826"/>
                    <a:pt x="983" y="975"/>
                    <a:pt x="944" y="1163"/>
                  </a:cubicBezTo>
                  <a:cubicBezTo>
                    <a:pt x="931" y="1205"/>
                    <a:pt x="957" y="1270"/>
                    <a:pt x="1012" y="1270"/>
                  </a:cubicBezTo>
                  <a:cubicBezTo>
                    <a:pt x="1112" y="1254"/>
                    <a:pt x="1207" y="1243"/>
                    <a:pt x="1300" y="1243"/>
                  </a:cubicBezTo>
                  <a:cubicBezTo>
                    <a:pt x="1357" y="1243"/>
                    <a:pt x="1413" y="1247"/>
                    <a:pt x="1469" y="1257"/>
                  </a:cubicBezTo>
                  <a:cubicBezTo>
                    <a:pt x="1835" y="1312"/>
                    <a:pt x="1388" y="1691"/>
                    <a:pt x="1323" y="1798"/>
                  </a:cubicBezTo>
                  <a:cubicBezTo>
                    <a:pt x="1280" y="1860"/>
                    <a:pt x="1334" y="1923"/>
                    <a:pt x="1392" y="1923"/>
                  </a:cubicBezTo>
                  <a:cubicBezTo>
                    <a:pt x="1410" y="1923"/>
                    <a:pt x="1427" y="1917"/>
                    <a:pt x="1443" y="1905"/>
                  </a:cubicBezTo>
                  <a:cubicBezTo>
                    <a:pt x="1605" y="1743"/>
                    <a:pt x="1874" y="1474"/>
                    <a:pt x="1728" y="1231"/>
                  </a:cubicBezTo>
                  <a:cubicBezTo>
                    <a:pt x="1651" y="1109"/>
                    <a:pt x="1494" y="1077"/>
                    <a:pt x="1335" y="1077"/>
                  </a:cubicBezTo>
                  <a:cubicBezTo>
                    <a:pt x="1270" y="1077"/>
                    <a:pt x="1205" y="1082"/>
                    <a:pt x="1145" y="1089"/>
                  </a:cubicBezTo>
                  <a:lnTo>
                    <a:pt x="1145" y="1089"/>
                  </a:lnTo>
                  <a:cubicBezTo>
                    <a:pt x="1253" y="888"/>
                    <a:pt x="1456" y="588"/>
                    <a:pt x="1268" y="434"/>
                  </a:cubicBezTo>
                  <a:cubicBezTo>
                    <a:pt x="1202" y="381"/>
                    <a:pt x="1127" y="360"/>
                    <a:pt x="1048" y="360"/>
                  </a:cubicBezTo>
                  <a:cubicBezTo>
                    <a:pt x="948" y="360"/>
                    <a:pt x="842" y="394"/>
                    <a:pt x="744" y="438"/>
                  </a:cubicBezTo>
                  <a:lnTo>
                    <a:pt x="744" y="438"/>
                  </a:lnTo>
                  <a:cubicBezTo>
                    <a:pt x="807" y="274"/>
                    <a:pt x="793" y="100"/>
                    <a:pt x="578" y="29"/>
                  </a:cubicBezTo>
                  <a:cubicBezTo>
                    <a:pt x="526" y="10"/>
                    <a:pt x="467" y="1"/>
                    <a:pt x="408" y="1"/>
                  </a:cubicBezTo>
                  <a:close/>
                </a:path>
              </a:pathLst>
            </a:custGeom>
            <a:solidFill>
              <a:srgbClr val="3F100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0" name="Google Shape;1649;p44">
              <a:extLst>
                <a:ext uri="{FF2B5EF4-FFF2-40B4-BE49-F238E27FC236}">
                  <a16:creationId xmlns:a16="http://schemas.microsoft.com/office/drawing/2014/main" id="{201DC882-124F-DA0E-45A2-022108144DBA}"/>
                </a:ext>
              </a:extLst>
            </p:cNvPr>
            <p:cNvSpPr/>
            <p:nvPr/>
          </p:nvSpPr>
          <p:spPr>
            <a:xfrm>
              <a:off x="3302100" y="4214025"/>
              <a:ext cx="25550" cy="38975"/>
            </a:xfrm>
            <a:custGeom>
              <a:avLst/>
              <a:gdLst/>
              <a:ahLst/>
              <a:cxnLst/>
              <a:rect l="l" t="t" r="r" b="b"/>
              <a:pathLst>
                <a:path w="1022" h="1559" extrusionOk="0">
                  <a:moveTo>
                    <a:pt x="373" y="0"/>
                  </a:moveTo>
                  <a:cubicBezTo>
                    <a:pt x="252" y="0"/>
                    <a:pt x="111" y="89"/>
                    <a:pt x="24" y="142"/>
                  </a:cubicBezTo>
                  <a:cubicBezTo>
                    <a:pt x="0" y="165"/>
                    <a:pt x="15" y="204"/>
                    <a:pt x="42" y="204"/>
                  </a:cubicBezTo>
                  <a:cubicBezTo>
                    <a:pt x="48" y="204"/>
                    <a:pt x="55" y="202"/>
                    <a:pt x="63" y="197"/>
                  </a:cubicBezTo>
                  <a:cubicBezTo>
                    <a:pt x="124" y="165"/>
                    <a:pt x="257" y="99"/>
                    <a:pt x="346" y="99"/>
                  </a:cubicBezTo>
                  <a:cubicBezTo>
                    <a:pt x="413" y="99"/>
                    <a:pt x="457" y="136"/>
                    <a:pt x="429" y="252"/>
                  </a:cubicBezTo>
                  <a:cubicBezTo>
                    <a:pt x="400" y="372"/>
                    <a:pt x="319" y="495"/>
                    <a:pt x="251" y="576"/>
                  </a:cubicBezTo>
                  <a:cubicBezTo>
                    <a:pt x="212" y="628"/>
                    <a:pt x="225" y="709"/>
                    <a:pt x="306" y="709"/>
                  </a:cubicBezTo>
                  <a:cubicBezTo>
                    <a:pt x="323" y="709"/>
                    <a:pt x="341" y="709"/>
                    <a:pt x="360" y="709"/>
                  </a:cubicBezTo>
                  <a:cubicBezTo>
                    <a:pt x="543" y="709"/>
                    <a:pt x="819" y="719"/>
                    <a:pt x="834" y="939"/>
                  </a:cubicBezTo>
                  <a:cubicBezTo>
                    <a:pt x="834" y="1143"/>
                    <a:pt x="630" y="1289"/>
                    <a:pt x="549" y="1451"/>
                  </a:cubicBezTo>
                  <a:cubicBezTo>
                    <a:pt x="538" y="1496"/>
                    <a:pt x="573" y="1558"/>
                    <a:pt x="622" y="1558"/>
                  </a:cubicBezTo>
                  <a:cubicBezTo>
                    <a:pt x="632" y="1558"/>
                    <a:pt x="644" y="1555"/>
                    <a:pt x="656" y="1548"/>
                  </a:cubicBezTo>
                  <a:cubicBezTo>
                    <a:pt x="860" y="1412"/>
                    <a:pt x="1022" y="1101"/>
                    <a:pt x="967" y="845"/>
                  </a:cubicBezTo>
                  <a:cubicBezTo>
                    <a:pt x="935" y="612"/>
                    <a:pt x="649" y="561"/>
                    <a:pt x="435" y="557"/>
                  </a:cubicBezTo>
                  <a:lnTo>
                    <a:pt x="435" y="557"/>
                  </a:lnTo>
                  <a:cubicBezTo>
                    <a:pt x="521" y="414"/>
                    <a:pt x="608" y="224"/>
                    <a:pt x="536" y="90"/>
                  </a:cubicBezTo>
                  <a:cubicBezTo>
                    <a:pt x="494" y="24"/>
                    <a:pt x="436" y="0"/>
                    <a:pt x="373" y="0"/>
                  </a:cubicBezTo>
                  <a:close/>
                </a:path>
              </a:pathLst>
            </a:custGeom>
            <a:solidFill>
              <a:srgbClr val="3F100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1" name="Google Shape;1650;p44">
              <a:extLst>
                <a:ext uri="{FF2B5EF4-FFF2-40B4-BE49-F238E27FC236}">
                  <a16:creationId xmlns:a16="http://schemas.microsoft.com/office/drawing/2014/main" id="{4CA0EE01-05B6-25AB-54CB-B6A536350ED9}"/>
                </a:ext>
              </a:extLst>
            </p:cNvPr>
            <p:cNvSpPr/>
            <p:nvPr/>
          </p:nvSpPr>
          <p:spPr>
            <a:xfrm>
              <a:off x="3352900" y="4173000"/>
              <a:ext cx="35825" cy="29075"/>
            </a:xfrm>
            <a:custGeom>
              <a:avLst/>
              <a:gdLst/>
              <a:ahLst/>
              <a:cxnLst/>
              <a:rect l="l" t="t" r="r" b="b"/>
              <a:pathLst>
                <a:path w="1433" h="1163" extrusionOk="0">
                  <a:moveTo>
                    <a:pt x="746" y="1"/>
                  </a:moveTo>
                  <a:cubicBezTo>
                    <a:pt x="529" y="1"/>
                    <a:pt x="299" y="176"/>
                    <a:pt x="163" y="338"/>
                  </a:cubicBezTo>
                  <a:cubicBezTo>
                    <a:pt x="150" y="367"/>
                    <a:pt x="1" y="555"/>
                    <a:pt x="111" y="555"/>
                  </a:cubicBezTo>
                  <a:cubicBezTo>
                    <a:pt x="137" y="555"/>
                    <a:pt x="137" y="529"/>
                    <a:pt x="124" y="516"/>
                  </a:cubicBezTo>
                  <a:lnTo>
                    <a:pt x="124" y="516"/>
                  </a:lnTo>
                  <a:cubicBezTo>
                    <a:pt x="124" y="516"/>
                    <a:pt x="125" y="517"/>
                    <a:pt x="126" y="517"/>
                  </a:cubicBezTo>
                  <a:cubicBezTo>
                    <a:pt x="149" y="517"/>
                    <a:pt x="313" y="353"/>
                    <a:pt x="341" y="338"/>
                  </a:cubicBezTo>
                  <a:cubicBezTo>
                    <a:pt x="431" y="270"/>
                    <a:pt x="550" y="183"/>
                    <a:pt x="675" y="165"/>
                  </a:cubicBezTo>
                  <a:lnTo>
                    <a:pt x="675" y="165"/>
                  </a:lnTo>
                  <a:cubicBezTo>
                    <a:pt x="687" y="327"/>
                    <a:pt x="627" y="470"/>
                    <a:pt x="568" y="623"/>
                  </a:cubicBezTo>
                  <a:cubicBezTo>
                    <a:pt x="547" y="687"/>
                    <a:pt x="601" y="743"/>
                    <a:pt x="659" y="743"/>
                  </a:cubicBezTo>
                  <a:cubicBezTo>
                    <a:pt x="674" y="743"/>
                    <a:pt x="689" y="739"/>
                    <a:pt x="704" y="730"/>
                  </a:cubicBezTo>
                  <a:cubicBezTo>
                    <a:pt x="785" y="668"/>
                    <a:pt x="871" y="622"/>
                    <a:pt x="963" y="622"/>
                  </a:cubicBezTo>
                  <a:cubicBezTo>
                    <a:pt x="1010" y="622"/>
                    <a:pt x="1058" y="634"/>
                    <a:pt x="1109" y="662"/>
                  </a:cubicBezTo>
                  <a:cubicBezTo>
                    <a:pt x="1271" y="743"/>
                    <a:pt x="1151" y="960"/>
                    <a:pt x="1096" y="1083"/>
                  </a:cubicBezTo>
                  <a:cubicBezTo>
                    <a:pt x="1064" y="1122"/>
                    <a:pt x="1102" y="1163"/>
                    <a:pt x="1146" y="1163"/>
                  </a:cubicBezTo>
                  <a:cubicBezTo>
                    <a:pt x="1161" y="1163"/>
                    <a:pt x="1176" y="1158"/>
                    <a:pt x="1190" y="1148"/>
                  </a:cubicBezTo>
                  <a:cubicBezTo>
                    <a:pt x="1339" y="1015"/>
                    <a:pt x="1433" y="759"/>
                    <a:pt x="1271" y="581"/>
                  </a:cubicBezTo>
                  <a:cubicBezTo>
                    <a:pt x="1183" y="487"/>
                    <a:pt x="1076" y="449"/>
                    <a:pt x="967" y="449"/>
                  </a:cubicBezTo>
                  <a:cubicBezTo>
                    <a:pt x="913" y="449"/>
                    <a:pt x="858" y="458"/>
                    <a:pt x="804" y="474"/>
                  </a:cubicBezTo>
                  <a:lnTo>
                    <a:pt x="804" y="474"/>
                  </a:lnTo>
                  <a:cubicBezTo>
                    <a:pt x="837" y="338"/>
                    <a:pt x="853" y="201"/>
                    <a:pt x="827" y="56"/>
                  </a:cubicBezTo>
                  <a:cubicBezTo>
                    <a:pt x="811" y="30"/>
                    <a:pt x="785" y="1"/>
                    <a:pt x="746" y="1"/>
                  </a:cubicBezTo>
                  <a:close/>
                </a:path>
              </a:pathLst>
            </a:custGeom>
            <a:solidFill>
              <a:srgbClr val="3F100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2" name="Google Shape;1651;p44">
              <a:extLst>
                <a:ext uri="{FF2B5EF4-FFF2-40B4-BE49-F238E27FC236}">
                  <a16:creationId xmlns:a16="http://schemas.microsoft.com/office/drawing/2014/main" id="{C6B46965-9DC9-1694-D1C8-AD8EEDC3B4B5}"/>
                </a:ext>
              </a:extLst>
            </p:cNvPr>
            <p:cNvSpPr/>
            <p:nvPr/>
          </p:nvSpPr>
          <p:spPr>
            <a:xfrm>
              <a:off x="3226050" y="4066550"/>
              <a:ext cx="122650" cy="75650"/>
            </a:xfrm>
            <a:custGeom>
              <a:avLst/>
              <a:gdLst/>
              <a:ahLst/>
              <a:cxnLst/>
              <a:rect l="l" t="t" r="r" b="b"/>
              <a:pathLst>
                <a:path w="4906" h="3026" extrusionOk="0">
                  <a:moveTo>
                    <a:pt x="1112" y="160"/>
                  </a:moveTo>
                  <a:cubicBezTo>
                    <a:pt x="1210" y="160"/>
                    <a:pt x="1351" y="196"/>
                    <a:pt x="1417" y="222"/>
                  </a:cubicBezTo>
                  <a:cubicBezTo>
                    <a:pt x="1621" y="290"/>
                    <a:pt x="1822" y="371"/>
                    <a:pt x="2026" y="481"/>
                  </a:cubicBezTo>
                  <a:cubicBezTo>
                    <a:pt x="2269" y="614"/>
                    <a:pt x="2551" y="763"/>
                    <a:pt x="2700" y="993"/>
                  </a:cubicBezTo>
                  <a:cubicBezTo>
                    <a:pt x="2687" y="1006"/>
                    <a:pt x="2674" y="1019"/>
                    <a:pt x="2661" y="1019"/>
                  </a:cubicBezTo>
                  <a:cubicBezTo>
                    <a:pt x="2496" y="987"/>
                    <a:pt x="2334" y="962"/>
                    <a:pt x="2163" y="962"/>
                  </a:cubicBezTo>
                  <a:cubicBezTo>
                    <a:pt x="2122" y="962"/>
                    <a:pt x="2081" y="964"/>
                    <a:pt x="2039" y="967"/>
                  </a:cubicBezTo>
                  <a:lnTo>
                    <a:pt x="1971" y="967"/>
                  </a:lnTo>
                  <a:cubicBezTo>
                    <a:pt x="1634" y="789"/>
                    <a:pt x="1297" y="575"/>
                    <a:pt x="1067" y="319"/>
                  </a:cubicBezTo>
                  <a:cubicBezTo>
                    <a:pt x="958" y="197"/>
                    <a:pt x="1013" y="160"/>
                    <a:pt x="1112" y="160"/>
                  </a:cubicBezTo>
                  <a:close/>
                  <a:moveTo>
                    <a:pt x="3485" y="837"/>
                  </a:moveTo>
                  <a:cubicBezTo>
                    <a:pt x="3564" y="837"/>
                    <a:pt x="3645" y="844"/>
                    <a:pt x="3727" y="857"/>
                  </a:cubicBezTo>
                  <a:cubicBezTo>
                    <a:pt x="3970" y="899"/>
                    <a:pt x="4213" y="967"/>
                    <a:pt x="4427" y="1087"/>
                  </a:cubicBezTo>
                  <a:cubicBezTo>
                    <a:pt x="4589" y="1181"/>
                    <a:pt x="4686" y="1356"/>
                    <a:pt x="4443" y="1398"/>
                  </a:cubicBezTo>
                  <a:cubicBezTo>
                    <a:pt x="4355" y="1408"/>
                    <a:pt x="4264" y="1413"/>
                    <a:pt x="4172" y="1413"/>
                  </a:cubicBezTo>
                  <a:cubicBezTo>
                    <a:pt x="3909" y="1413"/>
                    <a:pt x="3635" y="1373"/>
                    <a:pt x="3374" y="1304"/>
                  </a:cubicBezTo>
                  <a:cubicBezTo>
                    <a:pt x="3199" y="1210"/>
                    <a:pt x="3024" y="1129"/>
                    <a:pt x="2823" y="1074"/>
                  </a:cubicBezTo>
                  <a:cubicBezTo>
                    <a:pt x="2823" y="1048"/>
                    <a:pt x="2823" y="1032"/>
                    <a:pt x="2807" y="1006"/>
                  </a:cubicBezTo>
                  <a:cubicBezTo>
                    <a:pt x="3020" y="894"/>
                    <a:pt x="3248" y="837"/>
                    <a:pt x="3485" y="837"/>
                  </a:cubicBezTo>
                  <a:close/>
                  <a:moveTo>
                    <a:pt x="1088" y="1"/>
                  </a:moveTo>
                  <a:cubicBezTo>
                    <a:pt x="1008" y="1"/>
                    <a:pt x="943" y="22"/>
                    <a:pt x="905" y="76"/>
                  </a:cubicBezTo>
                  <a:cubicBezTo>
                    <a:pt x="701" y="319"/>
                    <a:pt x="1268" y="695"/>
                    <a:pt x="1822" y="980"/>
                  </a:cubicBezTo>
                  <a:cubicBezTo>
                    <a:pt x="1404" y="1006"/>
                    <a:pt x="986" y="1142"/>
                    <a:pt x="743" y="1505"/>
                  </a:cubicBezTo>
                  <a:cubicBezTo>
                    <a:pt x="487" y="1871"/>
                    <a:pt x="1" y="2477"/>
                    <a:pt x="82" y="2937"/>
                  </a:cubicBezTo>
                  <a:cubicBezTo>
                    <a:pt x="90" y="2999"/>
                    <a:pt x="140" y="3025"/>
                    <a:pt x="188" y="3025"/>
                  </a:cubicBezTo>
                  <a:cubicBezTo>
                    <a:pt x="213" y="3025"/>
                    <a:pt x="238" y="3018"/>
                    <a:pt x="257" y="3005"/>
                  </a:cubicBezTo>
                  <a:cubicBezTo>
                    <a:pt x="445" y="2856"/>
                    <a:pt x="487" y="2626"/>
                    <a:pt x="594" y="2409"/>
                  </a:cubicBezTo>
                  <a:cubicBezTo>
                    <a:pt x="717" y="2153"/>
                    <a:pt x="837" y="1910"/>
                    <a:pt x="1135" y="1803"/>
                  </a:cubicBezTo>
                  <a:cubicBezTo>
                    <a:pt x="1460" y="1679"/>
                    <a:pt x="1747" y="1556"/>
                    <a:pt x="2088" y="1556"/>
                  </a:cubicBezTo>
                  <a:cubicBezTo>
                    <a:pt x="2159" y="1556"/>
                    <a:pt x="2232" y="1561"/>
                    <a:pt x="2308" y="1573"/>
                  </a:cubicBezTo>
                  <a:cubicBezTo>
                    <a:pt x="3199" y="1722"/>
                    <a:pt x="4038" y="2315"/>
                    <a:pt x="4819" y="2749"/>
                  </a:cubicBezTo>
                  <a:cubicBezTo>
                    <a:pt x="4826" y="2754"/>
                    <a:pt x="4834" y="2756"/>
                    <a:pt x="4842" y="2756"/>
                  </a:cubicBezTo>
                  <a:cubicBezTo>
                    <a:pt x="4877" y="2756"/>
                    <a:pt x="4906" y="2713"/>
                    <a:pt x="4874" y="2681"/>
                  </a:cubicBezTo>
                  <a:cubicBezTo>
                    <a:pt x="4537" y="2234"/>
                    <a:pt x="4132" y="1803"/>
                    <a:pt x="3659" y="1479"/>
                  </a:cubicBezTo>
                  <a:lnTo>
                    <a:pt x="3659" y="1479"/>
                  </a:lnTo>
                  <a:cubicBezTo>
                    <a:pt x="3854" y="1520"/>
                    <a:pt x="4051" y="1547"/>
                    <a:pt x="4224" y="1547"/>
                  </a:cubicBezTo>
                  <a:cubicBezTo>
                    <a:pt x="4504" y="1547"/>
                    <a:pt x="4719" y="1475"/>
                    <a:pt x="4751" y="1275"/>
                  </a:cubicBezTo>
                  <a:cubicBezTo>
                    <a:pt x="4806" y="951"/>
                    <a:pt x="3915" y="763"/>
                    <a:pt x="3740" y="750"/>
                  </a:cubicBezTo>
                  <a:cubicBezTo>
                    <a:pt x="3654" y="737"/>
                    <a:pt x="3571" y="731"/>
                    <a:pt x="3492" y="731"/>
                  </a:cubicBezTo>
                  <a:cubicBezTo>
                    <a:pt x="3222" y="731"/>
                    <a:pt x="2989" y="803"/>
                    <a:pt x="2781" y="938"/>
                  </a:cubicBezTo>
                  <a:cubicBezTo>
                    <a:pt x="2632" y="656"/>
                    <a:pt x="2188" y="452"/>
                    <a:pt x="1971" y="332"/>
                  </a:cubicBezTo>
                  <a:cubicBezTo>
                    <a:pt x="1834" y="269"/>
                    <a:pt x="1369" y="1"/>
                    <a:pt x="1088" y="1"/>
                  </a:cubicBezTo>
                  <a:close/>
                </a:path>
              </a:pathLst>
            </a:custGeom>
            <a:solidFill>
              <a:srgbClr val="F772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3" name="Google Shape;1652;p44">
              <a:extLst>
                <a:ext uri="{FF2B5EF4-FFF2-40B4-BE49-F238E27FC236}">
                  <a16:creationId xmlns:a16="http://schemas.microsoft.com/office/drawing/2014/main" id="{CFABF353-8423-A992-4061-D8EFB2B65849}"/>
                </a:ext>
              </a:extLst>
            </p:cNvPr>
            <p:cNvSpPr/>
            <p:nvPr/>
          </p:nvSpPr>
          <p:spPr>
            <a:xfrm>
              <a:off x="3228725" y="4066550"/>
              <a:ext cx="66200" cy="65000"/>
            </a:xfrm>
            <a:custGeom>
              <a:avLst/>
              <a:gdLst/>
              <a:ahLst/>
              <a:cxnLst/>
              <a:rect l="l" t="t" r="r" b="b"/>
              <a:pathLst>
                <a:path w="2648" h="2600" extrusionOk="0">
                  <a:moveTo>
                    <a:pt x="981" y="1"/>
                  </a:moveTo>
                  <a:cubicBezTo>
                    <a:pt x="901" y="1"/>
                    <a:pt x="836" y="22"/>
                    <a:pt x="798" y="76"/>
                  </a:cubicBezTo>
                  <a:cubicBezTo>
                    <a:pt x="594" y="319"/>
                    <a:pt x="1161" y="695"/>
                    <a:pt x="1715" y="980"/>
                  </a:cubicBezTo>
                  <a:cubicBezTo>
                    <a:pt x="1297" y="1006"/>
                    <a:pt x="879" y="1142"/>
                    <a:pt x="636" y="1505"/>
                  </a:cubicBezTo>
                  <a:cubicBezTo>
                    <a:pt x="448" y="1777"/>
                    <a:pt x="108" y="2208"/>
                    <a:pt x="1" y="2600"/>
                  </a:cubicBezTo>
                  <a:cubicBezTo>
                    <a:pt x="218" y="2396"/>
                    <a:pt x="461" y="2221"/>
                    <a:pt x="691" y="2046"/>
                  </a:cubicBezTo>
                  <a:cubicBezTo>
                    <a:pt x="785" y="1939"/>
                    <a:pt x="879" y="1858"/>
                    <a:pt x="1028" y="1803"/>
                  </a:cubicBezTo>
                  <a:cubicBezTo>
                    <a:pt x="1041" y="1790"/>
                    <a:pt x="1054" y="1790"/>
                    <a:pt x="1080" y="1777"/>
                  </a:cubicBezTo>
                  <a:cubicBezTo>
                    <a:pt x="1514" y="1492"/>
                    <a:pt x="1958" y="1236"/>
                    <a:pt x="2431" y="993"/>
                  </a:cubicBezTo>
                  <a:cubicBezTo>
                    <a:pt x="2314" y="974"/>
                    <a:pt x="2190" y="960"/>
                    <a:pt x="2069" y="960"/>
                  </a:cubicBezTo>
                  <a:cubicBezTo>
                    <a:pt x="2023" y="960"/>
                    <a:pt x="1977" y="962"/>
                    <a:pt x="1932" y="967"/>
                  </a:cubicBezTo>
                  <a:lnTo>
                    <a:pt x="1864" y="967"/>
                  </a:lnTo>
                  <a:cubicBezTo>
                    <a:pt x="1527" y="789"/>
                    <a:pt x="1190" y="575"/>
                    <a:pt x="960" y="319"/>
                  </a:cubicBezTo>
                  <a:cubicBezTo>
                    <a:pt x="851" y="197"/>
                    <a:pt x="906" y="160"/>
                    <a:pt x="1005" y="160"/>
                  </a:cubicBezTo>
                  <a:cubicBezTo>
                    <a:pt x="1103" y="160"/>
                    <a:pt x="1244" y="196"/>
                    <a:pt x="1310" y="222"/>
                  </a:cubicBezTo>
                  <a:cubicBezTo>
                    <a:pt x="1514" y="290"/>
                    <a:pt x="1715" y="371"/>
                    <a:pt x="1919" y="481"/>
                  </a:cubicBezTo>
                  <a:cubicBezTo>
                    <a:pt x="2133" y="614"/>
                    <a:pt x="2392" y="737"/>
                    <a:pt x="2554" y="938"/>
                  </a:cubicBezTo>
                  <a:cubicBezTo>
                    <a:pt x="2580" y="912"/>
                    <a:pt x="2606" y="899"/>
                    <a:pt x="2648" y="886"/>
                  </a:cubicBezTo>
                  <a:cubicBezTo>
                    <a:pt x="2473" y="627"/>
                    <a:pt x="2068" y="439"/>
                    <a:pt x="1864" y="332"/>
                  </a:cubicBezTo>
                  <a:cubicBezTo>
                    <a:pt x="1727" y="269"/>
                    <a:pt x="1262" y="1"/>
                    <a:pt x="981" y="1"/>
                  </a:cubicBezTo>
                  <a:close/>
                </a:path>
              </a:pathLst>
            </a:custGeom>
            <a:solidFill>
              <a:srgbClr val="F772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4" name="Google Shape;1653;p44">
              <a:extLst>
                <a:ext uri="{FF2B5EF4-FFF2-40B4-BE49-F238E27FC236}">
                  <a16:creationId xmlns:a16="http://schemas.microsoft.com/office/drawing/2014/main" id="{BE5C60FE-C9E4-A8A7-9D86-1F2FD8F287D7}"/>
                </a:ext>
              </a:extLst>
            </p:cNvPr>
            <p:cNvSpPr/>
            <p:nvPr/>
          </p:nvSpPr>
          <p:spPr>
            <a:xfrm>
              <a:off x="3262825" y="4395750"/>
              <a:ext cx="33400" cy="71550"/>
            </a:xfrm>
            <a:custGeom>
              <a:avLst/>
              <a:gdLst/>
              <a:ahLst/>
              <a:cxnLst/>
              <a:rect l="l" t="t" r="r" b="b"/>
              <a:pathLst>
                <a:path w="1336" h="2862" extrusionOk="0">
                  <a:moveTo>
                    <a:pt x="14" y="1"/>
                  </a:moveTo>
                  <a:cubicBezTo>
                    <a:pt x="1" y="43"/>
                    <a:pt x="108" y="2687"/>
                    <a:pt x="108" y="2687"/>
                  </a:cubicBezTo>
                  <a:cubicBezTo>
                    <a:pt x="108" y="2687"/>
                    <a:pt x="405" y="2861"/>
                    <a:pt x="733" y="2861"/>
                  </a:cubicBezTo>
                  <a:cubicBezTo>
                    <a:pt x="781" y="2861"/>
                    <a:pt x="830" y="2857"/>
                    <a:pt x="879" y="2849"/>
                  </a:cubicBezTo>
                  <a:lnTo>
                    <a:pt x="1336" y="273"/>
                  </a:lnTo>
                  <a:lnTo>
                    <a:pt x="14" y="1"/>
                  </a:lnTo>
                  <a:close/>
                </a:path>
              </a:pathLst>
            </a:custGeom>
            <a:solidFill>
              <a:srgbClr val="B256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5" name="Google Shape;1654;p44">
              <a:extLst>
                <a:ext uri="{FF2B5EF4-FFF2-40B4-BE49-F238E27FC236}">
                  <a16:creationId xmlns:a16="http://schemas.microsoft.com/office/drawing/2014/main" id="{7E7AAE36-A8E0-B177-32EC-93B0047845D2}"/>
                </a:ext>
              </a:extLst>
            </p:cNvPr>
            <p:cNvSpPr/>
            <p:nvPr/>
          </p:nvSpPr>
          <p:spPr>
            <a:xfrm>
              <a:off x="3262825" y="4395750"/>
              <a:ext cx="33400" cy="32425"/>
            </a:xfrm>
            <a:custGeom>
              <a:avLst/>
              <a:gdLst/>
              <a:ahLst/>
              <a:cxnLst/>
              <a:rect l="l" t="t" r="r" b="b"/>
              <a:pathLst>
                <a:path w="1336" h="1297" extrusionOk="0">
                  <a:moveTo>
                    <a:pt x="14" y="1"/>
                  </a:moveTo>
                  <a:lnTo>
                    <a:pt x="14" y="1"/>
                  </a:lnTo>
                  <a:cubicBezTo>
                    <a:pt x="1" y="14"/>
                    <a:pt x="14" y="406"/>
                    <a:pt x="40" y="892"/>
                  </a:cubicBezTo>
                  <a:cubicBezTo>
                    <a:pt x="393" y="1067"/>
                    <a:pt x="769" y="1203"/>
                    <a:pt x="1161" y="1297"/>
                  </a:cubicBezTo>
                  <a:lnTo>
                    <a:pt x="1336" y="273"/>
                  </a:lnTo>
                  <a:lnTo>
                    <a:pt x="14" y="1"/>
                  </a:lnTo>
                  <a:close/>
                </a:path>
              </a:pathLst>
            </a:custGeom>
            <a:solidFill>
              <a:srgbClr val="91362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6" name="Google Shape;1655;p44">
              <a:extLst>
                <a:ext uri="{FF2B5EF4-FFF2-40B4-BE49-F238E27FC236}">
                  <a16:creationId xmlns:a16="http://schemas.microsoft.com/office/drawing/2014/main" id="{8F6FD05D-78D7-7BED-F667-53DE10B7F1F5}"/>
                </a:ext>
              </a:extLst>
            </p:cNvPr>
            <p:cNvSpPr/>
            <p:nvPr/>
          </p:nvSpPr>
          <p:spPr>
            <a:xfrm>
              <a:off x="3263150" y="4451475"/>
              <a:ext cx="25375" cy="16550"/>
            </a:xfrm>
            <a:custGeom>
              <a:avLst/>
              <a:gdLst/>
              <a:ahLst/>
              <a:cxnLst/>
              <a:rect l="l" t="t" r="r" b="b"/>
              <a:pathLst>
                <a:path w="1015" h="662" extrusionOk="0">
                  <a:moveTo>
                    <a:pt x="23" y="1"/>
                  </a:moveTo>
                  <a:cubicBezTo>
                    <a:pt x="9" y="1"/>
                    <a:pt x="1" y="1"/>
                    <a:pt x="1" y="1"/>
                  </a:cubicBezTo>
                  <a:lnTo>
                    <a:pt x="82" y="607"/>
                  </a:lnTo>
                  <a:lnTo>
                    <a:pt x="866" y="662"/>
                  </a:lnTo>
                  <a:lnTo>
                    <a:pt x="1015" y="202"/>
                  </a:lnTo>
                  <a:cubicBezTo>
                    <a:pt x="700" y="11"/>
                    <a:pt x="140" y="1"/>
                    <a:pt x="2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7" name="Google Shape;1656;p44">
              <a:extLst>
                <a:ext uri="{FF2B5EF4-FFF2-40B4-BE49-F238E27FC236}">
                  <a16:creationId xmlns:a16="http://schemas.microsoft.com/office/drawing/2014/main" id="{BB552493-4983-F058-ED49-862F96ABB570}"/>
                </a:ext>
              </a:extLst>
            </p:cNvPr>
            <p:cNvSpPr/>
            <p:nvPr/>
          </p:nvSpPr>
          <p:spPr>
            <a:xfrm>
              <a:off x="3265500" y="4451475"/>
              <a:ext cx="23025" cy="12825"/>
            </a:xfrm>
            <a:custGeom>
              <a:avLst/>
              <a:gdLst/>
              <a:ahLst/>
              <a:cxnLst/>
              <a:rect l="l" t="t" r="r" b="b"/>
              <a:pathLst>
                <a:path w="921" h="513" extrusionOk="0">
                  <a:moveTo>
                    <a:pt x="1" y="1"/>
                  </a:moveTo>
                  <a:cubicBezTo>
                    <a:pt x="150" y="40"/>
                    <a:pt x="286" y="95"/>
                    <a:pt x="419" y="163"/>
                  </a:cubicBezTo>
                  <a:cubicBezTo>
                    <a:pt x="581" y="257"/>
                    <a:pt x="717" y="377"/>
                    <a:pt x="811" y="513"/>
                  </a:cubicBezTo>
                  <a:lnTo>
                    <a:pt x="921" y="202"/>
                  </a:lnTo>
                  <a:cubicBezTo>
                    <a:pt x="649" y="40"/>
                    <a:pt x="205" y="1"/>
                    <a:pt x="1" y="1"/>
                  </a:cubicBezTo>
                  <a:close/>
                </a:path>
              </a:pathLst>
            </a:custGeom>
            <a:solidFill>
              <a:srgbClr val="F4F1E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8" name="Google Shape;1657;p44">
              <a:extLst>
                <a:ext uri="{FF2B5EF4-FFF2-40B4-BE49-F238E27FC236}">
                  <a16:creationId xmlns:a16="http://schemas.microsoft.com/office/drawing/2014/main" id="{A04101AC-60AB-C064-6A21-ABDC8653FC46}"/>
                </a:ext>
              </a:extLst>
            </p:cNvPr>
            <p:cNvSpPr/>
            <p:nvPr/>
          </p:nvSpPr>
          <p:spPr>
            <a:xfrm>
              <a:off x="3263150" y="4453175"/>
              <a:ext cx="24975" cy="5700"/>
            </a:xfrm>
            <a:custGeom>
              <a:avLst/>
              <a:gdLst/>
              <a:ahLst/>
              <a:cxnLst/>
              <a:rect l="l" t="t" r="r" b="b"/>
              <a:pathLst>
                <a:path w="999" h="228" extrusionOk="0">
                  <a:moveTo>
                    <a:pt x="1" y="1"/>
                  </a:moveTo>
                  <a:lnTo>
                    <a:pt x="1" y="14"/>
                  </a:lnTo>
                  <a:cubicBezTo>
                    <a:pt x="325" y="27"/>
                    <a:pt x="662" y="121"/>
                    <a:pt x="973" y="228"/>
                  </a:cubicBezTo>
                  <a:lnTo>
                    <a:pt x="999" y="176"/>
                  </a:lnTo>
                  <a:cubicBezTo>
                    <a:pt x="892" y="147"/>
                    <a:pt x="798" y="121"/>
                    <a:pt x="691" y="95"/>
                  </a:cubicBezTo>
                  <a:cubicBezTo>
                    <a:pt x="474" y="40"/>
                    <a:pt x="231" y="1"/>
                    <a:pt x="1" y="1"/>
                  </a:cubicBezTo>
                  <a:close/>
                </a:path>
              </a:pathLst>
            </a:custGeom>
            <a:solidFill>
              <a:srgbClr val="41AA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39" name="Google Shape;1658;p44">
              <a:extLst>
                <a:ext uri="{FF2B5EF4-FFF2-40B4-BE49-F238E27FC236}">
                  <a16:creationId xmlns:a16="http://schemas.microsoft.com/office/drawing/2014/main" id="{1B938883-5C5A-43DA-66A1-30067753A386}"/>
                </a:ext>
              </a:extLst>
            </p:cNvPr>
            <p:cNvSpPr/>
            <p:nvPr/>
          </p:nvSpPr>
          <p:spPr>
            <a:xfrm>
              <a:off x="3263800" y="4456825"/>
              <a:ext cx="23025" cy="6825"/>
            </a:xfrm>
            <a:custGeom>
              <a:avLst/>
              <a:gdLst/>
              <a:ahLst/>
              <a:cxnLst/>
              <a:rect l="l" t="t" r="r" b="b"/>
              <a:pathLst>
                <a:path w="921" h="273" extrusionOk="0">
                  <a:moveTo>
                    <a:pt x="1" y="1"/>
                  </a:moveTo>
                  <a:lnTo>
                    <a:pt x="1" y="56"/>
                  </a:lnTo>
                  <a:cubicBezTo>
                    <a:pt x="312" y="98"/>
                    <a:pt x="610" y="179"/>
                    <a:pt x="892" y="273"/>
                  </a:cubicBezTo>
                  <a:lnTo>
                    <a:pt x="921" y="179"/>
                  </a:lnTo>
                  <a:cubicBezTo>
                    <a:pt x="623" y="82"/>
                    <a:pt x="312" y="17"/>
                    <a:pt x="1" y="1"/>
                  </a:cubicBezTo>
                  <a:close/>
                </a:path>
              </a:pathLst>
            </a:custGeom>
            <a:solidFill>
              <a:srgbClr val="41AA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0" name="Google Shape;1659;p44">
              <a:extLst>
                <a:ext uri="{FF2B5EF4-FFF2-40B4-BE49-F238E27FC236}">
                  <a16:creationId xmlns:a16="http://schemas.microsoft.com/office/drawing/2014/main" id="{F85D8805-B1B8-6B73-9EC2-AD76457C1E5D}"/>
                </a:ext>
              </a:extLst>
            </p:cNvPr>
            <p:cNvSpPr/>
            <p:nvPr/>
          </p:nvSpPr>
          <p:spPr>
            <a:xfrm>
              <a:off x="3222975" y="4454075"/>
              <a:ext cx="64175" cy="22375"/>
            </a:xfrm>
            <a:custGeom>
              <a:avLst/>
              <a:gdLst/>
              <a:ahLst/>
              <a:cxnLst/>
              <a:rect l="l" t="t" r="r" b="b"/>
              <a:pathLst>
                <a:path w="2567" h="895" extrusionOk="0">
                  <a:moveTo>
                    <a:pt x="1598" y="1"/>
                  </a:moveTo>
                  <a:cubicBezTo>
                    <a:pt x="1584" y="1"/>
                    <a:pt x="1569" y="2"/>
                    <a:pt x="1553" y="4"/>
                  </a:cubicBezTo>
                  <a:cubicBezTo>
                    <a:pt x="1378" y="30"/>
                    <a:pt x="1595" y="328"/>
                    <a:pt x="1595" y="328"/>
                  </a:cubicBezTo>
                  <a:cubicBezTo>
                    <a:pt x="1" y="882"/>
                    <a:pt x="1229" y="895"/>
                    <a:pt x="1378" y="895"/>
                  </a:cubicBezTo>
                  <a:cubicBezTo>
                    <a:pt x="1540" y="895"/>
                    <a:pt x="2405" y="869"/>
                    <a:pt x="2473" y="801"/>
                  </a:cubicBezTo>
                  <a:cubicBezTo>
                    <a:pt x="2567" y="707"/>
                    <a:pt x="2512" y="409"/>
                    <a:pt x="2512" y="409"/>
                  </a:cubicBezTo>
                  <a:lnTo>
                    <a:pt x="2512" y="409"/>
                  </a:lnTo>
                  <a:cubicBezTo>
                    <a:pt x="2471" y="415"/>
                    <a:pt x="2429" y="418"/>
                    <a:pt x="2388" y="418"/>
                  </a:cubicBezTo>
                  <a:cubicBezTo>
                    <a:pt x="2149" y="418"/>
                    <a:pt x="1932" y="328"/>
                    <a:pt x="1932" y="328"/>
                  </a:cubicBezTo>
                  <a:cubicBezTo>
                    <a:pt x="1932" y="328"/>
                    <a:pt x="1871" y="1"/>
                    <a:pt x="1598" y="1"/>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1" name="Google Shape;1660;p44">
              <a:extLst>
                <a:ext uri="{FF2B5EF4-FFF2-40B4-BE49-F238E27FC236}">
                  <a16:creationId xmlns:a16="http://schemas.microsoft.com/office/drawing/2014/main" id="{C8A3CE8F-5344-4680-1E81-BFCD0F998070}"/>
                </a:ext>
              </a:extLst>
            </p:cNvPr>
            <p:cNvSpPr/>
            <p:nvPr/>
          </p:nvSpPr>
          <p:spPr>
            <a:xfrm>
              <a:off x="3333700" y="4380925"/>
              <a:ext cx="59400" cy="61750"/>
            </a:xfrm>
            <a:custGeom>
              <a:avLst/>
              <a:gdLst/>
              <a:ahLst/>
              <a:cxnLst/>
              <a:rect l="l" t="t" r="r" b="b"/>
              <a:pathLst>
                <a:path w="2376" h="2470" extrusionOk="0">
                  <a:moveTo>
                    <a:pt x="1271" y="1"/>
                  </a:moveTo>
                  <a:lnTo>
                    <a:pt x="1" y="811"/>
                  </a:lnTo>
                  <a:lnTo>
                    <a:pt x="1796" y="2470"/>
                  </a:lnTo>
                  <a:lnTo>
                    <a:pt x="2376" y="2065"/>
                  </a:lnTo>
                  <a:lnTo>
                    <a:pt x="1271" y="1"/>
                  </a:lnTo>
                  <a:close/>
                </a:path>
              </a:pathLst>
            </a:custGeom>
            <a:solidFill>
              <a:srgbClr val="B256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2" name="Google Shape;1661;p44">
              <a:extLst>
                <a:ext uri="{FF2B5EF4-FFF2-40B4-BE49-F238E27FC236}">
                  <a16:creationId xmlns:a16="http://schemas.microsoft.com/office/drawing/2014/main" id="{3FC97AF4-5D58-A9A6-E8FD-2A8B3966D6FE}"/>
                </a:ext>
              </a:extLst>
            </p:cNvPr>
            <p:cNvSpPr/>
            <p:nvPr/>
          </p:nvSpPr>
          <p:spPr>
            <a:xfrm>
              <a:off x="3333700" y="4380925"/>
              <a:ext cx="45225" cy="35425"/>
            </a:xfrm>
            <a:custGeom>
              <a:avLst/>
              <a:gdLst/>
              <a:ahLst/>
              <a:cxnLst/>
              <a:rect l="l" t="t" r="r" b="b"/>
              <a:pathLst>
                <a:path w="1809" h="1417" extrusionOk="0">
                  <a:moveTo>
                    <a:pt x="1271" y="1"/>
                  </a:moveTo>
                  <a:lnTo>
                    <a:pt x="1" y="811"/>
                  </a:lnTo>
                  <a:lnTo>
                    <a:pt x="662" y="1417"/>
                  </a:lnTo>
                  <a:cubicBezTo>
                    <a:pt x="704" y="1417"/>
                    <a:pt x="730" y="1417"/>
                    <a:pt x="756" y="1404"/>
                  </a:cubicBezTo>
                  <a:cubicBezTo>
                    <a:pt x="1122" y="1310"/>
                    <a:pt x="1472" y="1161"/>
                    <a:pt x="1809" y="1012"/>
                  </a:cubicBezTo>
                  <a:lnTo>
                    <a:pt x="1271" y="1"/>
                  </a:lnTo>
                  <a:close/>
                </a:path>
              </a:pathLst>
            </a:custGeom>
            <a:solidFill>
              <a:srgbClr val="91362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3" name="Google Shape;1662;p44">
              <a:extLst>
                <a:ext uri="{FF2B5EF4-FFF2-40B4-BE49-F238E27FC236}">
                  <a16:creationId xmlns:a16="http://schemas.microsoft.com/office/drawing/2014/main" id="{A37CDDF2-4FA6-209F-9BC3-E000DBEDC8F5}"/>
                </a:ext>
              </a:extLst>
            </p:cNvPr>
            <p:cNvSpPr/>
            <p:nvPr/>
          </p:nvSpPr>
          <p:spPr>
            <a:xfrm>
              <a:off x="3366425" y="4418025"/>
              <a:ext cx="28375" cy="26675"/>
            </a:xfrm>
            <a:custGeom>
              <a:avLst/>
              <a:gdLst/>
              <a:ahLst/>
              <a:cxnLst/>
              <a:rect l="l" t="t" r="r" b="b"/>
              <a:pathLst>
                <a:path w="1135" h="1067" extrusionOk="0">
                  <a:moveTo>
                    <a:pt x="837" y="1"/>
                  </a:moveTo>
                  <a:cubicBezTo>
                    <a:pt x="500" y="95"/>
                    <a:pt x="1" y="678"/>
                    <a:pt x="1" y="678"/>
                  </a:cubicBezTo>
                  <a:lnTo>
                    <a:pt x="513" y="1067"/>
                  </a:lnTo>
                  <a:lnTo>
                    <a:pt x="1135" y="649"/>
                  </a:lnTo>
                  <a:lnTo>
                    <a:pt x="837"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4" name="Google Shape;1663;p44">
              <a:extLst>
                <a:ext uri="{FF2B5EF4-FFF2-40B4-BE49-F238E27FC236}">
                  <a16:creationId xmlns:a16="http://schemas.microsoft.com/office/drawing/2014/main" id="{1A513B7A-51BA-3DF2-F723-B5D0D7C2E4F1}"/>
                </a:ext>
              </a:extLst>
            </p:cNvPr>
            <p:cNvSpPr/>
            <p:nvPr/>
          </p:nvSpPr>
          <p:spPr>
            <a:xfrm>
              <a:off x="3368775" y="4418025"/>
              <a:ext cx="24000" cy="14525"/>
            </a:xfrm>
            <a:custGeom>
              <a:avLst/>
              <a:gdLst/>
              <a:ahLst/>
              <a:cxnLst/>
              <a:rect l="l" t="t" r="r" b="b"/>
              <a:pathLst>
                <a:path w="960" h="581" extrusionOk="0">
                  <a:moveTo>
                    <a:pt x="743" y="1"/>
                  </a:moveTo>
                  <a:cubicBezTo>
                    <a:pt x="487" y="69"/>
                    <a:pt x="150" y="419"/>
                    <a:pt x="1" y="581"/>
                  </a:cubicBezTo>
                  <a:cubicBezTo>
                    <a:pt x="137" y="542"/>
                    <a:pt x="273" y="516"/>
                    <a:pt x="406" y="487"/>
                  </a:cubicBezTo>
                  <a:cubicBezTo>
                    <a:pt x="546" y="468"/>
                    <a:pt x="677" y="456"/>
                    <a:pt x="811" y="456"/>
                  </a:cubicBezTo>
                  <a:cubicBezTo>
                    <a:pt x="860" y="456"/>
                    <a:pt x="909" y="457"/>
                    <a:pt x="960" y="461"/>
                  </a:cubicBezTo>
                  <a:lnTo>
                    <a:pt x="743" y="1"/>
                  </a:lnTo>
                  <a:close/>
                </a:path>
              </a:pathLst>
            </a:custGeom>
            <a:solidFill>
              <a:srgbClr val="F4F1E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5" name="Google Shape;1664;p44">
              <a:extLst>
                <a:ext uri="{FF2B5EF4-FFF2-40B4-BE49-F238E27FC236}">
                  <a16:creationId xmlns:a16="http://schemas.microsoft.com/office/drawing/2014/main" id="{A8F18D65-C93B-6240-D689-DB3B716EAE7A}"/>
                </a:ext>
              </a:extLst>
            </p:cNvPr>
            <p:cNvSpPr/>
            <p:nvPr/>
          </p:nvSpPr>
          <p:spPr>
            <a:xfrm>
              <a:off x="3368775" y="4421750"/>
              <a:ext cx="21325" cy="15575"/>
            </a:xfrm>
            <a:custGeom>
              <a:avLst/>
              <a:gdLst/>
              <a:ahLst/>
              <a:cxnLst/>
              <a:rect l="l" t="t" r="r" b="b"/>
              <a:pathLst>
                <a:path w="853" h="623" extrusionOk="0">
                  <a:moveTo>
                    <a:pt x="811" y="1"/>
                  </a:moveTo>
                  <a:cubicBezTo>
                    <a:pt x="487" y="95"/>
                    <a:pt x="163" y="312"/>
                    <a:pt x="1" y="594"/>
                  </a:cubicBezTo>
                  <a:lnTo>
                    <a:pt x="30" y="623"/>
                  </a:lnTo>
                  <a:cubicBezTo>
                    <a:pt x="257" y="338"/>
                    <a:pt x="529" y="205"/>
                    <a:pt x="853" y="95"/>
                  </a:cubicBezTo>
                  <a:lnTo>
                    <a:pt x="811" y="1"/>
                  </a:lnTo>
                  <a:close/>
                </a:path>
              </a:pathLst>
            </a:custGeom>
            <a:solidFill>
              <a:srgbClr val="41AA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6" name="Google Shape;1665;p44">
              <a:extLst>
                <a:ext uri="{FF2B5EF4-FFF2-40B4-BE49-F238E27FC236}">
                  <a16:creationId xmlns:a16="http://schemas.microsoft.com/office/drawing/2014/main" id="{3467ED28-C277-4F1F-B928-A157A2CB3B43}"/>
                </a:ext>
              </a:extLst>
            </p:cNvPr>
            <p:cNvSpPr/>
            <p:nvPr/>
          </p:nvSpPr>
          <p:spPr>
            <a:xfrm>
              <a:off x="3372500" y="4427175"/>
              <a:ext cx="19950" cy="13150"/>
            </a:xfrm>
            <a:custGeom>
              <a:avLst/>
              <a:gdLst/>
              <a:ahLst/>
              <a:cxnLst/>
              <a:rect l="l" t="t" r="r" b="b"/>
              <a:pathLst>
                <a:path w="798" h="526" extrusionOk="0">
                  <a:moveTo>
                    <a:pt x="772" y="1"/>
                  </a:moveTo>
                  <a:cubicBezTo>
                    <a:pt x="474" y="95"/>
                    <a:pt x="176" y="257"/>
                    <a:pt x="1" y="500"/>
                  </a:cubicBezTo>
                  <a:lnTo>
                    <a:pt x="43" y="526"/>
                  </a:lnTo>
                  <a:cubicBezTo>
                    <a:pt x="244" y="325"/>
                    <a:pt x="513" y="189"/>
                    <a:pt x="798" y="82"/>
                  </a:cubicBezTo>
                  <a:lnTo>
                    <a:pt x="772" y="1"/>
                  </a:lnTo>
                  <a:close/>
                </a:path>
              </a:pathLst>
            </a:custGeom>
            <a:solidFill>
              <a:srgbClr val="41AA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7" name="Google Shape;1666;p44">
              <a:extLst>
                <a:ext uri="{FF2B5EF4-FFF2-40B4-BE49-F238E27FC236}">
                  <a16:creationId xmlns:a16="http://schemas.microsoft.com/office/drawing/2014/main" id="{4D70929C-20DA-D6C5-11D7-8128D546BEF1}"/>
                </a:ext>
              </a:extLst>
            </p:cNvPr>
            <p:cNvSpPr/>
            <p:nvPr/>
          </p:nvSpPr>
          <p:spPr>
            <a:xfrm>
              <a:off x="3376875" y="4431550"/>
              <a:ext cx="17275" cy="12175"/>
            </a:xfrm>
            <a:custGeom>
              <a:avLst/>
              <a:gdLst/>
              <a:ahLst/>
              <a:cxnLst/>
              <a:rect l="l" t="t" r="r" b="b"/>
              <a:pathLst>
                <a:path w="691" h="487" extrusionOk="0">
                  <a:moveTo>
                    <a:pt x="662" y="1"/>
                  </a:moveTo>
                  <a:cubicBezTo>
                    <a:pt x="419" y="108"/>
                    <a:pt x="192" y="257"/>
                    <a:pt x="1" y="461"/>
                  </a:cubicBezTo>
                  <a:lnTo>
                    <a:pt x="43" y="487"/>
                  </a:lnTo>
                  <a:cubicBezTo>
                    <a:pt x="231" y="299"/>
                    <a:pt x="448" y="163"/>
                    <a:pt x="691" y="69"/>
                  </a:cubicBezTo>
                  <a:lnTo>
                    <a:pt x="662" y="1"/>
                  </a:lnTo>
                  <a:close/>
                </a:path>
              </a:pathLst>
            </a:custGeom>
            <a:solidFill>
              <a:srgbClr val="41AAA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8" name="Google Shape;1667;p44">
              <a:extLst>
                <a:ext uri="{FF2B5EF4-FFF2-40B4-BE49-F238E27FC236}">
                  <a16:creationId xmlns:a16="http://schemas.microsoft.com/office/drawing/2014/main" id="{F740EEAA-8C0A-75B5-31DE-CDC7A9FF78FA}"/>
                </a:ext>
              </a:extLst>
            </p:cNvPr>
            <p:cNvSpPr/>
            <p:nvPr/>
          </p:nvSpPr>
          <p:spPr>
            <a:xfrm>
              <a:off x="3366750" y="4431875"/>
              <a:ext cx="33475" cy="36625"/>
            </a:xfrm>
            <a:custGeom>
              <a:avLst/>
              <a:gdLst/>
              <a:ahLst/>
              <a:cxnLst/>
              <a:rect l="l" t="t" r="r" b="b"/>
              <a:pathLst>
                <a:path w="1339" h="1465" extrusionOk="0">
                  <a:moveTo>
                    <a:pt x="1096" y="1"/>
                  </a:moveTo>
                  <a:cubicBezTo>
                    <a:pt x="921" y="231"/>
                    <a:pt x="623" y="351"/>
                    <a:pt x="623" y="351"/>
                  </a:cubicBezTo>
                  <a:cubicBezTo>
                    <a:pt x="623" y="351"/>
                    <a:pt x="496" y="264"/>
                    <a:pt x="353" y="264"/>
                  </a:cubicBezTo>
                  <a:cubicBezTo>
                    <a:pt x="271" y="264"/>
                    <a:pt x="184" y="292"/>
                    <a:pt x="111" y="380"/>
                  </a:cubicBezTo>
                  <a:cubicBezTo>
                    <a:pt x="1" y="513"/>
                    <a:pt x="367" y="581"/>
                    <a:pt x="367" y="581"/>
                  </a:cubicBezTo>
                  <a:cubicBezTo>
                    <a:pt x="7" y="1269"/>
                    <a:pt x="3" y="1465"/>
                    <a:pt x="114" y="1465"/>
                  </a:cubicBezTo>
                  <a:cubicBezTo>
                    <a:pt x="245" y="1465"/>
                    <a:pt x="537" y="1193"/>
                    <a:pt x="597" y="1135"/>
                  </a:cubicBezTo>
                  <a:cubicBezTo>
                    <a:pt x="717" y="1041"/>
                    <a:pt x="1326" y="406"/>
                    <a:pt x="1326" y="325"/>
                  </a:cubicBezTo>
                  <a:cubicBezTo>
                    <a:pt x="1339" y="189"/>
                    <a:pt x="1096" y="1"/>
                    <a:pt x="1096" y="1"/>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49" name="Google Shape;1668;p44">
              <a:extLst>
                <a:ext uri="{FF2B5EF4-FFF2-40B4-BE49-F238E27FC236}">
                  <a16:creationId xmlns:a16="http://schemas.microsoft.com/office/drawing/2014/main" id="{731B8FC1-73F0-C4F3-B1CB-14C3CA9FEE6D}"/>
                </a:ext>
              </a:extLst>
            </p:cNvPr>
            <p:cNvSpPr/>
            <p:nvPr/>
          </p:nvSpPr>
          <p:spPr>
            <a:xfrm>
              <a:off x="3368125" y="4434225"/>
              <a:ext cx="31775" cy="29800"/>
            </a:xfrm>
            <a:custGeom>
              <a:avLst/>
              <a:gdLst/>
              <a:ahLst/>
              <a:cxnLst/>
              <a:rect l="l" t="t" r="r" b="b"/>
              <a:pathLst>
                <a:path w="1271" h="1192" extrusionOk="0">
                  <a:moveTo>
                    <a:pt x="1148" y="1"/>
                  </a:moveTo>
                  <a:cubicBezTo>
                    <a:pt x="999" y="218"/>
                    <a:pt x="785" y="393"/>
                    <a:pt x="607" y="568"/>
                  </a:cubicBezTo>
                  <a:cubicBezTo>
                    <a:pt x="487" y="691"/>
                    <a:pt x="364" y="811"/>
                    <a:pt x="231" y="905"/>
                  </a:cubicBezTo>
                  <a:cubicBezTo>
                    <a:pt x="176" y="947"/>
                    <a:pt x="121" y="973"/>
                    <a:pt x="69" y="1002"/>
                  </a:cubicBezTo>
                  <a:cubicBezTo>
                    <a:pt x="40" y="1083"/>
                    <a:pt x="14" y="1135"/>
                    <a:pt x="1" y="1190"/>
                  </a:cubicBezTo>
                  <a:cubicBezTo>
                    <a:pt x="17" y="1191"/>
                    <a:pt x="33" y="1192"/>
                    <a:pt x="50" y="1192"/>
                  </a:cubicBezTo>
                  <a:cubicBezTo>
                    <a:pt x="200" y="1192"/>
                    <a:pt x="367" y="1141"/>
                    <a:pt x="513" y="1083"/>
                  </a:cubicBezTo>
                  <a:cubicBezTo>
                    <a:pt x="526" y="1067"/>
                    <a:pt x="542" y="1054"/>
                    <a:pt x="542" y="1041"/>
                  </a:cubicBezTo>
                  <a:cubicBezTo>
                    <a:pt x="662" y="947"/>
                    <a:pt x="1271" y="312"/>
                    <a:pt x="1271" y="231"/>
                  </a:cubicBezTo>
                  <a:cubicBezTo>
                    <a:pt x="1271" y="150"/>
                    <a:pt x="1216" y="69"/>
                    <a:pt x="1148" y="1"/>
                  </a:cubicBezTo>
                  <a:close/>
                </a:path>
              </a:pathLst>
            </a:custGeom>
            <a:solidFill>
              <a:srgbClr val="F772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0" name="Google Shape;1669;p44">
              <a:extLst>
                <a:ext uri="{FF2B5EF4-FFF2-40B4-BE49-F238E27FC236}">
                  <a16:creationId xmlns:a16="http://schemas.microsoft.com/office/drawing/2014/main" id="{57E449DC-DB4E-C00E-B7D2-4735D667A606}"/>
                </a:ext>
              </a:extLst>
            </p:cNvPr>
            <p:cNvSpPr/>
            <p:nvPr/>
          </p:nvSpPr>
          <p:spPr>
            <a:xfrm>
              <a:off x="3363425" y="4437950"/>
              <a:ext cx="38500" cy="35125"/>
            </a:xfrm>
            <a:custGeom>
              <a:avLst/>
              <a:gdLst/>
              <a:ahLst/>
              <a:cxnLst/>
              <a:rect l="l" t="t" r="r" b="b"/>
              <a:pathLst>
                <a:path w="1540" h="1405" extrusionOk="0">
                  <a:moveTo>
                    <a:pt x="1443" y="1"/>
                  </a:moveTo>
                  <a:cubicBezTo>
                    <a:pt x="1443" y="1"/>
                    <a:pt x="1054" y="555"/>
                    <a:pt x="662" y="905"/>
                  </a:cubicBezTo>
                  <a:cubicBezTo>
                    <a:pt x="662" y="905"/>
                    <a:pt x="545" y="837"/>
                    <a:pt x="404" y="837"/>
                  </a:cubicBezTo>
                  <a:cubicBezTo>
                    <a:pt x="347" y="837"/>
                    <a:pt x="286" y="848"/>
                    <a:pt x="228" y="879"/>
                  </a:cubicBezTo>
                  <a:cubicBezTo>
                    <a:pt x="163" y="905"/>
                    <a:pt x="1" y="1391"/>
                    <a:pt x="202" y="1404"/>
                  </a:cubicBezTo>
                  <a:cubicBezTo>
                    <a:pt x="207" y="1404"/>
                    <a:pt x="213" y="1405"/>
                    <a:pt x="218" y="1405"/>
                  </a:cubicBezTo>
                  <a:cubicBezTo>
                    <a:pt x="378" y="1405"/>
                    <a:pt x="582" y="1176"/>
                    <a:pt x="986" y="772"/>
                  </a:cubicBezTo>
                  <a:cubicBezTo>
                    <a:pt x="1404" y="338"/>
                    <a:pt x="1540" y="150"/>
                    <a:pt x="1524" y="82"/>
                  </a:cubicBezTo>
                  <a:cubicBezTo>
                    <a:pt x="1511" y="14"/>
                    <a:pt x="1443" y="1"/>
                    <a:pt x="144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1" name="Google Shape;1670;p44">
              <a:extLst>
                <a:ext uri="{FF2B5EF4-FFF2-40B4-BE49-F238E27FC236}">
                  <a16:creationId xmlns:a16="http://schemas.microsoft.com/office/drawing/2014/main" id="{085AE4FB-41DB-A431-63B9-6B125D791CFF}"/>
                </a:ext>
              </a:extLst>
            </p:cNvPr>
            <p:cNvSpPr/>
            <p:nvPr/>
          </p:nvSpPr>
          <p:spPr>
            <a:xfrm>
              <a:off x="3370550" y="4450400"/>
              <a:ext cx="11275" cy="4200"/>
            </a:xfrm>
            <a:custGeom>
              <a:avLst/>
              <a:gdLst/>
              <a:ahLst/>
              <a:cxnLst/>
              <a:rect l="l" t="t" r="r" b="b"/>
              <a:pathLst>
                <a:path w="451" h="168" extrusionOk="0">
                  <a:moveTo>
                    <a:pt x="277" y="1"/>
                  </a:moveTo>
                  <a:cubicBezTo>
                    <a:pt x="172" y="1"/>
                    <a:pt x="58" y="52"/>
                    <a:pt x="11" y="138"/>
                  </a:cubicBezTo>
                  <a:cubicBezTo>
                    <a:pt x="0" y="148"/>
                    <a:pt x="15" y="167"/>
                    <a:pt x="37" y="167"/>
                  </a:cubicBezTo>
                  <a:cubicBezTo>
                    <a:pt x="42" y="167"/>
                    <a:pt x="47" y="166"/>
                    <a:pt x="53" y="164"/>
                  </a:cubicBezTo>
                  <a:cubicBezTo>
                    <a:pt x="98" y="129"/>
                    <a:pt x="178" y="99"/>
                    <a:pt x="250" y="99"/>
                  </a:cubicBezTo>
                  <a:cubicBezTo>
                    <a:pt x="287" y="99"/>
                    <a:pt x="321" y="107"/>
                    <a:pt x="348" y="125"/>
                  </a:cubicBezTo>
                  <a:cubicBezTo>
                    <a:pt x="355" y="128"/>
                    <a:pt x="362" y="130"/>
                    <a:pt x="370" y="130"/>
                  </a:cubicBezTo>
                  <a:cubicBezTo>
                    <a:pt x="416" y="130"/>
                    <a:pt x="451" y="65"/>
                    <a:pt x="403" y="31"/>
                  </a:cubicBezTo>
                  <a:cubicBezTo>
                    <a:pt x="367" y="10"/>
                    <a:pt x="323" y="1"/>
                    <a:pt x="27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2" name="Google Shape;1671;p44">
              <a:extLst>
                <a:ext uri="{FF2B5EF4-FFF2-40B4-BE49-F238E27FC236}">
                  <a16:creationId xmlns:a16="http://schemas.microsoft.com/office/drawing/2014/main" id="{35B9A099-7BF0-DBDE-9445-869DF63B827A}"/>
                </a:ext>
              </a:extLst>
            </p:cNvPr>
            <p:cNvSpPr/>
            <p:nvPr/>
          </p:nvSpPr>
          <p:spPr>
            <a:xfrm>
              <a:off x="3374200" y="4444550"/>
              <a:ext cx="10475" cy="3875"/>
            </a:xfrm>
            <a:custGeom>
              <a:avLst/>
              <a:gdLst/>
              <a:ahLst/>
              <a:cxnLst/>
              <a:rect l="l" t="t" r="r" b="b"/>
              <a:pathLst>
                <a:path w="419" h="155" extrusionOk="0">
                  <a:moveTo>
                    <a:pt x="244" y="0"/>
                  </a:moveTo>
                  <a:cubicBezTo>
                    <a:pt x="136" y="0"/>
                    <a:pt x="17" y="50"/>
                    <a:pt x="1" y="142"/>
                  </a:cubicBezTo>
                  <a:lnTo>
                    <a:pt x="1" y="155"/>
                  </a:lnTo>
                  <a:cubicBezTo>
                    <a:pt x="56" y="155"/>
                    <a:pt x="108" y="129"/>
                    <a:pt x="163" y="116"/>
                  </a:cubicBezTo>
                  <a:cubicBezTo>
                    <a:pt x="189" y="105"/>
                    <a:pt x="212" y="100"/>
                    <a:pt x="235" y="100"/>
                  </a:cubicBezTo>
                  <a:cubicBezTo>
                    <a:pt x="272" y="100"/>
                    <a:pt x="308" y="113"/>
                    <a:pt x="351" y="129"/>
                  </a:cubicBezTo>
                  <a:cubicBezTo>
                    <a:pt x="380" y="129"/>
                    <a:pt x="419" y="103"/>
                    <a:pt x="406" y="61"/>
                  </a:cubicBezTo>
                  <a:cubicBezTo>
                    <a:pt x="375" y="20"/>
                    <a:pt x="311" y="0"/>
                    <a:pt x="24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3" name="Google Shape;1672;p44">
              <a:extLst>
                <a:ext uri="{FF2B5EF4-FFF2-40B4-BE49-F238E27FC236}">
                  <a16:creationId xmlns:a16="http://schemas.microsoft.com/office/drawing/2014/main" id="{1EFAC343-39A4-A5F8-D3EC-F5EE9D667706}"/>
                </a:ext>
              </a:extLst>
            </p:cNvPr>
            <p:cNvSpPr/>
            <p:nvPr/>
          </p:nvSpPr>
          <p:spPr>
            <a:xfrm>
              <a:off x="3197375" y="4281700"/>
              <a:ext cx="64425" cy="83075"/>
            </a:xfrm>
            <a:custGeom>
              <a:avLst/>
              <a:gdLst/>
              <a:ahLst/>
              <a:cxnLst/>
              <a:rect l="l" t="t" r="r" b="b"/>
              <a:pathLst>
                <a:path w="2577" h="3323" extrusionOk="0">
                  <a:moveTo>
                    <a:pt x="1890" y="1"/>
                  </a:moveTo>
                  <a:cubicBezTo>
                    <a:pt x="1890" y="1"/>
                    <a:pt x="1349" y="1932"/>
                    <a:pt x="1080" y="2350"/>
                  </a:cubicBezTo>
                  <a:cubicBezTo>
                    <a:pt x="1080" y="2350"/>
                    <a:pt x="745" y="2187"/>
                    <a:pt x="624" y="2187"/>
                  </a:cubicBezTo>
                  <a:cubicBezTo>
                    <a:pt x="597" y="2187"/>
                    <a:pt x="581" y="2194"/>
                    <a:pt x="581" y="2214"/>
                  </a:cubicBezTo>
                  <a:cubicBezTo>
                    <a:pt x="581" y="2308"/>
                    <a:pt x="782" y="2405"/>
                    <a:pt x="782" y="2405"/>
                  </a:cubicBezTo>
                  <a:cubicBezTo>
                    <a:pt x="782" y="2405"/>
                    <a:pt x="1" y="2486"/>
                    <a:pt x="53" y="2593"/>
                  </a:cubicBezTo>
                  <a:cubicBezTo>
                    <a:pt x="81" y="2631"/>
                    <a:pt x="230" y="2643"/>
                    <a:pt x="397" y="2643"/>
                  </a:cubicBezTo>
                  <a:cubicBezTo>
                    <a:pt x="639" y="2643"/>
                    <a:pt x="918" y="2619"/>
                    <a:pt x="918" y="2619"/>
                  </a:cubicBezTo>
                  <a:lnTo>
                    <a:pt x="918" y="2619"/>
                  </a:lnTo>
                  <a:cubicBezTo>
                    <a:pt x="918" y="2619"/>
                    <a:pt x="176" y="2917"/>
                    <a:pt x="257" y="3024"/>
                  </a:cubicBezTo>
                  <a:cubicBezTo>
                    <a:pt x="269" y="3042"/>
                    <a:pt x="296" y="3050"/>
                    <a:pt x="334" y="3050"/>
                  </a:cubicBezTo>
                  <a:cubicBezTo>
                    <a:pt x="550" y="3050"/>
                    <a:pt x="1116" y="2792"/>
                    <a:pt x="1174" y="2781"/>
                  </a:cubicBezTo>
                  <a:lnTo>
                    <a:pt x="1174" y="2781"/>
                  </a:lnTo>
                  <a:cubicBezTo>
                    <a:pt x="1174" y="2781"/>
                    <a:pt x="905" y="3280"/>
                    <a:pt x="1025" y="3322"/>
                  </a:cubicBezTo>
                  <a:cubicBezTo>
                    <a:pt x="1028" y="3322"/>
                    <a:pt x="1030" y="3323"/>
                    <a:pt x="1033" y="3323"/>
                  </a:cubicBezTo>
                  <a:cubicBezTo>
                    <a:pt x="1167" y="3323"/>
                    <a:pt x="1576" y="2775"/>
                    <a:pt x="1459" y="2538"/>
                  </a:cubicBezTo>
                  <a:cubicBezTo>
                    <a:pt x="1459" y="2538"/>
                    <a:pt x="2308" y="1741"/>
                    <a:pt x="2577" y="393"/>
                  </a:cubicBezTo>
                  <a:lnTo>
                    <a:pt x="1890" y="1"/>
                  </a:lnTo>
                  <a:close/>
                </a:path>
              </a:pathLst>
            </a:custGeom>
            <a:solidFill>
              <a:srgbClr val="B256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4" name="Google Shape;1673;p44">
              <a:extLst>
                <a:ext uri="{FF2B5EF4-FFF2-40B4-BE49-F238E27FC236}">
                  <a16:creationId xmlns:a16="http://schemas.microsoft.com/office/drawing/2014/main" id="{2270359B-9332-EE33-03DF-5FFE4E4B2777}"/>
                </a:ext>
              </a:extLst>
            </p:cNvPr>
            <p:cNvSpPr/>
            <p:nvPr/>
          </p:nvSpPr>
          <p:spPr>
            <a:xfrm>
              <a:off x="3240225" y="4281700"/>
              <a:ext cx="21575" cy="46275"/>
            </a:xfrm>
            <a:custGeom>
              <a:avLst/>
              <a:gdLst/>
              <a:ahLst/>
              <a:cxnLst/>
              <a:rect l="l" t="t" r="r" b="b"/>
              <a:pathLst>
                <a:path w="863" h="1851" extrusionOk="0">
                  <a:moveTo>
                    <a:pt x="176" y="1"/>
                  </a:moveTo>
                  <a:cubicBezTo>
                    <a:pt x="176" y="1"/>
                    <a:pt x="108" y="244"/>
                    <a:pt x="1" y="581"/>
                  </a:cubicBezTo>
                  <a:cubicBezTo>
                    <a:pt x="53" y="649"/>
                    <a:pt x="69" y="704"/>
                    <a:pt x="108" y="769"/>
                  </a:cubicBezTo>
                  <a:cubicBezTo>
                    <a:pt x="202" y="918"/>
                    <a:pt x="202" y="986"/>
                    <a:pt x="215" y="1135"/>
                  </a:cubicBezTo>
                  <a:cubicBezTo>
                    <a:pt x="231" y="1378"/>
                    <a:pt x="257" y="1621"/>
                    <a:pt x="270" y="1851"/>
                  </a:cubicBezTo>
                  <a:cubicBezTo>
                    <a:pt x="500" y="1498"/>
                    <a:pt x="743" y="999"/>
                    <a:pt x="863" y="393"/>
                  </a:cubicBezTo>
                  <a:lnTo>
                    <a:pt x="176" y="1"/>
                  </a:lnTo>
                  <a:close/>
                </a:path>
              </a:pathLst>
            </a:custGeom>
            <a:solidFill>
              <a:srgbClr val="91362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5" name="Google Shape;1674;p44">
              <a:extLst>
                <a:ext uri="{FF2B5EF4-FFF2-40B4-BE49-F238E27FC236}">
                  <a16:creationId xmlns:a16="http://schemas.microsoft.com/office/drawing/2014/main" id="{44317336-8207-BACB-9826-AF987E246027}"/>
                </a:ext>
              </a:extLst>
            </p:cNvPr>
            <p:cNvSpPr/>
            <p:nvPr/>
          </p:nvSpPr>
          <p:spPr>
            <a:xfrm>
              <a:off x="3218925" y="4341400"/>
              <a:ext cx="1075" cy="1875"/>
            </a:xfrm>
            <a:custGeom>
              <a:avLst/>
              <a:gdLst/>
              <a:ahLst/>
              <a:cxnLst/>
              <a:rect l="l" t="t" r="r" b="b"/>
              <a:pathLst>
                <a:path w="43" h="75" extrusionOk="0">
                  <a:moveTo>
                    <a:pt x="14" y="1"/>
                  </a:moveTo>
                  <a:cubicBezTo>
                    <a:pt x="14" y="30"/>
                    <a:pt x="1" y="43"/>
                    <a:pt x="14" y="56"/>
                  </a:cubicBezTo>
                  <a:cubicBezTo>
                    <a:pt x="14" y="69"/>
                    <a:pt x="14" y="69"/>
                    <a:pt x="30" y="69"/>
                  </a:cubicBezTo>
                  <a:cubicBezTo>
                    <a:pt x="34" y="73"/>
                    <a:pt x="36" y="74"/>
                    <a:pt x="38" y="74"/>
                  </a:cubicBezTo>
                  <a:cubicBezTo>
                    <a:pt x="43" y="74"/>
                    <a:pt x="43" y="65"/>
                    <a:pt x="43" y="56"/>
                  </a:cubicBezTo>
                  <a:lnTo>
                    <a:pt x="43" y="43"/>
                  </a:lnTo>
                  <a:cubicBezTo>
                    <a:pt x="30" y="30"/>
                    <a:pt x="30" y="17"/>
                    <a:pt x="30" y="1"/>
                  </a:cubicBezTo>
                  <a:close/>
                </a:path>
              </a:pathLst>
            </a:custGeom>
            <a:solidFill>
              <a:srgbClr val="91362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6" name="Google Shape;1675;p44">
              <a:extLst>
                <a:ext uri="{FF2B5EF4-FFF2-40B4-BE49-F238E27FC236}">
                  <a16:creationId xmlns:a16="http://schemas.microsoft.com/office/drawing/2014/main" id="{1CE04F67-A616-9086-4CF3-60D434F5C3BD}"/>
                </a:ext>
              </a:extLst>
            </p:cNvPr>
            <p:cNvSpPr/>
            <p:nvPr/>
          </p:nvSpPr>
          <p:spPr>
            <a:xfrm>
              <a:off x="3221275" y="4345850"/>
              <a:ext cx="1675" cy="1775"/>
            </a:xfrm>
            <a:custGeom>
              <a:avLst/>
              <a:gdLst/>
              <a:ahLst/>
              <a:cxnLst/>
              <a:rect l="l" t="t" r="r" b="b"/>
              <a:pathLst>
                <a:path w="67" h="71" extrusionOk="0">
                  <a:moveTo>
                    <a:pt x="17" y="1"/>
                  </a:moveTo>
                  <a:cubicBezTo>
                    <a:pt x="1" y="1"/>
                    <a:pt x="1" y="1"/>
                    <a:pt x="1" y="14"/>
                  </a:cubicBezTo>
                  <a:cubicBezTo>
                    <a:pt x="1" y="27"/>
                    <a:pt x="17" y="53"/>
                    <a:pt x="43" y="66"/>
                  </a:cubicBezTo>
                  <a:cubicBezTo>
                    <a:pt x="46" y="69"/>
                    <a:pt x="48" y="71"/>
                    <a:pt x="51" y="71"/>
                  </a:cubicBezTo>
                  <a:cubicBezTo>
                    <a:pt x="60" y="71"/>
                    <a:pt x="66" y="50"/>
                    <a:pt x="56" y="40"/>
                  </a:cubicBezTo>
                  <a:cubicBezTo>
                    <a:pt x="43" y="27"/>
                    <a:pt x="30" y="27"/>
                    <a:pt x="17" y="1"/>
                  </a:cubicBezTo>
                  <a:close/>
                </a:path>
              </a:pathLst>
            </a:custGeom>
            <a:solidFill>
              <a:srgbClr val="91362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7" name="Google Shape;1676;p44">
              <a:extLst>
                <a:ext uri="{FF2B5EF4-FFF2-40B4-BE49-F238E27FC236}">
                  <a16:creationId xmlns:a16="http://schemas.microsoft.com/office/drawing/2014/main" id="{9E78B535-FC25-1DE5-316D-22A7E29CBABB}"/>
                </a:ext>
              </a:extLst>
            </p:cNvPr>
            <p:cNvSpPr/>
            <p:nvPr/>
          </p:nvSpPr>
          <p:spPr>
            <a:xfrm>
              <a:off x="3235125" y="4249675"/>
              <a:ext cx="98600" cy="95325"/>
            </a:xfrm>
            <a:custGeom>
              <a:avLst/>
              <a:gdLst/>
              <a:ahLst/>
              <a:cxnLst/>
              <a:rect l="l" t="t" r="r" b="b"/>
              <a:pathLst>
                <a:path w="3944" h="3813" extrusionOk="0">
                  <a:moveTo>
                    <a:pt x="2288" y="0"/>
                  </a:moveTo>
                  <a:cubicBezTo>
                    <a:pt x="2157" y="0"/>
                    <a:pt x="2027" y="12"/>
                    <a:pt x="1919" y="25"/>
                  </a:cubicBezTo>
                  <a:cubicBezTo>
                    <a:pt x="1608" y="54"/>
                    <a:pt x="1135" y="122"/>
                    <a:pt x="934" y="216"/>
                  </a:cubicBezTo>
                  <a:cubicBezTo>
                    <a:pt x="730" y="310"/>
                    <a:pt x="1" y="1201"/>
                    <a:pt x="1" y="1201"/>
                  </a:cubicBezTo>
                  <a:cubicBezTo>
                    <a:pt x="1" y="1201"/>
                    <a:pt x="278" y="1912"/>
                    <a:pt x="808" y="1912"/>
                  </a:cubicBezTo>
                  <a:cubicBezTo>
                    <a:pt x="840" y="1912"/>
                    <a:pt x="872" y="1909"/>
                    <a:pt x="905" y="1904"/>
                  </a:cubicBezTo>
                  <a:cubicBezTo>
                    <a:pt x="905" y="1904"/>
                    <a:pt x="1002" y="3009"/>
                    <a:pt x="1164" y="3738"/>
                  </a:cubicBezTo>
                  <a:cubicBezTo>
                    <a:pt x="1164" y="3738"/>
                    <a:pt x="1380" y="3812"/>
                    <a:pt x="1753" y="3812"/>
                  </a:cubicBezTo>
                  <a:cubicBezTo>
                    <a:pt x="2250" y="3812"/>
                    <a:pt x="3026" y="3680"/>
                    <a:pt x="3944" y="3064"/>
                  </a:cubicBezTo>
                  <a:cubicBezTo>
                    <a:pt x="3944" y="3064"/>
                    <a:pt x="3079" y="472"/>
                    <a:pt x="2917" y="216"/>
                  </a:cubicBezTo>
                  <a:cubicBezTo>
                    <a:pt x="2809" y="46"/>
                    <a:pt x="2547" y="0"/>
                    <a:pt x="228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8" name="Google Shape;1677;p44">
              <a:extLst>
                <a:ext uri="{FF2B5EF4-FFF2-40B4-BE49-F238E27FC236}">
                  <a16:creationId xmlns:a16="http://schemas.microsoft.com/office/drawing/2014/main" id="{461B1A8C-2956-8AA9-DA85-171972ED32BD}"/>
                </a:ext>
              </a:extLst>
            </p:cNvPr>
            <p:cNvSpPr/>
            <p:nvPr/>
          </p:nvSpPr>
          <p:spPr>
            <a:xfrm>
              <a:off x="3260150" y="4249675"/>
              <a:ext cx="73575" cy="86725"/>
            </a:xfrm>
            <a:custGeom>
              <a:avLst/>
              <a:gdLst/>
              <a:ahLst/>
              <a:cxnLst/>
              <a:rect l="l" t="t" r="r" b="b"/>
              <a:pathLst>
                <a:path w="2943" h="3469" extrusionOk="0">
                  <a:moveTo>
                    <a:pt x="1287" y="0"/>
                  </a:moveTo>
                  <a:cubicBezTo>
                    <a:pt x="1156" y="0"/>
                    <a:pt x="1026" y="12"/>
                    <a:pt x="918" y="25"/>
                  </a:cubicBezTo>
                  <a:cubicBezTo>
                    <a:pt x="633" y="54"/>
                    <a:pt x="228" y="106"/>
                    <a:pt x="1" y="187"/>
                  </a:cubicBezTo>
                  <a:cubicBezTo>
                    <a:pt x="66" y="1240"/>
                    <a:pt x="487" y="2105"/>
                    <a:pt x="1297" y="2834"/>
                  </a:cubicBezTo>
                  <a:cubicBezTo>
                    <a:pt x="1592" y="3090"/>
                    <a:pt x="1903" y="3307"/>
                    <a:pt x="2240" y="3469"/>
                  </a:cubicBezTo>
                  <a:cubicBezTo>
                    <a:pt x="2457" y="3362"/>
                    <a:pt x="2700" y="3239"/>
                    <a:pt x="2943" y="3064"/>
                  </a:cubicBezTo>
                  <a:cubicBezTo>
                    <a:pt x="2943" y="3064"/>
                    <a:pt x="2078" y="472"/>
                    <a:pt x="1916" y="216"/>
                  </a:cubicBezTo>
                  <a:cubicBezTo>
                    <a:pt x="1808" y="46"/>
                    <a:pt x="1546" y="0"/>
                    <a:pt x="1287" y="0"/>
                  </a:cubicBezTo>
                  <a:close/>
                </a:path>
              </a:pathLst>
            </a:custGeom>
            <a:solidFill>
              <a:srgbClr val="EAE7E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59" name="Google Shape;1678;p44">
              <a:extLst>
                <a:ext uri="{FF2B5EF4-FFF2-40B4-BE49-F238E27FC236}">
                  <a16:creationId xmlns:a16="http://schemas.microsoft.com/office/drawing/2014/main" id="{73425429-2BEA-641B-E12B-01683916A674}"/>
                </a:ext>
              </a:extLst>
            </p:cNvPr>
            <p:cNvSpPr/>
            <p:nvPr/>
          </p:nvSpPr>
          <p:spPr>
            <a:xfrm>
              <a:off x="3261450" y="4231725"/>
              <a:ext cx="35825" cy="36475"/>
            </a:xfrm>
            <a:custGeom>
              <a:avLst/>
              <a:gdLst/>
              <a:ahLst/>
              <a:cxnLst/>
              <a:rect l="l" t="t" r="r" b="b"/>
              <a:pathLst>
                <a:path w="1433" h="1459" extrusionOk="0">
                  <a:moveTo>
                    <a:pt x="137" y="1"/>
                  </a:moveTo>
                  <a:cubicBezTo>
                    <a:pt x="137" y="1"/>
                    <a:pt x="406" y="623"/>
                    <a:pt x="380" y="759"/>
                  </a:cubicBezTo>
                  <a:cubicBezTo>
                    <a:pt x="354" y="905"/>
                    <a:pt x="1" y="1015"/>
                    <a:pt x="1" y="1015"/>
                  </a:cubicBezTo>
                  <a:cubicBezTo>
                    <a:pt x="1" y="1015"/>
                    <a:pt x="124" y="1459"/>
                    <a:pt x="448" y="1459"/>
                  </a:cubicBezTo>
                  <a:cubicBezTo>
                    <a:pt x="759" y="1459"/>
                    <a:pt x="1190" y="1096"/>
                    <a:pt x="1433" y="824"/>
                  </a:cubicBezTo>
                  <a:cubicBezTo>
                    <a:pt x="1433" y="824"/>
                    <a:pt x="1216" y="393"/>
                    <a:pt x="1190" y="205"/>
                  </a:cubicBezTo>
                  <a:cubicBezTo>
                    <a:pt x="1164" y="14"/>
                    <a:pt x="137" y="1"/>
                    <a:pt x="137" y="1"/>
                  </a:cubicBezTo>
                  <a:close/>
                </a:path>
              </a:pathLst>
            </a:custGeom>
            <a:solidFill>
              <a:srgbClr val="B256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0" name="Google Shape;1679;p44">
              <a:extLst>
                <a:ext uri="{FF2B5EF4-FFF2-40B4-BE49-F238E27FC236}">
                  <a16:creationId xmlns:a16="http://schemas.microsoft.com/office/drawing/2014/main" id="{A9247D67-03AD-C2F1-B02F-57A0DBE6CBA7}"/>
                </a:ext>
              </a:extLst>
            </p:cNvPr>
            <p:cNvSpPr/>
            <p:nvPr/>
          </p:nvSpPr>
          <p:spPr>
            <a:xfrm>
              <a:off x="3264850" y="4231725"/>
              <a:ext cx="30400" cy="16550"/>
            </a:xfrm>
            <a:custGeom>
              <a:avLst/>
              <a:gdLst/>
              <a:ahLst/>
              <a:cxnLst/>
              <a:rect l="l" t="t" r="r" b="b"/>
              <a:pathLst>
                <a:path w="1216" h="662" extrusionOk="0">
                  <a:moveTo>
                    <a:pt x="1" y="1"/>
                  </a:moveTo>
                  <a:cubicBezTo>
                    <a:pt x="1" y="1"/>
                    <a:pt x="95" y="205"/>
                    <a:pt x="163" y="406"/>
                  </a:cubicBezTo>
                  <a:cubicBezTo>
                    <a:pt x="299" y="435"/>
                    <a:pt x="432" y="461"/>
                    <a:pt x="568" y="500"/>
                  </a:cubicBezTo>
                  <a:cubicBezTo>
                    <a:pt x="785" y="555"/>
                    <a:pt x="999" y="623"/>
                    <a:pt x="1216" y="662"/>
                  </a:cubicBezTo>
                  <a:cubicBezTo>
                    <a:pt x="1148" y="529"/>
                    <a:pt x="1067" y="325"/>
                    <a:pt x="1054" y="205"/>
                  </a:cubicBezTo>
                  <a:cubicBezTo>
                    <a:pt x="1028" y="14"/>
                    <a:pt x="1" y="1"/>
                    <a:pt x="1" y="1"/>
                  </a:cubicBezTo>
                  <a:close/>
                </a:path>
              </a:pathLst>
            </a:custGeom>
            <a:solidFill>
              <a:srgbClr val="91362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1" name="Google Shape;1680;p44">
              <a:extLst>
                <a:ext uri="{FF2B5EF4-FFF2-40B4-BE49-F238E27FC236}">
                  <a16:creationId xmlns:a16="http://schemas.microsoft.com/office/drawing/2014/main" id="{C05B3335-BF4D-326B-D3CF-823A9A33FA0C}"/>
                </a:ext>
              </a:extLst>
            </p:cNvPr>
            <p:cNvSpPr/>
            <p:nvPr/>
          </p:nvSpPr>
          <p:spPr>
            <a:xfrm>
              <a:off x="3242900" y="4249300"/>
              <a:ext cx="134725" cy="167775"/>
            </a:xfrm>
            <a:custGeom>
              <a:avLst/>
              <a:gdLst/>
              <a:ahLst/>
              <a:cxnLst/>
              <a:rect l="l" t="t" r="r" b="b"/>
              <a:pathLst>
                <a:path w="5389" h="6711" extrusionOk="0">
                  <a:moveTo>
                    <a:pt x="2162" y="1"/>
                  </a:moveTo>
                  <a:cubicBezTo>
                    <a:pt x="2162" y="1"/>
                    <a:pt x="2039" y="769"/>
                    <a:pt x="2107" y="1216"/>
                  </a:cubicBezTo>
                  <a:cubicBezTo>
                    <a:pt x="2107" y="1216"/>
                    <a:pt x="1478" y="1305"/>
                    <a:pt x="1086" y="1305"/>
                  </a:cubicBezTo>
                  <a:cubicBezTo>
                    <a:pt x="1023" y="1305"/>
                    <a:pt x="965" y="1302"/>
                    <a:pt x="918" y="1297"/>
                  </a:cubicBezTo>
                  <a:lnTo>
                    <a:pt x="934" y="137"/>
                  </a:lnTo>
                  <a:lnTo>
                    <a:pt x="934" y="137"/>
                  </a:lnTo>
                  <a:lnTo>
                    <a:pt x="691" y="176"/>
                  </a:lnTo>
                  <a:cubicBezTo>
                    <a:pt x="691" y="176"/>
                    <a:pt x="231" y="1498"/>
                    <a:pt x="594" y="3471"/>
                  </a:cubicBezTo>
                  <a:cubicBezTo>
                    <a:pt x="594" y="3471"/>
                    <a:pt x="1" y="5360"/>
                    <a:pt x="82" y="6413"/>
                  </a:cubicBezTo>
                  <a:cubicBezTo>
                    <a:pt x="82" y="6413"/>
                    <a:pt x="955" y="6711"/>
                    <a:pt x="2113" y="6711"/>
                  </a:cubicBezTo>
                  <a:cubicBezTo>
                    <a:pt x="3119" y="6711"/>
                    <a:pt x="4340" y="6486"/>
                    <a:pt x="5389" y="5645"/>
                  </a:cubicBezTo>
                  <a:cubicBezTo>
                    <a:pt x="5389" y="5645"/>
                    <a:pt x="4524" y="4171"/>
                    <a:pt x="3701" y="3011"/>
                  </a:cubicBezTo>
                  <a:cubicBezTo>
                    <a:pt x="3701" y="3011"/>
                    <a:pt x="3053" y="2593"/>
                    <a:pt x="2687" y="1919"/>
                  </a:cubicBezTo>
                  <a:cubicBezTo>
                    <a:pt x="2337" y="1242"/>
                    <a:pt x="2431" y="40"/>
                    <a:pt x="2431" y="40"/>
                  </a:cubicBezTo>
                  <a:lnTo>
                    <a:pt x="2162" y="1"/>
                  </a:lnTo>
                  <a:close/>
                </a:path>
              </a:pathLst>
            </a:custGeom>
            <a:solidFill>
              <a:srgbClr val="5AE0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2" name="Google Shape;1681;p44">
              <a:extLst>
                <a:ext uri="{FF2B5EF4-FFF2-40B4-BE49-F238E27FC236}">
                  <a16:creationId xmlns:a16="http://schemas.microsoft.com/office/drawing/2014/main" id="{571A16F6-F9EC-9C6E-9102-9C970CFFDB31}"/>
                </a:ext>
              </a:extLst>
            </p:cNvPr>
            <p:cNvSpPr/>
            <p:nvPr/>
          </p:nvSpPr>
          <p:spPr>
            <a:xfrm>
              <a:off x="3372500" y="4390400"/>
              <a:ext cx="5125" cy="3675"/>
            </a:xfrm>
            <a:custGeom>
              <a:avLst/>
              <a:gdLst/>
              <a:ahLst/>
              <a:cxnLst/>
              <a:rect l="l" t="t" r="r" b="b"/>
              <a:pathLst>
                <a:path w="205" h="147" extrusionOk="0">
                  <a:moveTo>
                    <a:pt x="14" y="147"/>
                  </a:moveTo>
                  <a:lnTo>
                    <a:pt x="1" y="147"/>
                  </a:lnTo>
                  <a:lnTo>
                    <a:pt x="14" y="147"/>
                  </a:lnTo>
                  <a:close/>
                  <a:moveTo>
                    <a:pt x="27" y="134"/>
                  </a:moveTo>
                  <a:cubicBezTo>
                    <a:pt x="14" y="134"/>
                    <a:pt x="14" y="147"/>
                    <a:pt x="14" y="147"/>
                  </a:cubicBezTo>
                  <a:cubicBezTo>
                    <a:pt x="14" y="147"/>
                    <a:pt x="14" y="134"/>
                    <a:pt x="27" y="134"/>
                  </a:cubicBezTo>
                  <a:close/>
                  <a:moveTo>
                    <a:pt x="189" y="14"/>
                  </a:moveTo>
                  <a:cubicBezTo>
                    <a:pt x="137" y="53"/>
                    <a:pt x="82" y="95"/>
                    <a:pt x="27" y="134"/>
                  </a:cubicBezTo>
                  <a:cubicBezTo>
                    <a:pt x="82" y="95"/>
                    <a:pt x="137" y="53"/>
                    <a:pt x="189" y="14"/>
                  </a:cubicBezTo>
                  <a:close/>
                  <a:moveTo>
                    <a:pt x="205" y="1"/>
                  </a:moveTo>
                  <a:lnTo>
                    <a:pt x="189" y="14"/>
                  </a:lnTo>
                  <a:close/>
                </a:path>
              </a:pathLst>
            </a:custGeom>
            <a:solidFill>
              <a:srgbClr val="A0D4D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3" name="Google Shape;1682;p44">
              <a:extLst>
                <a:ext uri="{FF2B5EF4-FFF2-40B4-BE49-F238E27FC236}">
                  <a16:creationId xmlns:a16="http://schemas.microsoft.com/office/drawing/2014/main" id="{249A7831-82AA-A9BE-B333-4BA06F7F523C}"/>
                </a:ext>
              </a:extLst>
            </p:cNvPr>
            <p:cNvSpPr/>
            <p:nvPr/>
          </p:nvSpPr>
          <p:spPr>
            <a:xfrm>
              <a:off x="3372175" y="4394450"/>
              <a:ext cx="350" cy="25"/>
            </a:xfrm>
            <a:custGeom>
              <a:avLst/>
              <a:gdLst/>
              <a:ahLst/>
              <a:cxnLst/>
              <a:rect l="l" t="t" r="r" b="b"/>
              <a:pathLst>
                <a:path w="14" h="1" extrusionOk="0">
                  <a:moveTo>
                    <a:pt x="1" y="1"/>
                  </a:moveTo>
                  <a:lnTo>
                    <a:pt x="1" y="1"/>
                  </a:lnTo>
                  <a:lnTo>
                    <a:pt x="1" y="1"/>
                  </a:lnTo>
                  <a:close/>
                  <a:moveTo>
                    <a:pt x="14" y="1"/>
                  </a:moveTo>
                  <a:lnTo>
                    <a:pt x="1" y="1"/>
                  </a:lnTo>
                  <a:close/>
                </a:path>
              </a:pathLst>
            </a:custGeom>
            <a:solidFill>
              <a:srgbClr val="69706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40" name="Google Shape;1683;p44">
              <a:extLst>
                <a:ext uri="{FF2B5EF4-FFF2-40B4-BE49-F238E27FC236}">
                  <a16:creationId xmlns:a16="http://schemas.microsoft.com/office/drawing/2014/main" id="{6AE92A77-7949-7BBA-0A05-B7A296D6695C}"/>
                </a:ext>
              </a:extLst>
            </p:cNvPr>
            <p:cNvSpPr/>
            <p:nvPr/>
          </p:nvSpPr>
          <p:spPr>
            <a:xfrm>
              <a:off x="3299275" y="4249950"/>
              <a:ext cx="78350" cy="157650"/>
            </a:xfrm>
            <a:custGeom>
              <a:avLst/>
              <a:gdLst/>
              <a:ahLst/>
              <a:cxnLst/>
              <a:rect l="l" t="t" r="r" b="b"/>
              <a:pathLst>
                <a:path w="3134" h="6306" extrusionOk="0">
                  <a:moveTo>
                    <a:pt x="82" y="1"/>
                  </a:moveTo>
                  <a:cubicBezTo>
                    <a:pt x="1" y="435"/>
                    <a:pt x="1" y="866"/>
                    <a:pt x="56" y="1297"/>
                  </a:cubicBezTo>
                  <a:cubicBezTo>
                    <a:pt x="95" y="1770"/>
                    <a:pt x="163" y="2269"/>
                    <a:pt x="406" y="2661"/>
                  </a:cubicBezTo>
                  <a:cubicBezTo>
                    <a:pt x="798" y="3309"/>
                    <a:pt x="1472" y="3701"/>
                    <a:pt x="1851" y="4362"/>
                  </a:cubicBezTo>
                  <a:cubicBezTo>
                    <a:pt x="2214" y="5023"/>
                    <a:pt x="2188" y="5658"/>
                    <a:pt x="1958" y="6306"/>
                  </a:cubicBezTo>
                  <a:cubicBezTo>
                    <a:pt x="2282" y="6170"/>
                    <a:pt x="2606" y="6008"/>
                    <a:pt x="2917" y="5781"/>
                  </a:cubicBezTo>
                  <a:lnTo>
                    <a:pt x="2930" y="5781"/>
                  </a:lnTo>
                  <a:lnTo>
                    <a:pt x="2930" y="5765"/>
                  </a:lnTo>
                  <a:lnTo>
                    <a:pt x="2943" y="5765"/>
                  </a:lnTo>
                  <a:cubicBezTo>
                    <a:pt x="2943" y="5765"/>
                    <a:pt x="2943" y="5752"/>
                    <a:pt x="2956" y="5752"/>
                  </a:cubicBezTo>
                  <a:cubicBezTo>
                    <a:pt x="3011" y="5713"/>
                    <a:pt x="3066" y="5671"/>
                    <a:pt x="3118" y="5632"/>
                  </a:cubicBezTo>
                  <a:lnTo>
                    <a:pt x="3134" y="5619"/>
                  </a:lnTo>
                  <a:cubicBezTo>
                    <a:pt x="3134" y="5619"/>
                    <a:pt x="2269" y="4145"/>
                    <a:pt x="1446" y="2985"/>
                  </a:cubicBezTo>
                  <a:cubicBezTo>
                    <a:pt x="1446" y="2985"/>
                    <a:pt x="798" y="2567"/>
                    <a:pt x="432" y="1893"/>
                  </a:cubicBezTo>
                  <a:cubicBezTo>
                    <a:pt x="202" y="1459"/>
                    <a:pt x="163" y="811"/>
                    <a:pt x="163" y="406"/>
                  </a:cubicBezTo>
                  <a:cubicBezTo>
                    <a:pt x="163" y="176"/>
                    <a:pt x="176" y="14"/>
                    <a:pt x="176" y="14"/>
                  </a:cubicBezTo>
                  <a:lnTo>
                    <a:pt x="82" y="1"/>
                  </a:lnTo>
                  <a:close/>
                </a:path>
              </a:pathLst>
            </a:custGeom>
            <a:solidFill>
              <a:srgbClr val="4DC5D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41" name="Google Shape;1684;p44">
              <a:extLst>
                <a:ext uri="{FF2B5EF4-FFF2-40B4-BE49-F238E27FC236}">
                  <a16:creationId xmlns:a16="http://schemas.microsoft.com/office/drawing/2014/main" id="{C15CFEC7-F3AC-E06D-26C9-8976113FB2F7}"/>
                </a:ext>
              </a:extLst>
            </p:cNvPr>
            <p:cNvSpPr/>
            <p:nvPr/>
          </p:nvSpPr>
          <p:spPr>
            <a:xfrm>
              <a:off x="3252475" y="4406525"/>
              <a:ext cx="3250" cy="1725"/>
            </a:xfrm>
            <a:custGeom>
              <a:avLst/>
              <a:gdLst/>
              <a:ahLst/>
              <a:cxnLst/>
              <a:rect l="l" t="t" r="r" b="b"/>
              <a:pathLst>
                <a:path w="130" h="69" extrusionOk="0">
                  <a:moveTo>
                    <a:pt x="37" y="0"/>
                  </a:moveTo>
                  <a:cubicBezTo>
                    <a:pt x="16" y="0"/>
                    <a:pt x="1" y="32"/>
                    <a:pt x="23" y="43"/>
                  </a:cubicBezTo>
                  <a:cubicBezTo>
                    <a:pt x="49" y="56"/>
                    <a:pt x="78" y="69"/>
                    <a:pt x="104" y="69"/>
                  </a:cubicBezTo>
                  <a:cubicBezTo>
                    <a:pt x="117" y="69"/>
                    <a:pt x="130" y="56"/>
                    <a:pt x="117" y="43"/>
                  </a:cubicBezTo>
                  <a:cubicBezTo>
                    <a:pt x="104" y="30"/>
                    <a:pt x="65" y="17"/>
                    <a:pt x="49" y="4"/>
                  </a:cubicBezTo>
                  <a:cubicBezTo>
                    <a:pt x="45" y="1"/>
                    <a:pt x="41" y="0"/>
                    <a:pt x="37" y="0"/>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42" name="Google Shape;1685;p44">
              <a:extLst>
                <a:ext uri="{FF2B5EF4-FFF2-40B4-BE49-F238E27FC236}">
                  <a16:creationId xmlns:a16="http://schemas.microsoft.com/office/drawing/2014/main" id="{7E09BC9E-4102-5D5E-76FC-4DEE01E10D5C}"/>
                </a:ext>
              </a:extLst>
            </p:cNvPr>
            <p:cNvSpPr/>
            <p:nvPr/>
          </p:nvSpPr>
          <p:spPr>
            <a:xfrm>
              <a:off x="3257075" y="4409150"/>
              <a:ext cx="3750" cy="1525"/>
            </a:xfrm>
            <a:custGeom>
              <a:avLst/>
              <a:gdLst/>
              <a:ahLst/>
              <a:cxnLst/>
              <a:rect l="l" t="t" r="r" b="b"/>
              <a:pathLst>
                <a:path w="150" h="61" extrusionOk="0">
                  <a:moveTo>
                    <a:pt x="28" y="0"/>
                  </a:moveTo>
                  <a:cubicBezTo>
                    <a:pt x="23" y="0"/>
                    <a:pt x="18" y="2"/>
                    <a:pt x="14" y="6"/>
                  </a:cubicBezTo>
                  <a:lnTo>
                    <a:pt x="1" y="6"/>
                  </a:lnTo>
                  <a:cubicBezTo>
                    <a:pt x="1" y="32"/>
                    <a:pt x="27" y="45"/>
                    <a:pt x="43" y="45"/>
                  </a:cubicBezTo>
                  <a:cubicBezTo>
                    <a:pt x="56" y="45"/>
                    <a:pt x="69" y="61"/>
                    <a:pt x="82" y="61"/>
                  </a:cubicBezTo>
                  <a:lnTo>
                    <a:pt x="124" y="61"/>
                  </a:lnTo>
                  <a:cubicBezTo>
                    <a:pt x="150" y="45"/>
                    <a:pt x="150" y="19"/>
                    <a:pt x="124" y="6"/>
                  </a:cubicBezTo>
                  <a:lnTo>
                    <a:pt x="95" y="6"/>
                  </a:lnTo>
                  <a:cubicBezTo>
                    <a:pt x="90" y="2"/>
                    <a:pt x="86" y="0"/>
                    <a:pt x="82" y="0"/>
                  </a:cubicBezTo>
                  <a:cubicBezTo>
                    <a:pt x="73" y="0"/>
                    <a:pt x="65" y="6"/>
                    <a:pt x="56" y="6"/>
                  </a:cubicBezTo>
                  <a:cubicBezTo>
                    <a:pt x="47" y="6"/>
                    <a:pt x="37" y="0"/>
                    <a:pt x="28" y="0"/>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43" name="Google Shape;1686;p44">
              <a:extLst>
                <a:ext uri="{FF2B5EF4-FFF2-40B4-BE49-F238E27FC236}">
                  <a16:creationId xmlns:a16="http://schemas.microsoft.com/office/drawing/2014/main" id="{0CE828E2-7BD9-95F1-46CB-462FBFF3A804}"/>
                </a:ext>
              </a:extLst>
            </p:cNvPr>
            <p:cNvSpPr/>
            <p:nvPr/>
          </p:nvSpPr>
          <p:spPr>
            <a:xfrm>
              <a:off x="3262575" y="4409850"/>
              <a:ext cx="3675" cy="1725"/>
            </a:xfrm>
            <a:custGeom>
              <a:avLst/>
              <a:gdLst/>
              <a:ahLst/>
              <a:cxnLst/>
              <a:rect l="l" t="t" r="r" b="b"/>
              <a:pathLst>
                <a:path w="147" h="69" extrusionOk="0">
                  <a:moveTo>
                    <a:pt x="17" y="0"/>
                  </a:moveTo>
                  <a:cubicBezTo>
                    <a:pt x="7" y="0"/>
                    <a:pt x="0" y="20"/>
                    <a:pt x="11" y="33"/>
                  </a:cubicBezTo>
                  <a:cubicBezTo>
                    <a:pt x="37" y="46"/>
                    <a:pt x="50" y="46"/>
                    <a:pt x="79" y="59"/>
                  </a:cubicBezTo>
                  <a:cubicBezTo>
                    <a:pt x="85" y="65"/>
                    <a:pt x="92" y="69"/>
                    <a:pt x="100" y="69"/>
                  </a:cubicBezTo>
                  <a:cubicBezTo>
                    <a:pt x="108" y="69"/>
                    <a:pt x="118" y="65"/>
                    <a:pt x="131" y="59"/>
                  </a:cubicBezTo>
                  <a:cubicBezTo>
                    <a:pt x="147" y="59"/>
                    <a:pt x="147" y="46"/>
                    <a:pt x="131" y="33"/>
                  </a:cubicBezTo>
                  <a:cubicBezTo>
                    <a:pt x="105" y="17"/>
                    <a:pt x="66" y="17"/>
                    <a:pt x="24" y="4"/>
                  </a:cubicBezTo>
                  <a:cubicBezTo>
                    <a:pt x="21" y="1"/>
                    <a:pt x="19" y="0"/>
                    <a:pt x="17" y="0"/>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44" name="Google Shape;1687;p44">
              <a:extLst>
                <a:ext uri="{FF2B5EF4-FFF2-40B4-BE49-F238E27FC236}">
                  <a16:creationId xmlns:a16="http://schemas.microsoft.com/office/drawing/2014/main" id="{6580C3E2-EFC8-813B-F36E-22C1B83E05B1}"/>
                </a:ext>
              </a:extLst>
            </p:cNvPr>
            <p:cNvSpPr/>
            <p:nvPr/>
          </p:nvSpPr>
          <p:spPr>
            <a:xfrm>
              <a:off x="3266875" y="4411300"/>
              <a:ext cx="4400" cy="1400"/>
            </a:xfrm>
            <a:custGeom>
              <a:avLst/>
              <a:gdLst/>
              <a:ahLst/>
              <a:cxnLst/>
              <a:rect l="l" t="t" r="r" b="b"/>
              <a:pathLst>
                <a:path w="176" h="56" extrusionOk="0">
                  <a:moveTo>
                    <a:pt x="27" y="1"/>
                  </a:moveTo>
                  <a:cubicBezTo>
                    <a:pt x="14" y="1"/>
                    <a:pt x="1" y="27"/>
                    <a:pt x="27" y="40"/>
                  </a:cubicBezTo>
                  <a:cubicBezTo>
                    <a:pt x="69" y="40"/>
                    <a:pt x="108" y="40"/>
                    <a:pt x="150" y="56"/>
                  </a:cubicBezTo>
                  <a:cubicBezTo>
                    <a:pt x="176" y="56"/>
                    <a:pt x="176" y="1"/>
                    <a:pt x="150" y="1"/>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45" name="Google Shape;1688;p44">
              <a:extLst>
                <a:ext uri="{FF2B5EF4-FFF2-40B4-BE49-F238E27FC236}">
                  <a16:creationId xmlns:a16="http://schemas.microsoft.com/office/drawing/2014/main" id="{09579A77-64FE-6A3A-9E4A-7EB3C53336A3}"/>
                </a:ext>
              </a:extLst>
            </p:cNvPr>
            <p:cNvSpPr/>
            <p:nvPr/>
          </p:nvSpPr>
          <p:spPr>
            <a:xfrm>
              <a:off x="3271900" y="4411950"/>
              <a:ext cx="5125" cy="1825"/>
            </a:xfrm>
            <a:custGeom>
              <a:avLst/>
              <a:gdLst/>
              <a:ahLst/>
              <a:cxnLst/>
              <a:rect l="l" t="t" r="r" b="b"/>
              <a:pathLst>
                <a:path w="205" h="73" extrusionOk="0">
                  <a:moveTo>
                    <a:pt x="43" y="1"/>
                  </a:moveTo>
                  <a:cubicBezTo>
                    <a:pt x="17" y="1"/>
                    <a:pt x="1" y="30"/>
                    <a:pt x="30" y="43"/>
                  </a:cubicBezTo>
                  <a:cubicBezTo>
                    <a:pt x="61" y="53"/>
                    <a:pt x="103" y="72"/>
                    <a:pt x="147" y="72"/>
                  </a:cubicBezTo>
                  <a:cubicBezTo>
                    <a:pt x="158" y="72"/>
                    <a:pt x="168" y="71"/>
                    <a:pt x="179" y="69"/>
                  </a:cubicBezTo>
                  <a:cubicBezTo>
                    <a:pt x="205" y="69"/>
                    <a:pt x="205" y="30"/>
                    <a:pt x="179" y="30"/>
                  </a:cubicBezTo>
                  <a:cubicBezTo>
                    <a:pt x="137" y="14"/>
                    <a:pt x="82" y="14"/>
                    <a:pt x="43" y="1"/>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46" name="Google Shape;1689;p44">
              <a:extLst>
                <a:ext uri="{FF2B5EF4-FFF2-40B4-BE49-F238E27FC236}">
                  <a16:creationId xmlns:a16="http://schemas.microsoft.com/office/drawing/2014/main" id="{3967F624-8E1D-914E-A45D-8BE346094D37}"/>
                </a:ext>
              </a:extLst>
            </p:cNvPr>
            <p:cNvSpPr/>
            <p:nvPr/>
          </p:nvSpPr>
          <p:spPr>
            <a:xfrm>
              <a:off x="3279025" y="4412950"/>
              <a:ext cx="4725" cy="1050"/>
            </a:xfrm>
            <a:custGeom>
              <a:avLst/>
              <a:gdLst/>
              <a:ahLst/>
              <a:cxnLst/>
              <a:rect l="l" t="t" r="r" b="b"/>
              <a:pathLst>
                <a:path w="189" h="42" extrusionOk="0">
                  <a:moveTo>
                    <a:pt x="114" y="1"/>
                  </a:moveTo>
                  <a:cubicBezTo>
                    <a:pt x="82" y="1"/>
                    <a:pt x="46" y="8"/>
                    <a:pt x="14" y="16"/>
                  </a:cubicBezTo>
                  <a:cubicBezTo>
                    <a:pt x="1" y="16"/>
                    <a:pt x="14" y="42"/>
                    <a:pt x="27" y="42"/>
                  </a:cubicBezTo>
                  <a:lnTo>
                    <a:pt x="176" y="42"/>
                  </a:lnTo>
                  <a:cubicBezTo>
                    <a:pt x="189" y="29"/>
                    <a:pt x="189" y="16"/>
                    <a:pt x="176" y="16"/>
                  </a:cubicBezTo>
                  <a:cubicBezTo>
                    <a:pt x="159" y="5"/>
                    <a:pt x="138" y="1"/>
                    <a:pt x="114" y="1"/>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47" name="Google Shape;1690;p44">
              <a:extLst>
                <a:ext uri="{FF2B5EF4-FFF2-40B4-BE49-F238E27FC236}">
                  <a16:creationId xmlns:a16="http://schemas.microsoft.com/office/drawing/2014/main" id="{BC276A34-C5D3-E6A7-5D21-FD4679F32E91}"/>
                </a:ext>
              </a:extLst>
            </p:cNvPr>
            <p:cNvSpPr/>
            <p:nvPr/>
          </p:nvSpPr>
          <p:spPr>
            <a:xfrm>
              <a:off x="3287450" y="4413200"/>
              <a:ext cx="4725" cy="1950"/>
            </a:xfrm>
            <a:custGeom>
              <a:avLst/>
              <a:gdLst/>
              <a:ahLst/>
              <a:cxnLst/>
              <a:rect l="l" t="t" r="r" b="b"/>
              <a:pathLst>
                <a:path w="189" h="78" extrusionOk="0">
                  <a:moveTo>
                    <a:pt x="72" y="0"/>
                  </a:moveTo>
                  <a:cubicBezTo>
                    <a:pt x="53" y="0"/>
                    <a:pt x="34" y="10"/>
                    <a:pt x="14" y="19"/>
                  </a:cubicBezTo>
                  <a:cubicBezTo>
                    <a:pt x="1" y="19"/>
                    <a:pt x="1" y="45"/>
                    <a:pt x="14" y="45"/>
                  </a:cubicBezTo>
                  <a:cubicBezTo>
                    <a:pt x="43" y="61"/>
                    <a:pt x="69" y="74"/>
                    <a:pt x="82" y="74"/>
                  </a:cubicBezTo>
                  <a:cubicBezTo>
                    <a:pt x="103" y="74"/>
                    <a:pt x="120" y="77"/>
                    <a:pt x="135" y="77"/>
                  </a:cubicBezTo>
                  <a:cubicBezTo>
                    <a:pt x="150" y="77"/>
                    <a:pt x="163" y="74"/>
                    <a:pt x="176" y="61"/>
                  </a:cubicBezTo>
                  <a:cubicBezTo>
                    <a:pt x="189" y="45"/>
                    <a:pt x="189" y="32"/>
                    <a:pt x="176" y="19"/>
                  </a:cubicBezTo>
                  <a:cubicBezTo>
                    <a:pt x="169" y="6"/>
                    <a:pt x="156" y="3"/>
                    <a:pt x="141" y="3"/>
                  </a:cubicBezTo>
                  <a:cubicBezTo>
                    <a:pt x="126" y="3"/>
                    <a:pt x="109" y="6"/>
                    <a:pt x="95" y="6"/>
                  </a:cubicBezTo>
                  <a:cubicBezTo>
                    <a:pt x="87" y="2"/>
                    <a:pt x="80" y="0"/>
                    <a:pt x="72" y="0"/>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48" name="Google Shape;1691;p44">
              <a:extLst>
                <a:ext uri="{FF2B5EF4-FFF2-40B4-BE49-F238E27FC236}">
                  <a16:creationId xmlns:a16="http://schemas.microsoft.com/office/drawing/2014/main" id="{2BE51EA9-483E-A5D9-0801-85E584DB85DF}"/>
                </a:ext>
              </a:extLst>
            </p:cNvPr>
            <p:cNvSpPr/>
            <p:nvPr/>
          </p:nvSpPr>
          <p:spPr>
            <a:xfrm>
              <a:off x="3293850" y="4413325"/>
              <a:ext cx="4800" cy="1400"/>
            </a:xfrm>
            <a:custGeom>
              <a:avLst/>
              <a:gdLst/>
              <a:ahLst/>
              <a:cxnLst/>
              <a:rect l="l" t="t" r="r" b="b"/>
              <a:pathLst>
                <a:path w="192" h="56" extrusionOk="0">
                  <a:moveTo>
                    <a:pt x="95" y="1"/>
                  </a:moveTo>
                  <a:cubicBezTo>
                    <a:pt x="69" y="1"/>
                    <a:pt x="30" y="1"/>
                    <a:pt x="1" y="27"/>
                  </a:cubicBezTo>
                  <a:cubicBezTo>
                    <a:pt x="1" y="27"/>
                    <a:pt x="1" y="40"/>
                    <a:pt x="14" y="40"/>
                  </a:cubicBezTo>
                  <a:lnTo>
                    <a:pt x="82" y="40"/>
                  </a:lnTo>
                  <a:cubicBezTo>
                    <a:pt x="111" y="40"/>
                    <a:pt x="150" y="56"/>
                    <a:pt x="176" y="56"/>
                  </a:cubicBezTo>
                  <a:cubicBezTo>
                    <a:pt x="192" y="40"/>
                    <a:pt x="192" y="14"/>
                    <a:pt x="176" y="14"/>
                  </a:cubicBezTo>
                  <a:cubicBezTo>
                    <a:pt x="150" y="1"/>
                    <a:pt x="124" y="1"/>
                    <a:pt x="95" y="1"/>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49" name="Google Shape;1692;p44">
              <a:extLst>
                <a:ext uri="{FF2B5EF4-FFF2-40B4-BE49-F238E27FC236}">
                  <a16:creationId xmlns:a16="http://schemas.microsoft.com/office/drawing/2014/main" id="{71133758-1C80-F99C-BBD1-D2B913A30E5E}"/>
                </a:ext>
              </a:extLst>
            </p:cNvPr>
            <p:cNvSpPr/>
            <p:nvPr/>
          </p:nvSpPr>
          <p:spPr>
            <a:xfrm>
              <a:off x="3302675" y="4412675"/>
              <a:ext cx="4725" cy="1950"/>
            </a:xfrm>
            <a:custGeom>
              <a:avLst/>
              <a:gdLst/>
              <a:ahLst/>
              <a:cxnLst/>
              <a:rect l="l" t="t" r="r" b="b"/>
              <a:pathLst>
                <a:path w="189" h="78" extrusionOk="0">
                  <a:moveTo>
                    <a:pt x="95" y="1"/>
                  </a:moveTo>
                  <a:cubicBezTo>
                    <a:pt x="66" y="14"/>
                    <a:pt x="40" y="14"/>
                    <a:pt x="27" y="27"/>
                  </a:cubicBezTo>
                  <a:cubicBezTo>
                    <a:pt x="1" y="27"/>
                    <a:pt x="1" y="66"/>
                    <a:pt x="27" y="66"/>
                  </a:cubicBezTo>
                  <a:cubicBezTo>
                    <a:pt x="40" y="74"/>
                    <a:pt x="50" y="78"/>
                    <a:pt x="60" y="78"/>
                  </a:cubicBezTo>
                  <a:cubicBezTo>
                    <a:pt x="70" y="78"/>
                    <a:pt x="80" y="74"/>
                    <a:pt x="95" y="66"/>
                  </a:cubicBezTo>
                  <a:cubicBezTo>
                    <a:pt x="134" y="66"/>
                    <a:pt x="163" y="66"/>
                    <a:pt x="176" y="40"/>
                  </a:cubicBezTo>
                  <a:cubicBezTo>
                    <a:pt x="189" y="27"/>
                    <a:pt x="176" y="14"/>
                    <a:pt x="163" y="1"/>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50" name="Google Shape;1693;p44">
              <a:extLst>
                <a:ext uri="{FF2B5EF4-FFF2-40B4-BE49-F238E27FC236}">
                  <a16:creationId xmlns:a16="http://schemas.microsoft.com/office/drawing/2014/main" id="{A4A077D9-085C-E0F9-5125-DAF3E5729B1A}"/>
                </a:ext>
              </a:extLst>
            </p:cNvPr>
            <p:cNvSpPr/>
            <p:nvPr/>
          </p:nvSpPr>
          <p:spPr>
            <a:xfrm>
              <a:off x="3311100" y="4411625"/>
              <a:ext cx="4075" cy="2050"/>
            </a:xfrm>
            <a:custGeom>
              <a:avLst/>
              <a:gdLst/>
              <a:ahLst/>
              <a:cxnLst/>
              <a:rect l="l" t="t" r="r" b="b"/>
              <a:pathLst>
                <a:path w="163" h="82" extrusionOk="0">
                  <a:moveTo>
                    <a:pt x="108" y="1"/>
                  </a:moveTo>
                  <a:cubicBezTo>
                    <a:pt x="82" y="14"/>
                    <a:pt x="40" y="43"/>
                    <a:pt x="14" y="56"/>
                  </a:cubicBezTo>
                  <a:cubicBezTo>
                    <a:pt x="1" y="69"/>
                    <a:pt x="1" y="82"/>
                    <a:pt x="14" y="82"/>
                  </a:cubicBezTo>
                  <a:cubicBezTo>
                    <a:pt x="53" y="69"/>
                    <a:pt x="95" y="56"/>
                    <a:pt x="121" y="43"/>
                  </a:cubicBezTo>
                  <a:cubicBezTo>
                    <a:pt x="163" y="43"/>
                    <a:pt x="150" y="1"/>
                    <a:pt x="108" y="1"/>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51" name="Google Shape;1694;p44">
              <a:extLst>
                <a:ext uri="{FF2B5EF4-FFF2-40B4-BE49-F238E27FC236}">
                  <a16:creationId xmlns:a16="http://schemas.microsoft.com/office/drawing/2014/main" id="{14715DA6-42B5-CBB3-4C16-7FC61E6B8C05}"/>
                </a:ext>
              </a:extLst>
            </p:cNvPr>
            <p:cNvSpPr/>
            <p:nvPr/>
          </p:nvSpPr>
          <p:spPr>
            <a:xfrm>
              <a:off x="3317825" y="4410500"/>
              <a:ext cx="5125" cy="1800"/>
            </a:xfrm>
            <a:custGeom>
              <a:avLst/>
              <a:gdLst/>
              <a:ahLst/>
              <a:cxnLst/>
              <a:rect l="l" t="t" r="r" b="b"/>
              <a:pathLst>
                <a:path w="205" h="72" extrusionOk="0">
                  <a:moveTo>
                    <a:pt x="149" y="0"/>
                  </a:moveTo>
                  <a:cubicBezTo>
                    <a:pt x="125" y="0"/>
                    <a:pt x="96" y="11"/>
                    <a:pt x="69" y="20"/>
                  </a:cubicBezTo>
                  <a:cubicBezTo>
                    <a:pt x="56" y="20"/>
                    <a:pt x="1" y="20"/>
                    <a:pt x="14" y="46"/>
                  </a:cubicBezTo>
                  <a:cubicBezTo>
                    <a:pt x="14" y="72"/>
                    <a:pt x="69" y="72"/>
                    <a:pt x="82" y="72"/>
                  </a:cubicBezTo>
                  <a:cubicBezTo>
                    <a:pt x="124" y="72"/>
                    <a:pt x="163" y="72"/>
                    <a:pt x="189" y="46"/>
                  </a:cubicBezTo>
                  <a:cubicBezTo>
                    <a:pt x="205" y="33"/>
                    <a:pt x="189" y="7"/>
                    <a:pt x="176" y="7"/>
                  </a:cubicBezTo>
                  <a:cubicBezTo>
                    <a:pt x="168" y="2"/>
                    <a:pt x="159" y="0"/>
                    <a:pt x="149" y="0"/>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52" name="Google Shape;1695;p44">
              <a:extLst>
                <a:ext uri="{FF2B5EF4-FFF2-40B4-BE49-F238E27FC236}">
                  <a16:creationId xmlns:a16="http://schemas.microsoft.com/office/drawing/2014/main" id="{326CE12E-18CB-9BA1-81B7-1AF6D7F9B676}"/>
                </a:ext>
              </a:extLst>
            </p:cNvPr>
            <p:cNvSpPr/>
            <p:nvPr/>
          </p:nvSpPr>
          <p:spPr>
            <a:xfrm>
              <a:off x="3324550" y="4408950"/>
              <a:ext cx="5125" cy="2050"/>
            </a:xfrm>
            <a:custGeom>
              <a:avLst/>
              <a:gdLst/>
              <a:ahLst/>
              <a:cxnLst/>
              <a:rect l="l" t="t" r="r" b="b"/>
              <a:pathLst>
                <a:path w="205" h="82" extrusionOk="0">
                  <a:moveTo>
                    <a:pt x="179" y="1"/>
                  </a:moveTo>
                  <a:cubicBezTo>
                    <a:pt x="150" y="1"/>
                    <a:pt x="124" y="1"/>
                    <a:pt x="98" y="14"/>
                  </a:cubicBezTo>
                  <a:cubicBezTo>
                    <a:pt x="69" y="27"/>
                    <a:pt x="56" y="40"/>
                    <a:pt x="30" y="40"/>
                  </a:cubicBezTo>
                  <a:cubicBezTo>
                    <a:pt x="1" y="53"/>
                    <a:pt x="17" y="82"/>
                    <a:pt x="43" y="82"/>
                  </a:cubicBezTo>
                  <a:cubicBezTo>
                    <a:pt x="82" y="69"/>
                    <a:pt x="137" y="53"/>
                    <a:pt x="192" y="40"/>
                  </a:cubicBezTo>
                  <a:cubicBezTo>
                    <a:pt x="205" y="27"/>
                    <a:pt x="205" y="1"/>
                    <a:pt x="179" y="1"/>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53" name="Google Shape;1696;p44">
              <a:extLst>
                <a:ext uri="{FF2B5EF4-FFF2-40B4-BE49-F238E27FC236}">
                  <a16:creationId xmlns:a16="http://schemas.microsoft.com/office/drawing/2014/main" id="{99E299AA-B7BF-1740-DECB-6562A4CE92ED}"/>
                </a:ext>
              </a:extLst>
            </p:cNvPr>
            <p:cNvSpPr/>
            <p:nvPr/>
          </p:nvSpPr>
          <p:spPr>
            <a:xfrm>
              <a:off x="3331350" y="4406500"/>
              <a:ext cx="5325" cy="2150"/>
            </a:xfrm>
            <a:custGeom>
              <a:avLst/>
              <a:gdLst/>
              <a:ahLst/>
              <a:cxnLst/>
              <a:rect l="l" t="t" r="r" b="b"/>
              <a:pathLst>
                <a:path w="213" h="86" extrusionOk="0">
                  <a:moveTo>
                    <a:pt x="197" y="0"/>
                  </a:moveTo>
                  <a:cubicBezTo>
                    <a:pt x="194" y="0"/>
                    <a:pt x="191" y="2"/>
                    <a:pt x="189" y="5"/>
                  </a:cubicBezTo>
                  <a:cubicBezTo>
                    <a:pt x="163" y="5"/>
                    <a:pt x="134" y="5"/>
                    <a:pt x="121" y="18"/>
                  </a:cubicBezTo>
                  <a:cubicBezTo>
                    <a:pt x="95" y="31"/>
                    <a:pt x="53" y="31"/>
                    <a:pt x="27" y="44"/>
                  </a:cubicBezTo>
                  <a:cubicBezTo>
                    <a:pt x="1" y="44"/>
                    <a:pt x="1" y="86"/>
                    <a:pt x="27" y="86"/>
                  </a:cubicBezTo>
                  <a:cubicBezTo>
                    <a:pt x="53" y="86"/>
                    <a:pt x="95" y="86"/>
                    <a:pt x="121" y="70"/>
                  </a:cubicBezTo>
                  <a:cubicBezTo>
                    <a:pt x="163" y="70"/>
                    <a:pt x="176" y="57"/>
                    <a:pt x="202" y="31"/>
                  </a:cubicBezTo>
                  <a:cubicBezTo>
                    <a:pt x="212" y="21"/>
                    <a:pt x="206" y="0"/>
                    <a:pt x="197" y="0"/>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54" name="Google Shape;1697;p44">
              <a:extLst>
                <a:ext uri="{FF2B5EF4-FFF2-40B4-BE49-F238E27FC236}">
                  <a16:creationId xmlns:a16="http://schemas.microsoft.com/office/drawing/2014/main" id="{B6A0D711-C0DD-876B-8C23-B76F4E84FAFF}"/>
                </a:ext>
              </a:extLst>
            </p:cNvPr>
            <p:cNvSpPr/>
            <p:nvPr/>
          </p:nvSpPr>
          <p:spPr>
            <a:xfrm>
              <a:off x="3338725" y="4403850"/>
              <a:ext cx="3750" cy="1725"/>
            </a:xfrm>
            <a:custGeom>
              <a:avLst/>
              <a:gdLst/>
              <a:ahLst/>
              <a:cxnLst/>
              <a:rect l="l" t="t" r="r" b="b"/>
              <a:pathLst>
                <a:path w="150" h="69" extrusionOk="0">
                  <a:moveTo>
                    <a:pt x="137" y="1"/>
                  </a:moveTo>
                  <a:cubicBezTo>
                    <a:pt x="98" y="1"/>
                    <a:pt x="56" y="30"/>
                    <a:pt x="17" y="43"/>
                  </a:cubicBezTo>
                  <a:cubicBezTo>
                    <a:pt x="1" y="56"/>
                    <a:pt x="1" y="69"/>
                    <a:pt x="17" y="69"/>
                  </a:cubicBezTo>
                  <a:cubicBezTo>
                    <a:pt x="56" y="56"/>
                    <a:pt x="98" y="43"/>
                    <a:pt x="137" y="30"/>
                  </a:cubicBezTo>
                  <a:cubicBezTo>
                    <a:pt x="150" y="14"/>
                    <a:pt x="150" y="1"/>
                    <a:pt x="137" y="1"/>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55" name="Google Shape;1698;p44">
              <a:extLst>
                <a:ext uri="{FF2B5EF4-FFF2-40B4-BE49-F238E27FC236}">
                  <a16:creationId xmlns:a16="http://schemas.microsoft.com/office/drawing/2014/main" id="{70033DC2-7337-667E-6F7D-73C50FE0EE25}"/>
                </a:ext>
              </a:extLst>
            </p:cNvPr>
            <p:cNvSpPr/>
            <p:nvPr/>
          </p:nvSpPr>
          <p:spPr>
            <a:xfrm>
              <a:off x="3344475" y="4401100"/>
              <a:ext cx="3950" cy="2125"/>
            </a:xfrm>
            <a:custGeom>
              <a:avLst/>
              <a:gdLst/>
              <a:ahLst/>
              <a:cxnLst/>
              <a:rect l="l" t="t" r="r" b="b"/>
              <a:pathLst>
                <a:path w="158" h="85" extrusionOk="0">
                  <a:moveTo>
                    <a:pt x="138" y="0"/>
                  </a:moveTo>
                  <a:cubicBezTo>
                    <a:pt x="134" y="0"/>
                    <a:pt x="129" y="1"/>
                    <a:pt x="124" y="4"/>
                  </a:cubicBezTo>
                  <a:cubicBezTo>
                    <a:pt x="95" y="17"/>
                    <a:pt x="56" y="30"/>
                    <a:pt x="14" y="59"/>
                  </a:cubicBezTo>
                  <a:cubicBezTo>
                    <a:pt x="1" y="59"/>
                    <a:pt x="14" y="85"/>
                    <a:pt x="30" y="85"/>
                  </a:cubicBezTo>
                  <a:cubicBezTo>
                    <a:pt x="69" y="59"/>
                    <a:pt x="111" y="43"/>
                    <a:pt x="137" y="17"/>
                  </a:cubicBezTo>
                  <a:cubicBezTo>
                    <a:pt x="158" y="17"/>
                    <a:pt x="153" y="0"/>
                    <a:pt x="138" y="0"/>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56" name="Google Shape;1699;p44">
              <a:extLst>
                <a:ext uri="{FF2B5EF4-FFF2-40B4-BE49-F238E27FC236}">
                  <a16:creationId xmlns:a16="http://schemas.microsoft.com/office/drawing/2014/main" id="{21877F5E-914B-787E-709A-A0125D64A499}"/>
                </a:ext>
              </a:extLst>
            </p:cNvPr>
            <p:cNvSpPr/>
            <p:nvPr/>
          </p:nvSpPr>
          <p:spPr>
            <a:xfrm>
              <a:off x="3352325" y="4398050"/>
              <a:ext cx="4250" cy="2550"/>
            </a:xfrm>
            <a:custGeom>
              <a:avLst/>
              <a:gdLst/>
              <a:ahLst/>
              <a:cxnLst/>
              <a:rect l="l" t="t" r="r" b="b"/>
              <a:pathLst>
                <a:path w="170" h="102" extrusionOk="0">
                  <a:moveTo>
                    <a:pt x="131" y="0"/>
                  </a:moveTo>
                  <a:cubicBezTo>
                    <a:pt x="128" y="0"/>
                    <a:pt x="124" y="1"/>
                    <a:pt x="121" y="3"/>
                  </a:cubicBezTo>
                  <a:cubicBezTo>
                    <a:pt x="79" y="19"/>
                    <a:pt x="53" y="32"/>
                    <a:pt x="24" y="45"/>
                  </a:cubicBezTo>
                  <a:cubicBezTo>
                    <a:pt x="0" y="56"/>
                    <a:pt x="8" y="102"/>
                    <a:pt x="41" y="102"/>
                  </a:cubicBezTo>
                  <a:cubicBezTo>
                    <a:pt x="44" y="102"/>
                    <a:pt x="49" y="101"/>
                    <a:pt x="53" y="100"/>
                  </a:cubicBezTo>
                  <a:cubicBezTo>
                    <a:pt x="79" y="84"/>
                    <a:pt x="105" y="58"/>
                    <a:pt x="147" y="45"/>
                  </a:cubicBezTo>
                  <a:cubicBezTo>
                    <a:pt x="169" y="34"/>
                    <a:pt x="153" y="0"/>
                    <a:pt x="131" y="0"/>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57" name="Google Shape;1700;p44">
              <a:extLst>
                <a:ext uri="{FF2B5EF4-FFF2-40B4-BE49-F238E27FC236}">
                  <a16:creationId xmlns:a16="http://schemas.microsoft.com/office/drawing/2014/main" id="{EB0CDEFC-5AC6-D2C0-1624-800666F9EE68}"/>
                </a:ext>
              </a:extLst>
            </p:cNvPr>
            <p:cNvSpPr/>
            <p:nvPr/>
          </p:nvSpPr>
          <p:spPr>
            <a:xfrm>
              <a:off x="3358025" y="4393650"/>
              <a:ext cx="4325" cy="2525"/>
            </a:xfrm>
            <a:custGeom>
              <a:avLst/>
              <a:gdLst/>
              <a:ahLst/>
              <a:cxnLst/>
              <a:rect l="l" t="t" r="r" b="b"/>
              <a:pathLst>
                <a:path w="173" h="101" extrusionOk="0">
                  <a:moveTo>
                    <a:pt x="136" y="0"/>
                  </a:moveTo>
                  <a:cubicBezTo>
                    <a:pt x="131" y="0"/>
                    <a:pt x="125" y="1"/>
                    <a:pt x="120" y="4"/>
                  </a:cubicBezTo>
                  <a:cubicBezTo>
                    <a:pt x="107" y="4"/>
                    <a:pt x="94" y="17"/>
                    <a:pt x="81" y="33"/>
                  </a:cubicBezTo>
                  <a:cubicBezTo>
                    <a:pt x="68" y="46"/>
                    <a:pt x="39" y="46"/>
                    <a:pt x="26" y="59"/>
                  </a:cubicBezTo>
                  <a:cubicBezTo>
                    <a:pt x="3" y="59"/>
                    <a:pt x="0" y="101"/>
                    <a:pt x="17" y="101"/>
                  </a:cubicBezTo>
                  <a:cubicBezTo>
                    <a:pt x="20" y="101"/>
                    <a:pt x="22" y="100"/>
                    <a:pt x="26" y="98"/>
                  </a:cubicBezTo>
                  <a:cubicBezTo>
                    <a:pt x="68" y="85"/>
                    <a:pt x="120" y="72"/>
                    <a:pt x="162" y="33"/>
                  </a:cubicBezTo>
                  <a:cubicBezTo>
                    <a:pt x="172" y="20"/>
                    <a:pt x="157" y="0"/>
                    <a:pt x="136" y="0"/>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58" name="Google Shape;1701;p44">
              <a:extLst>
                <a:ext uri="{FF2B5EF4-FFF2-40B4-BE49-F238E27FC236}">
                  <a16:creationId xmlns:a16="http://schemas.microsoft.com/office/drawing/2014/main" id="{E0C1B88A-4277-5D92-5B92-6AAE871D450F}"/>
                </a:ext>
              </a:extLst>
            </p:cNvPr>
            <p:cNvSpPr/>
            <p:nvPr/>
          </p:nvSpPr>
          <p:spPr>
            <a:xfrm>
              <a:off x="3348850" y="4399750"/>
              <a:ext cx="3325" cy="2100"/>
            </a:xfrm>
            <a:custGeom>
              <a:avLst/>
              <a:gdLst/>
              <a:ahLst/>
              <a:cxnLst/>
              <a:rect l="l" t="t" r="r" b="b"/>
              <a:pathLst>
                <a:path w="133" h="84" extrusionOk="0">
                  <a:moveTo>
                    <a:pt x="81" y="1"/>
                  </a:moveTo>
                  <a:cubicBezTo>
                    <a:pt x="77" y="1"/>
                    <a:pt x="73" y="1"/>
                    <a:pt x="69" y="3"/>
                  </a:cubicBezTo>
                  <a:lnTo>
                    <a:pt x="43" y="3"/>
                  </a:lnTo>
                  <a:lnTo>
                    <a:pt x="30" y="16"/>
                  </a:lnTo>
                  <a:cubicBezTo>
                    <a:pt x="17" y="16"/>
                    <a:pt x="1" y="45"/>
                    <a:pt x="17" y="58"/>
                  </a:cubicBezTo>
                  <a:cubicBezTo>
                    <a:pt x="17" y="71"/>
                    <a:pt x="30" y="84"/>
                    <a:pt x="43" y="84"/>
                  </a:cubicBezTo>
                  <a:cubicBezTo>
                    <a:pt x="69" y="84"/>
                    <a:pt x="82" y="71"/>
                    <a:pt x="98" y="58"/>
                  </a:cubicBezTo>
                  <a:cubicBezTo>
                    <a:pt x="133" y="46"/>
                    <a:pt x="116" y="1"/>
                    <a:pt x="81" y="1"/>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59" name="Google Shape;1702;p44">
              <a:extLst>
                <a:ext uri="{FF2B5EF4-FFF2-40B4-BE49-F238E27FC236}">
                  <a16:creationId xmlns:a16="http://schemas.microsoft.com/office/drawing/2014/main" id="{DEF6F8F9-43FD-CF4C-C55D-E723F2781761}"/>
                </a:ext>
              </a:extLst>
            </p:cNvPr>
            <p:cNvSpPr/>
            <p:nvPr/>
          </p:nvSpPr>
          <p:spPr>
            <a:xfrm>
              <a:off x="3317175" y="4267850"/>
              <a:ext cx="84750" cy="83050"/>
            </a:xfrm>
            <a:custGeom>
              <a:avLst/>
              <a:gdLst/>
              <a:ahLst/>
              <a:cxnLst/>
              <a:rect l="l" t="t" r="r" b="b"/>
              <a:pathLst>
                <a:path w="3390" h="3322" extrusionOk="0">
                  <a:moveTo>
                    <a:pt x="526" y="1"/>
                  </a:moveTo>
                  <a:lnTo>
                    <a:pt x="1" y="1135"/>
                  </a:lnTo>
                  <a:cubicBezTo>
                    <a:pt x="1" y="1135"/>
                    <a:pt x="730" y="2133"/>
                    <a:pt x="1689" y="2554"/>
                  </a:cubicBezTo>
                  <a:cubicBezTo>
                    <a:pt x="1689" y="2554"/>
                    <a:pt x="1984" y="3241"/>
                    <a:pt x="2133" y="3309"/>
                  </a:cubicBezTo>
                  <a:cubicBezTo>
                    <a:pt x="2148" y="3317"/>
                    <a:pt x="2162" y="3321"/>
                    <a:pt x="2173" y="3321"/>
                  </a:cubicBezTo>
                  <a:cubicBezTo>
                    <a:pt x="2271" y="3321"/>
                    <a:pt x="2225" y="3029"/>
                    <a:pt x="2214" y="2823"/>
                  </a:cubicBezTo>
                  <a:lnTo>
                    <a:pt x="2214" y="2823"/>
                  </a:lnTo>
                  <a:cubicBezTo>
                    <a:pt x="2214" y="2823"/>
                    <a:pt x="2618" y="2990"/>
                    <a:pt x="2945" y="2990"/>
                  </a:cubicBezTo>
                  <a:cubicBezTo>
                    <a:pt x="2976" y="2990"/>
                    <a:pt x="3007" y="2988"/>
                    <a:pt x="3037" y="2985"/>
                  </a:cubicBezTo>
                  <a:cubicBezTo>
                    <a:pt x="3173" y="2972"/>
                    <a:pt x="2483" y="2593"/>
                    <a:pt x="2483" y="2593"/>
                  </a:cubicBezTo>
                  <a:lnTo>
                    <a:pt x="2483" y="2593"/>
                  </a:lnTo>
                  <a:cubicBezTo>
                    <a:pt x="2483" y="2593"/>
                    <a:pt x="2901" y="2756"/>
                    <a:pt x="3133" y="2756"/>
                  </a:cubicBezTo>
                  <a:cubicBezTo>
                    <a:pt x="3185" y="2756"/>
                    <a:pt x="3227" y="2748"/>
                    <a:pt x="3254" y="2729"/>
                  </a:cubicBezTo>
                  <a:cubicBezTo>
                    <a:pt x="3390" y="2606"/>
                    <a:pt x="2619" y="2363"/>
                    <a:pt x="2619" y="2363"/>
                  </a:cubicBezTo>
                  <a:cubicBezTo>
                    <a:pt x="2619" y="2363"/>
                    <a:pt x="2943" y="2149"/>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B256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60" name="Google Shape;1703;p44">
              <a:extLst>
                <a:ext uri="{FF2B5EF4-FFF2-40B4-BE49-F238E27FC236}">
                  <a16:creationId xmlns:a16="http://schemas.microsoft.com/office/drawing/2014/main" id="{64161C1A-5A31-DAE3-6B3A-9210C1746120}"/>
                </a:ext>
              </a:extLst>
            </p:cNvPr>
            <p:cNvSpPr/>
            <p:nvPr/>
          </p:nvSpPr>
          <p:spPr>
            <a:xfrm>
              <a:off x="3317175" y="4267850"/>
              <a:ext cx="72600" cy="59300"/>
            </a:xfrm>
            <a:custGeom>
              <a:avLst/>
              <a:gdLst/>
              <a:ahLst/>
              <a:cxnLst/>
              <a:rect l="l" t="t" r="r" b="b"/>
              <a:pathLst>
                <a:path w="2904" h="2372" extrusionOk="0">
                  <a:moveTo>
                    <a:pt x="526" y="1"/>
                  </a:moveTo>
                  <a:lnTo>
                    <a:pt x="1" y="1135"/>
                  </a:lnTo>
                  <a:cubicBezTo>
                    <a:pt x="1" y="1135"/>
                    <a:pt x="82" y="1258"/>
                    <a:pt x="231" y="1420"/>
                  </a:cubicBezTo>
                  <a:cubicBezTo>
                    <a:pt x="364" y="1404"/>
                    <a:pt x="500" y="1378"/>
                    <a:pt x="636" y="1352"/>
                  </a:cubicBezTo>
                  <a:cubicBezTo>
                    <a:pt x="667" y="1347"/>
                    <a:pt x="697" y="1345"/>
                    <a:pt x="724" y="1345"/>
                  </a:cubicBezTo>
                  <a:cubicBezTo>
                    <a:pt x="937" y="1345"/>
                    <a:pt x="1066" y="1479"/>
                    <a:pt x="1255" y="1634"/>
                  </a:cubicBezTo>
                  <a:cubicBezTo>
                    <a:pt x="1459" y="1809"/>
                    <a:pt x="1621" y="2013"/>
                    <a:pt x="1835" y="2188"/>
                  </a:cubicBezTo>
                  <a:cubicBezTo>
                    <a:pt x="1952" y="2269"/>
                    <a:pt x="2059" y="2371"/>
                    <a:pt x="2199" y="2371"/>
                  </a:cubicBezTo>
                  <a:cubicBezTo>
                    <a:pt x="2221" y="2371"/>
                    <a:pt x="2245" y="2369"/>
                    <a:pt x="2269" y="2363"/>
                  </a:cubicBezTo>
                  <a:cubicBezTo>
                    <a:pt x="2470" y="2324"/>
                    <a:pt x="2538" y="2175"/>
                    <a:pt x="2904" y="2052"/>
                  </a:cubicBezTo>
                  <a:cubicBezTo>
                    <a:pt x="2899" y="2040"/>
                    <a:pt x="2885" y="2035"/>
                    <a:pt x="2865" y="2035"/>
                  </a:cubicBezTo>
                  <a:cubicBezTo>
                    <a:pt x="2723" y="2035"/>
                    <a:pt x="2256" y="2295"/>
                    <a:pt x="2256" y="2295"/>
                  </a:cubicBezTo>
                  <a:cubicBezTo>
                    <a:pt x="2256" y="2295"/>
                    <a:pt x="892" y="623"/>
                    <a:pt x="526" y="1"/>
                  </a:cubicBezTo>
                  <a:close/>
                </a:path>
              </a:pathLst>
            </a:custGeom>
            <a:solidFill>
              <a:srgbClr val="91362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61" name="Google Shape;1704;p44">
              <a:extLst>
                <a:ext uri="{FF2B5EF4-FFF2-40B4-BE49-F238E27FC236}">
                  <a16:creationId xmlns:a16="http://schemas.microsoft.com/office/drawing/2014/main" id="{76B69561-F019-5C04-AA8C-7F6F7BED3ACE}"/>
                </a:ext>
              </a:extLst>
            </p:cNvPr>
            <p:cNvSpPr/>
            <p:nvPr/>
          </p:nvSpPr>
          <p:spPr>
            <a:xfrm>
              <a:off x="3372825" y="4333475"/>
              <a:ext cx="2225" cy="1550"/>
            </a:xfrm>
            <a:custGeom>
              <a:avLst/>
              <a:gdLst/>
              <a:ahLst/>
              <a:cxnLst/>
              <a:rect l="l" t="t" r="r" b="b"/>
              <a:pathLst>
                <a:path w="89" h="62" extrusionOk="0">
                  <a:moveTo>
                    <a:pt x="55" y="0"/>
                  </a:moveTo>
                  <a:cubicBezTo>
                    <a:pt x="51" y="0"/>
                    <a:pt x="46" y="3"/>
                    <a:pt x="43" y="10"/>
                  </a:cubicBezTo>
                  <a:cubicBezTo>
                    <a:pt x="30" y="23"/>
                    <a:pt x="30" y="23"/>
                    <a:pt x="14" y="23"/>
                  </a:cubicBezTo>
                  <a:cubicBezTo>
                    <a:pt x="1" y="36"/>
                    <a:pt x="1" y="49"/>
                    <a:pt x="14" y="62"/>
                  </a:cubicBezTo>
                  <a:cubicBezTo>
                    <a:pt x="43" y="62"/>
                    <a:pt x="56" y="49"/>
                    <a:pt x="69" y="49"/>
                  </a:cubicBezTo>
                  <a:cubicBezTo>
                    <a:pt x="89" y="29"/>
                    <a:pt x="71" y="0"/>
                    <a:pt x="55" y="0"/>
                  </a:cubicBezTo>
                  <a:close/>
                </a:path>
              </a:pathLst>
            </a:custGeom>
            <a:solidFill>
              <a:srgbClr val="91362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62" name="Google Shape;1705;p44">
              <a:extLst>
                <a:ext uri="{FF2B5EF4-FFF2-40B4-BE49-F238E27FC236}">
                  <a16:creationId xmlns:a16="http://schemas.microsoft.com/office/drawing/2014/main" id="{26D3DA13-B0F7-ACE8-50F4-506F81099139}"/>
                </a:ext>
              </a:extLst>
            </p:cNvPr>
            <p:cNvSpPr/>
            <p:nvPr/>
          </p:nvSpPr>
          <p:spPr>
            <a:xfrm>
              <a:off x="3378575" y="4328150"/>
              <a:ext cx="1650" cy="1525"/>
            </a:xfrm>
            <a:custGeom>
              <a:avLst/>
              <a:gdLst/>
              <a:ahLst/>
              <a:cxnLst/>
              <a:rect l="l" t="t" r="r" b="b"/>
              <a:pathLst>
                <a:path w="66" h="61" extrusionOk="0">
                  <a:moveTo>
                    <a:pt x="42" y="0"/>
                  </a:moveTo>
                  <a:cubicBezTo>
                    <a:pt x="37" y="0"/>
                    <a:pt x="31" y="2"/>
                    <a:pt x="27" y="6"/>
                  </a:cubicBezTo>
                  <a:cubicBezTo>
                    <a:pt x="27" y="19"/>
                    <a:pt x="14" y="19"/>
                    <a:pt x="14" y="32"/>
                  </a:cubicBezTo>
                  <a:cubicBezTo>
                    <a:pt x="14" y="32"/>
                    <a:pt x="14" y="45"/>
                    <a:pt x="1" y="45"/>
                  </a:cubicBezTo>
                  <a:lnTo>
                    <a:pt x="1" y="61"/>
                  </a:lnTo>
                  <a:cubicBezTo>
                    <a:pt x="27" y="61"/>
                    <a:pt x="56" y="45"/>
                    <a:pt x="56" y="19"/>
                  </a:cubicBezTo>
                  <a:cubicBezTo>
                    <a:pt x="65" y="10"/>
                    <a:pt x="55" y="0"/>
                    <a:pt x="42" y="0"/>
                  </a:cubicBezTo>
                  <a:close/>
                </a:path>
              </a:pathLst>
            </a:custGeom>
            <a:solidFill>
              <a:srgbClr val="91362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63" name="Google Shape;1706;p44">
              <a:extLst>
                <a:ext uri="{FF2B5EF4-FFF2-40B4-BE49-F238E27FC236}">
                  <a16:creationId xmlns:a16="http://schemas.microsoft.com/office/drawing/2014/main" id="{760DC40E-49B0-62FF-4AEC-E9234CB5DC4A}"/>
                </a:ext>
              </a:extLst>
            </p:cNvPr>
            <p:cNvSpPr/>
            <p:nvPr/>
          </p:nvSpPr>
          <p:spPr>
            <a:xfrm>
              <a:off x="3297575" y="4250950"/>
              <a:ext cx="43200" cy="51350"/>
            </a:xfrm>
            <a:custGeom>
              <a:avLst/>
              <a:gdLst/>
              <a:ahLst/>
              <a:cxnLst/>
              <a:rect l="l" t="t" r="r" b="b"/>
              <a:pathLst>
                <a:path w="1728" h="2054" extrusionOk="0">
                  <a:moveTo>
                    <a:pt x="467" y="1"/>
                  </a:moveTo>
                  <a:cubicBezTo>
                    <a:pt x="411" y="1"/>
                    <a:pt x="359" y="14"/>
                    <a:pt x="312" y="42"/>
                  </a:cubicBezTo>
                  <a:cubicBezTo>
                    <a:pt x="1" y="246"/>
                    <a:pt x="205" y="1124"/>
                    <a:pt x="785" y="2054"/>
                  </a:cubicBezTo>
                  <a:cubicBezTo>
                    <a:pt x="999" y="2054"/>
                    <a:pt x="1728" y="1513"/>
                    <a:pt x="1728" y="1027"/>
                  </a:cubicBezTo>
                  <a:cubicBezTo>
                    <a:pt x="1728" y="1027"/>
                    <a:pt x="964" y="1"/>
                    <a:pt x="467"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64" name="Google Shape;1707;p44">
              <a:extLst>
                <a:ext uri="{FF2B5EF4-FFF2-40B4-BE49-F238E27FC236}">
                  <a16:creationId xmlns:a16="http://schemas.microsoft.com/office/drawing/2014/main" id="{5BD78071-92C4-4F15-5CAA-B05CA3CDC46B}"/>
                </a:ext>
              </a:extLst>
            </p:cNvPr>
            <p:cNvSpPr/>
            <p:nvPr/>
          </p:nvSpPr>
          <p:spPr>
            <a:xfrm>
              <a:off x="3314100" y="4251975"/>
              <a:ext cx="26675" cy="44575"/>
            </a:xfrm>
            <a:custGeom>
              <a:avLst/>
              <a:gdLst/>
              <a:ahLst/>
              <a:cxnLst/>
              <a:rect l="l" t="t" r="r" b="b"/>
              <a:pathLst>
                <a:path w="1067" h="1783" extrusionOk="0">
                  <a:moveTo>
                    <a:pt x="1" y="1"/>
                  </a:moveTo>
                  <a:lnTo>
                    <a:pt x="1" y="1"/>
                  </a:lnTo>
                  <a:cubicBezTo>
                    <a:pt x="338" y="529"/>
                    <a:pt x="542" y="1164"/>
                    <a:pt x="555" y="1783"/>
                  </a:cubicBezTo>
                  <a:cubicBezTo>
                    <a:pt x="811" y="1582"/>
                    <a:pt x="1067" y="1271"/>
                    <a:pt x="1067" y="986"/>
                  </a:cubicBezTo>
                  <a:cubicBezTo>
                    <a:pt x="1067" y="986"/>
                    <a:pt x="474" y="192"/>
                    <a:pt x="1" y="1"/>
                  </a:cubicBezTo>
                  <a:close/>
                </a:path>
              </a:pathLst>
            </a:custGeom>
            <a:solidFill>
              <a:srgbClr val="F4F1E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65" name="Google Shape;1708;p44">
              <a:extLst>
                <a:ext uri="{FF2B5EF4-FFF2-40B4-BE49-F238E27FC236}">
                  <a16:creationId xmlns:a16="http://schemas.microsoft.com/office/drawing/2014/main" id="{4D34BA5A-EE1D-29A5-FFB9-63648C71C8AA}"/>
                </a:ext>
              </a:extLst>
            </p:cNvPr>
            <p:cNvSpPr/>
            <p:nvPr/>
          </p:nvSpPr>
          <p:spPr>
            <a:xfrm>
              <a:off x="3200050" y="4170975"/>
              <a:ext cx="31775" cy="34225"/>
            </a:xfrm>
            <a:custGeom>
              <a:avLst/>
              <a:gdLst/>
              <a:ahLst/>
              <a:cxnLst/>
              <a:rect l="l" t="t" r="r" b="b"/>
              <a:pathLst>
                <a:path w="1271" h="1369" extrusionOk="0">
                  <a:moveTo>
                    <a:pt x="597" y="1"/>
                  </a:moveTo>
                  <a:cubicBezTo>
                    <a:pt x="592" y="1"/>
                    <a:pt x="586" y="1"/>
                    <a:pt x="581" y="1"/>
                  </a:cubicBezTo>
                  <a:cubicBezTo>
                    <a:pt x="231" y="14"/>
                    <a:pt x="1" y="798"/>
                    <a:pt x="393" y="1164"/>
                  </a:cubicBezTo>
                  <a:cubicBezTo>
                    <a:pt x="552" y="1323"/>
                    <a:pt x="734" y="1369"/>
                    <a:pt x="890" y="1369"/>
                  </a:cubicBezTo>
                  <a:cubicBezTo>
                    <a:pt x="1104" y="1369"/>
                    <a:pt x="1271" y="1284"/>
                    <a:pt x="1271" y="1284"/>
                  </a:cubicBezTo>
                  <a:lnTo>
                    <a:pt x="1135" y="419"/>
                  </a:lnTo>
                  <a:cubicBezTo>
                    <a:pt x="1135" y="419"/>
                    <a:pt x="952" y="1"/>
                    <a:pt x="597" y="1"/>
                  </a:cubicBezTo>
                  <a:close/>
                </a:path>
              </a:pathLst>
            </a:custGeom>
            <a:solidFill>
              <a:srgbClr val="B256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66" name="Google Shape;1709;p44">
              <a:extLst>
                <a:ext uri="{FF2B5EF4-FFF2-40B4-BE49-F238E27FC236}">
                  <a16:creationId xmlns:a16="http://schemas.microsoft.com/office/drawing/2014/main" id="{8FBAEA66-B3DA-1E13-AC34-4791843CBED0}"/>
                </a:ext>
              </a:extLst>
            </p:cNvPr>
            <p:cNvSpPr/>
            <p:nvPr/>
          </p:nvSpPr>
          <p:spPr>
            <a:xfrm>
              <a:off x="3215200" y="4170975"/>
              <a:ext cx="8125" cy="34125"/>
            </a:xfrm>
            <a:custGeom>
              <a:avLst/>
              <a:gdLst/>
              <a:ahLst/>
              <a:cxnLst/>
              <a:rect l="l" t="t" r="r" b="b"/>
              <a:pathLst>
                <a:path w="325" h="1365" extrusionOk="0">
                  <a:moveTo>
                    <a:pt x="1" y="1"/>
                  </a:moveTo>
                  <a:cubicBezTo>
                    <a:pt x="17" y="474"/>
                    <a:pt x="82" y="921"/>
                    <a:pt x="218" y="1365"/>
                  </a:cubicBezTo>
                  <a:lnTo>
                    <a:pt x="325" y="1365"/>
                  </a:lnTo>
                  <a:cubicBezTo>
                    <a:pt x="218" y="986"/>
                    <a:pt x="205" y="555"/>
                    <a:pt x="260" y="95"/>
                  </a:cubicBezTo>
                  <a:cubicBezTo>
                    <a:pt x="192" y="43"/>
                    <a:pt x="98" y="1"/>
                    <a:pt x="1" y="1"/>
                  </a:cubicBezTo>
                  <a:close/>
                </a:path>
              </a:pathLst>
            </a:custGeom>
            <a:solidFill>
              <a:srgbClr val="A1463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67" name="Google Shape;1710;p44">
              <a:extLst>
                <a:ext uri="{FF2B5EF4-FFF2-40B4-BE49-F238E27FC236}">
                  <a16:creationId xmlns:a16="http://schemas.microsoft.com/office/drawing/2014/main" id="{E18E3D00-CF2C-18B0-0FFB-94EB13625B40}"/>
                </a:ext>
              </a:extLst>
            </p:cNvPr>
            <p:cNvSpPr/>
            <p:nvPr/>
          </p:nvSpPr>
          <p:spPr>
            <a:xfrm>
              <a:off x="3207200" y="4182750"/>
              <a:ext cx="15800" cy="17950"/>
            </a:xfrm>
            <a:custGeom>
              <a:avLst/>
              <a:gdLst/>
              <a:ahLst/>
              <a:cxnLst/>
              <a:rect l="l" t="t" r="r" b="b"/>
              <a:pathLst>
                <a:path w="632" h="718" extrusionOk="0">
                  <a:moveTo>
                    <a:pt x="29" y="0"/>
                  </a:moveTo>
                  <a:cubicBezTo>
                    <a:pt x="9" y="0"/>
                    <a:pt x="1" y="31"/>
                    <a:pt x="26" y="45"/>
                  </a:cubicBezTo>
                  <a:cubicBezTo>
                    <a:pt x="175" y="84"/>
                    <a:pt x="295" y="165"/>
                    <a:pt x="376" y="272"/>
                  </a:cubicBezTo>
                  <a:cubicBezTo>
                    <a:pt x="363" y="272"/>
                    <a:pt x="350" y="259"/>
                    <a:pt x="337" y="259"/>
                  </a:cubicBezTo>
                  <a:cubicBezTo>
                    <a:pt x="326" y="257"/>
                    <a:pt x="314" y="256"/>
                    <a:pt x="301" y="256"/>
                  </a:cubicBezTo>
                  <a:cubicBezTo>
                    <a:pt x="240" y="256"/>
                    <a:pt x="170" y="283"/>
                    <a:pt x="146" y="340"/>
                  </a:cubicBezTo>
                  <a:cubicBezTo>
                    <a:pt x="68" y="507"/>
                    <a:pt x="225" y="678"/>
                    <a:pt x="395" y="678"/>
                  </a:cubicBezTo>
                  <a:cubicBezTo>
                    <a:pt x="403" y="678"/>
                    <a:pt x="410" y="677"/>
                    <a:pt x="418" y="677"/>
                  </a:cubicBezTo>
                  <a:cubicBezTo>
                    <a:pt x="444" y="677"/>
                    <a:pt x="444" y="638"/>
                    <a:pt x="418" y="638"/>
                  </a:cubicBezTo>
                  <a:cubicBezTo>
                    <a:pt x="337" y="596"/>
                    <a:pt x="107" y="502"/>
                    <a:pt x="227" y="369"/>
                  </a:cubicBezTo>
                  <a:cubicBezTo>
                    <a:pt x="245" y="345"/>
                    <a:pt x="270" y="337"/>
                    <a:pt x="296" y="337"/>
                  </a:cubicBezTo>
                  <a:cubicBezTo>
                    <a:pt x="330" y="337"/>
                    <a:pt x="367" y="352"/>
                    <a:pt x="389" y="369"/>
                  </a:cubicBezTo>
                  <a:cubicBezTo>
                    <a:pt x="418" y="369"/>
                    <a:pt x="431" y="395"/>
                    <a:pt x="457" y="408"/>
                  </a:cubicBezTo>
                  <a:cubicBezTo>
                    <a:pt x="499" y="502"/>
                    <a:pt x="499" y="596"/>
                    <a:pt x="538" y="693"/>
                  </a:cubicBezTo>
                  <a:cubicBezTo>
                    <a:pt x="545" y="707"/>
                    <a:pt x="561" y="717"/>
                    <a:pt x="576" y="717"/>
                  </a:cubicBezTo>
                  <a:cubicBezTo>
                    <a:pt x="588" y="717"/>
                    <a:pt x="600" y="710"/>
                    <a:pt x="606" y="693"/>
                  </a:cubicBezTo>
                  <a:cubicBezTo>
                    <a:pt x="632" y="557"/>
                    <a:pt x="551" y="353"/>
                    <a:pt x="457" y="246"/>
                  </a:cubicBezTo>
                  <a:cubicBezTo>
                    <a:pt x="350" y="110"/>
                    <a:pt x="214" y="29"/>
                    <a:pt x="39" y="3"/>
                  </a:cubicBezTo>
                  <a:cubicBezTo>
                    <a:pt x="35" y="1"/>
                    <a:pt x="32" y="0"/>
                    <a:pt x="29" y="0"/>
                  </a:cubicBezTo>
                  <a:close/>
                </a:path>
              </a:pathLst>
            </a:custGeom>
            <a:solidFill>
              <a:srgbClr val="91362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68" name="Google Shape;1711;p44">
              <a:extLst>
                <a:ext uri="{FF2B5EF4-FFF2-40B4-BE49-F238E27FC236}">
                  <a16:creationId xmlns:a16="http://schemas.microsoft.com/office/drawing/2014/main" id="{BD5305A5-9731-41FD-1FB7-3B40A536FAF7}"/>
                </a:ext>
              </a:extLst>
            </p:cNvPr>
            <p:cNvSpPr/>
            <p:nvPr/>
          </p:nvSpPr>
          <p:spPr>
            <a:xfrm>
              <a:off x="3217225" y="4106900"/>
              <a:ext cx="127125" cy="133650"/>
            </a:xfrm>
            <a:custGeom>
              <a:avLst/>
              <a:gdLst/>
              <a:ahLst/>
              <a:cxnLst/>
              <a:rect l="l" t="t" r="r" b="b"/>
              <a:pathLst>
                <a:path w="5085" h="5346" extrusionOk="0">
                  <a:moveTo>
                    <a:pt x="2162" y="1"/>
                  </a:moveTo>
                  <a:cubicBezTo>
                    <a:pt x="2162" y="1"/>
                    <a:pt x="461" y="850"/>
                    <a:pt x="231" y="2269"/>
                  </a:cubicBezTo>
                  <a:cubicBezTo>
                    <a:pt x="1" y="3685"/>
                    <a:pt x="124" y="4968"/>
                    <a:pt x="2243" y="5305"/>
                  </a:cubicBezTo>
                  <a:cubicBezTo>
                    <a:pt x="2424" y="5332"/>
                    <a:pt x="2595" y="5346"/>
                    <a:pt x="2755" y="5346"/>
                  </a:cubicBezTo>
                  <a:cubicBezTo>
                    <a:pt x="4492" y="5346"/>
                    <a:pt x="5084" y="3808"/>
                    <a:pt x="4877" y="2065"/>
                  </a:cubicBezTo>
                  <a:cubicBezTo>
                    <a:pt x="4647" y="163"/>
                    <a:pt x="2162" y="1"/>
                    <a:pt x="2162" y="1"/>
                  </a:cubicBezTo>
                  <a:close/>
                </a:path>
              </a:pathLst>
            </a:custGeom>
            <a:solidFill>
              <a:srgbClr val="B256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69" name="Google Shape;1712;p44">
              <a:extLst>
                <a:ext uri="{FF2B5EF4-FFF2-40B4-BE49-F238E27FC236}">
                  <a16:creationId xmlns:a16="http://schemas.microsoft.com/office/drawing/2014/main" id="{4A36D824-A055-E091-1426-AFA97DB7459E}"/>
                </a:ext>
              </a:extLst>
            </p:cNvPr>
            <p:cNvSpPr/>
            <p:nvPr/>
          </p:nvSpPr>
          <p:spPr>
            <a:xfrm>
              <a:off x="3266225" y="4181425"/>
              <a:ext cx="7400" cy="4175"/>
            </a:xfrm>
            <a:custGeom>
              <a:avLst/>
              <a:gdLst/>
              <a:ahLst/>
              <a:cxnLst/>
              <a:rect l="l" t="t" r="r" b="b"/>
              <a:pathLst>
                <a:path w="296" h="167" extrusionOk="0">
                  <a:moveTo>
                    <a:pt x="176" y="1"/>
                  </a:moveTo>
                  <a:cubicBezTo>
                    <a:pt x="134" y="1"/>
                    <a:pt x="82" y="1"/>
                    <a:pt x="40" y="17"/>
                  </a:cubicBezTo>
                  <a:cubicBezTo>
                    <a:pt x="1" y="43"/>
                    <a:pt x="14" y="82"/>
                    <a:pt x="40" y="111"/>
                  </a:cubicBezTo>
                  <a:cubicBezTo>
                    <a:pt x="66" y="137"/>
                    <a:pt x="108" y="137"/>
                    <a:pt x="134" y="150"/>
                  </a:cubicBezTo>
                  <a:cubicBezTo>
                    <a:pt x="159" y="157"/>
                    <a:pt x="182" y="166"/>
                    <a:pt x="206" y="166"/>
                  </a:cubicBezTo>
                  <a:cubicBezTo>
                    <a:pt x="223" y="166"/>
                    <a:pt x="240" y="162"/>
                    <a:pt x="257" y="150"/>
                  </a:cubicBezTo>
                  <a:cubicBezTo>
                    <a:pt x="283" y="137"/>
                    <a:pt x="296" y="111"/>
                    <a:pt x="283" y="82"/>
                  </a:cubicBezTo>
                  <a:cubicBezTo>
                    <a:pt x="270" y="30"/>
                    <a:pt x="228" y="1"/>
                    <a:pt x="176" y="1"/>
                  </a:cubicBezTo>
                  <a:close/>
                </a:path>
              </a:pathLst>
            </a:custGeom>
            <a:solidFill>
              <a:srgbClr val="BA4C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70" name="Google Shape;1713;p44">
              <a:extLst>
                <a:ext uri="{FF2B5EF4-FFF2-40B4-BE49-F238E27FC236}">
                  <a16:creationId xmlns:a16="http://schemas.microsoft.com/office/drawing/2014/main" id="{95018A7F-6C06-9619-7707-575D22263B5F}"/>
                </a:ext>
              </a:extLst>
            </p:cNvPr>
            <p:cNvSpPr/>
            <p:nvPr/>
          </p:nvSpPr>
          <p:spPr>
            <a:xfrm>
              <a:off x="3300250" y="4172525"/>
              <a:ext cx="23675" cy="28925"/>
            </a:xfrm>
            <a:custGeom>
              <a:avLst/>
              <a:gdLst/>
              <a:ahLst/>
              <a:cxnLst/>
              <a:rect l="l" t="t" r="r" b="b"/>
              <a:pathLst>
                <a:path w="947" h="1157" extrusionOk="0">
                  <a:moveTo>
                    <a:pt x="334" y="0"/>
                  </a:moveTo>
                  <a:cubicBezTo>
                    <a:pt x="272" y="0"/>
                    <a:pt x="210" y="3"/>
                    <a:pt x="150" y="7"/>
                  </a:cubicBezTo>
                  <a:cubicBezTo>
                    <a:pt x="98" y="20"/>
                    <a:pt x="82" y="88"/>
                    <a:pt x="137" y="101"/>
                  </a:cubicBezTo>
                  <a:cubicBezTo>
                    <a:pt x="435" y="182"/>
                    <a:pt x="704" y="263"/>
                    <a:pt x="636" y="600"/>
                  </a:cubicBezTo>
                  <a:cubicBezTo>
                    <a:pt x="568" y="924"/>
                    <a:pt x="341" y="1060"/>
                    <a:pt x="30" y="1102"/>
                  </a:cubicBezTo>
                  <a:cubicBezTo>
                    <a:pt x="1" y="1102"/>
                    <a:pt x="1" y="1128"/>
                    <a:pt x="17" y="1128"/>
                  </a:cubicBezTo>
                  <a:cubicBezTo>
                    <a:pt x="90" y="1147"/>
                    <a:pt x="161" y="1157"/>
                    <a:pt x="229" y="1157"/>
                  </a:cubicBezTo>
                  <a:cubicBezTo>
                    <a:pt x="534" y="1157"/>
                    <a:pt x="772" y="968"/>
                    <a:pt x="892" y="668"/>
                  </a:cubicBezTo>
                  <a:cubicBezTo>
                    <a:pt x="947" y="506"/>
                    <a:pt x="947" y="276"/>
                    <a:pt x="811" y="156"/>
                  </a:cubicBezTo>
                  <a:cubicBezTo>
                    <a:pt x="682" y="27"/>
                    <a:pt x="509" y="0"/>
                    <a:pt x="334" y="0"/>
                  </a:cubicBezTo>
                  <a:close/>
                </a:path>
              </a:pathLst>
            </a:custGeom>
            <a:solidFill>
              <a:srgbClr val="91362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71" name="Google Shape;1714;p44">
              <a:extLst>
                <a:ext uri="{FF2B5EF4-FFF2-40B4-BE49-F238E27FC236}">
                  <a16:creationId xmlns:a16="http://schemas.microsoft.com/office/drawing/2014/main" id="{217251C5-1678-1BCA-E52B-B6C3267DFDC3}"/>
                </a:ext>
              </a:extLst>
            </p:cNvPr>
            <p:cNvSpPr/>
            <p:nvPr/>
          </p:nvSpPr>
          <p:spPr>
            <a:xfrm>
              <a:off x="3235950" y="4158500"/>
              <a:ext cx="29900" cy="31200"/>
            </a:xfrm>
            <a:custGeom>
              <a:avLst/>
              <a:gdLst/>
              <a:ahLst/>
              <a:cxnLst/>
              <a:rect l="l" t="t" r="r" b="b"/>
              <a:pathLst>
                <a:path w="1196" h="1248" extrusionOk="0">
                  <a:moveTo>
                    <a:pt x="360" y="1"/>
                  </a:moveTo>
                  <a:cubicBezTo>
                    <a:pt x="347" y="1"/>
                    <a:pt x="334" y="27"/>
                    <a:pt x="347" y="43"/>
                  </a:cubicBezTo>
                  <a:cubicBezTo>
                    <a:pt x="564" y="218"/>
                    <a:pt x="846" y="393"/>
                    <a:pt x="859" y="704"/>
                  </a:cubicBezTo>
                  <a:cubicBezTo>
                    <a:pt x="859" y="866"/>
                    <a:pt x="765" y="999"/>
                    <a:pt x="629" y="1041"/>
                  </a:cubicBezTo>
                  <a:cubicBezTo>
                    <a:pt x="601" y="1051"/>
                    <a:pt x="573" y="1055"/>
                    <a:pt x="545" y="1055"/>
                  </a:cubicBezTo>
                  <a:cubicBezTo>
                    <a:pt x="388" y="1055"/>
                    <a:pt x="240" y="914"/>
                    <a:pt x="91" y="892"/>
                  </a:cubicBezTo>
                  <a:cubicBezTo>
                    <a:pt x="85" y="891"/>
                    <a:pt x="80" y="890"/>
                    <a:pt x="75" y="890"/>
                  </a:cubicBezTo>
                  <a:cubicBezTo>
                    <a:pt x="19" y="890"/>
                    <a:pt x="0" y="951"/>
                    <a:pt x="36" y="999"/>
                  </a:cubicBezTo>
                  <a:cubicBezTo>
                    <a:pt x="168" y="1162"/>
                    <a:pt x="356" y="1247"/>
                    <a:pt x="537" y="1247"/>
                  </a:cubicBezTo>
                  <a:cubicBezTo>
                    <a:pt x="747" y="1247"/>
                    <a:pt x="947" y="1132"/>
                    <a:pt x="1034" y="892"/>
                  </a:cubicBezTo>
                  <a:cubicBezTo>
                    <a:pt x="1196" y="432"/>
                    <a:pt x="739" y="108"/>
                    <a:pt x="360" y="1"/>
                  </a:cubicBezTo>
                  <a:close/>
                </a:path>
              </a:pathLst>
            </a:custGeom>
            <a:solidFill>
              <a:srgbClr val="91362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72" name="Google Shape;1715;p44">
              <a:extLst>
                <a:ext uri="{FF2B5EF4-FFF2-40B4-BE49-F238E27FC236}">
                  <a16:creationId xmlns:a16="http://schemas.microsoft.com/office/drawing/2014/main" id="{F700DA7C-7C39-F794-95A2-9ADABF3818E2}"/>
                </a:ext>
              </a:extLst>
            </p:cNvPr>
            <p:cNvSpPr/>
            <p:nvPr/>
          </p:nvSpPr>
          <p:spPr>
            <a:xfrm>
              <a:off x="3261125" y="4212525"/>
              <a:ext cx="4725" cy="3750"/>
            </a:xfrm>
            <a:custGeom>
              <a:avLst/>
              <a:gdLst/>
              <a:ahLst/>
              <a:cxnLst/>
              <a:rect l="l" t="t" r="r" b="b"/>
              <a:pathLst>
                <a:path w="189" h="150" extrusionOk="0">
                  <a:moveTo>
                    <a:pt x="43" y="1"/>
                  </a:moveTo>
                  <a:cubicBezTo>
                    <a:pt x="14" y="1"/>
                    <a:pt x="1" y="27"/>
                    <a:pt x="14" y="53"/>
                  </a:cubicBezTo>
                  <a:cubicBezTo>
                    <a:pt x="27" y="69"/>
                    <a:pt x="56" y="82"/>
                    <a:pt x="69" y="95"/>
                  </a:cubicBezTo>
                  <a:cubicBezTo>
                    <a:pt x="82" y="121"/>
                    <a:pt x="82" y="150"/>
                    <a:pt x="108" y="150"/>
                  </a:cubicBezTo>
                  <a:cubicBezTo>
                    <a:pt x="124" y="150"/>
                    <a:pt x="137" y="150"/>
                    <a:pt x="150" y="134"/>
                  </a:cubicBezTo>
                  <a:cubicBezTo>
                    <a:pt x="189" y="82"/>
                    <a:pt x="95" y="14"/>
                    <a:pt x="43" y="1"/>
                  </a:cubicBezTo>
                  <a:close/>
                </a:path>
              </a:pathLst>
            </a:custGeom>
            <a:solidFill>
              <a:srgbClr val="BA4C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73" name="Google Shape;1716;p44">
              <a:extLst>
                <a:ext uri="{FF2B5EF4-FFF2-40B4-BE49-F238E27FC236}">
                  <a16:creationId xmlns:a16="http://schemas.microsoft.com/office/drawing/2014/main" id="{16F26E83-241D-5FC6-AF2D-FFD4FD153EA6}"/>
                </a:ext>
              </a:extLst>
            </p:cNvPr>
            <p:cNvSpPr/>
            <p:nvPr/>
          </p:nvSpPr>
          <p:spPr>
            <a:xfrm>
              <a:off x="3296925" y="4194225"/>
              <a:ext cx="27650" cy="21350"/>
            </a:xfrm>
            <a:custGeom>
              <a:avLst/>
              <a:gdLst/>
              <a:ahLst/>
              <a:cxnLst/>
              <a:rect l="l" t="t" r="r" b="b"/>
              <a:pathLst>
                <a:path w="1106" h="854" extrusionOk="0">
                  <a:moveTo>
                    <a:pt x="633" y="1"/>
                  </a:moveTo>
                  <a:cubicBezTo>
                    <a:pt x="523" y="1"/>
                    <a:pt x="415" y="28"/>
                    <a:pt x="325" y="85"/>
                  </a:cubicBezTo>
                  <a:cubicBezTo>
                    <a:pt x="121" y="218"/>
                    <a:pt x="1" y="516"/>
                    <a:pt x="202" y="720"/>
                  </a:cubicBezTo>
                  <a:cubicBezTo>
                    <a:pt x="295" y="811"/>
                    <a:pt x="418" y="853"/>
                    <a:pt x="544" y="853"/>
                  </a:cubicBezTo>
                  <a:cubicBezTo>
                    <a:pt x="602" y="853"/>
                    <a:pt x="661" y="844"/>
                    <a:pt x="717" y="827"/>
                  </a:cubicBezTo>
                  <a:cubicBezTo>
                    <a:pt x="798" y="801"/>
                    <a:pt x="879" y="759"/>
                    <a:pt x="944" y="691"/>
                  </a:cubicBezTo>
                  <a:cubicBezTo>
                    <a:pt x="1041" y="597"/>
                    <a:pt x="1106" y="477"/>
                    <a:pt x="1093" y="328"/>
                  </a:cubicBezTo>
                  <a:cubicBezTo>
                    <a:pt x="1080" y="218"/>
                    <a:pt x="1012" y="124"/>
                    <a:pt x="931" y="72"/>
                  </a:cubicBezTo>
                  <a:cubicBezTo>
                    <a:pt x="840" y="25"/>
                    <a:pt x="736" y="1"/>
                    <a:pt x="633" y="1"/>
                  </a:cubicBezTo>
                  <a:close/>
                </a:path>
              </a:pathLst>
            </a:custGeom>
            <a:solidFill>
              <a:srgbClr val="991D1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74" name="Google Shape;1717;p44">
              <a:extLst>
                <a:ext uri="{FF2B5EF4-FFF2-40B4-BE49-F238E27FC236}">
                  <a16:creationId xmlns:a16="http://schemas.microsoft.com/office/drawing/2014/main" id="{81C04C69-172D-27D5-C140-B8E31F34D13F}"/>
                </a:ext>
              </a:extLst>
            </p:cNvPr>
            <p:cNvSpPr/>
            <p:nvPr/>
          </p:nvSpPr>
          <p:spPr>
            <a:xfrm>
              <a:off x="3216575" y="4178525"/>
              <a:ext cx="27000" cy="22250"/>
            </a:xfrm>
            <a:custGeom>
              <a:avLst/>
              <a:gdLst/>
              <a:ahLst/>
              <a:cxnLst/>
              <a:rect l="l" t="t" r="r" b="b"/>
              <a:pathLst>
                <a:path w="1080" h="890" extrusionOk="0">
                  <a:moveTo>
                    <a:pt x="461" y="1"/>
                  </a:moveTo>
                  <a:cubicBezTo>
                    <a:pt x="326" y="1"/>
                    <a:pt x="195" y="51"/>
                    <a:pt x="124" y="185"/>
                  </a:cubicBezTo>
                  <a:cubicBezTo>
                    <a:pt x="1" y="402"/>
                    <a:pt x="124" y="645"/>
                    <a:pt x="299" y="781"/>
                  </a:cubicBezTo>
                  <a:cubicBezTo>
                    <a:pt x="395" y="847"/>
                    <a:pt x="516" y="889"/>
                    <a:pt x="634" y="889"/>
                  </a:cubicBezTo>
                  <a:cubicBezTo>
                    <a:pt x="731" y="889"/>
                    <a:pt x="826" y="861"/>
                    <a:pt x="905" y="794"/>
                  </a:cubicBezTo>
                  <a:cubicBezTo>
                    <a:pt x="1080" y="632"/>
                    <a:pt x="1080" y="334"/>
                    <a:pt x="905" y="185"/>
                  </a:cubicBezTo>
                  <a:cubicBezTo>
                    <a:pt x="879" y="159"/>
                    <a:pt x="853" y="146"/>
                    <a:pt x="824" y="117"/>
                  </a:cubicBezTo>
                  <a:cubicBezTo>
                    <a:pt x="811" y="104"/>
                    <a:pt x="798" y="91"/>
                    <a:pt x="772" y="91"/>
                  </a:cubicBezTo>
                  <a:lnTo>
                    <a:pt x="756" y="78"/>
                  </a:lnTo>
                  <a:cubicBezTo>
                    <a:pt x="730" y="65"/>
                    <a:pt x="704" y="52"/>
                    <a:pt x="662" y="36"/>
                  </a:cubicBezTo>
                  <a:cubicBezTo>
                    <a:pt x="599" y="14"/>
                    <a:pt x="529" y="1"/>
                    <a:pt x="461" y="1"/>
                  </a:cubicBezTo>
                  <a:close/>
                </a:path>
              </a:pathLst>
            </a:custGeom>
            <a:solidFill>
              <a:srgbClr val="991D1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75" name="Google Shape;1718;p44">
              <a:extLst>
                <a:ext uri="{FF2B5EF4-FFF2-40B4-BE49-F238E27FC236}">
                  <a16:creationId xmlns:a16="http://schemas.microsoft.com/office/drawing/2014/main" id="{C0D5C236-77B0-8CB1-4666-965B3C7CC475}"/>
                </a:ext>
              </a:extLst>
            </p:cNvPr>
            <p:cNvSpPr/>
            <p:nvPr/>
          </p:nvSpPr>
          <p:spPr>
            <a:xfrm>
              <a:off x="3243275" y="4137900"/>
              <a:ext cx="16850" cy="5575"/>
            </a:xfrm>
            <a:custGeom>
              <a:avLst/>
              <a:gdLst/>
              <a:ahLst/>
              <a:cxnLst/>
              <a:rect l="l" t="t" r="r" b="b"/>
              <a:pathLst>
                <a:path w="674" h="223" extrusionOk="0">
                  <a:moveTo>
                    <a:pt x="318" y="0"/>
                  </a:moveTo>
                  <a:cubicBezTo>
                    <a:pt x="208" y="0"/>
                    <a:pt x="96" y="38"/>
                    <a:pt x="12" y="109"/>
                  </a:cubicBezTo>
                  <a:cubicBezTo>
                    <a:pt x="0" y="120"/>
                    <a:pt x="21" y="153"/>
                    <a:pt x="35" y="153"/>
                  </a:cubicBezTo>
                  <a:cubicBezTo>
                    <a:pt x="37" y="153"/>
                    <a:pt x="39" y="153"/>
                    <a:pt x="41" y="151"/>
                  </a:cubicBezTo>
                  <a:cubicBezTo>
                    <a:pt x="115" y="97"/>
                    <a:pt x="198" y="73"/>
                    <a:pt x="281" y="73"/>
                  </a:cubicBezTo>
                  <a:cubicBezTo>
                    <a:pt x="408" y="73"/>
                    <a:pt x="536" y="129"/>
                    <a:pt x="634" y="219"/>
                  </a:cubicBezTo>
                  <a:cubicBezTo>
                    <a:pt x="636" y="221"/>
                    <a:pt x="639" y="222"/>
                    <a:pt x="642" y="222"/>
                  </a:cubicBezTo>
                  <a:cubicBezTo>
                    <a:pt x="656" y="222"/>
                    <a:pt x="673" y="200"/>
                    <a:pt x="660" y="190"/>
                  </a:cubicBezTo>
                  <a:cubicBezTo>
                    <a:pt x="593" y="61"/>
                    <a:pt x="457" y="0"/>
                    <a:pt x="318" y="0"/>
                  </a:cubicBezTo>
                  <a:close/>
                </a:path>
              </a:pathLst>
            </a:custGeom>
            <a:solidFill>
              <a:srgbClr val="200A0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76" name="Google Shape;1719;p44">
              <a:extLst>
                <a:ext uri="{FF2B5EF4-FFF2-40B4-BE49-F238E27FC236}">
                  <a16:creationId xmlns:a16="http://schemas.microsoft.com/office/drawing/2014/main" id="{3E551FB8-794B-12DE-FBF0-68FB8F0396A5}"/>
                </a:ext>
              </a:extLst>
            </p:cNvPr>
            <p:cNvSpPr/>
            <p:nvPr/>
          </p:nvSpPr>
          <p:spPr>
            <a:xfrm>
              <a:off x="3300975" y="4149125"/>
              <a:ext cx="16800" cy="6850"/>
            </a:xfrm>
            <a:custGeom>
              <a:avLst/>
              <a:gdLst/>
              <a:ahLst/>
              <a:cxnLst/>
              <a:rect l="l" t="t" r="r" b="b"/>
              <a:pathLst>
                <a:path w="672" h="274" extrusionOk="0">
                  <a:moveTo>
                    <a:pt x="254" y="0"/>
                  </a:moveTo>
                  <a:cubicBezTo>
                    <a:pt x="174" y="0"/>
                    <a:pt x="95" y="24"/>
                    <a:pt x="27" y="78"/>
                  </a:cubicBezTo>
                  <a:cubicBezTo>
                    <a:pt x="1" y="107"/>
                    <a:pt x="27" y="120"/>
                    <a:pt x="40" y="120"/>
                  </a:cubicBezTo>
                  <a:cubicBezTo>
                    <a:pt x="110" y="94"/>
                    <a:pt x="182" y="80"/>
                    <a:pt x="251" y="80"/>
                  </a:cubicBezTo>
                  <a:cubicBezTo>
                    <a:pt x="396" y="80"/>
                    <a:pt x="530" y="140"/>
                    <a:pt x="620" y="269"/>
                  </a:cubicBezTo>
                  <a:cubicBezTo>
                    <a:pt x="624" y="272"/>
                    <a:pt x="630" y="274"/>
                    <a:pt x="636" y="274"/>
                  </a:cubicBezTo>
                  <a:cubicBezTo>
                    <a:pt x="653" y="274"/>
                    <a:pt x="671" y="261"/>
                    <a:pt x="662" y="240"/>
                  </a:cubicBezTo>
                  <a:cubicBezTo>
                    <a:pt x="580" y="97"/>
                    <a:pt x="415" y="0"/>
                    <a:pt x="254" y="0"/>
                  </a:cubicBezTo>
                  <a:close/>
                </a:path>
              </a:pathLst>
            </a:custGeom>
            <a:solidFill>
              <a:srgbClr val="200A0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77" name="Google Shape;1720;p44">
              <a:extLst>
                <a:ext uri="{FF2B5EF4-FFF2-40B4-BE49-F238E27FC236}">
                  <a16:creationId xmlns:a16="http://schemas.microsoft.com/office/drawing/2014/main" id="{0EE99C17-6AD6-13FD-AEBB-8BA83C166D9D}"/>
                </a:ext>
              </a:extLst>
            </p:cNvPr>
            <p:cNvSpPr/>
            <p:nvPr/>
          </p:nvSpPr>
          <p:spPr>
            <a:xfrm>
              <a:off x="3262575" y="4180925"/>
              <a:ext cx="17125" cy="9825"/>
            </a:xfrm>
            <a:custGeom>
              <a:avLst/>
              <a:gdLst/>
              <a:ahLst/>
              <a:cxnLst/>
              <a:rect l="l" t="t" r="r" b="b"/>
              <a:pathLst>
                <a:path w="685" h="393" extrusionOk="0">
                  <a:moveTo>
                    <a:pt x="325" y="1"/>
                  </a:moveTo>
                  <a:cubicBezTo>
                    <a:pt x="205" y="1"/>
                    <a:pt x="100" y="56"/>
                    <a:pt x="11" y="157"/>
                  </a:cubicBezTo>
                  <a:cubicBezTo>
                    <a:pt x="0" y="157"/>
                    <a:pt x="7" y="173"/>
                    <a:pt x="16" y="173"/>
                  </a:cubicBezTo>
                  <a:cubicBezTo>
                    <a:pt x="19" y="173"/>
                    <a:pt x="21" y="172"/>
                    <a:pt x="24" y="170"/>
                  </a:cubicBezTo>
                  <a:cubicBezTo>
                    <a:pt x="117" y="131"/>
                    <a:pt x="223" y="65"/>
                    <a:pt x="328" y="65"/>
                  </a:cubicBezTo>
                  <a:cubicBezTo>
                    <a:pt x="362" y="65"/>
                    <a:pt x="396" y="72"/>
                    <a:pt x="429" y="89"/>
                  </a:cubicBezTo>
                  <a:cubicBezTo>
                    <a:pt x="565" y="144"/>
                    <a:pt x="591" y="280"/>
                    <a:pt x="659" y="387"/>
                  </a:cubicBezTo>
                  <a:cubicBezTo>
                    <a:pt x="663" y="391"/>
                    <a:pt x="666" y="392"/>
                    <a:pt x="670" y="392"/>
                  </a:cubicBezTo>
                  <a:cubicBezTo>
                    <a:pt x="678" y="392"/>
                    <a:pt x="685" y="383"/>
                    <a:pt x="685" y="374"/>
                  </a:cubicBezTo>
                  <a:cubicBezTo>
                    <a:pt x="659" y="238"/>
                    <a:pt x="604" y="63"/>
                    <a:pt x="455" y="21"/>
                  </a:cubicBezTo>
                  <a:cubicBezTo>
                    <a:pt x="410" y="7"/>
                    <a:pt x="367" y="1"/>
                    <a:pt x="325" y="1"/>
                  </a:cubicBezTo>
                  <a:close/>
                </a:path>
              </a:pathLst>
            </a:custGeom>
            <a:solidFill>
              <a:srgbClr val="91362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78" name="Google Shape;1721;p44">
              <a:extLst>
                <a:ext uri="{FF2B5EF4-FFF2-40B4-BE49-F238E27FC236}">
                  <a16:creationId xmlns:a16="http://schemas.microsoft.com/office/drawing/2014/main" id="{90AA8054-EE5F-A800-FD67-1BA644C6DF0E}"/>
                </a:ext>
              </a:extLst>
            </p:cNvPr>
            <p:cNvSpPr/>
            <p:nvPr/>
          </p:nvSpPr>
          <p:spPr>
            <a:xfrm>
              <a:off x="3228400" y="4158350"/>
              <a:ext cx="30725" cy="21750"/>
            </a:xfrm>
            <a:custGeom>
              <a:avLst/>
              <a:gdLst/>
              <a:ahLst/>
              <a:cxnLst/>
              <a:rect l="l" t="t" r="r" b="b"/>
              <a:pathLst>
                <a:path w="1229" h="870" extrusionOk="0">
                  <a:moveTo>
                    <a:pt x="662" y="1"/>
                  </a:moveTo>
                  <a:cubicBezTo>
                    <a:pt x="614" y="1"/>
                    <a:pt x="564" y="7"/>
                    <a:pt x="513" y="20"/>
                  </a:cubicBezTo>
                  <a:cubicBezTo>
                    <a:pt x="176" y="114"/>
                    <a:pt x="1" y="587"/>
                    <a:pt x="218" y="859"/>
                  </a:cubicBezTo>
                  <a:cubicBezTo>
                    <a:pt x="222" y="867"/>
                    <a:pt x="227" y="870"/>
                    <a:pt x="232" y="870"/>
                  </a:cubicBezTo>
                  <a:cubicBezTo>
                    <a:pt x="244" y="870"/>
                    <a:pt x="257" y="854"/>
                    <a:pt x="257" y="843"/>
                  </a:cubicBezTo>
                  <a:cubicBezTo>
                    <a:pt x="220" y="588"/>
                    <a:pt x="302" y="178"/>
                    <a:pt x="629" y="178"/>
                  </a:cubicBezTo>
                  <a:cubicBezTo>
                    <a:pt x="648" y="178"/>
                    <a:pt x="667" y="179"/>
                    <a:pt x="688" y="182"/>
                  </a:cubicBezTo>
                  <a:cubicBezTo>
                    <a:pt x="931" y="211"/>
                    <a:pt x="1122" y="344"/>
                    <a:pt x="1229" y="574"/>
                  </a:cubicBezTo>
                  <a:lnTo>
                    <a:pt x="1229" y="561"/>
                  </a:lnTo>
                  <a:cubicBezTo>
                    <a:pt x="1181" y="245"/>
                    <a:pt x="964" y="1"/>
                    <a:pt x="662" y="1"/>
                  </a:cubicBezTo>
                  <a:close/>
                </a:path>
              </a:pathLst>
            </a:custGeom>
            <a:solidFill>
              <a:srgbClr val="200A0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79" name="Google Shape;1722;p44">
              <a:extLst>
                <a:ext uri="{FF2B5EF4-FFF2-40B4-BE49-F238E27FC236}">
                  <a16:creationId xmlns:a16="http://schemas.microsoft.com/office/drawing/2014/main" id="{D37535CF-E325-5F56-22FA-4004202E813A}"/>
                </a:ext>
              </a:extLst>
            </p:cNvPr>
            <p:cNvSpPr/>
            <p:nvPr/>
          </p:nvSpPr>
          <p:spPr>
            <a:xfrm>
              <a:off x="3230425" y="4160550"/>
              <a:ext cx="31050" cy="28450"/>
            </a:xfrm>
            <a:custGeom>
              <a:avLst/>
              <a:gdLst/>
              <a:ahLst/>
              <a:cxnLst/>
              <a:rect l="l" t="t" r="r" b="b"/>
              <a:pathLst>
                <a:path w="1242" h="1138" extrusionOk="0">
                  <a:moveTo>
                    <a:pt x="584" y="0"/>
                  </a:moveTo>
                  <a:cubicBezTo>
                    <a:pt x="457" y="0"/>
                    <a:pt x="334" y="51"/>
                    <a:pt x="231" y="162"/>
                  </a:cubicBezTo>
                  <a:cubicBezTo>
                    <a:pt x="1" y="379"/>
                    <a:pt x="14" y="852"/>
                    <a:pt x="364" y="1053"/>
                  </a:cubicBezTo>
                  <a:cubicBezTo>
                    <a:pt x="451" y="1105"/>
                    <a:pt x="577" y="1138"/>
                    <a:pt x="704" y="1138"/>
                  </a:cubicBezTo>
                  <a:cubicBezTo>
                    <a:pt x="874" y="1138"/>
                    <a:pt x="1044" y="1080"/>
                    <a:pt x="1122" y="933"/>
                  </a:cubicBezTo>
                  <a:cubicBezTo>
                    <a:pt x="1242" y="690"/>
                    <a:pt x="1174" y="324"/>
                    <a:pt x="986" y="162"/>
                  </a:cubicBezTo>
                  <a:cubicBezTo>
                    <a:pt x="860" y="58"/>
                    <a:pt x="720" y="0"/>
                    <a:pt x="584"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80" name="Google Shape;1723;p44">
              <a:extLst>
                <a:ext uri="{FF2B5EF4-FFF2-40B4-BE49-F238E27FC236}">
                  <a16:creationId xmlns:a16="http://schemas.microsoft.com/office/drawing/2014/main" id="{686FB985-22CE-82A3-4D36-E34ECED4F871}"/>
                </a:ext>
              </a:extLst>
            </p:cNvPr>
            <p:cNvSpPr/>
            <p:nvPr/>
          </p:nvSpPr>
          <p:spPr>
            <a:xfrm>
              <a:off x="3232125" y="4164250"/>
              <a:ext cx="21975" cy="21675"/>
            </a:xfrm>
            <a:custGeom>
              <a:avLst/>
              <a:gdLst/>
              <a:ahLst/>
              <a:cxnLst/>
              <a:rect l="l" t="t" r="r" b="b"/>
              <a:pathLst>
                <a:path w="879" h="867" extrusionOk="0">
                  <a:moveTo>
                    <a:pt x="436" y="0"/>
                  </a:moveTo>
                  <a:cubicBezTo>
                    <a:pt x="218" y="0"/>
                    <a:pt x="26" y="184"/>
                    <a:pt x="14" y="419"/>
                  </a:cubicBezTo>
                  <a:cubicBezTo>
                    <a:pt x="1" y="649"/>
                    <a:pt x="176" y="850"/>
                    <a:pt x="419" y="866"/>
                  </a:cubicBezTo>
                  <a:cubicBezTo>
                    <a:pt x="427" y="866"/>
                    <a:pt x="435" y="867"/>
                    <a:pt x="443" y="867"/>
                  </a:cubicBezTo>
                  <a:cubicBezTo>
                    <a:pt x="664" y="867"/>
                    <a:pt x="863" y="695"/>
                    <a:pt x="863" y="461"/>
                  </a:cubicBezTo>
                  <a:cubicBezTo>
                    <a:pt x="879" y="231"/>
                    <a:pt x="701" y="14"/>
                    <a:pt x="458" y="1"/>
                  </a:cubicBezTo>
                  <a:cubicBezTo>
                    <a:pt x="450" y="0"/>
                    <a:pt x="443" y="0"/>
                    <a:pt x="436" y="0"/>
                  </a:cubicBezTo>
                  <a:close/>
                </a:path>
              </a:pathLst>
            </a:custGeom>
            <a:solidFill>
              <a:srgbClr val="200A0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81" name="Google Shape;1724;p44">
              <a:extLst>
                <a:ext uri="{FF2B5EF4-FFF2-40B4-BE49-F238E27FC236}">
                  <a16:creationId xmlns:a16="http://schemas.microsoft.com/office/drawing/2014/main" id="{AE937E14-288E-32B1-53B7-481C6FA57BC8}"/>
                </a:ext>
              </a:extLst>
            </p:cNvPr>
            <p:cNvSpPr/>
            <p:nvPr/>
          </p:nvSpPr>
          <p:spPr>
            <a:xfrm>
              <a:off x="3237475" y="4166475"/>
              <a:ext cx="5400" cy="4300"/>
            </a:xfrm>
            <a:custGeom>
              <a:avLst/>
              <a:gdLst/>
              <a:ahLst/>
              <a:cxnLst/>
              <a:rect l="l" t="t" r="r" b="b"/>
              <a:pathLst>
                <a:path w="216" h="172" extrusionOk="0">
                  <a:moveTo>
                    <a:pt x="105" y="1"/>
                  </a:moveTo>
                  <a:cubicBezTo>
                    <a:pt x="72" y="1"/>
                    <a:pt x="40" y="19"/>
                    <a:pt x="30" y="61"/>
                  </a:cubicBezTo>
                  <a:cubicBezTo>
                    <a:pt x="1" y="113"/>
                    <a:pt x="43" y="168"/>
                    <a:pt x="111" y="168"/>
                  </a:cubicBezTo>
                  <a:cubicBezTo>
                    <a:pt x="118" y="170"/>
                    <a:pt x="124" y="171"/>
                    <a:pt x="130" y="171"/>
                  </a:cubicBezTo>
                  <a:cubicBezTo>
                    <a:pt x="160" y="171"/>
                    <a:pt x="181" y="147"/>
                    <a:pt x="192" y="113"/>
                  </a:cubicBezTo>
                  <a:cubicBezTo>
                    <a:pt x="216" y="47"/>
                    <a:pt x="159" y="1"/>
                    <a:pt x="105"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82" name="Google Shape;1725;p44">
              <a:extLst>
                <a:ext uri="{FF2B5EF4-FFF2-40B4-BE49-F238E27FC236}">
                  <a16:creationId xmlns:a16="http://schemas.microsoft.com/office/drawing/2014/main" id="{FC076378-01B0-E1CE-0CE7-375DC1730F7A}"/>
                </a:ext>
              </a:extLst>
            </p:cNvPr>
            <p:cNvSpPr/>
            <p:nvPr/>
          </p:nvSpPr>
          <p:spPr>
            <a:xfrm>
              <a:off x="3236175" y="4171700"/>
              <a:ext cx="2700" cy="2100"/>
            </a:xfrm>
            <a:custGeom>
              <a:avLst/>
              <a:gdLst/>
              <a:ahLst/>
              <a:cxnLst/>
              <a:rect l="l" t="t" r="r" b="b"/>
              <a:pathLst>
                <a:path w="108" h="84" extrusionOk="0">
                  <a:moveTo>
                    <a:pt x="69" y="1"/>
                  </a:moveTo>
                  <a:cubicBezTo>
                    <a:pt x="14" y="1"/>
                    <a:pt x="1" y="82"/>
                    <a:pt x="53" y="82"/>
                  </a:cubicBezTo>
                  <a:cubicBezTo>
                    <a:pt x="57" y="83"/>
                    <a:pt x="61" y="83"/>
                    <a:pt x="64" y="83"/>
                  </a:cubicBezTo>
                  <a:cubicBezTo>
                    <a:pt x="108" y="83"/>
                    <a:pt x="105" y="13"/>
                    <a:pt x="6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83" name="Google Shape;1726;p44">
              <a:extLst>
                <a:ext uri="{FF2B5EF4-FFF2-40B4-BE49-F238E27FC236}">
                  <a16:creationId xmlns:a16="http://schemas.microsoft.com/office/drawing/2014/main" id="{D9AAFDE8-709C-BFE2-D9BD-7F70BF053B68}"/>
                </a:ext>
              </a:extLst>
            </p:cNvPr>
            <p:cNvSpPr/>
            <p:nvPr/>
          </p:nvSpPr>
          <p:spPr>
            <a:xfrm>
              <a:off x="3295550" y="4172125"/>
              <a:ext cx="28375" cy="26250"/>
            </a:xfrm>
            <a:custGeom>
              <a:avLst/>
              <a:gdLst/>
              <a:ahLst/>
              <a:cxnLst/>
              <a:rect l="l" t="t" r="r" b="b"/>
              <a:pathLst>
                <a:path w="1135" h="1050" extrusionOk="0">
                  <a:moveTo>
                    <a:pt x="511" y="0"/>
                  </a:moveTo>
                  <a:cubicBezTo>
                    <a:pt x="323" y="0"/>
                    <a:pt x="135" y="102"/>
                    <a:pt x="1" y="266"/>
                  </a:cubicBezTo>
                  <a:lnTo>
                    <a:pt x="1" y="279"/>
                  </a:lnTo>
                  <a:cubicBezTo>
                    <a:pt x="120" y="192"/>
                    <a:pt x="247" y="151"/>
                    <a:pt x="378" y="151"/>
                  </a:cubicBezTo>
                  <a:cubicBezTo>
                    <a:pt x="471" y="151"/>
                    <a:pt x="566" y="172"/>
                    <a:pt x="662" y="211"/>
                  </a:cubicBezTo>
                  <a:cubicBezTo>
                    <a:pt x="1015" y="360"/>
                    <a:pt x="866" y="794"/>
                    <a:pt x="691" y="1008"/>
                  </a:cubicBezTo>
                  <a:cubicBezTo>
                    <a:pt x="675" y="1021"/>
                    <a:pt x="704" y="1050"/>
                    <a:pt x="717" y="1050"/>
                  </a:cubicBezTo>
                  <a:cubicBezTo>
                    <a:pt x="1054" y="914"/>
                    <a:pt x="1135" y="415"/>
                    <a:pt x="892" y="172"/>
                  </a:cubicBezTo>
                  <a:cubicBezTo>
                    <a:pt x="779" y="53"/>
                    <a:pt x="645" y="0"/>
                    <a:pt x="511" y="0"/>
                  </a:cubicBezTo>
                  <a:close/>
                </a:path>
              </a:pathLst>
            </a:custGeom>
            <a:solidFill>
              <a:srgbClr val="200A0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84" name="Google Shape;1727;p44">
              <a:extLst>
                <a:ext uri="{FF2B5EF4-FFF2-40B4-BE49-F238E27FC236}">
                  <a16:creationId xmlns:a16="http://schemas.microsoft.com/office/drawing/2014/main" id="{37880816-951B-FFB4-2B0D-836FD03C0F20}"/>
                </a:ext>
              </a:extLst>
            </p:cNvPr>
            <p:cNvSpPr/>
            <p:nvPr/>
          </p:nvSpPr>
          <p:spPr>
            <a:xfrm>
              <a:off x="3289800" y="4173850"/>
              <a:ext cx="31775" cy="27525"/>
            </a:xfrm>
            <a:custGeom>
              <a:avLst/>
              <a:gdLst/>
              <a:ahLst/>
              <a:cxnLst/>
              <a:rect l="l" t="t" r="r" b="b"/>
              <a:pathLst>
                <a:path w="1271" h="1101" extrusionOk="0">
                  <a:moveTo>
                    <a:pt x="644" y="1"/>
                  </a:moveTo>
                  <a:cubicBezTo>
                    <a:pt x="607" y="1"/>
                    <a:pt x="568" y="4"/>
                    <a:pt x="529" y="9"/>
                  </a:cubicBezTo>
                  <a:cubicBezTo>
                    <a:pt x="286" y="48"/>
                    <a:pt x="43" y="333"/>
                    <a:pt x="14" y="615"/>
                  </a:cubicBezTo>
                  <a:cubicBezTo>
                    <a:pt x="1" y="887"/>
                    <a:pt x="367" y="1101"/>
                    <a:pt x="610" y="1101"/>
                  </a:cubicBezTo>
                  <a:cubicBezTo>
                    <a:pt x="1015" y="1101"/>
                    <a:pt x="1271" y="696"/>
                    <a:pt x="1190" y="401"/>
                  </a:cubicBezTo>
                  <a:cubicBezTo>
                    <a:pt x="1119" y="129"/>
                    <a:pt x="905" y="1"/>
                    <a:pt x="64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85" name="Google Shape;1728;p44">
              <a:extLst>
                <a:ext uri="{FF2B5EF4-FFF2-40B4-BE49-F238E27FC236}">
                  <a16:creationId xmlns:a16="http://schemas.microsoft.com/office/drawing/2014/main" id="{B689C804-76C0-7A2E-F8BD-1A92DDAD74A3}"/>
                </a:ext>
              </a:extLst>
            </p:cNvPr>
            <p:cNvSpPr/>
            <p:nvPr/>
          </p:nvSpPr>
          <p:spPr>
            <a:xfrm>
              <a:off x="3289150" y="4176875"/>
              <a:ext cx="24650" cy="21575"/>
            </a:xfrm>
            <a:custGeom>
              <a:avLst/>
              <a:gdLst/>
              <a:ahLst/>
              <a:cxnLst/>
              <a:rect l="l" t="t" r="r" b="b"/>
              <a:pathLst>
                <a:path w="986" h="863" extrusionOk="0">
                  <a:moveTo>
                    <a:pt x="500" y="1"/>
                  </a:moveTo>
                  <a:cubicBezTo>
                    <a:pt x="343" y="1"/>
                    <a:pt x="193" y="83"/>
                    <a:pt x="108" y="225"/>
                  </a:cubicBezTo>
                  <a:cubicBezTo>
                    <a:pt x="1" y="442"/>
                    <a:pt x="82" y="698"/>
                    <a:pt x="299" y="805"/>
                  </a:cubicBezTo>
                  <a:cubicBezTo>
                    <a:pt x="367" y="844"/>
                    <a:pt x="439" y="863"/>
                    <a:pt x="510" y="863"/>
                  </a:cubicBezTo>
                  <a:cubicBezTo>
                    <a:pt x="661" y="863"/>
                    <a:pt x="804" y="778"/>
                    <a:pt x="879" y="630"/>
                  </a:cubicBezTo>
                  <a:cubicBezTo>
                    <a:pt x="986" y="413"/>
                    <a:pt x="905" y="157"/>
                    <a:pt x="704" y="50"/>
                  </a:cubicBezTo>
                  <a:cubicBezTo>
                    <a:pt x="638" y="16"/>
                    <a:pt x="568" y="1"/>
                    <a:pt x="500" y="1"/>
                  </a:cubicBezTo>
                  <a:close/>
                </a:path>
              </a:pathLst>
            </a:custGeom>
            <a:solidFill>
              <a:srgbClr val="200A0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86" name="Google Shape;1729;p44">
              <a:extLst>
                <a:ext uri="{FF2B5EF4-FFF2-40B4-BE49-F238E27FC236}">
                  <a16:creationId xmlns:a16="http://schemas.microsoft.com/office/drawing/2014/main" id="{42FB585A-CE92-E620-39DE-303324C6ED02}"/>
                </a:ext>
              </a:extLst>
            </p:cNvPr>
            <p:cNvSpPr/>
            <p:nvPr/>
          </p:nvSpPr>
          <p:spPr>
            <a:xfrm>
              <a:off x="3294900" y="4179275"/>
              <a:ext cx="5575" cy="4475"/>
            </a:xfrm>
            <a:custGeom>
              <a:avLst/>
              <a:gdLst/>
              <a:ahLst/>
              <a:cxnLst/>
              <a:rect l="l" t="t" r="r" b="b"/>
              <a:pathLst>
                <a:path w="223" h="179" extrusionOk="0">
                  <a:moveTo>
                    <a:pt x="101" y="1"/>
                  </a:moveTo>
                  <a:cubicBezTo>
                    <a:pt x="80" y="1"/>
                    <a:pt x="57" y="11"/>
                    <a:pt x="40" y="35"/>
                  </a:cubicBezTo>
                  <a:cubicBezTo>
                    <a:pt x="14" y="61"/>
                    <a:pt x="1" y="103"/>
                    <a:pt x="27" y="142"/>
                  </a:cubicBezTo>
                  <a:cubicBezTo>
                    <a:pt x="41" y="164"/>
                    <a:pt x="66" y="178"/>
                    <a:pt x="94" y="178"/>
                  </a:cubicBezTo>
                  <a:cubicBezTo>
                    <a:pt x="118" y="178"/>
                    <a:pt x="143" y="168"/>
                    <a:pt x="163" y="142"/>
                  </a:cubicBezTo>
                  <a:cubicBezTo>
                    <a:pt x="223" y="82"/>
                    <a:pt x="164" y="1"/>
                    <a:pt x="101"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87" name="Google Shape;1730;p44">
              <a:extLst>
                <a:ext uri="{FF2B5EF4-FFF2-40B4-BE49-F238E27FC236}">
                  <a16:creationId xmlns:a16="http://schemas.microsoft.com/office/drawing/2014/main" id="{D91C32B1-4B86-B2C4-19A5-46A3EEB29A5F}"/>
                </a:ext>
              </a:extLst>
            </p:cNvPr>
            <p:cNvSpPr/>
            <p:nvPr/>
          </p:nvSpPr>
          <p:spPr>
            <a:xfrm>
              <a:off x="3293475" y="4184775"/>
              <a:ext cx="2950" cy="2175"/>
            </a:xfrm>
            <a:custGeom>
              <a:avLst/>
              <a:gdLst/>
              <a:ahLst/>
              <a:cxnLst/>
              <a:rect l="l" t="t" r="r" b="b"/>
              <a:pathLst>
                <a:path w="118" h="87" extrusionOk="0">
                  <a:moveTo>
                    <a:pt x="66" y="0"/>
                  </a:moveTo>
                  <a:cubicBezTo>
                    <a:pt x="35" y="0"/>
                    <a:pt x="1" y="31"/>
                    <a:pt x="29" y="71"/>
                  </a:cubicBezTo>
                  <a:cubicBezTo>
                    <a:pt x="37" y="82"/>
                    <a:pt x="48" y="87"/>
                    <a:pt x="60" y="87"/>
                  </a:cubicBezTo>
                  <a:cubicBezTo>
                    <a:pt x="88" y="87"/>
                    <a:pt x="118" y="55"/>
                    <a:pt x="97" y="16"/>
                  </a:cubicBezTo>
                  <a:cubicBezTo>
                    <a:pt x="89" y="5"/>
                    <a:pt x="78" y="0"/>
                    <a:pt x="66"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88" name="Google Shape;1731;p44">
              <a:extLst>
                <a:ext uri="{FF2B5EF4-FFF2-40B4-BE49-F238E27FC236}">
                  <a16:creationId xmlns:a16="http://schemas.microsoft.com/office/drawing/2014/main" id="{5A3B9792-D65B-076D-8810-D44C771F6CE1}"/>
                </a:ext>
              </a:extLst>
            </p:cNvPr>
            <p:cNvSpPr/>
            <p:nvPr/>
          </p:nvSpPr>
          <p:spPr>
            <a:xfrm>
              <a:off x="3244350" y="4190825"/>
              <a:ext cx="51150" cy="19475"/>
            </a:xfrm>
            <a:custGeom>
              <a:avLst/>
              <a:gdLst/>
              <a:ahLst/>
              <a:cxnLst/>
              <a:rect l="l" t="t" r="r" b="b"/>
              <a:pathLst>
                <a:path w="2046" h="779" extrusionOk="0">
                  <a:moveTo>
                    <a:pt x="40" y="0"/>
                  </a:moveTo>
                  <a:cubicBezTo>
                    <a:pt x="24" y="0"/>
                    <a:pt x="0" y="19"/>
                    <a:pt x="11" y="30"/>
                  </a:cubicBezTo>
                  <a:cubicBezTo>
                    <a:pt x="249" y="518"/>
                    <a:pt x="748" y="778"/>
                    <a:pt x="1255" y="778"/>
                  </a:cubicBezTo>
                  <a:cubicBezTo>
                    <a:pt x="1521" y="778"/>
                    <a:pt x="1790" y="706"/>
                    <a:pt x="2023" y="558"/>
                  </a:cubicBezTo>
                  <a:cubicBezTo>
                    <a:pt x="2045" y="547"/>
                    <a:pt x="2029" y="513"/>
                    <a:pt x="2005" y="513"/>
                  </a:cubicBezTo>
                  <a:cubicBezTo>
                    <a:pt x="2001" y="513"/>
                    <a:pt x="1998" y="514"/>
                    <a:pt x="1994" y="516"/>
                  </a:cubicBezTo>
                  <a:cubicBezTo>
                    <a:pt x="1771" y="642"/>
                    <a:pt x="1528" y="703"/>
                    <a:pt x="1281" y="703"/>
                  </a:cubicBezTo>
                  <a:cubicBezTo>
                    <a:pt x="1079" y="703"/>
                    <a:pt x="873" y="662"/>
                    <a:pt x="672" y="584"/>
                  </a:cubicBezTo>
                  <a:cubicBezTo>
                    <a:pt x="348" y="451"/>
                    <a:pt x="228" y="260"/>
                    <a:pt x="50" y="4"/>
                  </a:cubicBezTo>
                  <a:cubicBezTo>
                    <a:pt x="47" y="1"/>
                    <a:pt x="44" y="0"/>
                    <a:pt x="40" y="0"/>
                  </a:cubicBezTo>
                  <a:close/>
                </a:path>
              </a:pathLst>
            </a:custGeom>
            <a:solidFill>
              <a:srgbClr val="750E0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89" name="Google Shape;1732;p44">
              <a:extLst>
                <a:ext uri="{FF2B5EF4-FFF2-40B4-BE49-F238E27FC236}">
                  <a16:creationId xmlns:a16="http://schemas.microsoft.com/office/drawing/2014/main" id="{3D2E370C-E939-F44F-EBFF-354E139B3E39}"/>
                </a:ext>
              </a:extLst>
            </p:cNvPr>
            <p:cNvSpPr/>
            <p:nvPr/>
          </p:nvSpPr>
          <p:spPr>
            <a:xfrm>
              <a:off x="3215925" y="4088025"/>
              <a:ext cx="142425" cy="116925"/>
            </a:xfrm>
            <a:custGeom>
              <a:avLst/>
              <a:gdLst/>
              <a:ahLst/>
              <a:cxnLst/>
              <a:rect l="l" t="t" r="r" b="b"/>
              <a:pathLst>
                <a:path w="5697" h="4677" extrusionOk="0">
                  <a:moveTo>
                    <a:pt x="1591" y="0"/>
                  </a:moveTo>
                  <a:cubicBezTo>
                    <a:pt x="1530" y="0"/>
                    <a:pt x="1467" y="9"/>
                    <a:pt x="1404" y="27"/>
                  </a:cubicBezTo>
                  <a:cubicBezTo>
                    <a:pt x="1080" y="121"/>
                    <a:pt x="1161" y="565"/>
                    <a:pt x="1255" y="782"/>
                  </a:cubicBezTo>
                  <a:cubicBezTo>
                    <a:pt x="1284" y="863"/>
                    <a:pt x="1323" y="944"/>
                    <a:pt x="1365" y="1025"/>
                  </a:cubicBezTo>
                  <a:cubicBezTo>
                    <a:pt x="1365" y="1038"/>
                    <a:pt x="1025" y="1161"/>
                    <a:pt x="999" y="1174"/>
                  </a:cubicBezTo>
                  <a:cubicBezTo>
                    <a:pt x="769" y="1268"/>
                    <a:pt x="555" y="1388"/>
                    <a:pt x="364" y="1566"/>
                  </a:cubicBezTo>
                  <a:cubicBezTo>
                    <a:pt x="1" y="1874"/>
                    <a:pt x="69" y="3280"/>
                    <a:pt x="231" y="3413"/>
                  </a:cubicBezTo>
                  <a:cubicBezTo>
                    <a:pt x="594" y="3199"/>
                    <a:pt x="717" y="2846"/>
                    <a:pt x="756" y="2632"/>
                  </a:cubicBezTo>
                  <a:cubicBezTo>
                    <a:pt x="756" y="2590"/>
                    <a:pt x="837" y="2253"/>
                    <a:pt x="824" y="2240"/>
                  </a:cubicBezTo>
                  <a:lnTo>
                    <a:pt x="824" y="2240"/>
                  </a:lnTo>
                  <a:cubicBezTo>
                    <a:pt x="879" y="2279"/>
                    <a:pt x="931" y="2279"/>
                    <a:pt x="999" y="2295"/>
                  </a:cubicBezTo>
                  <a:cubicBezTo>
                    <a:pt x="1003" y="2295"/>
                    <a:pt x="1007" y="2295"/>
                    <a:pt x="1011" y="2295"/>
                  </a:cubicBezTo>
                  <a:cubicBezTo>
                    <a:pt x="1349" y="2295"/>
                    <a:pt x="1365" y="1764"/>
                    <a:pt x="1391" y="1524"/>
                  </a:cubicBezTo>
                  <a:cubicBezTo>
                    <a:pt x="1600" y="1677"/>
                    <a:pt x="1828" y="1850"/>
                    <a:pt x="2082" y="1850"/>
                  </a:cubicBezTo>
                  <a:cubicBezTo>
                    <a:pt x="2138" y="1850"/>
                    <a:pt x="2197" y="1842"/>
                    <a:pt x="2256" y="1822"/>
                  </a:cubicBezTo>
                  <a:cubicBezTo>
                    <a:pt x="2431" y="1754"/>
                    <a:pt x="2470" y="1537"/>
                    <a:pt x="2470" y="1349"/>
                  </a:cubicBezTo>
                  <a:cubicBezTo>
                    <a:pt x="2704" y="1826"/>
                    <a:pt x="3165" y="2697"/>
                    <a:pt x="3654" y="2697"/>
                  </a:cubicBezTo>
                  <a:cubicBezTo>
                    <a:pt x="3758" y="2697"/>
                    <a:pt x="3865" y="2657"/>
                    <a:pt x="3970" y="2564"/>
                  </a:cubicBezTo>
                  <a:cubicBezTo>
                    <a:pt x="4064" y="3050"/>
                    <a:pt x="4158" y="3536"/>
                    <a:pt x="4375" y="3980"/>
                  </a:cubicBezTo>
                  <a:cubicBezTo>
                    <a:pt x="4495" y="4252"/>
                    <a:pt x="4670" y="4602"/>
                    <a:pt x="4994" y="4670"/>
                  </a:cubicBezTo>
                  <a:cubicBezTo>
                    <a:pt x="5015" y="4674"/>
                    <a:pt x="5036" y="4676"/>
                    <a:pt x="5056" y="4676"/>
                  </a:cubicBezTo>
                  <a:cubicBezTo>
                    <a:pt x="5352" y="4676"/>
                    <a:pt x="5480" y="4224"/>
                    <a:pt x="5480" y="3996"/>
                  </a:cubicBezTo>
                  <a:cubicBezTo>
                    <a:pt x="5454" y="3429"/>
                    <a:pt x="5211" y="2927"/>
                    <a:pt x="4942" y="2441"/>
                  </a:cubicBezTo>
                  <a:lnTo>
                    <a:pt x="4942" y="2441"/>
                  </a:lnTo>
                  <a:cubicBezTo>
                    <a:pt x="5056" y="2477"/>
                    <a:pt x="5174" y="2510"/>
                    <a:pt x="5289" y="2510"/>
                  </a:cubicBezTo>
                  <a:cubicBezTo>
                    <a:pt x="5390" y="2510"/>
                    <a:pt x="5488" y="2484"/>
                    <a:pt x="5577" y="2415"/>
                  </a:cubicBezTo>
                  <a:cubicBezTo>
                    <a:pt x="5697" y="2321"/>
                    <a:pt x="5642" y="2091"/>
                    <a:pt x="5590" y="1971"/>
                  </a:cubicBezTo>
                  <a:cubicBezTo>
                    <a:pt x="5334" y="1375"/>
                    <a:pt x="4806" y="1119"/>
                    <a:pt x="4184" y="1051"/>
                  </a:cubicBezTo>
                  <a:cubicBezTo>
                    <a:pt x="4119" y="1051"/>
                    <a:pt x="4213" y="970"/>
                    <a:pt x="4213" y="918"/>
                  </a:cubicBezTo>
                  <a:cubicBezTo>
                    <a:pt x="4213" y="850"/>
                    <a:pt x="4200" y="795"/>
                    <a:pt x="4158" y="740"/>
                  </a:cubicBezTo>
                  <a:cubicBezTo>
                    <a:pt x="4022" y="578"/>
                    <a:pt x="3821" y="484"/>
                    <a:pt x="3617" y="416"/>
                  </a:cubicBezTo>
                  <a:cubicBezTo>
                    <a:pt x="3385" y="319"/>
                    <a:pt x="3081" y="233"/>
                    <a:pt x="2789" y="233"/>
                  </a:cubicBezTo>
                  <a:cubicBezTo>
                    <a:pt x="2591" y="233"/>
                    <a:pt x="2399" y="273"/>
                    <a:pt x="2240" y="377"/>
                  </a:cubicBezTo>
                  <a:cubicBezTo>
                    <a:pt x="2087" y="159"/>
                    <a:pt x="1854" y="0"/>
                    <a:pt x="1591" y="0"/>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90" name="Google Shape;1733;p44">
              <a:extLst>
                <a:ext uri="{FF2B5EF4-FFF2-40B4-BE49-F238E27FC236}">
                  <a16:creationId xmlns:a16="http://schemas.microsoft.com/office/drawing/2014/main" id="{8BC31876-6DD4-FE49-26E3-4AB6B815F4D4}"/>
                </a:ext>
              </a:extLst>
            </p:cNvPr>
            <p:cNvSpPr/>
            <p:nvPr/>
          </p:nvSpPr>
          <p:spPr>
            <a:xfrm>
              <a:off x="3306450" y="4135400"/>
              <a:ext cx="40400" cy="63700"/>
            </a:xfrm>
            <a:custGeom>
              <a:avLst/>
              <a:gdLst/>
              <a:ahLst/>
              <a:cxnLst/>
              <a:rect l="l" t="t" r="r" b="b"/>
              <a:pathLst>
                <a:path w="1616" h="2548" extrusionOk="0">
                  <a:moveTo>
                    <a:pt x="487" y="0"/>
                  </a:moveTo>
                  <a:cubicBezTo>
                    <a:pt x="318" y="0"/>
                    <a:pt x="121" y="97"/>
                    <a:pt x="25" y="196"/>
                  </a:cubicBezTo>
                  <a:cubicBezTo>
                    <a:pt x="1" y="217"/>
                    <a:pt x="17" y="241"/>
                    <a:pt x="38" y="241"/>
                  </a:cubicBezTo>
                  <a:cubicBezTo>
                    <a:pt x="42" y="241"/>
                    <a:pt x="46" y="240"/>
                    <a:pt x="51" y="238"/>
                  </a:cubicBezTo>
                  <a:cubicBezTo>
                    <a:pt x="103" y="219"/>
                    <a:pt x="349" y="96"/>
                    <a:pt x="502" y="96"/>
                  </a:cubicBezTo>
                  <a:cubicBezTo>
                    <a:pt x="587" y="96"/>
                    <a:pt x="642" y="135"/>
                    <a:pt x="618" y="251"/>
                  </a:cubicBezTo>
                  <a:cubicBezTo>
                    <a:pt x="592" y="400"/>
                    <a:pt x="482" y="520"/>
                    <a:pt x="469" y="682"/>
                  </a:cubicBezTo>
                  <a:cubicBezTo>
                    <a:pt x="469" y="722"/>
                    <a:pt x="498" y="747"/>
                    <a:pt x="530" y="747"/>
                  </a:cubicBezTo>
                  <a:cubicBezTo>
                    <a:pt x="541" y="747"/>
                    <a:pt x="552" y="744"/>
                    <a:pt x="563" y="737"/>
                  </a:cubicBezTo>
                  <a:cubicBezTo>
                    <a:pt x="618" y="708"/>
                    <a:pt x="673" y="669"/>
                    <a:pt x="725" y="643"/>
                  </a:cubicBezTo>
                  <a:cubicBezTo>
                    <a:pt x="755" y="620"/>
                    <a:pt x="865" y="559"/>
                    <a:pt x="943" y="559"/>
                  </a:cubicBezTo>
                  <a:cubicBezTo>
                    <a:pt x="1005" y="559"/>
                    <a:pt x="1046" y="597"/>
                    <a:pt x="1010" y="724"/>
                  </a:cubicBezTo>
                  <a:cubicBezTo>
                    <a:pt x="955" y="899"/>
                    <a:pt x="822" y="1019"/>
                    <a:pt x="848" y="1223"/>
                  </a:cubicBezTo>
                  <a:cubicBezTo>
                    <a:pt x="848" y="1253"/>
                    <a:pt x="871" y="1284"/>
                    <a:pt x="900" y="1284"/>
                  </a:cubicBezTo>
                  <a:cubicBezTo>
                    <a:pt x="909" y="1284"/>
                    <a:pt x="919" y="1282"/>
                    <a:pt x="929" y="1275"/>
                  </a:cubicBezTo>
                  <a:cubicBezTo>
                    <a:pt x="967" y="1263"/>
                    <a:pt x="998" y="1258"/>
                    <a:pt x="1023" y="1258"/>
                  </a:cubicBezTo>
                  <a:cubicBezTo>
                    <a:pt x="1172" y="1258"/>
                    <a:pt x="1096" y="1447"/>
                    <a:pt x="1049" y="1586"/>
                  </a:cubicBezTo>
                  <a:cubicBezTo>
                    <a:pt x="1010" y="1709"/>
                    <a:pt x="942" y="1816"/>
                    <a:pt x="916" y="1939"/>
                  </a:cubicBezTo>
                  <a:cubicBezTo>
                    <a:pt x="905" y="1984"/>
                    <a:pt x="933" y="2022"/>
                    <a:pt x="977" y="2022"/>
                  </a:cubicBezTo>
                  <a:cubicBezTo>
                    <a:pt x="983" y="2022"/>
                    <a:pt x="990" y="2022"/>
                    <a:pt x="997" y="2020"/>
                  </a:cubicBezTo>
                  <a:cubicBezTo>
                    <a:pt x="1063" y="2005"/>
                    <a:pt x="1182" y="1965"/>
                    <a:pt x="1271" y="1965"/>
                  </a:cubicBezTo>
                  <a:cubicBezTo>
                    <a:pt x="1361" y="1965"/>
                    <a:pt x="1421" y="2005"/>
                    <a:pt x="1373" y="2153"/>
                  </a:cubicBezTo>
                  <a:cubicBezTo>
                    <a:pt x="1334" y="2276"/>
                    <a:pt x="1253" y="2370"/>
                    <a:pt x="1240" y="2490"/>
                  </a:cubicBezTo>
                  <a:cubicBezTo>
                    <a:pt x="1240" y="2520"/>
                    <a:pt x="1274" y="2548"/>
                    <a:pt x="1308" y="2548"/>
                  </a:cubicBezTo>
                  <a:cubicBezTo>
                    <a:pt x="1322" y="2548"/>
                    <a:pt x="1336" y="2543"/>
                    <a:pt x="1347" y="2532"/>
                  </a:cubicBezTo>
                  <a:cubicBezTo>
                    <a:pt x="1428" y="2409"/>
                    <a:pt x="1616" y="2072"/>
                    <a:pt x="1522" y="1923"/>
                  </a:cubicBezTo>
                  <a:cubicBezTo>
                    <a:pt x="1465" y="1843"/>
                    <a:pt x="1389" y="1816"/>
                    <a:pt x="1305" y="1816"/>
                  </a:cubicBezTo>
                  <a:cubicBezTo>
                    <a:pt x="1231" y="1816"/>
                    <a:pt x="1152" y="1837"/>
                    <a:pt x="1075" y="1860"/>
                  </a:cubicBezTo>
                  <a:lnTo>
                    <a:pt x="1075" y="1860"/>
                  </a:lnTo>
                  <a:cubicBezTo>
                    <a:pt x="1174" y="1585"/>
                    <a:pt x="1370" y="1121"/>
                    <a:pt x="1062" y="1121"/>
                  </a:cubicBezTo>
                  <a:cubicBezTo>
                    <a:pt x="1041" y="1121"/>
                    <a:pt x="1017" y="1123"/>
                    <a:pt x="990" y="1128"/>
                  </a:cubicBezTo>
                  <a:lnTo>
                    <a:pt x="990" y="1128"/>
                  </a:lnTo>
                  <a:cubicBezTo>
                    <a:pt x="1040" y="907"/>
                    <a:pt x="1287" y="629"/>
                    <a:pt x="1065" y="452"/>
                  </a:cubicBezTo>
                  <a:cubicBezTo>
                    <a:pt x="1031" y="427"/>
                    <a:pt x="992" y="416"/>
                    <a:pt x="950" y="416"/>
                  </a:cubicBezTo>
                  <a:cubicBezTo>
                    <a:pt x="852" y="416"/>
                    <a:pt x="739" y="475"/>
                    <a:pt x="643" y="534"/>
                  </a:cubicBezTo>
                  <a:lnTo>
                    <a:pt x="643" y="534"/>
                  </a:lnTo>
                  <a:cubicBezTo>
                    <a:pt x="708" y="361"/>
                    <a:pt x="821" y="140"/>
                    <a:pt x="660" y="47"/>
                  </a:cubicBezTo>
                  <a:cubicBezTo>
                    <a:pt x="611" y="14"/>
                    <a:pt x="551" y="0"/>
                    <a:pt x="487" y="0"/>
                  </a:cubicBezTo>
                  <a:close/>
                </a:path>
              </a:pathLst>
            </a:custGeom>
            <a:solidFill>
              <a:srgbClr val="3F100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91" name="Google Shape;1734;p44">
              <a:extLst>
                <a:ext uri="{FF2B5EF4-FFF2-40B4-BE49-F238E27FC236}">
                  <a16:creationId xmlns:a16="http://schemas.microsoft.com/office/drawing/2014/main" id="{6AAB1667-8A1C-AD0C-F7EC-B3B75B6A4D0B}"/>
                </a:ext>
              </a:extLst>
            </p:cNvPr>
            <p:cNvSpPr/>
            <p:nvPr/>
          </p:nvSpPr>
          <p:spPr>
            <a:xfrm>
              <a:off x="3214875" y="4123725"/>
              <a:ext cx="46600" cy="48700"/>
            </a:xfrm>
            <a:custGeom>
              <a:avLst/>
              <a:gdLst/>
              <a:ahLst/>
              <a:cxnLst/>
              <a:rect l="l" t="t" r="r" b="b"/>
              <a:pathLst>
                <a:path w="1864" h="1948" extrusionOk="0">
                  <a:moveTo>
                    <a:pt x="1310" y="0"/>
                  </a:moveTo>
                  <a:cubicBezTo>
                    <a:pt x="1132" y="0"/>
                    <a:pt x="957" y="44"/>
                    <a:pt x="811" y="151"/>
                  </a:cubicBezTo>
                  <a:cubicBezTo>
                    <a:pt x="563" y="330"/>
                    <a:pt x="652" y="553"/>
                    <a:pt x="834" y="678"/>
                  </a:cubicBezTo>
                  <a:lnTo>
                    <a:pt x="834" y="678"/>
                  </a:lnTo>
                  <a:cubicBezTo>
                    <a:pt x="661" y="710"/>
                    <a:pt x="503" y="785"/>
                    <a:pt x="354" y="880"/>
                  </a:cubicBezTo>
                  <a:cubicBezTo>
                    <a:pt x="273" y="932"/>
                    <a:pt x="163" y="1094"/>
                    <a:pt x="299" y="1162"/>
                  </a:cubicBezTo>
                  <a:cubicBezTo>
                    <a:pt x="461" y="1217"/>
                    <a:pt x="500" y="1230"/>
                    <a:pt x="354" y="1366"/>
                  </a:cubicBezTo>
                  <a:cubicBezTo>
                    <a:pt x="286" y="1434"/>
                    <a:pt x="218" y="1515"/>
                    <a:pt x="150" y="1596"/>
                  </a:cubicBezTo>
                  <a:cubicBezTo>
                    <a:pt x="43" y="1758"/>
                    <a:pt x="137" y="1891"/>
                    <a:pt x="299" y="1946"/>
                  </a:cubicBezTo>
                  <a:cubicBezTo>
                    <a:pt x="303" y="1947"/>
                    <a:pt x="307" y="1947"/>
                    <a:pt x="310" y="1947"/>
                  </a:cubicBezTo>
                  <a:cubicBezTo>
                    <a:pt x="357" y="1947"/>
                    <a:pt x="377" y="1876"/>
                    <a:pt x="338" y="1852"/>
                  </a:cubicBezTo>
                  <a:cubicBezTo>
                    <a:pt x="1" y="1609"/>
                    <a:pt x="730" y="1405"/>
                    <a:pt x="581" y="1149"/>
                  </a:cubicBezTo>
                  <a:cubicBezTo>
                    <a:pt x="555" y="1110"/>
                    <a:pt x="461" y="1068"/>
                    <a:pt x="419" y="1055"/>
                  </a:cubicBezTo>
                  <a:cubicBezTo>
                    <a:pt x="299" y="1029"/>
                    <a:pt x="516" y="919"/>
                    <a:pt x="568" y="880"/>
                  </a:cubicBezTo>
                  <a:cubicBezTo>
                    <a:pt x="677" y="804"/>
                    <a:pt x="812" y="762"/>
                    <a:pt x="952" y="762"/>
                  </a:cubicBezTo>
                  <a:cubicBezTo>
                    <a:pt x="986" y="762"/>
                    <a:pt x="1020" y="765"/>
                    <a:pt x="1054" y="770"/>
                  </a:cubicBezTo>
                  <a:cubicBezTo>
                    <a:pt x="1059" y="771"/>
                    <a:pt x="1064" y="772"/>
                    <a:pt x="1069" y="772"/>
                  </a:cubicBezTo>
                  <a:cubicBezTo>
                    <a:pt x="1125" y="772"/>
                    <a:pt x="1143" y="688"/>
                    <a:pt x="1083" y="676"/>
                  </a:cubicBezTo>
                  <a:cubicBezTo>
                    <a:pt x="1077" y="674"/>
                    <a:pt x="1071" y="672"/>
                    <a:pt x="1065" y="669"/>
                  </a:cubicBezTo>
                  <a:lnTo>
                    <a:pt x="1065" y="669"/>
                  </a:lnTo>
                  <a:cubicBezTo>
                    <a:pt x="1065" y="667"/>
                    <a:pt x="1066" y="665"/>
                    <a:pt x="1067" y="663"/>
                  </a:cubicBezTo>
                  <a:cubicBezTo>
                    <a:pt x="1060" y="662"/>
                    <a:pt x="1053" y="662"/>
                    <a:pt x="1046" y="662"/>
                  </a:cubicBezTo>
                  <a:lnTo>
                    <a:pt x="1046" y="662"/>
                  </a:lnTo>
                  <a:cubicBezTo>
                    <a:pt x="886" y="599"/>
                    <a:pt x="620" y="443"/>
                    <a:pt x="905" y="219"/>
                  </a:cubicBezTo>
                  <a:cubicBezTo>
                    <a:pt x="1002" y="138"/>
                    <a:pt x="1135" y="122"/>
                    <a:pt x="1258" y="96"/>
                  </a:cubicBezTo>
                  <a:cubicBezTo>
                    <a:pt x="1300" y="93"/>
                    <a:pt x="1342" y="91"/>
                    <a:pt x="1385" y="91"/>
                  </a:cubicBezTo>
                  <a:cubicBezTo>
                    <a:pt x="1535" y="91"/>
                    <a:pt x="1689" y="111"/>
                    <a:pt x="1825" y="164"/>
                  </a:cubicBezTo>
                  <a:cubicBezTo>
                    <a:pt x="1851" y="164"/>
                    <a:pt x="1864" y="122"/>
                    <a:pt x="1838" y="122"/>
                  </a:cubicBezTo>
                  <a:cubicBezTo>
                    <a:pt x="1680" y="48"/>
                    <a:pt x="1494" y="0"/>
                    <a:pt x="1310" y="0"/>
                  </a:cubicBezTo>
                  <a:close/>
                </a:path>
              </a:pathLst>
            </a:custGeom>
            <a:solidFill>
              <a:srgbClr val="3F100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92" name="Google Shape;1735;p44">
              <a:extLst>
                <a:ext uri="{FF2B5EF4-FFF2-40B4-BE49-F238E27FC236}">
                  <a16:creationId xmlns:a16="http://schemas.microsoft.com/office/drawing/2014/main" id="{7C3A6A52-2F1B-6553-6047-1C76EC2A862D}"/>
                </a:ext>
              </a:extLst>
            </p:cNvPr>
            <p:cNvSpPr/>
            <p:nvPr/>
          </p:nvSpPr>
          <p:spPr>
            <a:xfrm>
              <a:off x="3251650" y="4097450"/>
              <a:ext cx="21975" cy="23100"/>
            </a:xfrm>
            <a:custGeom>
              <a:avLst/>
              <a:gdLst/>
              <a:ahLst/>
              <a:cxnLst/>
              <a:rect l="l" t="t" r="r" b="b"/>
              <a:pathLst>
                <a:path w="879" h="924" extrusionOk="0">
                  <a:moveTo>
                    <a:pt x="288" y="1"/>
                  </a:moveTo>
                  <a:cubicBezTo>
                    <a:pt x="205" y="1"/>
                    <a:pt x="121" y="18"/>
                    <a:pt x="56" y="39"/>
                  </a:cubicBezTo>
                  <a:cubicBezTo>
                    <a:pt x="17" y="55"/>
                    <a:pt x="1" y="107"/>
                    <a:pt x="43" y="120"/>
                  </a:cubicBezTo>
                  <a:cubicBezTo>
                    <a:pt x="93" y="146"/>
                    <a:pt x="143" y="151"/>
                    <a:pt x="196" y="151"/>
                  </a:cubicBezTo>
                  <a:cubicBezTo>
                    <a:pt x="229" y="151"/>
                    <a:pt x="263" y="149"/>
                    <a:pt x="299" y="149"/>
                  </a:cubicBezTo>
                  <a:cubicBezTo>
                    <a:pt x="308" y="148"/>
                    <a:pt x="318" y="147"/>
                    <a:pt x="328" y="147"/>
                  </a:cubicBezTo>
                  <a:cubicBezTo>
                    <a:pt x="410" y="147"/>
                    <a:pt x="478" y="196"/>
                    <a:pt x="406" y="269"/>
                  </a:cubicBezTo>
                  <a:cubicBezTo>
                    <a:pt x="354" y="324"/>
                    <a:pt x="286" y="350"/>
                    <a:pt x="231" y="379"/>
                  </a:cubicBezTo>
                  <a:cubicBezTo>
                    <a:pt x="157" y="391"/>
                    <a:pt x="175" y="502"/>
                    <a:pt x="240" y="502"/>
                  </a:cubicBezTo>
                  <a:cubicBezTo>
                    <a:pt x="246" y="502"/>
                    <a:pt x="253" y="501"/>
                    <a:pt x="260" y="499"/>
                  </a:cubicBezTo>
                  <a:cubicBezTo>
                    <a:pt x="267" y="496"/>
                    <a:pt x="275" y="494"/>
                    <a:pt x="284" y="491"/>
                  </a:cubicBezTo>
                  <a:lnTo>
                    <a:pt x="284" y="491"/>
                  </a:lnTo>
                  <a:cubicBezTo>
                    <a:pt x="321" y="479"/>
                    <a:pt x="356" y="474"/>
                    <a:pt x="391" y="474"/>
                  </a:cubicBezTo>
                  <a:cubicBezTo>
                    <a:pt x="611" y="474"/>
                    <a:pt x="783" y="689"/>
                    <a:pt x="840" y="904"/>
                  </a:cubicBezTo>
                  <a:cubicBezTo>
                    <a:pt x="840" y="917"/>
                    <a:pt x="850" y="923"/>
                    <a:pt x="859" y="923"/>
                  </a:cubicBezTo>
                  <a:cubicBezTo>
                    <a:pt x="869" y="923"/>
                    <a:pt x="879" y="917"/>
                    <a:pt x="879" y="904"/>
                  </a:cubicBezTo>
                  <a:cubicBezTo>
                    <a:pt x="869" y="658"/>
                    <a:pt x="717" y="433"/>
                    <a:pt x="498" y="372"/>
                  </a:cubicBezTo>
                  <a:lnTo>
                    <a:pt x="498" y="372"/>
                  </a:lnTo>
                  <a:cubicBezTo>
                    <a:pt x="564" y="316"/>
                    <a:pt x="608" y="245"/>
                    <a:pt x="584" y="162"/>
                  </a:cubicBezTo>
                  <a:cubicBezTo>
                    <a:pt x="535" y="39"/>
                    <a:pt x="413" y="1"/>
                    <a:pt x="288" y="1"/>
                  </a:cubicBezTo>
                  <a:close/>
                </a:path>
              </a:pathLst>
            </a:custGeom>
            <a:solidFill>
              <a:srgbClr val="3F100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93" name="Google Shape;1736;p44">
              <a:extLst>
                <a:ext uri="{FF2B5EF4-FFF2-40B4-BE49-F238E27FC236}">
                  <a16:creationId xmlns:a16="http://schemas.microsoft.com/office/drawing/2014/main" id="{42009A15-8E1A-B5C8-E721-7DE4FCBA70B2}"/>
                </a:ext>
              </a:extLst>
            </p:cNvPr>
            <p:cNvSpPr/>
            <p:nvPr/>
          </p:nvSpPr>
          <p:spPr>
            <a:xfrm>
              <a:off x="3297575" y="4121400"/>
              <a:ext cx="44250" cy="16125"/>
            </a:xfrm>
            <a:custGeom>
              <a:avLst/>
              <a:gdLst/>
              <a:ahLst/>
              <a:cxnLst/>
              <a:rect l="l" t="t" r="r" b="b"/>
              <a:pathLst>
                <a:path w="1770" h="645" extrusionOk="0">
                  <a:moveTo>
                    <a:pt x="785" y="1"/>
                  </a:moveTo>
                  <a:cubicBezTo>
                    <a:pt x="658" y="1"/>
                    <a:pt x="553" y="120"/>
                    <a:pt x="466" y="243"/>
                  </a:cubicBezTo>
                  <a:lnTo>
                    <a:pt x="466" y="243"/>
                  </a:lnTo>
                  <a:cubicBezTo>
                    <a:pt x="464" y="150"/>
                    <a:pt x="433" y="69"/>
                    <a:pt x="338" y="69"/>
                  </a:cubicBezTo>
                  <a:cubicBezTo>
                    <a:pt x="108" y="69"/>
                    <a:pt x="14" y="406"/>
                    <a:pt x="1" y="594"/>
                  </a:cubicBezTo>
                  <a:cubicBezTo>
                    <a:pt x="1" y="610"/>
                    <a:pt x="22" y="622"/>
                    <a:pt x="41" y="622"/>
                  </a:cubicBezTo>
                  <a:cubicBezTo>
                    <a:pt x="53" y="622"/>
                    <a:pt x="64" y="618"/>
                    <a:pt x="69" y="607"/>
                  </a:cubicBezTo>
                  <a:cubicBezTo>
                    <a:pt x="124" y="526"/>
                    <a:pt x="150" y="406"/>
                    <a:pt x="189" y="325"/>
                  </a:cubicBezTo>
                  <a:cubicBezTo>
                    <a:pt x="214" y="277"/>
                    <a:pt x="272" y="229"/>
                    <a:pt x="312" y="229"/>
                  </a:cubicBezTo>
                  <a:cubicBezTo>
                    <a:pt x="339" y="229"/>
                    <a:pt x="357" y="251"/>
                    <a:pt x="351" y="312"/>
                  </a:cubicBezTo>
                  <a:cubicBezTo>
                    <a:pt x="351" y="355"/>
                    <a:pt x="342" y="400"/>
                    <a:pt x="331" y="436"/>
                  </a:cubicBezTo>
                  <a:lnTo>
                    <a:pt x="331" y="436"/>
                  </a:lnTo>
                  <a:cubicBezTo>
                    <a:pt x="329" y="439"/>
                    <a:pt x="327" y="442"/>
                    <a:pt x="325" y="445"/>
                  </a:cubicBezTo>
                  <a:cubicBezTo>
                    <a:pt x="326" y="445"/>
                    <a:pt x="327" y="446"/>
                    <a:pt x="328" y="447"/>
                  </a:cubicBezTo>
                  <a:lnTo>
                    <a:pt x="328" y="447"/>
                  </a:lnTo>
                  <a:cubicBezTo>
                    <a:pt x="327" y="450"/>
                    <a:pt x="326" y="454"/>
                    <a:pt x="325" y="458"/>
                  </a:cubicBezTo>
                  <a:cubicBezTo>
                    <a:pt x="308" y="501"/>
                    <a:pt x="335" y="529"/>
                    <a:pt x="367" y="529"/>
                  </a:cubicBezTo>
                  <a:cubicBezTo>
                    <a:pt x="385" y="529"/>
                    <a:pt x="405" y="520"/>
                    <a:pt x="419" y="500"/>
                  </a:cubicBezTo>
                  <a:cubicBezTo>
                    <a:pt x="500" y="393"/>
                    <a:pt x="568" y="283"/>
                    <a:pt x="662" y="176"/>
                  </a:cubicBezTo>
                  <a:cubicBezTo>
                    <a:pt x="704" y="131"/>
                    <a:pt x="738" y="113"/>
                    <a:pt x="765" y="113"/>
                  </a:cubicBezTo>
                  <a:cubicBezTo>
                    <a:pt x="871" y="113"/>
                    <a:pt x="882" y="386"/>
                    <a:pt x="892" y="474"/>
                  </a:cubicBezTo>
                  <a:cubicBezTo>
                    <a:pt x="892" y="501"/>
                    <a:pt x="919" y="530"/>
                    <a:pt x="944" y="530"/>
                  </a:cubicBezTo>
                  <a:cubicBezTo>
                    <a:pt x="955" y="530"/>
                    <a:pt x="965" y="525"/>
                    <a:pt x="973" y="513"/>
                  </a:cubicBezTo>
                  <a:cubicBezTo>
                    <a:pt x="1041" y="432"/>
                    <a:pt x="1109" y="364"/>
                    <a:pt x="1190" y="312"/>
                  </a:cubicBezTo>
                  <a:cubicBezTo>
                    <a:pt x="1246" y="273"/>
                    <a:pt x="1312" y="255"/>
                    <a:pt x="1377" y="255"/>
                  </a:cubicBezTo>
                  <a:cubicBezTo>
                    <a:pt x="1558" y="255"/>
                    <a:pt x="1721" y="395"/>
                    <a:pt x="1582" y="594"/>
                  </a:cubicBezTo>
                  <a:cubicBezTo>
                    <a:pt x="1569" y="614"/>
                    <a:pt x="1600" y="644"/>
                    <a:pt x="1626" y="644"/>
                  </a:cubicBezTo>
                  <a:cubicBezTo>
                    <a:pt x="1634" y="644"/>
                    <a:pt x="1641" y="642"/>
                    <a:pt x="1647" y="636"/>
                  </a:cubicBezTo>
                  <a:cubicBezTo>
                    <a:pt x="1770" y="513"/>
                    <a:pt x="1770" y="296"/>
                    <a:pt x="1608" y="202"/>
                  </a:cubicBezTo>
                  <a:cubicBezTo>
                    <a:pt x="1539" y="163"/>
                    <a:pt x="1470" y="147"/>
                    <a:pt x="1404" y="147"/>
                  </a:cubicBezTo>
                  <a:cubicBezTo>
                    <a:pt x="1246" y="147"/>
                    <a:pt x="1099" y="240"/>
                    <a:pt x="980" y="361"/>
                  </a:cubicBezTo>
                  <a:lnTo>
                    <a:pt x="980" y="361"/>
                  </a:lnTo>
                  <a:cubicBezTo>
                    <a:pt x="973" y="206"/>
                    <a:pt x="952" y="1"/>
                    <a:pt x="785" y="1"/>
                  </a:cubicBezTo>
                  <a:close/>
                </a:path>
              </a:pathLst>
            </a:custGeom>
            <a:solidFill>
              <a:srgbClr val="3F100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94" name="Google Shape;1737;p44">
              <a:extLst>
                <a:ext uri="{FF2B5EF4-FFF2-40B4-BE49-F238E27FC236}">
                  <a16:creationId xmlns:a16="http://schemas.microsoft.com/office/drawing/2014/main" id="{7748CD4A-0473-5F82-AB8E-D952B6535B8C}"/>
                </a:ext>
              </a:extLst>
            </p:cNvPr>
            <p:cNvSpPr/>
            <p:nvPr/>
          </p:nvSpPr>
          <p:spPr>
            <a:xfrm>
              <a:off x="3287450" y="4106175"/>
              <a:ext cx="24650" cy="22850"/>
            </a:xfrm>
            <a:custGeom>
              <a:avLst/>
              <a:gdLst/>
              <a:ahLst/>
              <a:cxnLst/>
              <a:rect l="l" t="t" r="r" b="b"/>
              <a:pathLst>
                <a:path w="986" h="914" extrusionOk="0">
                  <a:moveTo>
                    <a:pt x="744" y="1"/>
                  </a:moveTo>
                  <a:cubicBezTo>
                    <a:pt x="704" y="1"/>
                    <a:pt x="662" y="10"/>
                    <a:pt x="623" y="30"/>
                  </a:cubicBezTo>
                  <a:cubicBezTo>
                    <a:pt x="548" y="63"/>
                    <a:pt x="514" y="151"/>
                    <a:pt x="500" y="249"/>
                  </a:cubicBezTo>
                  <a:lnTo>
                    <a:pt x="500" y="249"/>
                  </a:lnTo>
                  <a:cubicBezTo>
                    <a:pt x="460" y="219"/>
                    <a:pt x="411" y="201"/>
                    <a:pt x="359" y="201"/>
                  </a:cubicBezTo>
                  <a:cubicBezTo>
                    <a:pt x="322" y="201"/>
                    <a:pt x="283" y="210"/>
                    <a:pt x="244" y="231"/>
                  </a:cubicBezTo>
                  <a:cubicBezTo>
                    <a:pt x="1" y="354"/>
                    <a:pt x="14" y="662"/>
                    <a:pt x="43" y="892"/>
                  </a:cubicBezTo>
                  <a:cubicBezTo>
                    <a:pt x="43" y="906"/>
                    <a:pt x="53" y="914"/>
                    <a:pt x="62" y="914"/>
                  </a:cubicBezTo>
                  <a:cubicBezTo>
                    <a:pt x="72" y="914"/>
                    <a:pt x="82" y="906"/>
                    <a:pt x="82" y="892"/>
                  </a:cubicBezTo>
                  <a:cubicBezTo>
                    <a:pt x="82" y="772"/>
                    <a:pt x="82" y="662"/>
                    <a:pt x="108" y="555"/>
                  </a:cubicBezTo>
                  <a:cubicBezTo>
                    <a:pt x="137" y="487"/>
                    <a:pt x="163" y="419"/>
                    <a:pt x="205" y="367"/>
                  </a:cubicBezTo>
                  <a:cubicBezTo>
                    <a:pt x="246" y="320"/>
                    <a:pt x="300" y="299"/>
                    <a:pt x="351" y="299"/>
                  </a:cubicBezTo>
                  <a:cubicBezTo>
                    <a:pt x="411" y="299"/>
                    <a:pt x="466" y="328"/>
                    <a:pt x="492" y="378"/>
                  </a:cubicBezTo>
                  <a:lnTo>
                    <a:pt x="492" y="378"/>
                  </a:lnTo>
                  <a:cubicBezTo>
                    <a:pt x="493" y="430"/>
                    <a:pt x="496" y="479"/>
                    <a:pt x="500" y="516"/>
                  </a:cubicBezTo>
                  <a:cubicBezTo>
                    <a:pt x="507" y="545"/>
                    <a:pt x="536" y="562"/>
                    <a:pt x="562" y="562"/>
                  </a:cubicBezTo>
                  <a:cubicBezTo>
                    <a:pt x="583" y="562"/>
                    <a:pt x="603" y="552"/>
                    <a:pt x="610" y="529"/>
                  </a:cubicBezTo>
                  <a:cubicBezTo>
                    <a:pt x="620" y="474"/>
                    <a:pt x="613" y="419"/>
                    <a:pt x="594" y="371"/>
                  </a:cubicBezTo>
                  <a:lnTo>
                    <a:pt x="594" y="371"/>
                  </a:lnTo>
                  <a:cubicBezTo>
                    <a:pt x="594" y="359"/>
                    <a:pt x="594" y="348"/>
                    <a:pt x="594" y="338"/>
                  </a:cubicBezTo>
                  <a:cubicBezTo>
                    <a:pt x="594" y="286"/>
                    <a:pt x="610" y="231"/>
                    <a:pt x="636" y="176"/>
                  </a:cubicBezTo>
                  <a:cubicBezTo>
                    <a:pt x="654" y="132"/>
                    <a:pt x="684" y="114"/>
                    <a:pt x="717" y="114"/>
                  </a:cubicBezTo>
                  <a:cubicBezTo>
                    <a:pt x="784" y="114"/>
                    <a:pt x="862" y="185"/>
                    <a:pt x="879" y="257"/>
                  </a:cubicBezTo>
                  <a:cubicBezTo>
                    <a:pt x="890" y="281"/>
                    <a:pt x="910" y="292"/>
                    <a:pt x="930" y="292"/>
                  </a:cubicBezTo>
                  <a:cubicBezTo>
                    <a:pt x="954" y="292"/>
                    <a:pt x="979" y="275"/>
                    <a:pt x="986" y="244"/>
                  </a:cubicBezTo>
                  <a:cubicBezTo>
                    <a:pt x="986" y="92"/>
                    <a:pt x="871" y="1"/>
                    <a:pt x="744" y="1"/>
                  </a:cubicBezTo>
                  <a:close/>
                </a:path>
              </a:pathLst>
            </a:custGeom>
            <a:solidFill>
              <a:srgbClr val="3F100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95" name="Google Shape;1738;p44">
              <a:extLst>
                <a:ext uri="{FF2B5EF4-FFF2-40B4-BE49-F238E27FC236}">
                  <a16:creationId xmlns:a16="http://schemas.microsoft.com/office/drawing/2014/main" id="{898E8324-5863-B8D1-38BC-2E6C05E15A0F}"/>
                </a:ext>
              </a:extLst>
            </p:cNvPr>
            <p:cNvSpPr/>
            <p:nvPr/>
          </p:nvSpPr>
          <p:spPr>
            <a:xfrm>
              <a:off x="3278375" y="4096600"/>
              <a:ext cx="10150" cy="18950"/>
            </a:xfrm>
            <a:custGeom>
              <a:avLst/>
              <a:gdLst/>
              <a:ahLst/>
              <a:cxnLst/>
              <a:rect l="l" t="t" r="r" b="b"/>
              <a:pathLst>
                <a:path w="406" h="758" extrusionOk="0">
                  <a:moveTo>
                    <a:pt x="169" y="1"/>
                  </a:moveTo>
                  <a:cubicBezTo>
                    <a:pt x="133" y="1"/>
                    <a:pt x="98" y="7"/>
                    <a:pt x="66" y="21"/>
                  </a:cubicBezTo>
                  <a:cubicBezTo>
                    <a:pt x="27" y="34"/>
                    <a:pt x="27" y="73"/>
                    <a:pt x="66" y="89"/>
                  </a:cubicBezTo>
                  <a:cubicBezTo>
                    <a:pt x="130" y="120"/>
                    <a:pt x="195" y="118"/>
                    <a:pt x="268" y="136"/>
                  </a:cubicBezTo>
                  <a:lnTo>
                    <a:pt x="268" y="136"/>
                  </a:lnTo>
                  <a:cubicBezTo>
                    <a:pt x="217" y="197"/>
                    <a:pt x="129" y="230"/>
                    <a:pt x="53" y="264"/>
                  </a:cubicBezTo>
                  <a:cubicBezTo>
                    <a:pt x="1" y="290"/>
                    <a:pt x="40" y="371"/>
                    <a:pt x="95" y="371"/>
                  </a:cubicBezTo>
                  <a:cubicBezTo>
                    <a:pt x="120" y="366"/>
                    <a:pt x="143" y="363"/>
                    <a:pt x="164" y="363"/>
                  </a:cubicBezTo>
                  <a:cubicBezTo>
                    <a:pt x="250" y="363"/>
                    <a:pt x="288" y="410"/>
                    <a:pt x="257" y="520"/>
                  </a:cubicBezTo>
                  <a:cubicBezTo>
                    <a:pt x="244" y="575"/>
                    <a:pt x="202" y="669"/>
                    <a:pt x="134" y="695"/>
                  </a:cubicBezTo>
                  <a:cubicBezTo>
                    <a:pt x="121" y="708"/>
                    <a:pt x="108" y="721"/>
                    <a:pt x="121" y="737"/>
                  </a:cubicBezTo>
                  <a:cubicBezTo>
                    <a:pt x="135" y="751"/>
                    <a:pt x="150" y="757"/>
                    <a:pt x="166" y="757"/>
                  </a:cubicBezTo>
                  <a:cubicBezTo>
                    <a:pt x="253" y="757"/>
                    <a:pt x="353" y="565"/>
                    <a:pt x="364" y="507"/>
                  </a:cubicBezTo>
                  <a:cubicBezTo>
                    <a:pt x="397" y="385"/>
                    <a:pt x="347" y="311"/>
                    <a:pt x="264" y="278"/>
                  </a:cubicBezTo>
                  <a:lnTo>
                    <a:pt x="264" y="278"/>
                  </a:lnTo>
                  <a:cubicBezTo>
                    <a:pt x="324" y="240"/>
                    <a:pt x="375" y="190"/>
                    <a:pt x="406" y="115"/>
                  </a:cubicBezTo>
                  <a:cubicBezTo>
                    <a:pt x="406" y="102"/>
                    <a:pt x="390" y="60"/>
                    <a:pt x="377" y="60"/>
                  </a:cubicBezTo>
                  <a:cubicBezTo>
                    <a:pt x="314" y="25"/>
                    <a:pt x="240" y="1"/>
                    <a:pt x="169" y="1"/>
                  </a:cubicBezTo>
                  <a:close/>
                </a:path>
              </a:pathLst>
            </a:custGeom>
            <a:solidFill>
              <a:srgbClr val="3F100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97" name="Google Shape;1739;p44">
              <a:extLst>
                <a:ext uri="{FF2B5EF4-FFF2-40B4-BE49-F238E27FC236}">
                  <a16:creationId xmlns:a16="http://schemas.microsoft.com/office/drawing/2014/main" id="{4F67D23B-6203-1475-FFCC-7631F35C8717}"/>
                </a:ext>
              </a:extLst>
            </p:cNvPr>
            <p:cNvSpPr/>
            <p:nvPr/>
          </p:nvSpPr>
          <p:spPr>
            <a:xfrm>
              <a:off x="3214975" y="4116375"/>
              <a:ext cx="38075" cy="28100"/>
            </a:xfrm>
            <a:custGeom>
              <a:avLst/>
              <a:gdLst/>
              <a:ahLst/>
              <a:cxnLst/>
              <a:rect l="l" t="t" r="r" b="b"/>
              <a:pathLst>
                <a:path w="1523" h="1124" extrusionOk="0">
                  <a:moveTo>
                    <a:pt x="1140" y="1"/>
                  </a:moveTo>
                  <a:cubicBezTo>
                    <a:pt x="1043" y="1"/>
                    <a:pt x="955" y="12"/>
                    <a:pt x="917" y="27"/>
                  </a:cubicBezTo>
                  <a:cubicBezTo>
                    <a:pt x="743" y="73"/>
                    <a:pt x="570" y="211"/>
                    <a:pt x="583" y="360"/>
                  </a:cubicBezTo>
                  <a:lnTo>
                    <a:pt x="583" y="360"/>
                  </a:lnTo>
                  <a:cubicBezTo>
                    <a:pt x="526" y="344"/>
                    <a:pt x="465" y="334"/>
                    <a:pt x="409" y="334"/>
                  </a:cubicBezTo>
                  <a:cubicBezTo>
                    <a:pt x="348" y="334"/>
                    <a:pt x="293" y="346"/>
                    <a:pt x="253" y="377"/>
                  </a:cubicBezTo>
                  <a:cubicBezTo>
                    <a:pt x="146" y="455"/>
                    <a:pt x="181" y="548"/>
                    <a:pt x="250" y="630"/>
                  </a:cubicBezTo>
                  <a:lnTo>
                    <a:pt x="250" y="630"/>
                  </a:lnTo>
                  <a:cubicBezTo>
                    <a:pt x="134" y="676"/>
                    <a:pt x="0" y="758"/>
                    <a:pt x="10" y="876"/>
                  </a:cubicBezTo>
                  <a:cubicBezTo>
                    <a:pt x="24" y="1032"/>
                    <a:pt x="121" y="1123"/>
                    <a:pt x="265" y="1123"/>
                  </a:cubicBezTo>
                  <a:cubicBezTo>
                    <a:pt x="283" y="1123"/>
                    <a:pt x="302" y="1122"/>
                    <a:pt x="321" y="1119"/>
                  </a:cubicBezTo>
                  <a:cubicBezTo>
                    <a:pt x="376" y="1119"/>
                    <a:pt x="376" y="1012"/>
                    <a:pt x="321" y="1012"/>
                  </a:cubicBezTo>
                  <a:cubicBezTo>
                    <a:pt x="201" y="999"/>
                    <a:pt x="188" y="931"/>
                    <a:pt x="269" y="782"/>
                  </a:cubicBezTo>
                  <a:cubicBezTo>
                    <a:pt x="308" y="756"/>
                    <a:pt x="350" y="740"/>
                    <a:pt x="402" y="727"/>
                  </a:cubicBezTo>
                  <a:cubicBezTo>
                    <a:pt x="444" y="714"/>
                    <a:pt x="470" y="646"/>
                    <a:pt x="431" y="607"/>
                  </a:cubicBezTo>
                  <a:cubicBezTo>
                    <a:pt x="322" y="519"/>
                    <a:pt x="370" y="491"/>
                    <a:pt x="456" y="491"/>
                  </a:cubicBezTo>
                  <a:cubicBezTo>
                    <a:pt x="540" y="491"/>
                    <a:pt x="660" y="518"/>
                    <a:pt x="700" y="539"/>
                  </a:cubicBezTo>
                  <a:cubicBezTo>
                    <a:pt x="709" y="542"/>
                    <a:pt x="719" y="543"/>
                    <a:pt x="727" y="543"/>
                  </a:cubicBezTo>
                  <a:cubicBezTo>
                    <a:pt x="792" y="543"/>
                    <a:pt x="828" y="466"/>
                    <a:pt x="768" y="432"/>
                  </a:cubicBezTo>
                  <a:cubicBezTo>
                    <a:pt x="538" y="270"/>
                    <a:pt x="1011" y="92"/>
                    <a:pt x="1092" y="92"/>
                  </a:cubicBezTo>
                  <a:cubicBezTo>
                    <a:pt x="1241" y="92"/>
                    <a:pt x="1361" y="121"/>
                    <a:pt x="1484" y="160"/>
                  </a:cubicBezTo>
                  <a:lnTo>
                    <a:pt x="1497" y="160"/>
                  </a:lnTo>
                  <a:cubicBezTo>
                    <a:pt x="1522" y="38"/>
                    <a:pt x="1317" y="1"/>
                    <a:pt x="1140" y="1"/>
                  </a:cubicBezTo>
                  <a:close/>
                </a:path>
              </a:pathLst>
            </a:custGeom>
            <a:solidFill>
              <a:srgbClr val="3F100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98" name="Google Shape;1740;p44">
              <a:extLst>
                <a:ext uri="{FF2B5EF4-FFF2-40B4-BE49-F238E27FC236}">
                  <a16:creationId xmlns:a16="http://schemas.microsoft.com/office/drawing/2014/main" id="{2B56B523-1004-58ED-F08B-51FE5D87EB44}"/>
                </a:ext>
              </a:extLst>
            </p:cNvPr>
            <p:cNvSpPr/>
            <p:nvPr/>
          </p:nvSpPr>
          <p:spPr>
            <a:xfrm>
              <a:off x="3320900" y="4195525"/>
              <a:ext cx="39150" cy="32775"/>
            </a:xfrm>
            <a:custGeom>
              <a:avLst/>
              <a:gdLst/>
              <a:ahLst/>
              <a:cxnLst/>
              <a:rect l="l" t="t" r="r" b="b"/>
              <a:pathLst>
                <a:path w="1566" h="1311" extrusionOk="0">
                  <a:moveTo>
                    <a:pt x="1025" y="1"/>
                  </a:moveTo>
                  <a:cubicBezTo>
                    <a:pt x="755" y="1"/>
                    <a:pt x="513" y="208"/>
                    <a:pt x="513" y="208"/>
                  </a:cubicBezTo>
                  <a:lnTo>
                    <a:pt x="1" y="992"/>
                  </a:lnTo>
                  <a:cubicBezTo>
                    <a:pt x="1" y="992"/>
                    <a:pt x="256" y="1311"/>
                    <a:pt x="641" y="1311"/>
                  </a:cubicBezTo>
                  <a:cubicBezTo>
                    <a:pt x="724" y="1311"/>
                    <a:pt x="812" y="1296"/>
                    <a:pt x="905" y="1261"/>
                  </a:cubicBezTo>
                  <a:cubicBezTo>
                    <a:pt x="1443" y="1073"/>
                    <a:pt x="1566" y="221"/>
                    <a:pt x="1229" y="46"/>
                  </a:cubicBezTo>
                  <a:cubicBezTo>
                    <a:pt x="1161" y="13"/>
                    <a:pt x="1092" y="1"/>
                    <a:pt x="1025" y="1"/>
                  </a:cubicBezTo>
                  <a:close/>
                </a:path>
              </a:pathLst>
            </a:custGeom>
            <a:solidFill>
              <a:srgbClr val="B2565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699" name="Google Shape;1741;p44">
              <a:extLst>
                <a:ext uri="{FF2B5EF4-FFF2-40B4-BE49-F238E27FC236}">
                  <a16:creationId xmlns:a16="http://schemas.microsoft.com/office/drawing/2014/main" id="{CCD37602-AE47-BEBB-9B01-23686E37BA4D}"/>
                </a:ext>
              </a:extLst>
            </p:cNvPr>
            <p:cNvSpPr/>
            <p:nvPr/>
          </p:nvSpPr>
          <p:spPr>
            <a:xfrm>
              <a:off x="3331350" y="4210350"/>
              <a:ext cx="21975" cy="13725"/>
            </a:xfrm>
            <a:custGeom>
              <a:avLst/>
              <a:gdLst/>
              <a:ahLst/>
              <a:cxnLst/>
              <a:rect l="l" t="t" r="r" b="b"/>
              <a:pathLst>
                <a:path w="879" h="549" extrusionOk="0">
                  <a:moveTo>
                    <a:pt x="683" y="0"/>
                  </a:moveTo>
                  <a:cubicBezTo>
                    <a:pt x="565" y="0"/>
                    <a:pt x="448" y="29"/>
                    <a:pt x="338" y="75"/>
                  </a:cubicBezTo>
                  <a:cubicBezTo>
                    <a:pt x="202" y="140"/>
                    <a:pt x="27" y="302"/>
                    <a:pt x="1" y="451"/>
                  </a:cubicBezTo>
                  <a:cubicBezTo>
                    <a:pt x="1" y="478"/>
                    <a:pt x="17" y="493"/>
                    <a:pt x="37" y="493"/>
                  </a:cubicBezTo>
                  <a:cubicBezTo>
                    <a:pt x="47" y="493"/>
                    <a:pt x="59" y="489"/>
                    <a:pt x="69" y="480"/>
                  </a:cubicBezTo>
                  <a:cubicBezTo>
                    <a:pt x="150" y="399"/>
                    <a:pt x="202" y="302"/>
                    <a:pt x="283" y="237"/>
                  </a:cubicBezTo>
                  <a:cubicBezTo>
                    <a:pt x="312" y="237"/>
                    <a:pt x="325" y="221"/>
                    <a:pt x="351" y="221"/>
                  </a:cubicBezTo>
                  <a:cubicBezTo>
                    <a:pt x="406" y="221"/>
                    <a:pt x="500" y="237"/>
                    <a:pt x="513" y="302"/>
                  </a:cubicBezTo>
                  <a:cubicBezTo>
                    <a:pt x="555" y="439"/>
                    <a:pt x="414" y="470"/>
                    <a:pt x="296" y="470"/>
                  </a:cubicBezTo>
                  <a:cubicBezTo>
                    <a:pt x="261" y="470"/>
                    <a:pt x="227" y="467"/>
                    <a:pt x="202" y="464"/>
                  </a:cubicBezTo>
                  <a:cubicBezTo>
                    <a:pt x="176" y="464"/>
                    <a:pt x="163" y="506"/>
                    <a:pt x="189" y="519"/>
                  </a:cubicBezTo>
                  <a:cubicBezTo>
                    <a:pt x="229" y="539"/>
                    <a:pt x="274" y="548"/>
                    <a:pt x="320" y="548"/>
                  </a:cubicBezTo>
                  <a:cubicBezTo>
                    <a:pt x="461" y="548"/>
                    <a:pt x="607" y="460"/>
                    <a:pt x="607" y="318"/>
                  </a:cubicBezTo>
                  <a:cubicBezTo>
                    <a:pt x="607" y="221"/>
                    <a:pt x="526" y="156"/>
                    <a:pt x="445" y="140"/>
                  </a:cubicBezTo>
                  <a:lnTo>
                    <a:pt x="406" y="140"/>
                  </a:lnTo>
                  <a:cubicBezTo>
                    <a:pt x="504" y="92"/>
                    <a:pt x="610" y="64"/>
                    <a:pt x="724" y="64"/>
                  </a:cubicBezTo>
                  <a:cubicBezTo>
                    <a:pt x="765" y="64"/>
                    <a:pt x="807" y="67"/>
                    <a:pt x="850" y="75"/>
                  </a:cubicBezTo>
                  <a:cubicBezTo>
                    <a:pt x="879" y="75"/>
                    <a:pt x="879" y="33"/>
                    <a:pt x="850" y="20"/>
                  </a:cubicBezTo>
                  <a:cubicBezTo>
                    <a:pt x="794" y="6"/>
                    <a:pt x="738" y="0"/>
                    <a:pt x="683" y="0"/>
                  </a:cubicBezTo>
                  <a:close/>
                </a:path>
              </a:pathLst>
            </a:custGeom>
            <a:solidFill>
              <a:srgbClr val="91362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00" name="Google Shape;1742;p44">
              <a:extLst>
                <a:ext uri="{FF2B5EF4-FFF2-40B4-BE49-F238E27FC236}">
                  <a16:creationId xmlns:a16="http://schemas.microsoft.com/office/drawing/2014/main" id="{825C1152-7722-0AAD-B008-C7BADC533FED}"/>
                </a:ext>
              </a:extLst>
            </p:cNvPr>
            <p:cNvSpPr/>
            <p:nvPr/>
          </p:nvSpPr>
          <p:spPr>
            <a:xfrm>
              <a:off x="3332000" y="4211800"/>
              <a:ext cx="22950" cy="13550"/>
            </a:xfrm>
            <a:custGeom>
              <a:avLst/>
              <a:gdLst/>
              <a:ahLst/>
              <a:cxnLst/>
              <a:rect l="l" t="t" r="r" b="b"/>
              <a:pathLst>
                <a:path w="918" h="542" extrusionOk="0">
                  <a:moveTo>
                    <a:pt x="717" y="1"/>
                  </a:moveTo>
                  <a:cubicBezTo>
                    <a:pt x="594" y="1"/>
                    <a:pt x="487" y="30"/>
                    <a:pt x="380" y="82"/>
                  </a:cubicBezTo>
                  <a:lnTo>
                    <a:pt x="419" y="82"/>
                  </a:lnTo>
                  <a:cubicBezTo>
                    <a:pt x="500" y="98"/>
                    <a:pt x="581" y="163"/>
                    <a:pt x="581" y="260"/>
                  </a:cubicBezTo>
                  <a:cubicBezTo>
                    <a:pt x="581" y="406"/>
                    <a:pt x="432" y="487"/>
                    <a:pt x="299" y="487"/>
                  </a:cubicBezTo>
                  <a:cubicBezTo>
                    <a:pt x="257" y="487"/>
                    <a:pt x="205" y="487"/>
                    <a:pt x="163" y="461"/>
                  </a:cubicBezTo>
                  <a:cubicBezTo>
                    <a:pt x="137" y="448"/>
                    <a:pt x="150" y="406"/>
                    <a:pt x="176" y="406"/>
                  </a:cubicBezTo>
                  <a:lnTo>
                    <a:pt x="244" y="406"/>
                  </a:lnTo>
                  <a:cubicBezTo>
                    <a:pt x="367" y="406"/>
                    <a:pt x="529" y="393"/>
                    <a:pt x="487" y="244"/>
                  </a:cubicBezTo>
                  <a:cubicBezTo>
                    <a:pt x="474" y="179"/>
                    <a:pt x="393" y="163"/>
                    <a:pt x="338" y="163"/>
                  </a:cubicBezTo>
                  <a:lnTo>
                    <a:pt x="325" y="163"/>
                  </a:lnTo>
                  <a:cubicBezTo>
                    <a:pt x="299" y="163"/>
                    <a:pt x="286" y="179"/>
                    <a:pt x="257" y="179"/>
                  </a:cubicBezTo>
                  <a:cubicBezTo>
                    <a:pt x="176" y="244"/>
                    <a:pt x="124" y="341"/>
                    <a:pt x="43" y="422"/>
                  </a:cubicBezTo>
                  <a:cubicBezTo>
                    <a:pt x="27" y="435"/>
                    <a:pt x="27" y="435"/>
                    <a:pt x="14" y="435"/>
                  </a:cubicBezTo>
                  <a:lnTo>
                    <a:pt x="1" y="435"/>
                  </a:lnTo>
                  <a:cubicBezTo>
                    <a:pt x="1" y="435"/>
                    <a:pt x="124" y="542"/>
                    <a:pt x="312" y="542"/>
                  </a:cubicBezTo>
                  <a:cubicBezTo>
                    <a:pt x="367" y="542"/>
                    <a:pt x="419" y="542"/>
                    <a:pt x="487" y="516"/>
                  </a:cubicBezTo>
                  <a:cubicBezTo>
                    <a:pt x="704" y="435"/>
                    <a:pt x="918" y="124"/>
                    <a:pt x="837" y="17"/>
                  </a:cubicBezTo>
                  <a:lnTo>
                    <a:pt x="824" y="17"/>
                  </a:lnTo>
                  <a:cubicBezTo>
                    <a:pt x="785" y="1"/>
                    <a:pt x="743" y="1"/>
                    <a:pt x="717" y="1"/>
                  </a:cubicBezTo>
                  <a:close/>
                </a:path>
              </a:pathLst>
            </a:custGeom>
            <a:solidFill>
              <a:srgbClr val="A1463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01" name="Google Shape;1743;p44">
              <a:extLst>
                <a:ext uri="{FF2B5EF4-FFF2-40B4-BE49-F238E27FC236}">
                  <a16:creationId xmlns:a16="http://schemas.microsoft.com/office/drawing/2014/main" id="{9634C222-B8C4-B988-F39F-AC66FA4EBAF4}"/>
                </a:ext>
              </a:extLst>
            </p:cNvPr>
            <p:cNvSpPr/>
            <p:nvPr/>
          </p:nvSpPr>
          <p:spPr>
            <a:xfrm>
              <a:off x="3332000" y="4210500"/>
              <a:ext cx="20925" cy="13475"/>
            </a:xfrm>
            <a:custGeom>
              <a:avLst/>
              <a:gdLst/>
              <a:ahLst/>
              <a:cxnLst/>
              <a:rect l="l" t="t" r="r" b="b"/>
              <a:pathLst>
                <a:path w="837" h="539" extrusionOk="0">
                  <a:moveTo>
                    <a:pt x="610" y="1"/>
                  </a:moveTo>
                  <a:cubicBezTo>
                    <a:pt x="500" y="1"/>
                    <a:pt x="351" y="40"/>
                    <a:pt x="231" y="108"/>
                  </a:cubicBezTo>
                  <a:cubicBezTo>
                    <a:pt x="205" y="134"/>
                    <a:pt x="163" y="163"/>
                    <a:pt x="124" y="202"/>
                  </a:cubicBezTo>
                  <a:cubicBezTo>
                    <a:pt x="56" y="270"/>
                    <a:pt x="1" y="364"/>
                    <a:pt x="1" y="487"/>
                  </a:cubicBezTo>
                  <a:lnTo>
                    <a:pt x="14" y="487"/>
                  </a:lnTo>
                  <a:cubicBezTo>
                    <a:pt x="27" y="487"/>
                    <a:pt x="27" y="487"/>
                    <a:pt x="43" y="474"/>
                  </a:cubicBezTo>
                  <a:cubicBezTo>
                    <a:pt x="124" y="393"/>
                    <a:pt x="176" y="296"/>
                    <a:pt x="257" y="231"/>
                  </a:cubicBezTo>
                  <a:cubicBezTo>
                    <a:pt x="286" y="231"/>
                    <a:pt x="299" y="215"/>
                    <a:pt x="325" y="215"/>
                  </a:cubicBezTo>
                  <a:lnTo>
                    <a:pt x="338" y="215"/>
                  </a:lnTo>
                  <a:cubicBezTo>
                    <a:pt x="393" y="215"/>
                    <a:pt x="474" y="231"/>
                    <a:pt x="487" y="296"/>
                  </a:cubicBezTo>
                  <a:cubicBezTo>
                    <a:pt x="529" y="445"/>
                    <a:pt x="367" y="458"/>
                    <a:pt x="244" y="458"/>
                  </a:cubicBezTo>
                  <a:lnTo>
                    <a:pt x="176" y="458"/>
                  </a:lnTo>
                  <a:cubicBezTo>
                    <a:pt x="150" y="458"/>
                    <a:pt x="137" y="500"/>
                    <a:pt x="163" y="513"/>
                  </a:cubicBezTo>
                  <a:cubicBezTo>
                    <a:pt x="205" y="539"/>
                    <a:pt x="257" y="539"/>
                    <a:pt x="299" y="539"/>
                  </a:cubicBezTo>
                  <a:cubicBezTo>
                    <a:pt x="432" y="539"/>
                    <a:pt x="581" y="458"/>
                    <a:pt x="581" y="312"/>
                  </a:cubicBezTo>
                  <a:cubicBezTo>
                    <a:pt x="581" y="215"/>
                    <a:pt x="500" y="150"/>
                    <a:pt x="419" y="134"/>
                  </a:cubicBezTo>
                  <a:lnTo>
                    <a:pt x="380" y="134"/>
                  </a:lnTo>
                  <a:cubicBezTo>
                    <a:pt x="487" y="82"/>
                    <a:pt x="594" y="53"/>
                    <a:pt x="717" y="53"/>
                  </a:cubicBezTo>
                  <a:cubicBezTo>
                    <a:pt x="743" y="53"/>
                    <a:pt x="785" y="53"/>
                    <a:pt x="824" y="69"/>
                  </a:cubicBezTo>
                  <a:lnTo>
                    <a:pt x="837" y="69"/>
                  </a:lnTo>
                  <a:cubicBezTo>
                    <a:pt x="824" y="40"/>
                    <a:pt x="785" y="27"/>
                    <a:pt x="743" y="27"/>
                  </a:cubicBezTo>
                  <a:cubicBezTo>
                    <a:pt x="704" y="14"/>
                    <a:pt x="662" y="1"/>
                    <a:pt x="610" y="1"/>
                  </a:cubicBezTo>
                  <a:close/>
                </a:path>
              </a:pathLst>
            </a:custGeom>
            <a:solidFill>
              <a:srgbClr val="913627"/>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03" name="Google Shape;1744;p44">
              <a:extLst>
                <a:ext uri="{FF2B5EF4-FFF2-40B4-BE49-F238E27FC236}">
                  <a16:creationId xmlns:a16="http://schemas.microsoft.com/office/drawing/2014/main" id="{1B74FBB3-D2CC-C739-9F03-7CFF5FF25FBC}"/>
                </a:ext>
              </a:extLst>
            </p:cNvPr>
            <p:cNvSpPr/>
            <p:nvPr/>
          </p:nvSpPr>
          <p:spPr>
            <a:xfrm>
              <a:off x="3337100" y="4197425"/>
              <a:ext cx="12825" cy="7200"/>
            </a:xfrm>
            <a:custGeom>
              <a:avLst/>
              <a:gdLst/>
              <a:ahLst/>
              <a:cxnLst/>
              <a:rect l="l" t="t" r="r" b="b"/>
              <a:pathLst>
                <a:path w="513" h="288" extrusionOk="0">
                  <a:moveTo>
                    <a:pt x="314" y="0"/>
                  </a:moveTo>
                  <a:cubicBezTo>
                    <a:pt x="167" y="0"/>
                    <a:pt x="1" y="58"/>
                    <a:pt x="1" y="213"/>
                  </a:cubicBezTo>
                  <a:cubicBezTo>
                    <a:pt x="1" y="239"/>
                    <a:pt x="27" y="281"/>
                    <a:pt x="53" y="281"/>
                  </a:cubicBezTo>
                  <a:cubicBezTo>
                    <a:pt x="70" y="286"/>
                    <a:pt x="86" y="288"/>
                    <a:pt x="101" y="288"/>
                  </a:cubicBezTo>
                  <a:cubicBezTo>
                    <a:pt x="168" y="288"/>
                    <a:pt x="217" y="247"/>
                    <a:pt x="283" y="226"/>
                  </a:cubicBezTo>
                  <a:cubicBezTo>
                    <a:pt x="364" y="187"/>
                    <a:pt x="432" y="158"/>
                    <a:pt x="487" y="90"/>
                  </a:cubicBezTo>
                  <a:cubicBezTo>
                    <a:pt x="513" y="64"/>
                    <a:pt x="500" y="38"/>
                    <a:pt x="471" y="25"/>
                  </a:cubicBezTo>
                  <a:cubicBezTo>
                    <a:pt x="429" y="9"/>
                    <a:pt x="373" y="0"/>
                    <a:pt x="314" y="0"/>
                  </a:cubicBezTo>
                  <a:close/>
                </a:path>
              </a:pathLst>
            </a:custGeom>
            <a:solidFill>
              <a:srgbClr val="BA4C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68" name="Google Shape;1745;p44">
              <a:extLst>
                <a:ext uri="{FF2B5EF4-FFF2-40B4-BE49-F238E27FC236}">
                  <a16:creationId xmlns:a16="http://schemas.microsoft.com/office/drawing/2014/main" id="{02F36680-6B8B-84EB-E5C2-D925DF8982C1}"/>
                </a:ext>
              </a:extLst>
            </p:cNvPr>
            <p:cNvSpPr/>
            <p:nvPr/>
          </p:nvSpPr>
          <p:spPr>
            <a:xfrm>
              <a:off x="3332325" y="4205400"/>
              <a:ext cx="3750" cy="3100"/>
            </a:xfrm>
            <a:custGeom>
              <a:avLst/>
              <a:gdLst/>
              <a:ahLst/>
              <a:cxnLst/>
              <a:rect l="l" t="t" r="r" b="b"/>
              <a:pathLst>
                <a:path w="150" h="124" extrusionOk="0">
                  <a:moveTo>
                    <a:pt x="82" y="1"/>
                  </a:moveTo>
                  <a:cubicBezTo>
                    <a:pt x="1" y="1"/>
                    <a:pt x="1" y="124"/>
                    <a:pt x="82" y="124"/>
                  </a:cubicBezTo>
                  <a:cubicBezTo>
                    <a:pt x="150" y="124"/>
                    <a:pt x="150" y="1"/>
                    <a:pt x="82" y="1"/>
                  </a:cubicBezTo>
                  <a:close/>
                </a:path>
              </a:pathLst>
            </a:custGeom>
            <a:solidFill>
              <a:srgbClr val="BA4C3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69" name="Google Shape;1746;p44">
              <a:extLst>
                <a:ext uri="{FF2B5EF4-FFF2-40B4-BE49-F238E27FC236}">
                  <a16:creationId xmlns:a16="http://schemas.microsoft.com/office/drawing/2014/main" id="{45D5C624-16E7-ED43-2C23-9A5077997570}"/>
                </a:ext>
              </a:extLst>
            </p:cNvPr>
            <p:cNvSpPr/>
            <p:nvPr/>
          </p:nvSpPr>
          <p:spPr>
            <a:xfrm>
              <a:off x="3022825" y="4068025"/>
              <a:ext cx="83450" cy="76600"/>
            </a:xfrm>
            <a:custGeom>
              <a:avLst/>
              <a:gdLst/>
              <a:ahLst/>
              <a:cxnLst/>
              <a:rect l="l" t="t" r="r" b="b"/>
              <a:pathLst>
                <a:path w="3338" h="3064" extrusionOk="0">
                  <a:moveTo>
                    <a:pt x="2580" y="1"/>
                  </a:moveTo>
                  <a:cubicBezTo>
                    <a:pt x="1825" y="1"/>
                    <a:pt x="1420" y="1851"/>
                    <a:pt x="1420" y="1851"/>
                  </a:cubicBezTo>
                  <a:cubicBezTo>
                    <a:pt x="1420" y="1851"/>
                    <a:pt x="1" y="1864"/>
                    <a:pt x="124" y="2609"/>
                  </a:cubicBezTo>
                  <a:cubicBezTo>
                    <a:pt x="177" y="2973"/>
                    <a:pt x="503" y="3064"/>
                    <a:pt x="816" y="3064"/>
                  </a:cubicBezTo>
                  <a:cubicBezTo>
                    <a:pt x="1131" y="3064"/>
                    <a:pt x="1433" y="2972"/>
                    <a:pt x="1433" y="2972"/>
                  </a:cubicBezTo>
                  <a:lnTo>
                    <a:pt x="2823" y="1731"/>
                  </a:lnTo>
                  <a:cubicBezTo>
                    <a:pt x="2823" y="1731"/>
                    <a:pt x="3338" y="1"/>
                    <a:pt x="2580" y="1"/>
                  </a:cubicBezTo>
                  <a:close/>
                </a:path>
              </a:pathLst>
            </a:custGeom>
            <a:solidFill>
              <a:srgbClr val="621B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70" name="Google Shape;1747;p44">
              <a:extLst>
                <a:ext uri="{FF2B5EF4-FFF2-40B4-BE49-F238E27FC236}">
                  <a16:creationId xmlns:a16="http://schemas.microsoft.com/office/drawing/2014/main" id="{34DB4998-BDE9-B362-FE94-77EA6FED1D9F}"/>
                </a:ext>
              </a:extLst>
            </p:cNvPr>
            <p:cNvSpPr/>
            <p:nvPr/>
          </p:nvSpPr>
          <p:spPr>
            <a:xfrm>
              <a:off x="3010675" y="4072700"/>
              <a:ext cx="70900" cy="88350"/>
            </a:xfrm>
            <a:custGeom>
              <a:avLst/>
              <a:gdLst/>
              <a:ahLst/>
              <a:cxnLst/>
              <a:rect l="l" t="t" r="r" b="b"/>
              <a:pathLst>
                <a:path w="2836" h="3534" extrusionOk="0">
                  <a:moveTo>
                    <a:pt x="2000" y="1"/>
                  </a:moveTo>
                  <a:cubicBezTo>
                    <a:pt x="1966" y="1"/>
                    <a:pt x="1930" y="6"/>
                    <a:pt x="1893" y="18"/>
                  </a:cubicBezTo>
                  <a:cubicBezTo>
                    <a:pt x="1177" y="248"/>
                    <a:pt x="1352" y="2137"/>
                    <a:pt x="1352" y="2137"/>
                  </a:cubicBezTo>
                  <a:cubicBezTo>
                    <a:pt x="1352" y="2137"/>
                    <a:pt x="1" y="2584"/>
                    <a:pt x="341" y="3245"/>
                  </a:cubicBezTo>
                  <a:cubicBezTo>
                    <a:pt x="449" y="3461"/>
                    <a:pt x="627" y="3534"/>
                    <a:pt x="819" y="3534"/>
                  </a:cubicBezTo>
                  <a:cubicBezTo>
                    <a:pt x="1228" y="3534"/>
                    <a:pt x="1702" y="3203"/>
                    <a:pt x="1702" y="3203"/>
                  </a:cubicBezTo>
                  <a:lnTo>
                    <a:pt x="2836" y="1936"/>
                  </a:lnTo>
                  <a:cubicBezTo>
                    <a:pt x="2836" y="1936"/>
                    <a:pt x="2643" y="1"/>
                    <a:pt x="2000" y="1"/>
                  </a:cubicBezTo>
                  <a:close/>
                </a:path>
              </a:pathLst>
            </a:custGeom>
            <a:solidFill>
              <a:srgbClr val="F7727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71" name="Google Shape;1748;p44">
              <a:extLst>
                <a:ext uri="{FF2B5EF4-FFF2-40B4-BE49-F238E27FC236}">
                  <a16:creationId xmlns:a16="http://schemas.microsoft.com/office/drawing/2014/main" id="{3FEFE9E6-F622-F73A-39E3-C843A17698AA}"/>
                </a:ext>
              </a:extLst>
            </p:cNvPr>
            <p:cNvSpPr/>
            <p:nvPr/>
          </p:nvSpPr>
          <p:spPr>
            <a:xfrm>
              <a:off x="3052550" y="4085600"/>
              <a:ext cx="18900" cy="30725"/>
            </a:xfrm>
            <a:custGeom>
              <a:avLst/>
              <a:gdLst/>
              <a:ahLst/>
              <a:cxnLst/>
              <a:rect l="l" t="t" r="r" b="b"/>
              <a:pathLst>
                <a:path w="756" h="1229" extrusionOk="0">
                  <a:moveTo>
                    <a:pt x="380" y="1"/>
                  </a:moveTo>
                  <a:cubicBezTo>
                    <a:pt x="176" y="1"/>
                    <a:pt x="1" y="270"/>
                    <a:pt x="1" y="610"/>
                  </a:cubicBezTo>
                  <a:cubicBezTo>
                    <a:pt x="1" y="947"/>
                    <a:pt x="176" y="1229"/>
                    <a:pt x="380" y="1229"/>
                  </a:cubicBezTo>
                  <a:cubicBezTo>
                    <a:pt x="594" y="1229"/>
                    <a:pt x="756" y="947"/>
                    <a:pt x="756" y="610"/>
                  </a:cubicBezTo>
                  <a:cubicBezTo>
                    <a:pt x="756" y="270"/>
                    <a:pt x="594" y="1"/>
                    <a:pt x="380" y="1"/>
                  </a:cubicBezTo>
                  <a:close/>
                </a:path>
              </a:pathLst>
            </a:custGeom>
            <a:solidFill>
              <a:srgbClr val="FFC6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72" name="Google Shape;1749;p44">
              <a:extLst>
                <a:ext uri="{FF2B5EF4-FFF2-40B4-BE49-F238E27FC236}">
                  <a16:creationId xmlns:a16="http://schemas.microsoft.com/office/drawing/2014/main" id="{F6455DF6-2083-6FFF-F1DC-E1E0C25E2289}"/>
                </a:ext>
              </a:extLst>
            </p:cNvPr>
            <p:cNvSpPr/>
            <p:nvPr/>
          </p:nvSpPr>
          <p:spPr>
            <a:xfrm>
              <a:off x="3025575" y="4143350"/>
              <a:ext cx="16550" cy="13475"/>
            </a:xfrm>
            <a:custGeom>
              <a:avLst/>
              <a:gdLst/>
              <a:ahLst/>
              <a:cxnLst/>
              <a:rect l="l" t="t" r="r" b="b"/>
              <a:pathLst>
                <a:path w="662" h="539" extrusionOk="0">
                  <a:moveTo>
                    <a:pt x="325" y="1"/>
                  </a:moveTo>
                  <a:cubicBezTo>
                    <a:pt x="150" y="1"/>
                    <a:pt x="1" y="121"/>
                    <a:pt x="1" y="270"/>
                  </a:cubicBezTo>
                  <a:cubicBezTo>
                    <a:pt x="1" y="419"/>
                    <a:pt x="150" y="539"/>
                    <a:pt x="325" y="539"/>
                  </a:cubicBezTo>
                  <a:cubicBezTo>
                    <a:pt x="513" y="539"/>
                    <a:pt x="662" y="419"/>
                    <a:pt x="662" y="270"/>
                  </a:cubicBezTo>
                  <a:cubicBezTo>
                    <a:pt x="662" y="121"/>
                    <a:pt x="513" y="1"/>
                    <a:pt x="325" y="1"/>
                  </a:cubicBezTo>
                  <a:close/>
                </a:path>
              </a:pathLst>
            </a:custGeom>
            <a:solidFill>
              <a:srgbClr val="FFC6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73" name="Google Shape;1750;p44">
              <a:extLst>
                <a:ext uri="{FF2B5EF4-FFF2-40B4-BE49-F238E27FC236}">
                  <a16:creationId xmlns:a16="http://schemas.microsoft.com/office/drawing/2014/main" id="{E9CD65F3-86DB-1A59-1BFD-080134ABAE5F}"/>
                </a:ext>
              </a:extLst>
            </p:cNvPr>
            <p:cNvSpPr/>
            <p:nvPr/>
          </p:nvSpPr>
          <p:spPr>
            <a:xfrm>
              <a:off x="3038700" y="4135250"/>
              <a:ext cx="9500" cy="8125"/>
            </a:xfrm>
            <a:custGeom>
              <a:avLst/>
              <a:gdLst/>
              <a:ahLst/>
              <a:cxnLst/>
              <a:rect l="l" t="t" r="r" b="b"/>
              <a:pathLst>
                <a:path w="380" h="325" extrusionOk="0">
                  <a:moveTo>
                    <a:pt x="192" y="1"/>
                  </a:moveTo>
                  <a:cubicBezTo>
                    <a:pt x="82" y="1"/>
                    <a:pt x="1" y="82"/>
                    <a:pt x="1" y="163"/>
                  </a:cubicBezTo>
                  <a:cubicBezTo>
                    <a:pt x="1" y="244"/>
                    <a:pt x="82" y="325"/>
                    <a:pt x="192" y="325"/>
                  </a:cubicBezTo>
                  <a:cubicBezTo>
                    <a:pt x="299" y="325"/>
                    <a:pt x="380" y="244"/>
                    <a:pt x="380" y="163"/>
                  </a:cubicBezTo>
                  <a:cubicBezTo>
                    <a:pt x="380" y="82"/>
                    <a:pt x="299" y="1"/>
                    <a:pt x="192" y="1"/>
                  </a:cubicBezTo>
                  <a:close/>
                </a:path>
              </a:pathLst>
            </a:custGeom>
            <a:solidFill>
              <a:srgbClr val="FFC6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74" name="Google Shape;1751;p44">
              <a:extLst>
                <a:ext uri="{FF2B5EF4-FFF2-40B4-BE49-F238E27FC236}">
                  <a16:creationId xmlns:a16="http://schemas.microsoft.com/office/drawing/2014/main" id="{391C051E-0773-7385-FCA1-8F9C94C74657}"/>
                </a:ext>
              </a:extLst>
            </p:cNvPr>
            <p:cNvSpPr/>
            <p:nvPr/>
          </p:nvSpPr>
          <p:spPr>
            <a:xfrm>
              <a:off x="3016275" y="4080175"/>
              <a:ext cx="62475" cy="79600"/>
            </a:xfrm>
            <a:custGeom>
              <a:avLst/>
              <a:gdLst/>
              <a:ahLst/>
              <a:cxnLst/>
              <a:rect l="l" t="t" r="r" b="b"/>
              <a:pathLst>
                <a:path w="2499" h="3184" extrusionOk="0">
                  <a:moveTo>
                    <a:pt x="1750" y="1"/>
                  </a:moveTo>
                  <a:cubicBezTo>
                    <a:pt x="1465" y="1"/>
                    <a:pt x="1316" y="448"/>
                    <a:pt x="1277" y="665"/>
                  </a:cubicBezTo>
                  <a:cubicBezTo>
                    <a:pt x="1212" y="1050"/>
                    <a:pt x="1320" y="1459"/>
                    <a:pt x="1434" y="1824"/>
                  </a:cubicBezTo>
                  <a:lnTo>
                    <a:pt x="1434" y="1824"/>
                  </a:lnTo>
                  <a:cubicBezTo>
                    <a:pt x="949" y="1967"/>
                    <a:pt x="1" y="2331"/>
                    <a:pt x="224" y="2972"/>
                  </a:cubicBezTo>
                  <a:cubicBezTo>
                    <a:pt x="275" y="3134"/>
                    <a:pt x="414" y="3183"/>
                    <a:pt x="560" y="3183"/>
                  </a:cubicBezTo>
                  <a:cubicBezTo>
                    <a:pt x="644" y="3183"/>
                    <a:pt x="730" y="3167"/>
                    <a:pt x="804" y="3147"/>
                  </a:cubicBezTo>
                  <a:cubicBezTo>
                    <a:pt x="1170" y="3053"/>
                    <a:pt x="1452" y="2797"/>
                    <a:pt x="1708" y="2554"/>
                  </a:cubicBezTo>
                  <a:cubicBezTo>
                    <a:pt x="1721" y="2541"/>
                    <a:pt x="1708" y="2528"/>
                    <a:pt x="1695" y="2528"/>
                  </a:cubicBezTo>
                  <a:cubicBezTo>
                    <a:pt x="1517" y="2656"/>
                    <a:pt x="947" y="3133"/>
                    <a:pt x="581" y="3133"/>
                  </a:cubicBezTo>
                  <a:cubicBezTo>
                    <a:pt x="448" y="3133"/>
                    <a:pt x="342" y="3070"/>
                    <a:pt x="292" y="2904"/>
                  </a:cubicBezTo>
                  <a:cubicBezTo>
                    <a:pt x="182" y="2593"/>
                    <a:pt x="522" y="2350"/>
                    <a:pt x="749" y="2204"/>
                  </a:cubicBezTo>
                  <a:cubicBezTo>
                    <a:pt x="979" y="2068"/>
                    <a:pt x="1251" y="1974"/>
                    <a:pt x="1507" y="1906"/>
                  </a:cubicBezTo>
                  <a:cubicBezTo>
                    <a:pt x="1533" y="1906"/>
                    <a:pt x="1546" y="1880"/>
                    <a:pt x="1533" y="1851"/>
                  </a:cubicBezTo>
                  <a:cubicBezTo>
                    <a:pt x="1439" y="1556"/>
                    <a:pt x="1358" y="1245"/>
                    <a:pt x="1345" y="934"/>
                  </a:cubicBezTo>
                  <a:cubicBezTo>
                    <a:pt x="1332" y="688"/>
                    <a:pt x="1419" y="66"/>
                    <a:pt x="1775" y="66"/>
                  </a:cubicBezTo>
                  <a:cubicBezTo>
                    <a:pt x="1789" y="66"/>
                    <a:pt x="1803" y="67"/>
                    <a:pt x="1818" y="69"/>
                  </a:cubicBezTo>
                  <a:cubicBezTo>
                    <a:pt x="2045" y="111"/>
                    <a:pt x="2181" y="474"/>
                    <a:pt x="2262" y="665"/>
                  </a:cubicBezTo>
                  <a:cubicBezTo>
                    <a:pt x="2385" y="989"/>
                    <a:pt x="2411" y="1326"/>
                    <a:pt x="2411" y="1663"/>
                  </a:cubicBezTo>
                  <a:cubicBezTo>
                    <a:pt x="2417" y="1690"/>
                    <a:pt x="2441" y="1704"/>
                    <a:pt x="2461" y="1704"/>
                  </a:cubicBezTo>
                  <a:cubicBezTo>
                    <a:pt x="2481" y="1704"/>
                    <a:pt x="2498" y="1690"/>
                    <a:pt x="2492" y="1663"/>
                  </a:cubicBezTo>
                  <a:cubicBezTo>
                    <a:pt x="2479" y="1271"/>
                    <a:pt x="2437" y="879"/>
                    <a:pt x="2275" y="516"/>
                  </a:cubicBezTo>
                  <a:cubicBezTo>
                    <a:pt x="2181" y="299"/>
                    <a:pt x="2019" y="1"/>
                    <a:pt x="1750" y="1"/>
                  </a:cubicBezTo>
                  <a:close/>
                </a:path>
              </a:pathLst>
            </a:custGeom>
            <a:solidFill>
              <a:srgbClr val="CA761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75" name="Google Shape;1752;p44">
              <a:extLst>
                <a:ext uri="{FF2B5EF4-FFF2-40B4-BE49-F238E27FC236}">
                  <a16:creationId xmlns:a16="http://schemas.microsoft.com/office/drawing/2014/main" id="{76D8156B-59DF-1CCB-58E0-E6909ACA85B6}"/>
                </a:ext>
              </a:extLst>
            </p:cNvPr>
            <p:cNvSpPr/>
            <p:nvPr/>
          </p:nvSpPr>
          <p:spPr>
            <a:xfrm>
              <a:off x="3049150" y="4083575"/>
              <a:ext cx="74350" cy="81500"/>
            </a:xfrm>
            <a:custGeom>
              <a:avLst/>
              <a:gdLst/>
              <a:ahLst/>
              <a:cxnLst/>
              <a:rect l="l" t="t" r="r" b="b"/>
              <a:pathLst>
                <a:path w="2974" h="3260" extrusionOk="0">
                  <a:moveTo>
                    <a:pt x="2473" y="1"/>
                  </a:moveTo>
                  <a:cubicBezTo>
                    <a:pt x="2418" y="1"/>
                    <a:pt x="2392" y="56"/>
                    <a:pt x="2405" y="95"/>
                  </a:cubicBezTo>
                  <a:cubicBezTo>
                    <a:pt x="2204" y="189"/>
                    <a:pt x="2068" y="432"/>
                    <a:pt x="2013" y="649"/>
                  </a:cubicBezTo>
                  <a:cubicBezTo>
                    <a:pt x="1838" y="675"/>
                    <a:pt x="1702" y="824"/>
                    <a:pt x="1702" y="999"/>
                  </a:cubicBezTo>
                  <a:cubicBezTo>
                    <a:pt x="1702" y="1028"/>
                    <a:pt x="1718" y="1054"/>
                    <a:pt x="1718" y="1080"/>
                  </a:cubicBezTo>
                  <a:cubicBezTo>
                    <a:pt x="1378" y="1216"/>
                    <a:pt x="1083" y="1485"/>
                    <a:pt x="827" y="1728"/>
                  </a:cubicBezTo>
                  <a:cubicBezTo>
                    <a:pt x="461" y="2068"/>
                    <a:pt x="1" y="2619"/>
                    <a:pt x="82" y="3160"/>
                  </a:cubicBezTo>
                  <a:cubicBezTo>
                    <a:pt x="93" y="3226"/>
                    <a:pt x="155" y="3260"/>
                    <a:pt x="215" y="3260"/>
                  </a:cubicBezTo>
                  <a:cubicBezTo>
                    <a:pt x="240" y="3260"/>
                    <a:pt x="265" y="3253"/>
                    <a:pt x="286" y="3241"/>
                  </a:cubicBezTo>
                  <a:cubicBezTo>
                    <a:pt x="691" y="3053"/>
                    <a:pt x="908" y="2525"/>
                    <a:pt x="1135" y="2175"/>
                  </a:cubicBezTo>
                  <a:cubicBezTo>
                    <a:pt x="1326" y="1864"/>
                    <a:pt x="1527" y="1501"/>
                    <a:pt x="1812" y="1242"/>
                  </a:cubicBezTo>
                  <a:cubicBezTo>
                    <a:pt x="1880" y="1310"/>
                    <a:pt x="1974" y="1365"/>
                    <a:pt x="2068" y="1365"/>
                  </a:cubicBezTo>
                  <a:cubicBezTo>
                    <a:pt x="2269" y="1365"/>
                    <a:pt x="2431" y="1190"/>
                    <a:pt x="2431" y="999"/>
                  </a:cubicBezTo>
                  <a:cubicBezTo>
                    <a:pt x="2431" y="879"/>
                    <a:pt x="2366" y="756"/>
                    <a:pt x="2256" y="691"/>
                  </a:cubicBezTo>
                  <a:cubicBezTo>
                    <a:pt x="2324" y="649"/>
                    <a:pt x="2392" y="594"/>
                    <a:pt x="2473" y="568"/>
                  </a:cubicBezTo>
                  <a:cubicBezTo>
                    <a:pt x="2580" y="500"/>
                    <a:pt x="2690" y="500"/>
                    <a:pt x="2810" y="474"/>
                  </a:cubicBezTo>
                  <a:cubicBezTo>
                    <a:pt x="2810" y="487"/>
                    <a:pt x="2823" y="500"/>
                    <a:pt x="2836" y="500"/>
                  </a:cubicBezTo>
                  <a:cubicBezTo>
                    <a:pt x="2847" y="506"/>
                    <a:pt x="2859" y="508"/>
                    <a:pt x="2869" y="508"/>
                  </a:cubicBezTo>
                  <a:cubicBezTo>
                    <a:pt x="2933" y="508"/>
                    <a:pt x="2973" y="413"/>
                    <a:pt x="2904" y="380"/>
                  </a:cubicBezTo>
                  <a:cubicBezTo>
                    <a:pt x="2895" y="373"/>
                    <a:pt x="2885" y="370"/>
                    <a:pt x="2875" y="370"/>
                  </a:cubicBezTo>
                  <a:cubicBezTo>
                    <a:pt x="2842" y="370"/>
                    <a:pt x="2810" y="402"/>
                    <a:pt x="2810" y="432"/>
                  </a:cubicBezTo>
                  <a:cubicBezTo>
                    <a:pt x="2800" y="431"/>
                    <a:pt x="2790" y="431"/>
                    <a:pt x="2780" y="431"/>
                  </a:cubicBezTo>
                  <a:cubicBezTo>
                    <a:pt x="2588" y="431"/>
                    <a:pt x="2384" y="548"/>
                    <a:pt x="2230" y="675"/>
                  </a:cubicBezTo>
                  <a:cubicBezTo>
                    <a:pt x="2188" y="649"/>
                    <a:pt x="2136" y="636"/>
                    <a:pt x="2068" y="636"/>
                  </a:cubicBezTo>
                  <a:lnTo>
                    <a:pt x="2026" y="636"/>
                  </a:lnTo>
                  <a:cubicBezTo>
                    <a:pt x="2068" y="542"/>
                    <a:pt x="2123" y="448"/>
                    <a:pt x="2175" y="367"/>
                  </a:cubicBezTo>
                  <a:cubicBezTo>
                    <a:pt x="2243" y="257"/>
                    <a:pt x="2337" y="205"/>
                    <a:pt x="2431" y="124"/>
                  </a:cubicBezTo>
                  <a:cubicBezTo>
                    <a:pt x="2447" y="137"/>
                    <a:pt x="2460" y="137"/>
                    <a:pt x="2473" y="137"/>
                  </a:cubicBezTo>
                  <a:cubicBezTo>
                    <a:pt x="2567" y="137"/>
                    <a:pt x="2567" y="1"/>
                    <a:pt x="247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76" name="Google Shape;1753;p44">
              <a:extLst>
                <a:ext uri="{FF2B5EF4-FFF2-40B4-BE49-F238E27FC236}">
                  <a16:creationId xmlns:a16="http://schemas.microsoft.com/office/drawing/2014/main" id="{50556C70-2053-4A5E-BAC3-906324DD1DA4}"/>
                </a:ext>
              </a:extLst>
            </p:cNvPr>
            <p:cNvSpPr/>
            <p:nvPr/>
          </p:nvSpPr>
          <p:spPr>
            <a:xfrm>
              <a:off x="3102525" y="4107425"/>
              <a:ext cx="2375" cy="2500"/>
            </a:xfrm>
            <a:custGeom>
              <a:avLst/>
              <a:gdLst/>
              <a:ahLst/>
              <a:cxnLst/>
              <a:rect l="l" t="t" r="r" b="b"/>
              <a:pathLst>
                <a:path w="95" h="100" extrusionOk="0">
                  <a:moveTo>
                    <a:pt x="66" y="1"/>
                  </a:moveTo>
                  <a:cubicBezTo>
                    <a:pt x="62" y="1"/>
                    <a:pt x="57" y="2"/>
                    <a:pt x="53" y="6"/>
                  </a:cubicBezTo>
                  <a:lnTo>
                    <a:pt x="40" y="6"/>
                  </a:lnTo>
                  <a:lnTo>
                    <a:pt x="27" y="19"/>
                  </a:lnTo>
                  <a:cubicBezTo>
                    <a:pt x="27" y="32"/>
                    <a:pt x="14" y="32"/>
                    <a:pt x="14" y="45"/>
                  </a:cubicBezTo>
                  <a:lnTo>
                    <a:pt x="14" y="61"/>
                  </a:lnTo>
                  <a:lnTo>
                    <a:pt x="1" y="61"/>
                  </a:lnTo>
                  <a:cubicBezTo>
                    <a:pt x="1" y="87"/>
                    <a:pt x="14" y="100"/>
                    <a:pt x="40" y="100"/>
                  </a:cubicBezTo>
                  <a:cubicBezTo>
                    <a:pt x="53" y="100"/>
                    <a:pt x="53" y="100"/>
                    <a:pt x="69" y="87"/>
                  </a:cubicBezTo>
                  <a:cubicBezTo>
                    <a:pt x="69" y="74"/>
                    <a:pt x="82" y="61"/>
                    <a:pt x="82" y="61"/>
                  </a:cubicBezTo>
                  <a:cubicBezTo>
                    <a:pt x="95" y="45"/>
                    <a:pt x="95" y="32"/>
                    <a:pt x="95" y="19"/>
                  </a:cubicBezTo>
                  <a:cubicBezTo>
                    <a:pt x="86" y="10"/>
                    <a:pt x="77" y="1"/>
                    <a:pt x="66" y="1"/>
                  </a:cubicBezTo>
                  <a:close/>
                </a:path>
              </a:pathLst>
            </a:custGeom>
            <a:solidFill>
              <a:srgbClr val="200A0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77" name="Google Shape;1754;p44">
              <a:extLst>
                <a:ext uri="{FF2B5EF4-FFF2-40B4-BE49-F238E27FC236}">
                  <a16:creationId xmlns:a16="http://schemas.microsoft.com/office/drawing/2014/main" id="{76814A34-CC76-E653-7DF4-84381369F965}"/>
                </a:ext>
              </a:extLst>
            </p:cNvPr>
            <p:cNvSpPr/>
            <p:nvPr/>
          </p:nvSpPr>
          <p:spPr>
            <a:xfrm>
              <a:off x="3104550" y="4108525"/>
              <a:ext cx="2700" cy="2775"/>
            </a:xfrm>
            <a:custGeom>
              <a:avLst/>
              <a:gdLst/>
              <a:ahLst/>
              <a:cxnLst/>
              <a:rect l="l" t="t" r="r" b="b"/>
              <a:pathLst>
                <a:path w="108" h="111" extrusionOk="0">
                  <a:moveTo>
                    <a:pt x="53" y="1"/>
                  </a:moveTo>
                  <a:cubicBezTo>
                    <a:pt x="53" y="17"/>
                    <a:pt x="53" y="17"/>
                    <a:pt x="40" y="17"/>
                  </a:cubicBezTo>
                  <a:lnTo>
                    <a:pt x="40" y="30"/>
                  </a:lnTo>
                  <a:cubicBezTo>
                    <a:pt x="27" y="43"/>
                    <a:pt x="27" y="43"/>
                    <a:pt x="27" y="56"/>
                  </a:cubicBezTo>
                  <a:lnTo>
                    <a:pt x="14" y="56"/>
                  </a:lnTo>
                  <a:lnTo>
                    <a:pt x="14" y="69"/>
                  </a:lnTo>
                  <a:cubicBezTo>
                    <a:pt x="1" y="98"/>
                    <a:pt x="27" y="111"/>
                    <a:pt x="53" y="111"/>
                  </a:cubicBezTo>
                  <a:lnTo>
                    <a:pt x="69" y="98"/>
                  </a:lnTo>
                  <a:cubicBezTo>
                    <a:pt x="82" y="82"/>
                    <a:pt x="82" y="69"/>
                    <a:pt x="95" y="56"/>
                  </a:cubicBezTo>
                  <a:cubicBezTo>
                    <a:pt x="108" y="56"/>
                    <a:pt x="108" y="30"/>
                    <a:pt x="95" y="30"/>
                  </a:cubicBezTo>
                  <a:lnTo>
                    <a:pt x="95" y="17"/>
                  </a:lnTo>
                  <a:cubicBezTo>
                    <a:pt x="95" y="1"/>
                    <a:pt x="69" y="1"/>
                    <a:pt x="53" y="1"/>
                  </a:cubicBezTo>
                  <a:close/>
                </a:path>
              </a:pathLst>
            </a:custGeom>
            <a:solidFill>
              <a:srgbClr val="200A0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78" name="Google Shape;1755;p44">
              <a:extLst>
                <a:ext uri="{FF2B5EF4-FFF2-40B4-BE49-F238E27FC236}">
                  <a16:creationId xmlns:a16="http://schemas.microsoft.com/office/drawing/2014/main" id="{74A23AAE-2228-CB3F-CF92-86B1847DC7BB}"/>
                </a:ext>
              </a:extLst>
            </p:cNvPr>
            <p:cNvSpPr/>
            <p:nvPr/>
          </p:nvSpPr>
          <p:spPr>
            <a:xfrm>
              <a:off x="3097100" y="4107875"/>
              <a:ext cx="5125" cy="4400"/>
            </a:xfrm>
            <a:custGeom>
              <a:avLst/>
              <a:gdLst/>
              <a:ahLst/>
              <a:cxnLst/>
              <a:rect l="l" t="t" r="r" b="b"/>
              <a:pathLst>
                <a:path w="205" h="176" extrusionOk="0">
                  <a:moveTo>
                    <a:pt x="95" y="1"/>
                  </a:moveTo>
                  <a:cubicBezTo>
                    <a:pt x="56" y="1"/>
                    <a:pt x="27" y="27"/>
                    <a:pt x="14" y="69"/>
                  </a:cubicBezTo>
                  <a:cubicBezTo>
                    <a:pt x="1" y="124"/>
                    <a:pt x="43" y="176"/>
                    <a:pt x="95" y="176"/>
                  </a:cubicBezTo>
                  <a:lnTo>
                    <a:pt x="124" y="176"/>
                  </a:lnTo>
                  <a:cubicBezTo>
                    <a:pt x="176" y="176"/>
                    <a:pt x="205" y="124"/>
                    <a:pt x="189" y="69"/>
                  </a:cubicBezTo>
                  <a:cubicBezTo>
                    <a:pt x="189" y="27"/>
                    <a:pt x="137" y="1"/>
                    <a:pt x="108" y="1"/>
                  </a:cubicBezTo>
                  <a:close/>
                </a:path>
              </a:pathLst>
            </a:custGeom>
            <a:solidFill>
              <a:srgbClr val="FBB8B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79" name="Google Shape;1756;p44">
              <a:extLst>
                <a:ext uri="{FF2B5EF4-FFF2-40B4-BE49-F238E27FC236}">
                  <a16:creationId xmlns:a16="http://schemas.microsoft.com/office/drawing/2014/main" id="{FEC9967F-47EF-C67C-4F13-354D6171FD2B}"/>
                </a:ext>
              </a:extLst>
            </p:cNvPr>
            <p:cNvSpPr/>
            <p:nvPr/>
          </p:nvSpPr>
          <p:spPr>
            <a:xfrm>
              <a:off x="3105525" y="4114275"/>
              <a:ext cx="2375" cy="2050"/>
            </a:xfrm>
            <a:custGeom>
              <a:avLst/>
              <a:gdLst/>
              <a:ahLst/>
              <a:cxnLst/>
              <a:rect l="l" t="t" r="r" b="b"/>
              <a:pathLst>
                <a:path w="95" h="82" extrusionOk="0">
                  <a:moveTo>
                    <a:pt x="95" y="1"/>
                  </a:moveTo>
                  <a:lnTo>
                    <a:pt x="82" y="14"/>
                  </a:lnTo>
                  <a:cubicBezTo>
                    <a:pt x="82" y="14"/>
                    <a:pt x="82" y="14"/>
                    <a:pt x="82" y="14"/>
                  </a:cubicBezTo>
                  <a:lnTo>
                    <a:pt x="82" y="14"/>
                  </a:lnTo>
                  <a:cubicBezTo>
                    <a:pt x="86" y="10"/>
                    <a:pt x="91" y="5"/>
                    <a:pt x="95" y="1"/>
                  </a:cubicBezTo>
                  <a:close/>
                  <a:moveTo>
                    <a:pt x="82" y="14"/>
                  </a:moveTo>
                  <a:lnTo>
                    <a:pt x="82" y="14"/>
                  </a:lnTo>
                  <a:cubicBezTo>
                    <a:pt x="57" y="38"/>
                    <a:pt x="25" y="60"/>
                    <a:pt x="1" y="82"/>
                  </a:cubicBezTo>
                  <a:lnTo>
                    <a:pt x="30" y="82"/>
                  </a:lnTo>
                  <a:cubicBezTo>
                    <a:pt x="56" y="69"/>
                    <a:pt x="69" y="56"/>
                    <a:pt x="82" y="14"/>
                  </a:cubicBezTo>
                  <a:close/>
                </a:path>
              </a:pathLst>
            </a:custGeom>
            <a:solidFill>
              <a:srgbClr val="FBB8B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80" name="Google Shape;1757;p44">
              <a:extLst>
                <a:ext uri="{FF2B5EF4-FFF2-40B4-BE49-F238E27FC236}">
                  <a16:creationId xmlns:a16="http://schemas.microsoft.com/office/drawing/2014/main" id="{A409AD11-017A-7C82-D5AA-E94BA47FE776}"/>
                </a:ext>
              </a:extLst>
            </p:cNvPr>
            <p:cNvSpPr/>
            <p:nvPr/>
          </p:nvSpPr>
          <p:spPr>
            <a:xfrm>
              <a:off x="3103175" y="4111925"/>
              <a:ext cx="4725" cy="4400"/>
            </a:xfrm>
            <a:custGeom>
              <a:avLst/>
              <a:gdLst/>
              <a:ahLst/>
              <a:cxnLst/>
              <a:rect l="l" t="t" r="r" b="b"/>
              <a:pathLst>
                <a:path w="189" h="176" extrusionOk="0">
                  <a:moveTo>
                    <a:pt x="95" y="1"/>
                  </a:moveTo>
                  <a:cubicBezTo>
                    <a:pt x="69" y="1"/>
                    <a:pt x="56" y="14"/>
                    <a:pt x="43" y="27"/>
                  </a:cubicBezTo>
                  <a:cubicBezTo>
                    <a:pt x="1" y="69"/>
                    <a:pt x="14" y="108"/>
                    <a:pt x="43" y="150"/>
                  </a:cubicBezTo>
                  <a:cubicBezTo>
                    <a:pt x="43" y="163"/>
                    <a:pt x="69" y="176"/>
                    <a:pt x="95" y="176"/>
                  </a:cubicBezTo>
                  <a:cubicBezTo>
                    <a:pt x="124" y="150"/>
                    <a:pt x="163" y="124"/>
                    <a:pt x="189" y="95"/>
                  </a:cubicBezTo>
                  <a:cubicBezTo>
                    <a:pt x="189" y="69"/>
                    <a:pt x="176" y="43"/>
                    <a:pt x="150" y="27"/>
                  </a:cubicBezTo>
                  <a:cubicBezTo>
                    <a:pt x="137" y="14"/>
                    <a:pt x="108" y="1"/>
                    <a:pt x="95" y="1"/>
                  </a:cubicBezTo>
                  <a:close/>
                </a:path>
              </a:pathLst>
            </a:custGeom>
            <a:solidFill>
              <a:srgbClr val="FBB8B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81" name="Google Shape;1758;p44">
              <a:extLst>
                <a:ext uri="{FF2B5EF4-FFF2-40B4-BE49-F238E27FC236}">
                  <a16:creationId xmlns:a16="http://schemas.microsoft.com/office/drawing/2014/main" id="{36F100AD-B441-19B4-1F40-777C6DF0933C}"/>
                </a:ext>
              </a:extLst>
            </p:cNvPr>
            <p:cNvSpPr/>
            <p:nvPr/>
          </p:nvSpPr>
          <p:spPr>
            <a:xfrm>
              <a:off x="3086000" y="4112975"/>
              <a:ext cx="5700" cy="6750"/>
            </a:xfrm>
            <a:custGeom>
              <a:avLst/>
              <a:gdLst/>
              <a:ahLst/>
              <a:cxnLst/>
              <a:rect l="l" t="t" r="r" b="b"/>
              <a:pathLst>
                <a:path w="228" h="270" extrusionOk="0">
                  <a:moveTo>
                    <a:pt x="53" y="1"/>
                  </a:moveTo>
                  <a:cubicBezTo>
                    <a:pt x="40" y="14"/>
                    <a:pt x="14" y="27"/>
                    <a:pt x="1" y="40"/>
                  </a:cubicBezTo>
                  <a:cubicBezTo>
                    <a:pt x="40" y="121"/>
                    <a:pt x="95" y="202"/>
                    <a:pt x="163" y="270"/>
                  </a:cubicBezTo>
                  <a:cubicBezTo>
                    <a:pt x="176" y="244"/>
                    <a:pt x="202" y="215"/>
                    <a:pt x="228" y="189"/>
                  </a:cubicBezTo>
                  <a:cubicBezTo>
                    <a:pt x="163" y="121"/>
                    <a:pt x="108" y="66"/>
                    <a:pt x="53" y="1"/>
                  </a:cubicBezTo>
                  <a:close/>
                </a:path>
              </a:pathLst>
            </a:custGeom>
            <a:solidFill>
              <a:srgbClr val="FFC6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82" name="Google Shape;1759;p44">
              <a:extLst>
                <a:ext uri="{FF2B5EF4-FFF2-40B4-BE49-F238E27FC236}">
                  <a16:creationId xmlns:a16="http://schemas.microsoft.com/office/drawing/2014/main" id="{D745ED95-E899-B10F-61E8-9E4D27964573}"/>
                </a:ext>
              </a:extLst>
            </p:cNvPr>
            <p:cNvSpPr/>
            <p:nvPr/>
          </p:nvSpPr>
          <p:spPr>
            <a:xfrm>
              <a:off x="3080250" y="4116625"/>
              <a:ext cx="7075" cy="8525"/>
            </a:xfrm>
            <a:custGeom>
              <a:avLst/>
              <a:gdLst/>
              <a:ahLst/>
              <a:cxnLst/>
              <a:rect l="l" t="t" r="r" b="b"/>
              <a:pathLst>
                <a:path w="283" h="341" extrusionOk="0">
                  <a:moveTo>
                    <a:pt x="53" y="1"/>
                  </a:moveTo>
                  <a:cubicBezTo>
                    <a:pt x="27" y="17"/>
                    <a:pt x="14" y="30"/>
                    <a:pt x="1" y="43"/>
                  </a:cubicBezTo>
                  <a:cubicBezTo>
                    <a:pt x="53" y="150"/>
                    <a:pt x="121" y="260"/>
                    <a:pt x="215" y="341"/>
                  </a:cubicBezTo>
                  <a:cubicBezTo>
                    <a:pt x="244" y="312"/>
                    <a:pt x="257" y="286"/>
                    <a:pt x="283" y="260"/>
                  </a:cubicBezTo>
                  <a:lnTo>
                    <a:pt x="163" y="137"/>
                  </a:lnTo>
                  <a:cubicBezTo>
                    <a:pt x="121" y="98"/>
                    <a:pt x="82" y="43"/>
                    <a:pt x="53" y="1"/>
                  </a:cubicBezTo>
                  <a:close/>
                </a:path>
              </a:pathLst>
            </a:custGeom>
            <a:solidFill>
              <a:srgbClr val="FFC6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83" name="Google Shape;1760;p44">
              <a:extLst>
                <a:ext uri="{FF2B5EF4-FFF2-40B4-BE49-F238E27FC236}">
                  <a16:creationId xmlns:a16="http://schemas.microsoft.com/office/drawing/2014/main" id="{369D2AF7-E881-6C38-7DD3-28BB02C51EA7}"/>
                </a:ext>
              </a:extLst>
            </p:cNvPr>
            <p:cNvSpPr/>
            <p:nvPr/>
          </p:nvSpPr>
          <p:spPr>
            <a:xfrm>
              <a:off x="3072475" y="4122700"/>
              <a:ext cx="9825" cy="10550"/>
            </a:xfrm>
            <a:custGeom>
              <a:avLst/>
              <a:gdLst/>
              <a:ahLst/>
              <a:cxnLst/>
              <a:rect l="l" t="t" r="r" b="b"/>
              <a:pathLst>
                <a:path w="393" h="422" extrusionOk="0">
                  <a:moveTo>
                    <a:pt x="69" y="1"/>
                  </a:moveTo>
                  <a:cubicBezTo>
                    <a:pt x="40" y="17"/>
                    <a:pt x="27" y="43"/>
                    <a:pt x="1" y="56"/>
                  </a:cubicBezTo>
                  <a:cubicBezTo>
                    <a:pt x="82" y="192"/>
                    <a:pt x="189" y="325"/>
                    <a:pt x="325" y="422"/>
                  </a:cubicBezTo>
                  <a:cubicBezTo>
                    <a:pt x="338" y="380"/>
                    <a:pt x="364" y="354"/>
                    <a:pt x="393" y="312"/>
                  </a:cubicBezTo>
                  <a:cubicBezTo>
                    <a:pt x="270" y="218"/>
                    <a:pt x="150" y="124"/>
                    <a:pt x="69" y="1"/>
                  </a:cubicBezTo>
                  <a:close/>
                </a:path>
              </a:pathLst>
            </a:custGeom>
            <a:solidFill>
              <a:srgbClr val="FFC6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84" name="Google Shape;1761;p44">
              <a:extLst>
                <a:ext uri="{FF2B5EF4-FFF2-40B4-BE49-F238E27FC236}">
                  <a16:creationId xmlns:a16="http://schemas.microsoft.com/office/drawing/2014/main" id="{3A0B97FC-70B4-34E6-47F6-D60A43593EA1}"/>
                </a:ext>
              </a:extLst>
            </p:cNvPr>
            <p:cNvSpPr/>
            <p:nvPr/>
          </p:nvSpPr>
          <p:spPr>
            <a:xfrm>
              <a:off x="3067050" y="4128125"/>
              <a:ext cx="10475" cy="12500"/>
            </a:xfrm>
            <a:custGeom>
              <a:avLst/>
              <a:gdLst/>
              <a:ahLst/>
              <a:cxnLst/>
              <a:rect l="l" t="t" r="r" b="b"/>
              <a:pathLst>
                <a:path w="419" h="500" extrusionOk="0">
                  <a:moveTo>
                    <a:pt x="43" y="1"/>
                  </a:moveTo>
                  <a:cubicBezTo>
                    <a:pt x="30" y="14"/>
                    <a:pt x="14" y="27"/>
                    <a:pt x="1" y="56"/>
                  </a:cubicBezTo>
                  <a:cubicBezTo>
                    <a:pt x="95" y="218"/>
                    <a:pt x="205" y="380"/>
                    <a:pt x="354" y="500"/>
                  </a:cubicBezTo>
                  <a:cubicBezTo>
                    <a:pt x="380" y="474"/>
                    <a:pt x="393" y="432"/>
                    <a:pt x="419" y="393"/>
                  </a:cubicBezTo>
                  <a:cubicBezTo>
                    <a:pt x="286" y="270"/>
                    <a:pt x="163" y="150"/>
                    <a:pt x="43" y="1"/>
                  </a:cubicBezTo>
                  <a:close/>
                </a:path>
              </a:pathLst>
            </a:custGeom>
            <a:solidFill>
              <a:srgbClr val="FFC6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85" name="Google Shape;1762;p44">
              <a:extLst>
                <a:ext uri="{FF2B5EF4-FFF2-40B4-BE49-F238E27FC236}">
                  <a16:creationId xmlns:a16="http://schemas.microsoft.com/office/drawing/2014/main" id="{6CEC7A73-B6AF-EF8F-ED86-8EA738A96756}"/>
                </a:ext>
              </a:extLst>
            </p:cNvPr>
            <p:cNvSpPr/>
            <p:nvPr/>
          </p:nvSpPr>
          <p:spPr>
            <a:xfrm>
              <a:off x="3059675" y="4136225"/>
              <a:ext cx="12500" cy="13550"/>
            </a:xfrm>
            <a:custGeom>
              <a:avLst/>
              <a:gdLst/>
              <a:ahLst/>
              <a:cxnLst/>
              <a:rect l="l" t="t" r="r" b="b"/>
              <a:pathLst>
                <a:path w="500" h="542" extrusionOk="0">
                  <a:moveTo>
                    <a:pt x="53" y="1"/>
                  </a:moveTo>
                  <a:lnTo>
                    <a:pt x="1" y="56"/>
                  </a:lnTo>
                  <a:cubicBezTo>
                    <a:pt x="108" y="244"/>
                    <a:pt x="257" y="419"/>
                    <a:pt x="432" y="542"/>
                  </a:cubicBezTo>
                  <a:cubicBezTo>
                    <a:pt x="458" y="500"/>
                    <a:pt x="471" y="474"/>
                    <a:pt x="500" y="432"/>
                  </a:cubicBezTo>
                  <a:cubicBezTo>
                    <a:pt x="325" y="312"/>
                    <a:pt x="176" y="163"/>
                    <a:pt x="53" y="1"/>
                  </a:cubicBezTo>
                  <a:close/>
                </a:path>
              </a:pathLst>
            </a:custGeom>
            <a:solidFill>
              <a:srgbClr val="FFC6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86" name="Google Shape;1763;p44">
              <a:extLst>
                <a:ext uri="{FF2B5EF4-FFF2-40B4-BE49-F238E27FC236}">
                  <a16:creationId xmlns:a16="http://schemas.microsoft.com/office/drawing/2014/main" id="{A214F882-54E1-D8AE-2434-DB3D0DBF2A39}"/>
                </a:ext>
              </a:extLst>
            </p:cNvPr>
            <p:cNvSpPr/>
            <p:nvPr/>
          </p:nvSpPr>
          <p:spPr>
            <a:xfrm>
              <a:off x="3053600" y="4145375"/>
              <a:ext cx="13150" cy="13150"/>
            </a:xfrm>
            <a:custGeom>
              <a:avLst/>
              <a:gdLst/>
              <a:ahLst/>
              <a:cxnLst/>
              <a:rect l="l" t="t" r="r" b="b"/>
              <a:pathLst>
                <a:path w="526" h="526" extrusionOk="0">
                  <a:moveTo>
                    <a:pt x="53" y="1"/>
                  </a:moveTo>
                  <a:cubicBezTo>
                    <a:pt x="27" y="27"/>
                    <a:pt x="14" y="53"/>
                    <a:pt x="1" y="82"/>
                  </a:cubicBezTo>
                  <a:cubicBezTo>
                    <a:pt x="108" y="257"/>
                    <a:pt x="257" y="419"/>
                    <a:pt x="419" y="526"/>
                  </a:cubicBezTo>
                  <a:cubicBezTo>
                    <a:pt x="458" y="487"/>
                    <a:pt x="487" y="445"/>
                    <a:pt x="526" y="406"/>
                  </a:cubicBezTo>
                  <a:cubicBezTo>
                    <a:pt x="351" y="296"/>
                    <a:pt x="189" y="163"/>
                    <a:pt x="53" y="1"/>
                  </a:cubicBezTo>
                  <a:close/>
                </a:path>
              </a:pathLst>
            </a:custGeom>
            <a:solidFill>
              <a:srgbClr val="FFC6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87" name="Google Shape;1764;p44">
              <a:extLst>
                <a:ext uri="{FF2B5EF4-FFF2-40B4-BE49-F238E27FC236}">
                  <a16:creationId xmlns:a16="http://schemas.microsoft.com/office/drawing/2014/main" id="{DA9C808C-C2F5-BBDF-6C6A-F3546681B4E5}"/>
                </a:ext>
              </a:extLst>
            </p:cNvPr>
            <p:cNvSpPr/>
            <p:nvPr/>
          </p:nvSpPr>
          <p:spPr>
            <a:xfrm>
              <a:off x="3050850" y="4154775"/>
              <a:ext cx="9175" cy="9175"/>
            </a:xfrm>
            <a:custGeom>
              <a:avLst/>
              <a:gdLst/>
              <a:ahLst/>
              <a:cxnLst/>
              <a:rect l="l" t="t" r="r" b="b"/>
              <a:pathLst>
                <a:path w="367" h="367" extrusionOk="0">
                  <a:moveTo>
                    <a:pt x="14" y="1"/>
                  </a:moveTo>
                  <a:cubicBezTo>
                    <a:pt x="14" y="30"/>
                    <a:pt x="14" y="56"/>
                    <a:pt x="1" y="95"/>
                  </a:cubicBezTo>
                  <a:cubicBezTo>
                    <a:pt x="82" y="192"/>
                    <a:pt x="176" y="286"/>
                    <a:pt x="286" y="367"/>
                  </a:cubicBezTo>
                  <a:cubicBezTo>
                    <a:pt x="312" y="338"/>
                    <a:pt x="338" y="325"/>
                    <a:pt x="367" y="299"/>
                  </a:cubicBezTo>
                  <a:cubicBezTo>
                    <a:pt x="244" y="218"/>
                    <a:pt x="124" y="124"/>
                    <a:pt x="14" y="1"/>
                  </a:cubicBezTo>
                  <a:close/>
                </a:path>
              </a:pathLst>
            </a:custGeom>
            <a:solidFill>
              <a:srgbClr val="FFC6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sp>
          <p:nvSpPr>
            <p:cNvPr id="788" name="Google Shape;1765;p44">
              <a:extLst>
                <a:ext uri="{FF2B5EF4-FFF2-40B4-BE49-F238E27FC236}">
                  <a16:creationId xmlns:a16="http://schemas.microsoft.com/office/drawing/2014/main" id="{9830B22C-DC11-6959-1F53-1E26DC697C7E}"/>
                </a:ext>
              </a:extLst>
            </p:cNvPr>
            <p:cNvSpPr/>
            <p:nvPr/>
          </p:nvSpPr>
          <p:spPr>
            <a:xfrm>
              <a:off x="3060325" y="4173000"/>
              <a:ext cx="119825" cy="112450"/>
            </a:xfrm>
            <a:custGeom>
              <a:avLst/>
              <a:gdLst/>
              <a:ahLst/>
              <a:cxnLst/>
              <a:rect l="l" t="t" r="r" b="b"/>
              <a:pathLst>
                <a:path w="4793" h="4498" extrusionOk="0">
                  <a:moveTo>
                    <a:pt x="2418" y="124"/>
                  </a:moveTo>
                  <a:cubicBezTo>
                    <a:pt x="2389" y="124"/>
                    <a:pt x="2376" y="137"/>
                    <a:pt x="2376" y="163"/>
                  </a:cubicBezTo>
                  <a:cubicBezTo>
                    <a:pt x="2363" y="192"/>
                    <a:pt x="2389" y="218"/>
                    <a:pt x="2418" y="218"/>
                  </a:cubicBezTo>
                  <a:cubicBezTo>
                    <a:pt x="2470" y="218"/>
                    <a:pt x="2525" y="231"/>
                    <a:pt x="2593" y="244"/>
                  </a:cubicBezTo>
                  <a:cubicBezTo>
                    <a:pt x="2606" y="257"/>
                    <a:pt x="2619" y="257"/>
                    <a:pt x="2632" y="273"/>
                  </a:cubicBezTo>
                  <a:lnTo>
                    <a:pt x="2648" y="273"/>
                  </a:lnTo>
                  <a:cubicBezTo>
                    <a:pt x="2674" y="273"/>
                    <a:pt x="2687" y="257"/>
                    <a:pt x="2700" y="231"/>
                  </a:cubicBezTo>
                  <a:cubicBezTo>
                    <a:pt x="2700" y="218"/>
                    <a:pt x="2687" y="192"/>
                    <a:pt x="2674" y="176"/>
                  </a:cubicBezTo>
                  <a:cubicBezTo>
                    <a:pt x="2648" y="176"/>
                    <a:pt x="2632" y="163"/>
                    <a:pt x="2619" y="163"/>
                  </a:cubicBezTo>
                  <a:cubicBezTo>
                    <a:pt x="2551" y="137"/>
                    <a:pt x="2486" y="124"/>
                    <a:pt x="2418" y="124"/>
                  </a:cubicBezTo>
                  <a:close/>
                  <a:moveTo>
                    <a:pt x="56" y="1"/>
                  </a:moveTo>
                  <a:cubicBezTo>
                    <a:pt x="27" y="1"/>
                    <a:pt x="1" y="30"/>
                    <a:pt x="14" y="56"/>
                  </a:cubicBezTo>
                  <a:cubicBezTo>
                    <a:pt x="14" y="137"/>
                    <a:pt x="27" y="218"/>
                    <a:pt x="56" y="299"/>
                  </a:cubicBezTo>
                  <a:cubicBezTo>
                    <a:pt x="56" y="312"/>
                    <a:pt x="69" y="325"/>
                    <a:pt x="95" y="325"/>
                  </a:cubicBezTo>
                  <a:lnTo>
                    <a:pt x="108" y="325"/>
                  </a:lnTo>
                  <a:cubicBezTo>
                    <a:pt x="137" y="325"/>
                    <a:pt x="150" y="299"/>
                    <a:pt x="137" y="273"/>
                  </a:cubicBezTo>
                  <a:cubicBezTo>
                    <a:pt x="121" y="205"/>
                    <a:pt x="108" y="124"/>
                    <a:pt x="108" y="43"/>
                  </a:cubicBezTo>
                  <a:cubicBezTo>
                    <a:pt x="95" y="14"/>
                    <a:pt x="82" y="1"/>
                    <a:pt x="56" y="1"/>
                  </a:cubicBezTo>
                  <a:close/>
                  <a:moveTo>
                    <a:pt x="2048" y="185"/>
                  </a:moveTo>
                  <a:cubicBezTo>
                    <a:pt x="2040" y="185"/>
                    <a:pt x="2033" y="187"/>
                    <a:pt x="2026" y="192"/>
                  </a:cubicBezTo>
                  <a:cubicBezTo>
                    <a:pt x="1958" y="231"/>
                    <a:pt x="1877" y="273"/>
                    <a:pt x="1822" y="338"/>
                  </a:cubicBezTo>
                  <a:cubicBezTo>
                    <a:pt x="1796" y="354"/>
                    <a:pt x="1796" y="380"/>
                    <a:pt x="1822" y="406"/>
                  </a:cubicBezTo>
                  <a:cubicBezTo>
                    <a:pt x="1822" y="419"/>
                    <a:pt x="1838" y="419"/>
                    <a:pt x="1851" y="419"/>
                  </a:cubicBezTo>
                  <a:cubicBezTo>
                    <a:pt x="1864" y="419"/>
                    <a:pt x="1877" y="419"/>
                    <a:pt x="1890" y="406"/>
                  </a:cubicBezTo>
                  <a:cubicBezTo>
                    <a:pt x="1945" y="354"/>
                    <a:pt x="2000" y="312"/>
                    <a:pt x="2065" y="273"/>
                  </a:cubicBezTo>
                  <a:cubicBezTo>
                    <a:pt x="2094" y="273"/>
                    <a:pt x="2107" y="231"/>
                    <a:pt x="2094" y="218"/>
                  </a:cubicBezTo>
                  <a:cubicBezTo>
                    <a:pt x="2085" y="199"/>
                    <a:pt x="2067" y="185"/>
                    <a:pt x="2048" y="185"/>
                  </a:cubicBezTo>
                  <a:close/>
                  <a:moveTo>
                    <a:pt x="2970" y="371"/>
                  </a:moveTo>
                  <a:cubicBezTo>
                    <a:pt x="2959" y="371"/>
                    <a:pt x="2948" y="374"/>
                    <a:pt x="2943" y="380"/>
                  </a:cubicBezTo>
                  <a:cubicBezTo>
                    <a:pt x="2917" y="393"/>
                    <a:pt x="2917" y="435"/>
                    <a:pt x="2943" y="448"/>
                  </a:cubicBezTo>
                  <a:cubicBezTo>
                    <a:pt x="2985" y="500"/>
                    <a:pt x="3011" y="568"/>
                    <a:pt x="3011" y="636"/>
                  </a:cubicBezTo>
                  <a:cubicBezTo>
                    <a:pt x="3011" y="662"/>
                    <a:pt x="3037" y="678"/>
                    <a:pt x="3066" y="678"/>
                  </a:cubicBezTo>
                  <a:cubicBezTo>
                    <a:pt x="3092" y="678"/>
                    <a:pt x="3105" y="662"/>
                    <a:pt x="3105" y="636"/>
                  </a:cubicBezTo>
                  <a:cubicBezTo>
                    <a:pt x="3105" y="542"/>
                    <a:pt x="3079" y="461"/>
                    <a:pt x="3011" y="393"/>
                  </a:cubicBezTo>
                  <a:cubicBezTo>
                    <a:pt x="3003" y="378"/>
                    <a:pt x="2986" y="371"/>
                    <a:pt x="2970" y="371"/>
                  </a:cubicBezTo>
                  <a:close/>
                  <a:moveTo>
                    <a:pt x="197" y="605"/>
                  </a:moveTo>
                  <a:cubicBezTo>
                    <a:pt x="190" y="605"/>
                    <a:pt x="183" y="606"/>
                    <a:pt x="176" y="610"/>
                  </a:cubicBezTo>
                  <a:cubicBezTo>
                    <a:pt x="163" y="610"/>
                    <a:pt x="150" y="636"/>
                    <a:pt x="150" y="662"/>
                  </a:cubicBezTo>
                  <a:cubicBezTo>
                    <a:pt x="189" y="743"/>
                    <a:pt x="218" y="824"/>
                    <a:pt x="257" y="892"/>
                  </a:cubicBezTo>
                  <a:cubicBezTo>
                    <a:pt x="257" y="905"/>
                    <a:pt x="283" y="921"/>
                    <a:pt x="299" y="921"/>
                  </a:cubicBezTo>
                  <a:cubicBezTo>
                    <a:pt x="299" y="921"/>
                    <a:pt x="312" y="921"/>
                    <a:pt x="312" y="905"/>
                  </a:cubicBezTo>
                  <a:cubicBezTo>
                    <a:pt x="338" y="892"/>
                    <a:pt x="351" y="866"/>
                    <a:pt x="338" y="840"/>
                  </a:cubicBezTo>
                  <a:cubicBezTo>
                    <a:pt x="299" y="785"/>
                    <a:pt x="270" y="704"/>
                    <a:pt x="244" y="636"/>
                  </a:cubicBezTo>
                  <a:cubicBezTo>
                    <a:pt x="234" y="617"/>
                    <a:pt x="216" y="605"/>
                    <a:pt x="197" y="605"/>
                  </a:cubicBezTo>
                  <a:close/>
                  <a:moveTo>
                    <a:pt x="1639" y="631"/>
                  </a:moveTo>
                  <a:cubicBezTo>
                    <a:pt x="1621" y="631"/>
                    <a:pt x="1604" y="643"/>
                    <a:pt x="1595" y="662"/>
                  </a:cubicBezTo>
                  <a:cubicBezTo>
                    <a:pt x="1553" y="730"/>
                    <a:pt x="1527" y="811"/>
                    <a:pt x="1498" y="892"/>
                  </a:cubicBezTo>
                  <a:cubicBezTo>
                    <a:pt x="1498" y="921"/>
                    <a:pt x="1514" y="947"/>
                    <a:pt x="1527" y="947"/>
                  </a:cubicBezTo>
                  <a:lnTo>
                    <a:pt x="1553" y="947"/>
                  </a:lnTo>
                  <a:cubicBezTo>
                    <a:pt x="1566" y="947"/>
                    <a:pt x="1579" y="934"/>
                    <a:pt x="1595" y="921"/>
                  </a:cubicBezTo>
                  <a:cubicBezTo>
                    <a:pt x="1621" y="840"/>
                    <a:pt x="1647" y="772"/>
                    <a:pt x="1676" y="704"/>
                  </a:cubicBezTo>
                  <a:cubicBezTo>
                    <a:pt x="1689" y="678"/>
                    <a:pt x="1676" y="649"/>
                    <a:pt x="1660" y="636"/>
                  </a:cubicBezTo>
                  <a:cubicBezTo>
                    <a:pt x="1653" y="632"/>
                    <a:pt x="1646" y="631"/>
                    <a:pt x="1639" y="631"/>
                  </a:cubicBezTo>
                  <a:close/>
                  <a:moveTo>
                    <a:pt x="2910" y="937"/>
                  </a:moveTo>
                  <a:cubicBezTo>
                    <a:pt x="2897" y="937"/>
                    <a:pt x="2883" y="940"/>
                    <a:pt x="2875" y="947"/>
                  </a:cubicBezTo>
                  <a:cubicBezTo>
                    <a:pt x="2836" y="1015"/>
                    <a:pt x="2781" y="1067"/>
                    <a:pt x="2713" y="1122"/>
                  </a:cubicBezTo>
                  <a:cubicBezTo>
                    <a:pt x="2700" y="1135"/>
                    <a:pt x="2700" y="1164"/>
                    <a:pt x="2713" y="1190"/>
                  </a:cubicBezTo>
                  <a:cubicBezTo>
                    <a:pt x="2729" y="1203"/>
                    <a:pt x="2742" y="1203"/>
                    <a:pt x="2755" y="1203"/>
                  </a:cubicBezTo>
                  <a:cubicBezTo>
                    <a:pt x="2768" y="1203"/>
                    <a:pt x="2781" y="1203"/>
                    <a:pt x="2781" y="1190"/>
                  </a:cubicBezTo>
                  <a:cubicBezTo>
                    <a:pt x="2849" y="1135"/>
                    <a:pt x="2904" y="1067"/>
                    <a:pt x="2956" y="1015"/>
                  </a:cubicBezTo>
                  <a:cubicBezTo>
                    <a:pt x="2972" y="986"/>
                    <a:pt x="2972" y="960"/>
                    <a:pt x="2943" y="947"/>
                  </a:cubicBezTo>
                  <a:cubicBezTo>
                    <a:pt x="2936" y="940"/>
                    <a:pt x="2923" y="937"/>
                    <a:pt x="2910" y="937"/>
                  </a:cubicBezTo>
                  <a:close/>
                  <a:moveTo>
                    <a:pt x="506" y="1133"/>
                  </a:moveTo>
                  <a:cubicBezTo>
                    <a:pt x="496" y="1133"/>
                    <a:pt x="485" y="1137"/>
                    <a:pt x="474" y="1148"/>
                  </a:cubicBezTo>
                  <a:cubicBezTo>
                    <a:pt x="461" y="1164"/>
                    <a:pt x="461" y="1190"/>
                    <a:pt x="474" y="1216"/>
                  </a:cubicBezTo>
                  <a:cubicBezTo>
                    <a:pt x="526" y="1271"/>
                    <a:pt x="594" y="1326"/>
                    <a:pt x="662" y="1378"/>
                  </a:cubicBezTo>
                  <a:cubicBezTo>
                    <a:pt x="662" y="1391"/>
                    <a:pt x="675" y="1391"/>
                    <a:pt x="688" y="1391"/>
                  </a:cubicBezTo>
                  <a:cubicBezTo>
                    <a:pt x="704" y="1391"/>
                    <a:pt x="717" y="1378"/>
                    <a:pt x="730" y="1365"/>
                  </a:cubicBezTo>
                  <a:cubicBezTo>
                    <a:pt x="743" y="1352"/>
                    <a:pt x="730" y="1326"/>
                    <a:pt x="717" y="1310"/>
                  </a:cubicBezTo>
                  <a:cubicBezTo>
                    <a:pt x="662" y="1258"/>
                    <a:pt x="594" y="1203"/>
                    <a:pt x="542" y="1148"/>
                  </a:cubicBezTo>
                  <a:cubicBezTo>
                    <a:pt x="533" y="1140"/>
                    <a:pt x="520" y="1133"/>
                    <a:pt x="506" y="1133"/>
                  </a:cubicBezTo>
                  <a:close/>
                  <a:moveTo>
                    <a:pt x="2440" y="1334"/>
                  </a:moveTo>
                  <a:cubicBezTo>
                    <a:pt x="2433" y="1334"/>
                    <a:pt x="2425" y="1335"/>
                    <a:pt x="2418" y="1339"/>
                  </a:cubicBezTo>
                  <a:cubicBezTo>
                    <a:pt x="2350" y="1378"/>
                    <a:pt x="2282" y="1420"/>
                    <a:pt x="2214" y="1446"/>
                  </a:cubicBezTo>
                  <a:cubicBezTo>
                    <a:pt x="2188" y="1459"/>
                    <a:pt x="2175" y="1488"/>
                    <a:pt x="2188" y="1514"/>
                  </a:cubicBezTo>
                  <a:cubicBezTo>
                    <a:pt x="2201" y="1527"/>
                    <a:pt x="2214" y="1540"/>
                    <a:pt x="2227" y="1540"/>
                  </a:cubicBezTo>
                  <a:cubicBezTo>
                    <a:pt x="2243" y="1540"/>
                    <a:pt x="2243" y="1540"/>
                    <a:pt x="2256" y="1527"/>
                  </a:cubicBezTo>
                  <a:cubicBezTo>
                    <a:pt x="2324" y="1501"/>
                    <a:pt x="2389" y="1459"/>
                    <a:pt x="2470" y="1420"/>
                  </a:cubicBezTo>
                  <a:cubicBezTo>
                    <a:pt x="2499" y="1407"/>
                    <a:pt x="2499" y="1378"/>
                    <a:pt x="2486" y="1352"/>
                  </a:cubicBezTo>
                  <a:cubicBezTo>
                    <a:pt x="2474" y="1343"/>
                    <a:pt x="2458" y="1334"/>
                    <a:pt x="2440" y="1334"/>
                  </a:cubicBezTo>
                  <a:close/>
                  <a:moveTo>
                    <a:pt x="1472" y="1229"/>
                  </a:moveTo>
                  <a:cubicBezTo>
                    <a:pt x="1446" y="1229"/>
                    <a:pt x="1417" y="1245"/>
                    <a:pt x="1417" y="1271"/>
                  </a:cubicBezTo>
                  <a:cubicBezTo>
                    <a:pt x="1404" y="1352"/>
                    <a:pt x="1404" y="1433"/>
                    <a:pt x="1404" y="1514"/>
                  </a:cubicBezTo>
                  <a:cubicBezTo>
                    <a:pt x="1404" y="1540"/>
                    <a:pt x="1417" y="1553"/>
                    <a:pt x="1446" y="1569"/>
                  </a:cubicBezTo>
                  <a:cubicBezTo>
                    <a:pt x="1472" y="1569"/>
                    <a:pt x="1498" y="1540"/>
                    <a:pt x="1498" y="1514"/>
                  </a:cubicBezTo>
                  <a:cubicBezTo>
                    <a:pt x="1498" y="1433"/>
                    <a:pt x="1498" y="1365"/>
                    <a:pt x="1514" y="1284"/>
                  </a:cubicBezTo>
                  <a:cubicBezTo>
                    <a:pt x="1514" y="1258"/>
                    <a:pt x="1498" y="1229"/>
                    <a:pt x="1472" y="1229"/>
                  </a:cubicBezTo>
                  <a:close/>
                  <a:moveTo>
                    <a:pt x="1018" y="1481"/>
                  </a:moveTo>
                  <a:cubicBezTo>
                    <a:pt x="998" y="1481"/>
                    <a:pt x="982" y="1495"/>
                    <a:pt x="973" y="1514"/>
                  </a:cubicBezTo>
                  <a:cubicBezTo>
                    <a:pt x="960" y="1540"/>
                    <a:pt x="973" y="1569"/>
                    <a:pt x="999" y="1569"/>
                  </a:cubicBezTo>
                  <a:cubicBezTo>
                    <a:pt x="1080" y="1595"/>
                    <a:pt x="1161" y="1621"/>
                    <a:pt x="1242" y="1634"/>
                  </a:cubicBezTo>
                  <a:cubicBezTo>
                    <a:pt x="1271" y="1634"/>
                    <a:pt x="1297" y="1621"/>
                    <a:pt x="1297" y="1595"/>
                  </a:cubicBezTo>
                  <a:cubicBezTo>
                    <a:pt x="1297" y="1569"/>
                    <a:pt x="1284" y="1540"/>
                    <a:pt x="1255" y="1540"/>
                  </a:cubicBezTo>
                  <a:cubicBezTo>
                    <a:pt x="1174" y="1527"/>
                    <a:pt x="1109" y="1514"/>
                    <a:pt x="1041" y="1488"/>
                  </a:cubicBezTo>
                  <a:cubicBezTo>
                    <a:pt x="1033" y="1483"/>
                    <a:pt x="1025" y="1481"/>
                    <a:pt x="1018" y="1481"/>
                  </a:cubicBezTo>
                  <a:close/>
                  <a:moveTo>
                    <a:pt x="1864" y="1540"/>
                  </a:moveTo>
                  <a:cubicBezTo>
                    <a:pt x="1783" y="1553"/>
                    <a:pt x="1702" y="1569"/>
                    <a:pt x="1621" y="1569"/>
                  </a:cubicBezTo>
                  <a:cubicBezTo>
                    <a:pt x="1595" y="1569"/>
                    <a:pt x="1579" y="1595"/>
                    <a:pt x="1579" y="1621"/>
                  </a:cubicBezTo>
                  <a:cubicBezTo>
                    <a:pt x="1579" y="1650"/>
                    <a:pt x="1608" y="1663"/>
                    <a:pt x="1634" y="1663"/>
                  </a:cubicBezTo>
                  <a:cubicBezTo>
                    <a:pt x="1715" y="1663"/>
                    <a:pt x="1796" y="1650"/>
                    <a:pt x="1877" y="1634"/>
                  </a:cubicBezTo>
                  <a:cubicBezTo>
                    <a:pt x="1903" y="1634"/>
                    <a:pt x="1919" y="1608"/>
                    <a:pt x="1919" y="1582"/>
                  </a:cubicBezTo>
                  <a:cubicBezTo>
                    <a:pt x="1903" y="1553"/>
                    <a:pt x="1890" y="1540"/>
                    <a:pt x="1864" y="1540"/>
                  </a:cubicBezTo>
                  <a:close/>
                  <a:moveTo>
                    <a:pt x="1459" y="1851"/>
                  </a:moveTo>
                  <a:cubicBezTo>
                    <a:pt x="1433" y="1851"/>
                    <a:pt x="1404" y="1877"/>
                    <a:pt x="1404" y="1906"/>
                  </a:cubicBezTo>
                  <a:cubicBezTo>
                    <a:pt x="1417" y="1987"/>
                    <a:pt x="1433" y="2068"/>
                    <a:pt x="1446" y="2136"/>
                  </a:cubicBezTo>
                  <a:cubicBezTo>
                    <a:pt x="1446" y="2162"/>
                    <a:pt x="1472" y="2175"/>
                    <a:pt x="1485" y="2175"/>
                  </a:cubicBezTo>
                  <a:lnTo>
                    <a:pt x="1498" y="2175"/>
                  </a:lnTo>
                  <a:cubicBezTo>
                    <a:pt x="1527" y="2175"/>
                    <a:pt x="1540" y="2149"/>
                    <a:pt x="1540" y="2120"/>
                  </a:cubicBezTo>
                  <a:cubicBezTo>
                    <a:pt x="1527" y="2039"/>
                    <a:pt x="1514" y="1974"/>
                    <a:pt x="1514" y="1893"/>
                  </a:cubicBezTo>
                  <a:cubicBezTo>
                    <a:pt x="1498" y="1864"/>
                    <a:pt x="1485" y="1851"/>
                    <a:pt x="1459" y="1851"/>
                  </a:cubicBezTo>
                  <a:close/>
                  <a:moveTo>
                    <a:pt x="1589" y="2453"/>
                  </a:moveTo>
                  <a:cubicBezTo>
                    <a:pt x="1582" y="2453"/>
                    <a:pt x="1574" y="2455"/>
                    <a:pt x="1566" y="2460"/>
                  </a:cubicBezTo>
                  <a:cubicBezTo>
                    <a:pt x="1553" y="2460"/>
                    <a:pt x="1540" y="2486"/>
                    <a:pt x="1540" y="2512"/>
                  </a:cubicBezTo>
                  <a:cubicBezTo>
                    <a:pt x="1566" y="2593"/>
                    <a:pt x="1595" y="2674"/>
                    <a:pt x="1634" y="2742"/>
                  </a:cubicBezTo>
                  <a:cubicBezTo>
                    <a:pt x="1634" y="2755"/>
                    <a:pt x="1660" y="2768"/>
                    <a:pt x="1676" y="2768"/>
                  </a:cubicBezTo>
                  <a:lnTo>
                    <a:pt x="1689" y="2768"/>
                  </a:lnTo>
                  <a:cubicBezTo>
                    <a:pt x="1715" y="2755"/>
                    <a:pt x="1728" y="2729"/>
                    <a:pt x="1715" y="2703"/>
                  </a:cubicBezTo>
                  <a:cubicBezTo>
                    <a:pt x="1689" y="2635"/>
                    <a:pt x="1660" y="2554"/>
                    <a:pt x="1634" y="2486"/>
                  </a:cubicBezTo>
                  <a:cubicBezTo>
                    <a:pt x="1624" y="2467"/>
                    <a:pt x="1608" y="2453"/>
                    <a:pt x="1589" y="2453"/>
                  </a:cubicBezTo>
                  <a:close/>
                  <a:moveTo>
                    <a:pt x="1854" y="3005"/>
                  </a:moveTo>
                  <a:cubicBezTo>
                    <a:pt x="1847" y="3005"/>
                    <a:pt x="1842" y="3007"/>
                    <a:pt x="1838" y="3011"/>
                  </a:cubicBezTo>
                  <a:cubicBezTo>
                    <a:pt x="1809" y="3027"/>
                    <a:pt x="1809" y="3066"/>
                    <a:pt x="1822" y="3079"/>
                  </a:cubicBezTo>
                  <a:cubicBezTo>
                    <a:pt x="1864" y="3147"/>
                    <a:pt x="1903" y="3215"/>
                    <a:pt x="1958" y="3283"/>
                  </a:cubicBezTo>
                  <a:cubicBezTo>
                    <a:pt x="1971" y="3296"/>
                    <a:pt x="1984" y="3296"/>
                    <a:pt x="2000" y="3296"/>
                  </a:cubicBezTo>
                  <a:cubicBezTo>
                    <a:pt x="2013" y="3296"/>
                    <a:pt x="2013" y="3296"/>
                    <a:pt x="2026" y="3283"/>
                  </a:cubicBezTo>
                  <a:cubicBezTo>
                    <a:pt x="2052" y="3270"/>
                    <a:pt x="2052" y="3241"/>
                    <a:pt x="2039" y="3215"/>
                  </a:cubicBezTo>
                  <a:cubicBezTo>
                    <a:pt x="1984" y="3160"/>
                    <a:pt x="1945" y="3092"/>
                    <a:pt x="1903" y="3027"/>
                  </a:cubicBezTo>
                  <a:cubicBezTo>
                    <a:pt x="1893" y="3015"/>
                    <a:pt x="1871" y="3005"/>
                    <a:pt x="1854" y="3005"/>
                  </a:cubicBezTo>
                  <a:close/>
                  <a:moveTo>
                    <a:pt x="2257" y="3477"/>
                  </a:moveTo>
                  <a:cubicBezTo>
                    <a:pt x="2245" y="3477"/>
                    <a:pt x="2235" y="3484"/>
                    <a:pt x="2227" y="3497"/>
                  </a:cubicBezTo>
                  <a:cubicBezTo>
                    <a:pt x="2201" y="3513"/>
                    <a:pt x="2201" y="3552"/>
                    <a:pt x="2227" y="3565"/>
                  </a:cubicBezTo>
                  <a:cubicBezTo>
                    <a:pt x="2282" y="3620"/>
                    <a:pt x="2350" y="3675"/>
                    <a:pt x="2405" y="3727"/>
                  </a:cubicBezTo>
                  <a:lnTo>
                    <a:pt x="2431" y="3727"/>
                  </a:lnTo>
                  <a:cubicBezTo>
                    <a:pt x="2457" y="3727"/>
                    <a:pt x="2470" y="3727"/>
                    <a:pt x="2470" y="3714"/>
                  </a:cubicBezTo>
                  <a:cubicBezTo>
                    <a:pt x="2486" y="3701"/>
                    <a:pt x="2486" y="3659"/>
                    <a:pt x="2470" y="3646"/>
                  </a:cubicBezTo>
                  <a:cubicBezTo>
                    <a:pt x="2405" y="3594"/>
                    <a:pt x="2350" y="3552"/>
                    <a:pt x="2295" y="3497"/>
                  </a:cubicBezTo>
                  <a:cubicBezTo>
                    <a:pt x="2282" y="3484"/>
                    <a:pt x="2269" y="3477"/>
                    <a:pt x="2257" y="3477"/>
                  </a:cubicBezTo>
                  <a:close/>
                  <a:moveTo>
                    <a:pt x="2749" y="3854"/>
                  </a:moveTo>
                  <a:cubicBezTo>
                    <a:pt x="2735" y="3854"/>
                    <a:pt x="2722" y="3861"/>
                    <a:pt x="2713" y="3876"/>
                  </a:cubicBezTo>
                  <a:cubicBezTo>
                    <a:pt x="2700" y="3902"/>
                    <a:pt x="2700" y="3931"/>
                    <a:pt x="2729" y="3944"/>
                  </a:cubicBezTo>
                  <a:cubicBezTo>
                    <a:pt x="2794" y="3983"/>
                    <a:pt x="2862" y="4025"/>
                    <a:pt x="2943" y="4064"/>
                  </a:cubicBezTo>
                  <a:lnTo>
                    <a:pt x="2956" y="4064"/>
                  </a:lnTo>
                  <a:cubicBezTo>
                    <a:pt x="2972" y="4064"/>
                    <a:pt x="2998" y="4051"/>
                    <a:pt x="2998" y="4038"/>
                  </a:cubicBezTo>
                  <a:cubicBezTo>
                    <a:pt x="3011" y="4012"/>
                    <a:pt x="3011" y="3983"/>
                    <a:pt x="2985" y="3970"/>
                  </a:cubicBezTo>
                  <a:cubicBezTo>
                    <a:pt x="2917" y="3944"/>
                    <a:pt x="2849" y="3902"/>
                    <a:pt x="2781" y="3863"/>
                  </a:cubicBezTo>
                  <a:cubicBezTo>
                    <a:pt x="2770" y="3857"/>
                    <a:pt x="2759" y="3854"/>
                    <a:pt x="2749" y="3854"/>
                  </a:cubicBezTo>
                  <a:close/>
                  <a:moveTo>
                    <a:pt x="3299" y="4139"/>
                  </a:moveTo>
                  <a:cubicBezTo>
                    <a:pt x="3281" y="4139"/>
                    <a:pt x="3263" y="4149"/>
                    <a:pt x="3254" y="4161"/>
                  </a:cubicBezTo>
                  <a:cubicBezTo>
                    <a:pt x="3254" y="4187"/>
                    <a:pt x="3254" y="4213"/>
                    <a:pt x="3280" y="4226"/>
                  </a:cubicBezTo>
                  <a:cubicBezTo>
                    <a:pt x="3361" y="4255"/>
                    <a:pt x="3429" y="4294"/>
                    <a:pt x="3510" y="4323"/>
                  </a:cubicBezTo>
                  <a:lnTo>
                    <a:pt x="3523" y="4323"/>
                  </a:lnTo>
                  <a:cubicBezTo>
                    <a:pt x="3552" y="4323"/>
                    <a:pt x="3565" y="4307"/>
                    <a:pt x="3565" y="4294"/>
                  </a:cubicBezTo>
                  <a:cubicBezTo>
                    <a:pt x="3578" y="4268"/>
                    <a:pt x="3565" y="4242"/>
                    <a:pt x="3539" y="4226"/>
                  </a:cubicBezTo>
                  <a:cubicBezTo>
                    <a:pt x="3471" y="4200"/>
                    <a:pt x="3403" y="4174"/>
                    <a:pt x="3322" y="4145"/>
                  </a:cubicBezTo>
                  <a:cubicBezTo>
                    <a:pt x="3314" y="4141"/>
                    <a:pt x="3307" y="4139"/>
                    <a:pt x="3299" y="4139"/>
                  </a:cubicBezTo>
                  <a:close/>
                  <a:moveTo>
                    <a:pt x="3902" y="4336"/>
                  </a:moveTo>
                  <a:cubicBezTo>
                    <a:pt x="3876" y="4336"/>
                    <a:pt x="3847" y="4349"/>
                    <a:pt x="3847" y="4375"/>
                  </a:cubicBezTo>
                  <a:cubicBezTo>
                    <a:pt x="3834" y="4404"/>
                    <a:pt x="3847" y="4417"/>
                    <a:pt x="3876" y="4430"/>
                  </a:cubicBezTo>
                  <a:cubicBezTo>
                    <a:pt x="3957" y="4443"/>
                    <a:pt x="4038" y="4469"/>
                    <a:pt x="4119" y="4469"/>
                  </a:cubicBezTo>
                  <a:lnTo>
                    <a:pt x="4132" y="4469"/>
                  </a:lnTo>
                  <a:cubicBezTo>
                    <a:pt x="4145" y="4469"/>
                    <a:pt x="4171" y="4456"/>
                    <a:pt x="4171" y="4430"/>
                  </a:cubicBezTo>
                  <a:cubicBezTo>
                    <a:pt x="4171" y="4404"/>
                    <a:pt x="4158" y="4388"/>
                    <a:pt x="4132" y="4375"/>
                  </a:cubicBezTo>
                  <a:cubicBezTo>
                    <a:pt x="4051" y="4375"/>
                    <a:pt x="3983" y="4349"/>
                    <a:pt x="3902" y="4336"/>
                  </a:cubicBezTo>
                  <a:close/>
                  <a:moveTo>
                    <a:pt x="4738" y="4375"/>
                  </a:moveTo>
                  <a:cubicBezTo>
                    <a:pt x="4657" y="4388"/>
                    <a:pt x="4576" y="4404"/>
                    <a:pt x="4511" y="4404"/>
                  </a:cubicBezTo>
                  <a:cubicBezTo>
                    <a:pt x="4482" y="4404"/>
                    <a:pt x="4456" y="4430"/>
                    <a:pt x="4456" y="4456"/>
                  </a:cubicBezTo>
                  <a:cubicBezTo>
                    <a:pt x="4456" y="4485"/>
                    <a:pt x="4482" y="4498"/>
                    <a:pt x="4511" y="4498"/>
                  </a:cubicBezTo>
                  <a:cubicBezTo>
                    <a:pt x="4592" y="4498"/>
                    <a:pt x="4673" y="4485"/>
                    <a:pt x="4754" y="4469"/>
                  </a:cubicBezTo>
                  <a:cubicBezTo>
                    <a:pt x="4780" y="4469"/>
                    <a:pt x="4793" y="4443"/>
                    <a:pt x="4793" y="4417"/>
                  </a:cubicBezTo>
                  <a:cubicBezTo>
                    <a:pt x="4780" y="4388"/>
                    <a:pt x="4767" y="4375"/>
                    <a:pt x="4738" y="4375"/>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a:cs typeface="Arial"/>
                <a:sym typeface="Arial"/>
              </a:endParaRPr>
            </a:p>
          </p:txBody>
        </p:sp>
      </p:grpSp>
      <p:sp>
        <p:nvSpPr>
          <p:cNvPr id="789" name="文本框 1">
            <a:extLst>
              <a:ext uri="{FF2B5EF4-FFF2-40B4-BE49-F238E27FC236}">
                <a16:creationId xmlns:a16="http://schemas.microsoft.com/office/drawing/2014/main" id="{96DFA3C8-17DB-E6E7-56A8-32E73C76B5AB}"/>
              </a:ext>
            </a:extLst>
          </p:cNvPr>
          <p:cNvSpPr txBox="1"/>
          <p:nvPr/>
        </p:nvSpPr>
        <p:spPr>
          <a:xfrm>
            <a:off x="1729542" y="2998912"/>
            <a:ext cx="4234040" cy="2062103"/>
          </a:xfrm>
          <a:prstGeom prst="rect">
            <a:avLst/>
          </a:prstGeom>
          <a:noFill/>
        </p:spPr>
        <p:txBody>
          <a:bodyPr wrap="square" rtlCol="0">
            <a:spAutoFit/>
            <a:scene3d>
              <a:camera prst="orthographicFront"/>
              <a:lightRig rig="threePt" dir="t"/>
            </a:scene3d>
            <a:sp3d contourW="12700"/>
          </a:bodyPr>
          <a:lstStyle/>
          <a:p>
            <a:pPr lvl="0" algn="just">
              <a:buClr>
                <a:srgbClr val="000000"/>
              </a:buClr>
              <a:defRPr/>
            </a:pPr>
            <a:r>
              <a:rPr lang="vi-VN" sz="32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Arial"/>
              </a:rPr>
              <a:t>“Cái tôi cần nhất trên đời là đồng bào tôi được </a:t>
            </a:r>
            <a:r>
              <a:rPr lang="vi-VN" sz="3200" b="1" kern="100">
                <a:solidFill>
                  <a:srgbClr val="FFC000"/>
                </a:solidFill>
                <a:highlight>
                  <a:srgbClr val="FF0000"/>
                </a:highlight>
                <a:latin typeface="Times New Roman" panose="02020603050405020304" pitchFamily="18" charset="0"/>
                <a:ea typeface="SimSun" panose="02010600030101010101" pitchFamily="2" charset="-122"/>
                <a:cs typeface="Times New Roman" panose="02020603050405020304" pitchFamily="18" charset="0"/>
                <a:sym typeface="Arial"/>
              </a:rPr>
              <a:t>tự do</a:t>
            </a:r>
            <a:r>
              <a:rPr lang="vi-VN" sz="32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Arial"/>
              </a:rPr>
              <a:t>, Tổ quốc tôi được </a:t>
            </a:r>
            <a:r>
              <a:rPr lang="vi-VN" sz="3200" b="1" kern="100">
                <a:solidFill>
                  <a:srgbClr val="FF0000"/>
                </a:solidFill>
                <a:highlight>
                  <a:srgbClr val="FFFF00"/>
                </a:highlight>
                <a:latin typeface="Times New Roman" panose="02020603050405020304" pitchFamily="18" charset="0"/>
                <a:ea typeface="SimSun" panose="02010600030101010101" pitchFamily="2" charset="-122"/>
                <a:cs typeface="Times New Roman" panose="02020603050405020304" pitchFamily="18" charset="0"/>
                <a:sym typeface="Arial"/>
              </a:rPr>
              <a:t>độc lập</a:t>
            </a:r>
            <a:r>
              <a:rPr lang="vi-VN" sz="3200" b="1" kern="100">
                <a:solidFill>
                  <a:srgbClr val="000000"/>
                </a:solidFill>
                <a:latin typeface="Times New Roman" panose="02020603050405020304" pitchFamily="18" charset="0"/>
                <a:ea typeface="SimSun" panose="02010600030101010101" pitchFamily="2" charset="-122"/>
                <a:cs typeface="Times New Roman" panose="02020603050405020304" pitchFamily="18" charset="0"/>
                <a:sym typeface="Arial"/>
              </a:rPr>
              <a:t>”.</a:t>
            </a:r>
            <a:endParaRPr lang="en-US" sz="3200" b="1">
              <a:solidFill>
                <a:srgbClr val="000000"/>
              </a:solidFill>
              <a:latin typeface=".VnTime"/>
              <a:ea typeface="Times New Roman" panose="02020603050405020304" pitchFamily="18" charset="0"/>
              <a:cs typeface="Times New Roman" panose="02020603050405020304" pitchFamily="18" charset="0"/>
              <a:sym typeface="Arial"/>
            </a:endParaRPr>
          </a:p>
        </p:txBody>
      </p:sp>
      <p:grpSp>
        <p:nvGrpSpPr>
          <p:cNvPr id="790" name="Google Shape;436;p31">
            <a:extLst>
              <a:ext uri="{FF2B5EF4-FFF2-40B4-BE49-F238E27FC236}">
                <a16:creationId xmlns:a16="http://schemas.microsoft.com/office/drawing/2014/main" id="{398F55DF-9147-8637-69E9-25FFE3F739FE}"/>
              </a:ext>
            </a:extLst>
          </p:cNvPr>
          <p:cNvGrpSpPr/>
          <p:nvPr/>
        </p:nvGrpSpPr>
        <p:grpSpPr>
          <a:xfrm>
            <a:off x="9546550" y="-121239"/>
            <a:ext cx="2645463" cy="1211956"/>
            <a:chOff x="-2353813" y="170553"/>
            <a:chExt cx="2077588" cy="951798"/>
          </a:xfrm>
        </p:grpSpPr>
        <p:sp>
          <p:nvSpPr>
            <p:cNvPr id="791" name="Google Shape;437;p31">
              <a:extLst>
                <a:ext uri="{FF2B5EF4-FFF2-40B4-BE49-F238E27FC236}">
                  <a16:creationId xmlns:a16="http://schemas.microsoft.com/office/drawing/2014/main" id="{57506D21-A1CE-CB97-1EB1-8E3EBB058132}"/>
                </a:ext>
              </a:extLst>
            </p:cNvPr>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2" name="Google Shape;438;p31">
              <a:extLst>
                <a:ext uri="{FF2B5EF4-FFF2-40B4-BE49-F238E27FC236}">
                  <a16:creationId xmlns:a16="http://schemas.microsoft.com/office/drawing/2014/main" id="{A92AD31B-00F8-FEA9-DEFB-74FF7344D97E}"/>
                </a:ext>
              </a:extLst>
            </p:cNvPr>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3" name="Google Shape;439;p31">
              <a:extLst>
                <a:ext uri="{FF2B5EF4-FFF2-40B4-BE49-F238E27FC236}">
                  <a16:creationId xmlns:a16="http://schemas.microsoft.com/office/drawing/2014/main" id="{AC07E1EB-5B67-FF7D-6151-E72A2DEC1C64}"/>
                </a:ext>
              </a:extLst>
            </p:cNvPr>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5" name="Google Shape;440;p31">
              <a:extLst>
                <a:ext uri="{FF2B5EF4-FFF2-40B4-BE49-F238E27FC236}">
                  <a16:creationId xmlns:a16="http://schemas.microsoft.com/office/drawing/2014/main" id="{93495F0F-2128-A04C-8CB8-F72A0A7CBAC3}"/>
                </a:ext>
              </a:extLst>
            </p:cNvPr>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6" name="Google Shape;441;p31">
              <a:extLst>
                <a:ext uri="{FF2B5EF4-FFF2-40B4-BE49-F238E27FC236}">
                  <a16:creationId xmlns:a16="http://schemas.microsoft.com/office/drawing/2014/main" id="{96E7CA6D-98DF-4192-3F6E-19240FFD3867}"/>
                </a:ext>
              </a:extLst>
            </p:cNvPr>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7" name="Google Shape;442;p31">
              <a:extLst>
                <a:ext uri="{FF2B5EF4-FFF2-40B4-BE49-F238E27FC236}">
                  <a16:creationId xmlns:a16="http://schemas.microsoft.com/office/drawing/2014/main" id="{0668B071-FA42-4236-3580-EBE350EA7A60}"/>
                </a:ext>
              </a:extLst>
            </p:cNvPr>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Tree>
    <p:extLst>
      <p:ext uri="{BB962C8B-B14F-4D97-AF65-F5344CB8AC3E}">
        <p14:creationId xmlns:p14="http://schemas.microsoft.com/office/powerpoint/2010/main" val="2640186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89"/>
                                        </p:tgtEl>
                                        <p:attrNameLst>
                                          <p:attrName>style.visibility</p:attrName>
                                        </p:attrNameLst>
                                      </p:cBhvr>
                                      <p:to>
                                        <p:strVal val="visible"/>
                                      </p:to>
                                    </p:set>
                                    <p:anim calcmode="lin" valueType="num">
                                      <p:cBhvr additive="base">
                                        <p:cTn id="15" dur="500" fill="hold"/>
                                        <p:tgtEl>
                                          <p:spTgt spid="789"/>
                                        </p:tgtEl>
                                        <p:attrNameLst>
                                          <p:attrName>ppt_x</p:attrName>
                                        </p:attrNameLst>
                                      </p:cBhvr>
                                      <p:tavLst>
                                        <p:tav tm="0">
                                          <p:val>
                                            <p:strVal val="#ppt_x"/>
                                          </p:val>
                                        </p:tav>
                                        <p:tav tm="100000">
                                          <p:val>
                                            <p:strVal val="#ppt_x"/>
                                          </p:val>
                                        </p:tav>
                                      </p:tavLst>
                                    </p:anim>
                                    <p:anim calcmode="lin" valueType="num">
                                      <p:cBhvr additive="base">
                                        <p:cTn id="16" dur="500" fill="hold"/>
                                        <p:tgtEl>
                                          <p:spTgt spid="7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35"/>
          <p:cNvSpPr/>
          <p:nvPr/>
        </p:nvSpPr>
        <p:spPr>
          <a:xfrm>
            <a:off x="2126334" y="719348"/>
            <a:ext cx="3969655" cy="790024"/>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r>
              <a:rPr lang="en" sz="1867" kern="0">
                <a:solidFill>
                  <a:srgbClr val="000000"/>
                </a:solidFill>
                <a:latin typeface="Arial"/>
                <a:cs typeface="Arial"/>
                <a:sym typeface="Arial"/>
              </a:rPr>
              <a:t> </a:t>
            </a:r>
            <a:endParaRPr sz="1867" kern="0">
              <a:solidFill>
                <a:srgbClr val="000000"/>
              </a:solidFill>
              <a:latin typeface="Arial"/>
              <a:cs typeface="Arial"/>
              <a:sym typeface="Arial"/>
            </a:endParaRPr>
          </a:p>
        </p:txBody>
      </p:sp>
      <p:sp>
        <p:nvSpPr>
          <p:cNvPr id="865" name="Google Shape;865;p35"/>
          <p:cNvSpPr txBox="1">
            <a:spLocks noGrp="1"/>
          </p:cNvSpPr>
          <p:nvPr>
            <p:ph type="title"/>
          </p:nvPr>
        </p:nvSpPr>
        <p:spPr>
          <a:xfrm>
            <a:off x="4148221" y="1561717"/>
            <a:ext cx="7092000" cy="3379200"/>
          </a:xfrm>
          <a:prstGeom prst="rect">
            <a:avLst/>
          </a:prstGeom>
        </p:spPr>
        <p:txBody>
          <a:bodyPr spcFirstLastPara="1" wrap="square" lIns="121900" tIns="121900" rIns="121900" bIns="121900" anchor="ctr" anchorCtr="0">
            <a:noAutofit/>
          </a:bodyPr>
          <a:lstStyle/>
          <a:p>
            <a:r>
              <a:rPr lang="en" sz="10000">
                <a:latin typeface="Times New Roman" panose="02020603050405020304" pitchFamily="18" charset="0"/>
                <a:cs typeface="Times New Roman" panose="02020603050405020304" pitchFamily="18" charset="0"/>
              </a:rPr>
              <a:t>Hình thành kiến thức</a:t>
            </a:r>
            <a:endParaRPr sz="10000">
              <a:latin typeface="Times New Roman" panose="02020603050405020304" pitchFamily="18" charset="0"/>
              <a:cs typeface="Times New Roman" panose="02020603050405020304" pitchFamily="18" charset="0"/>
            </a:endParaRPr>
          </a:p>
        </p:txBody>
      </p:sp>
      <p:grpSp>
        <p:nvGrpSpPr>
          <p:cNvPr id="866" name="Google Shape;866;p35"/>
          <p:cNvGrpSpPr/>
          <p:nvPr/>
        </p:nvGrpSpPr>
        <p:grpSpPr>
          <a:xfrm>
            <a:off x="-191501" y="3637826"/>
            <a:ext cx="4774719" cy="3061633"/>
            <a:chOff x="270675" y="2932225"/>
            <a:chExt cx="2721775" cy="1745250"/>
          </a:xfrm>
        </p:grpSpPr>
        <p:sp>
          <p:nvSpPr>
            <p:cNvPr id="867" name="Google Shape;867;p35"/>
            <p:cNvSpPr/>
            <p:nvPr/>
          </p:nvSpPr>
          <p:spPr>
            <a:xfrm>
              <a:off x="1834075" y="4228425"/>
              <a:ext cx="770750" cy="369225"/>
            </a:xfrm>
            <a:custGeom>
              <a:avLst/>
              <a:gdLst/>
              <a:ahLst/>
              <a:cxnLst/>
              <a:rect l="l" t="t" r="r" b="b"/>
              <a:pathLst>
                <a:path w="30830" h="14769" extrusionOk="0">
                  <a:moveTo>
                    <a:pt x="12377" y="0"/>
                  </a:moveTo>
                  <a:cubicBezTo>
                    <a:pt x="12187" y="0"/>
                    <a:pt x="11935" y="93"/>
                    <a:pt x="12007" y="175"/>
                  </a:cubicBezTo>
                  <a:cubicBezTo>
                    <a:pt x="13666" y="2010"/>
                    <a:pt x="15120" y="4041"/>
                    <a:pt x="16513" y="6081"/>
                  </a:cubicBezTo>
                  <a:cubicBezTo>
                    <a:pt x="14677" y="6376"/>
                    <a:pt x="12926" y="7017"/>
                    <a:pt x="11348" y="8132"/>
                  </a:cubicBezTo>
                  <a:cubicBezTo>
                    <a:pt x="11254" y="8197"/>
                    <a:pt x="11401" y="8232"/>
                    <a:pt x="11563" y="8232"/>
                  </a:cubicBezTo>
                  <a:cubicBezTo>
                    <a:pt x="11679" y="8232"/>
                    <a:pt x="11803" y="8214"/>
                    <a:pt x="11855" y="8178"/>
                  </a:cubicBezTo>
                  <a:cubicBezTo>
                    <a:pt x="13316" y="7143"/>
                    <a:pt x="14947" y="6556"/>
                    <a:pt x="16657" y="6287"/>
                  </a:cubicBezTo>
                  <a:cubicBezTo>
                    <a:pt x="16659" y="6290"/>
                    <a:pt x="16660" y="6293"/>
                    <a:pt x="16663" y="6294"/>
                  </a:cubicBezTo>
                  <a:cubicBezTo>
                    <a:pt x="16694" y="6341"/>
                    <a:pt x="16765" y="6355"/>
                    <a:pt x="16838" y="6355"/>
                  </a:cubicBezTo>
                  <a:cubicBezTo>
                    <a:pt x="16909" y="6355"/>
                    <a:pt x="16981" y="6342"/>
                    <a:pt x="17023" y="6332"/>
                  </a:cubicBezTo>
                  <a:cubicBezTo>
                    <a:pt x="17307" y="6269"/>
                    <a:pt x="17595" y="6240"/>
                    <a:pt x="17887" y="6240"/>
                  </a:cubicBezTo>
                  <a:cubicBezTo>
                    <a:pt x="19512" y="6240"/>
                    <a:pt x="21213" y="7134"/>
                    <a:pt x="22579" y="7837"/>
                  </a:cubicBezTo>
                  <a:cubicBezTo>
                    <a:pt x="23992" y="8563"/>
                    <a:pt x="25333" y="9425"/>
                    <a:pt x="26641" y="10322"/>
                  </a:cubicBezTo>
                  <a:cubicBezTo>
                    <a:pt x="26669" y="10342"/>
                    <a:pt x="26717" y="10350"/>
                    <a:pt x="26773" y="10350"/>
                  </a:cubicBezTo>
                  <a:cubicBezTo>
                    <a:pt x="26970" y="10350"/>
                    <a:pt x="27264" y="10248"/>
                    <a:pt x="27121" y="10151"/>
                  </a:cubicBezTo>
                  <a:cubicBezTo>
                    <a:pt x="24849" y="8592"/>
                    <a:pt x="21990" y="6557"/>
                    <a:pt x="19115" y="6105"/>
                  </a:cubicBezTo>
                  <a:lnTo>
                    <a:pt x="19115" y="6105"/>
                  </a:lnTo>
                  <a:cubicBezTo>
                    <a:pt x="22909" y="6115"/>
                    <a:pt x="26891" y="7339"/>
                    <a:pt x="30195" y="8546"/>
                  </a:cubicBezTo>
                  <a:cubicBezTo>
                    <a:pt x="30214" y="8554"/>
                    <a:pt x="30240" y="8557"/>
                    <a:pt x="30270" y="8557"/>
                  </a:cubicBezTo>
                  <a:cubicBezTo>
                    <a:pt x="30463" y="8557"/>
                    <a:pt x="30829" y="8424"/>
                    <a:pt x="30671" y="8366"/>
                  </a:cubicBezTo>
                  <a:cubicBezTo>
                    <a:pt x="27216" y="7101"/>
                    <a:pt x="23105" y="5878"/>
                    <a:pt x="19167" y="5878"/>
                  </a:cubicBezTo>
                  <a:cubicBezTo>
                    <a:pt x="18467" y="5878"/>
                    <a:pt x="17773" y="5917"/>
                    <a:pt x="17089" y="6000"/>
                  </a:cubicBezTo>
                  <a:cubicBezTo>
                    <a:pt x="16791" y="5567"/>
                    <a:pt x="16490" y="5137"/>
                    <a:pt x="16185" y="4709"/>
                  </a:cubicBezTo>
                  <a:cubicBezTo>
                    <a:pt x="15044" y="3106"/>
                    <a:pt x="13873" y="1511"/>
                    <a:pt x="12551" y="51"/>
                  </a:cubicBezTo>
                  <a:cubicBezTo>
                    <a:pt x="12519" y="15"/>
                    <a:pt x="12453" y="0"/>
                    <a:pt x="12377" y="0"/>
                  </a:cubicBezTo>
                  <a:close/>
                  <a:moveTo>
                    <a:pt x="3028" y="1292"/>
                  </a:moveTo>
                  <a:cubicBezTo>
                    <a:pt x="2847" y="1292"/>
                    <a:pt x="2615" y="1374"/>
                    <a:pt x="2674" y="1481"/>
                  </a:cubicBezTo>
                  <a:cubicBezTo>
                    <a:pt x="3848" y="3628"/>
                    <a:pt x="4785" y="5918"/>
                    <a:pt x="5659" y="8203"/>
                  </a:cubicBezTo>
                  <a:cubicBezTo>
                    <a:pt x="5349" y="8182"/>
                    <a:pt x="5040" y="8171"/>
                    <a:pt x="4730" y="8171"/>
                  </a:cubicBezTo>
                  <a:cubicBezTo>
                    <a:pt x="3225" y="8171"/>
                    <a:pt x="1727" y="8423"/>
                    <a:pt x="265" y="9008"/>
                  </a:cubicBezTo>
                  <a:cubicBezTo>
                    <a:pt x="0" y="9113"/>
                    <a:pt x="231" y="9186"/>
                    <a:pt x="426" y="9186"/>
                  </a:cubicBezTo>
                  <a:cubicBezTo>
                    <a:pt x="485" y="9186"/>
                    <a:pt x="541" y="9180"/>
                    <a:pt x="579" y="9165"/>
                  </a:cubicBezTo>
                  <a:cubicBezTo>
                    <a:pt x="1909" y="8632"/>
                    <a:pt x="3278" y="8403"/>
                    <a:pt x="4659" y="8403"/>
                  </a:cubicBezTo>
                  <a:cubicBezTo>
                    <a:pt x="5024" y="8403"/>
                    <a:pt x="5389" y="8419"/>
                    <a:pt x="5755" y="8449"/>
                  </a:cubicBezTo>
                  <a:cubicBezTo>
                    <a:pt x="5759" y="8463"/>
                    <a:pt x="5764" y="8474"/>
                    <a:pt x="5770" y="8486"/>
                  </a:cubicBezTo>
                  <a:cubicBezTo>
                    <a:pt x="5800" y="8567"/>
                    <a:pt x="5918" y="8570"/>
                    <a:pt x="5991" y="8571"/>
                  </a:cubicBezTo>
                  <a:cubicBezTo>
                    <a:pt x="7941" y="8599"/>
                    <a:pt x="9760" y="10159"/>
                    <a:pt x="11157" y="11357"/>
                  </a:cubicBezTo>
                  <a:cubicBezTo>
                    <a:pt x="12361" y="12391"/>
                    <a:pt x="13468" y="13543"/>
                    <a:pt x="14533" y="14718"/>
                  </a:cubicBezTo>
                  <a:cubicBezTo>
                    <a:pt x="14566" y="14754"/>
                    <a:pt x="14631" y="14768"/>
                    <a:pt x="14707" y="14768"/>
                  </a:cubicBezTo>
                  <a:cubicBezTo>
                    <a:pt x="14898" y="14768"/>
                    <a:pt x="15150" y="14674"/>
                    <a:pt x="15076" y="14593"/>
                  </a:cubicBezTo>
                  <a:cubicBezTo>
                    <a:pt x="13233" y="12554"/>
                    <a:pt x="11029" y="10098"/>
                    <a:pt x="8410" y="8912"/>
                  </a:cubicBezTo>
                  <a:lnTo>
                    <a:pt x="8410" y="8912"/>
                  </a:lnTo>
                  <a:cubicBezTo>
                    <a:pt x="12035" y="9851"/>
                    <a:pt x="15554" y="11930"/>
                    <a:pt x="18433" y="13837"/>
                  </a:cubicBezTo>
                  <a:cubicBezTo>
                    <a:pt x="18459" y="13853"/>
                    <a:pt x="18502" y="13861"/>
                    <a:pt x="18553" y="13861"/>
                  </a:cubicBezTo>
                  <a:cubicBezTo>
                    <a:pt x="18749" y="13861"/>
                    <a:pt x="19056" y="13750"/>
                    <a:pt x="18906" y="13656"/>
                  </a:cubicBezTo>
                  <a:cubicBezTo>
                    <a:pt x="15292" y="11263"/>
                    <a:pt x="10809" y="8748"/>
                    <a:pt x="6285" y="8257"/>
                  </a:cubicBezTo>
                  <a:cubicBezTo>
                    <a:pt x="6284" y="8251"/>
                    <a:pt x="6276" y="8251"/>
                    <a:pt x="6274" y="8247"/>
                  </a:cubicBezTo>
                  <a:cubicBezTo>
                    <a:pt x="6044" y="7647"/>
                    <a:pt x="5806" y="7052"/>
                    <a:pt x="5564" y="6459"/>
                  </a:cubicBezTo>
                  <a:cubicBezTo>
                    <a:pt x="4859" y="4728"/>
                    <a:pt x="4118" y="2998"/>
                    <a:pt x="3218" y="1357"/>
                  </a:cubicBezTo>
                  <a:cubicBezTo>
                    <a:pt x="3193" y="1311"/>
                    <a:pt x="3116" y="1292"/>
                    <a:pt x="3028" y="1292"/>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8" name="Google Shape;868;p35"/>
            <p:cNvSpPr/>
            <p:nvPr/>
          </p:nvSpPr>
          <p:spPr>
            <a:xfrm>
              <a:off x="1476600" y="3017500"/>
              <a:ext cx="1341900" cy="1315075"/>
            </a:xfrm>
            <a:custGeom>
              <a:avLst/>
              <a:gdLst/>
              <a:ahLst/>
              <a:cxnLst/>
              <a:rect l="l" t="t" r="r" b="b"/>
              <a:pathLst>
                <a:path w="53676" h="52603" extrusionOk="0">
                  <a:moveTo>
                    <a:pt x="39947" y="0"/>
                  </a:moveTo>
                  <a:cubicBezTo>
                    <a:pt x="35636" y="0"/>
                    <a:pt x="31609" y="1888"/>
                    <a:pt x="29008" y="4675"/>
                  </a:cubicBezTo>
                  <a:cubicBezTo>
                    <a:pt x="23453" y="10720"/>
                    <a:pt x="17408" y="19379"/>
                    <a:pt x="11526" y="24934"/>
                  </a:cubicBezTo>
                  <a:cubicBezTo>
                    <a:pt x="6460" y="29671"/>
                    <a:pt x="1" y="36697"/>
                    <a:pt x="3922" y="44376"/>
                  </a:cubicBezTo>
                  <a:cubicBezTo>
                    <a:pt x="7167" y="50490"/>
                    <a:pt x="15328" y="52602"/>
                    <a:pt x="22642" y="52602"/>
                  </a:cubicBezTo>
                  <a:cubicBezTo>
                    <a:pt x="24901" y="52602"/>
                    <a:pt x="27080" y="52401"/>
                    <a:pt x="29008" y="52053"/>
                  </a:cubicBezTo>
                  <a:cubicBezTo>
                    <a:pt x="38484" y="50583"/>
                    <a:pt x="53676" y="40616"/>
                    <a:pt x="50408" y="20357"/>
                  </a:cubicBezTo>
                  <a:cubicBezTo>
                    <a:pt x="49493" y="14676"/>
                    <a:pt x="53022" y="9087"/>
                    <a:pt x="50082" y="3858"/>
                  </a:cubicBezTo>
                  <a:lnTo>
                    <a:pt x="49757" y="3695"/>
                  </a:lnTo>
                  <a:cubicBezTo>
                    <a:pt x="46656" y="1087"/>
                    <a:pt x="43219" y="0"/>
                    <a:pt x="3994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9" name="Google Shape;869;p35"/>
            <p:cNvSpPr/>
            <p:nvPr/>
          </p:nvSpPr>
          <p:spPr>
            <a:xfrm>
              <a:off x="270675" y="3787850"/>
              <a:ext cx="1370375" cy="889625"/>
            </a:xfrm>
            <a:custGeom>
              <a:avLst/>
              <a:gdLst/>
              <a:ahLst/>
              <a:cxnLst/>
              <a:rect l="l" t="t" r="r" b="b"/>
              <a:pathLst>
                <a:path w="54815" h="35585" extrusionOk="0">
                  <a:moveTo>
                    <a:pt x="54205" y="0"/>
                  </a:moveTo>
                  <a:cubicBezTo>
                    <a:pt x="40624" y="9119"/>
                    <a:pt x="28066" y="17726"/>
                    <a:pt x="10585" y="24016"/>
                  </a:cubicBezTo>
                  <a:cubicBezTo>
                    <a:pt x="8727" y="24684"/>
                    <a:pt x="913" y="27583"/>
                    <a:pt x="204" y="30030"/>
                  </a:cubicBezTo>
                  <a:cubicBezTo>
                    <a:pt x="1" y="30731"/>
                    <a:pt x="624" y="30988"/>
                    <a:pt x="1632" y="30988"/>
                  </a:cubicBezTo>
                  <a:cubicBezTo>
                    <a:pt x="3910" y="30988"/>
                    <a:pt x="8154" y="29680"/>
                    <a:pt x="9286" y="29227"/>
                  </a:cubicBezTo>
                  <a:lnTo>
                    <a:pt x="9286" y="29227"/>
                  </a:lnTo>
                  <a:cubicBezTo>
                    <a:pt x="6673" y="30369"/>
                    <a:pt x="5618" y="30890"/>
                    <a:pt x="4036" y="32367"/>
                  </a:cubicBezTo>
                  <a:cubicBezTo>
                    <a:pt x="2411" y="33888"/>
                    <a:pt x="2863" y="35584"/>
                    <a:pt x="5054" y="35584"/>
                  </a:cubicBezTo>
                  <a:cubicBezTo>
                    <a:pt x="6181" y="35584"/>
                    <a:pt x="7768" y="35135"/>
                    <a:pt x="9770" y="33982"/>
                  </a:cubicBezTo>
                  <a:cubicBezTo>
                    <a:pt x="17803" y="29351"/>
                    <a:pt x="37744" y="14357"/>
                    <a:pt x="49497" y="14357"/>
                  </a:cubicBezTo>
                  <a:cubicBezTo>
                    <a:pt x="51557" y="14357"/>
                    <a:pt x="53366" y="14817"/>
                    <a:pt x="54815" y="15875"/>
                  </a:cubicBezTo>
                  <a:lnTo>
                    <a:pt x="54205"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0" name="Google Shape;870;p35"/>
            <p:cNvSpPr/>
            <p:nvPr/>
          </p:nvSpPr>
          <p:spPr>
            <a:xfrm>
              <a:off x="1023350" y="2932225"/>
              <a:ext cx="1678175" cy="1516175"/>
            </a:xfrm>
            <a:custGeom>
              <a:avLst/>
              <a:gdLst/>
              <a:ahLst/>
              <a:cxnLst/>
              <a:rect l="l" t="t" r="r" b="b"/>
              <a:pathLst>
                <a:path w="67127" h="60647" extrusionOk="0">
                  <a:moveTo>
                    <a:pt x="35925" y="1"/>
                  </a:moveTo>
                  <a:cubicBezTo>
                    <a:pt x="35364" y="1"/>
                    <a:pt x="35078" y="410"/>
                    <a:pt x="35488" y="1641"/>
                  </a:cubicBezTo>
                  <a:cubicBezTo>
                    <a:pt x="36731" y="4816"/>
                    <a:pt x="42391" y="5506"/>
                    <a:pt x="45014" y="6609"/>
                  </a:cubicBezTo>
                  <a:cubicBezTo>
                    <a:pt x="44814" y="6632"/>
                    <a:pt x="44546" y="6640"/>
                    <a:pt x="44234" y="6640"/>
                  </a:cubicBezTo>
                  <a:cubicBezTo>
                    <a:pt x="43447" y="6640"/>
                    <a:pt x="42379" y="6589"/>
                    <a:pt x="41406" y="6589"/>
                  </a:cubicBezTo>
                  <a:cubicBezTo>
                    <a:pt x="40367" y="6589"/>
                    <a:pt x="39437" y="6647"/>
                    <a:pt x="39079" y="6886"/>
                  </a:cubicBezTo>
                  <a:cubicBezTo>
                    <a:pt x="37421" y="8128"/>
                    <a:pt x="42806" y="8541"/>
                    <a:pt x="43634" y="8541"/>
                  </a:cubicBezTo>
                  <a:cubicBezTo>
                    <a:pt x="44727" y="8541"/>
                    <a:pt x="45785" y="8518"/>
                    <a:pt x="46821" y="8436"/>
                  </a:cubicBezTo>
                  <a:lnTo>
                    <a:pt x="46821" y="8436"/>
                  </a:lnTo>
                  <a:cubicBezTo>
                    <a:pt x="41351" y="14460"/>
                    <a:pt x="35425" y="22893"/>
                    <a:pt x="29654" y="28343"/>
                  </a:cubicBezTo>
                  <a:cubicBezTo>
                    <a:pt x="28071" y="29824"/>
                    <a:pt x="26352" y="31528"/>
                    <a:pt x="24855" y="33406"/>
                  </a:cubicBezTo>
                  <a:lnTo>
                    <a:pt x="23342" y="34734"/>
                  </a:lnTo>
                  <a:cubicBezTo>
                    <a:pt x="22020" y="36253"/>
                    <a:pt x="21185" y="37086"/>
                    <a:pt x="19687" y="38474"/>
                  </a:cubicBezTo>
                  <a:cubicBezTo>
                    <a:pt x="16419" y="41578"/>
                    <a:pt x="13151" y="44681"/>
                    <a:pt x="10211" y="48114"/>
                  </a:cubicBezTo>
                  <a:cubicBezTo>
                    <a:pt x="8085" y="50402"/>
                    <a:pt x="571" y="56610"/>
                    <a:pt x="82" y="59714"/>
                  </a:cubicBezTo>
                  <a:cubicBezTo>
                    <a:pt x="1" y="60332"/>
                    <a:pt x="684" y="60647"/>
                    <a:pt x="1979" y="60647"/>
                  </a:cubicBezTo>
                  <a:cubicBezTo>
                    <a:pt x="5830" y="60647"/>
                    <a:pt x="15093" y="57863"/>
                    <a:pt x="25766" y="51993"/>
                  </a:cubicBezTo>
                  <a:cubicBezTo>
                    <a:pt x="33336" y="47829"/>
                    <a:pt x="41614" y="42116"/>
                    <a:pt x="49176" y="34741"/>
                  </a:cubicBezTo>
                  <a:cubicBezTo>
                    <a:pt x="56007" y="28079"/>
                    <a:pt x="60953" y="20337"/>
                    <a:pt x="53341" y="18868"/>
                  </a:cubicBezTo>
                  <a:cubicBezTo>
                    <a:pt x="53190" y="18838"/>
                    <a:pt x="53032" y="18826"/>
                    <a:pt x="52870" y="18826"/>
                  </a:cubicBezTo>
                  <a:cubicBezTo>
                    <a:pt x="51755" y="18826"/>
                    <a:pt x="50392" y="19421"/>
                    <a:pt x="49309" y="19421"/>
                  </a:cubicBezTo>
                  <a:cubicBezTo>
                    <a:pt x="48665" y="19421"/>
                    <a:pt x="48121" y="19211"/>
                    <a:pt x="47786" y="18541"/>
                  </a:cubicBezTo>
                  <a:cubicBezTo>
                    <a:pt x="47131" y="16908"/>
                    <a:pt x="48440" y="14947"/>
                    <a:pt x="49255" y="13639"/>
                  </a:cubicBezTo>
                  <a:cubicBezTo>
                    <a:pt x="51379" y="10209"/>
                    <a:pt x="53830" y="8247"/>
                    <a:pt x="57423" y="6451"/>
                  </a:cubicBezTo>
                  <a:cubicBezTo>
                    <a:pt x="58860" y="5757"/>
                    <a:pt x="60342" y="5470"/>
                    <a:pt x="61827" y="5470"/>
                  </a:cubicBezTo>
                  <a:cubicBezTo>
                    <a:pt x="63611" y="5470"/>
                    <a:pt x="65401" y="5885"/>
                    <a:pt x="67126" y="6507"/>
                  </a:cubicBezTo>
                  <a:cubicBezTo>
                    <a:pt x="64738" y="4711"/>
                    <a:pt x="62177" y="3773"/>
                    <a:pt x="59663" y="3499"/>
                  </a:cubicBezTo>
                  <a:cubicBezTo>
                    <a:pt x="59046" y="3350"/>
                    <a:pt x="58411" y="3289"/>
                    <a:pt x="57752" y="3289"/>
                  </a:cubicBezTo>
                  <a:cubicBezTo>
                    <a:pt x="56827" y="3289"/>
                    <a:pt x="55854" y="3409"/>
                    <a:pt x="54815" y="3573"/>
                  </a:cubicBezTo>
                  <a:cubicBezTo>
                    <a:pt x="53578" y="3768"/>
                    <a:pt x="52249" y="3902"/>
                    <a:pt x="50929" y="3902"/>
                  </a:cubicBezTo>
                  <a:cubicBezTo>
                    <a:pt x="49451" y="3902"/>
                    <a:pt x="47984" y="3734"/>
                    <a:pt x="46671" y="3297"/>
                  </a:cubicBezTo>
                  <a:cubicBezTo>
                    <a:pt x="45759" y="2955"/>
                    <a:pt x="41934" y="264"/>
                    <a:pt x="40546" y="264"/>
                  </a:cubicBezTo>
                  <a:cubicBezTo>
                    <a:pt x="40252" y="264"/>
                    <a:pt x="40068" y="385"/>
                    <a:pt x="40044" y="674"/>
                  </a:cubicBezTo>
                  <a:cubicBezTo>
                    <a:pt x="39906" y="1916"/>
                    <a:pt x="42528" y="3297"/>
                    <a:pt x="43357" y="3851"/>
                  </a:cubicBezTo>
                  <a:cubicBezTo>
                    <a:pt x="41563" y="3851"/>
                    <a:pt x="40044" y="2193"/>
                    <a:pt x="38663" y="1227"/>
                  </a:cubicBezTo>
                  <a:cubicBezTo>
                    <a:pt x="37948" y="751"/>
                    <a:pt x="36685" y="1"/>
                    <a:pt x="35925"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1" name="Google Shape;871;p35"/>
            <p:cNvSpPr/>
            <p:nvPr/>
          </p:nvSpPr>
          <p:spPr>
            <a:xfrm>
              <a:off x="2396075" y="3503725"/>
              <a:ext cx="324375" cy="610300"/>
            </a:xfrm>
            <a:custGeom>
              <a:avLst/>
              <a:gdLst/>
              <a:ahLst/>
              <a:cxnLst/>
              <a:rect l="l" t="t" r="r" b="b"/>
              <a:pathLst>
                <a:path w="12975" h="24412" extrusionOk="0">
                  <a:moveTo>
                    <a:pt x="7313" y="0"/>
                  </a:moveTo>
                  <a:cubicBezTo>
                    <a:pt x="7184" y="0"/>
                    <a:pt x="7066" y="34"/>
                    <a:pt x="7067" y="105"/>
                  </a:cubicBezTo>
                  <a:cubicBezTo>
                    <a:pt x="7073" y="975"/>
                    <a:pt x="7156" y="1881"/>
                    <a:pt x="6786" y="2695"/>
                  </a:cubicBezTo>
                  <a:cubicBezTo>
                    <a:pt x="6738" y="2801"/>
                    <a:pt x="6944" y="2868"/>
                    <a:pt x="7118" y="2868"/>
                  </a:cubicBezTo>
                  <a:cubicBezTo>
                    <a:pt x="7220" y="2868"/>
                    <a:pt x="7311" y="2845"/>
                    <a:pt x="7334" y="2793"/>
                  </a:cubicBezTo>
                  <a:cubicBezTo>
                    <a:pt x="7716" y="1951"/>
                    <a:pt x="7646" y="1045"/>
                    <a:pt x="7640" y="143"/>
                  </a:cubicBezTo>
                  <a:cubicBezTo>
                    <a:pt x="7639" y="49"/>
                    <a:pt x="7468" y="0"/>
                    <a:pt x="7313" y="0"/>
                  </a:cubicBezTo>
                  <a:close/>
                  <a:moveTo>
                    <a:pt x="9316" y="1942"/>
                  </a:moveTo>
                  <a:cubicBezTo>
                    <a:pt x="9200" y="1942"/>
                    <a:pt x="9102" y="1971"/>
                    <a:pt x="9107" y="2029"/>
                  </a:cubicBezTo>
                  <a:cubicBezTo>
                    <a:pt x="9184" y="3105"/>
                    <a:pt x="9016" y="4165"/>
                    <a:pt x="8912" y="5232"/>
                  </a:cubicBezTo>
                  <a:cubicBezTo>
                    <a:pt x="8902" y="5332"/>
                    <a:pt x="9104" y="5395"/>
                    <a:pt x="9270" y="5395"/>
                  </a:cubicBezTo>
                  <a:cubicBezTo>
                    <a:pt x="9381" y="5395"/>
                    <a:pt x="9476" y="5367"/>
                    <a:pt x="9482" y="5304"/>
                  </a:cubicBezTo>
                  <a:cubicBezTo>
                    <a:pt x="9586" y="4234"/>
                    <a:pt x="9751" y="3175"/>
                    <a:pt x="9676" y="2101"/>
                  </a:cubicBezTo>
                  <a:cubicBezTo>
                    <a:pt x="9668" y="1996"/>
                    <a:pt x="9475" y="1942"/>
                    <a:pt x="9316" y="1942"/>
                  </a:cubicBezTo>
                  <a:close/>
                  <a:moveTo>
                    <a:pt x="11482" y="2415"/>
                  </a:moveTo>
                  <a:cubicBezTo>
                    <a:pt x="11405" y="2415"/>
                    <a:pt x="11348" y="2434"/>
                    <a:pt x="11348" y="2476"/>
                  </a:cubicBezTo>
                  <a:cubicBezTo>
                    <a:pt x="11345" y="3781"/>
                    <a:pt x="11330" y="5076"/>
                    <a:pt x="11055" y="6357"/>
                  </a:cubicBezTo>
                  <a:cubicBezTo>
                    <a:pt x="11030" y="6472"/>
                    <a:pt x="11290" y="6574"/>
                    <a:pt x="11463" y="6574"/>
                  </a:cubicBezTo>
                  <a:cubicBezTo>
                    <a:pt x="11540" y="6574"/>
                    <a:pt x="11599" y="6554"/>
                    <a:pt x="11609" y="6507"/>
                  </a:cubicBezTo>
                  <a:cubicBezTo>
                    <a:pt x="11885" y="5228"/>
                    <a:pt x="11900" y="3932"/>
                    <a:pt x="11902" y="2626"/>
                  </a:cubicBezTo>
                  <a:cubicBezTo>
                    <a:pt x="11902" y="2499"/>
                    <a:pt x="11646" y="2415"/>
                    <a:pt x="11482" y="2415"/>
                  </a:cubicBezTo>
                  <a:close/>
                  <a:moveTo>
                    <a:pt x="8029" y="6207"/>
                  </a:moveTo>
                  <a:cubicBezTo>
                    <a:pt x="7864" y="6207"/>
                    <a:pt x="7653" y="6270"/>
                    <a:pt x="7650" y="6379"/>
                  </a:cubicBezTo>
                  <a:cubicBezTo>
                    <a:pt x="7638" y="7461"/>
                    <a:pt x="7462" y="8526"/>
                    <a:pt x="6879" y="9454"/>
                  </a:cubicBezTo>
                  <a:cubicBezTo>
                    <a:pt x="6844" y="9510"/>
                    <a:pt x="6948" y="9540"/>
                    <a:pt x="7076" y="9540"/>
                  </a:cubicBezTo>
                  <a:cubicBezTo>
                    <a:pt x="7217" y="9540"/>
                    <a:pt x="7388" y="9504"/>
                    <a:pt x="7436" y="9426"/>
                  </a:cubicBezTo>
                  <a:cubicBezTo>
                    <a:pt x="8029" y="8482"/>
                    <a:pt x="8205" y="7387"/>
                    <a:pt x="8219" y="6288"/>
                  </a:cubicBezTo>
                  <a:cubicBezTo>
                    <a:pt x="8219" y="6233"/>
                    <a:pt x="8134" y="6207"/>
                    <a:pt x="8029" y="6207"/>
                  </a:cubicBezTo>
                  <a:close/>
                  <a:moveTo>
                    <a:pt x="12784" y="7761"/>
                  </a:moveTo>
                  <a:cubicBezTo>
                    <a:pt x="12620" y="7761"/>
                    <a:pt x="12408" y="7825"/>
                    <a:pt x="12407" y="7935"/>
                  </a:cubicBezTo>
                  <a:cubicBezTo>
                    <a:pt x="12407" y="8692"/>
                    <a:pt x="12373" y="9416"/>
                    <a:pt x="12122" y="10134"/>
                  </a:cubicBezTo>
                  <a:cubicBezTo>
                    <a:pt x="12096" y="10207"/>
                    <a:pt x="12197" y="10241"/>
                    <a:pt x="12321" y="10241"/>
                  </a:cubicBezTo>
                  <a:cubicBezTo>
                    <a:pt x="12469" y="10241"/>
                    <a:pt x="12648" y="10193"/>
                    <a:pt x="12679" y="10108"/>
                  </a:cubicBezTo>
                  <a:cubicBezTo>
                    <a:pt x="12939" y="9367"/>
                    <a:pt x="12974" y="8621"/>
                    <a:pt x="12974" y="7843"/>
                  </a:cubicBezTo>
                  <a:cubicBezTo>
                    <a:pt x="12974" y="7787"/>
                    <a:pt x="12889" y="7761"/>
                    <a:pt x="12784" y="7761"/>
                  </a:cubicBezTo>
                  <a:close/>
                  <a:moveTo>
                    <a:pt x="9993" y="7283"/>
                  </a:moveTo>
                  <a:cubicBezTo>
                    <a:pt x="9850" y="7283"/>
                    <a:pt x="9701" y="7323"/>
                    <a:pt x="9688" y="7414"/>
                  </a:cubicBezTo>
                  <a:cubicBezTo>
                    <a:pt x="9489" y="8745"/>
                    <a:pt x="9178" y="10031"/>
                    <a:pt x="8627" y="11264"/>
                  </a:cubicBezTo>
                  <a:cubicBezTo>
                    <a:pt x="8589" y="11353"/>
                    <a:pt x="8744" y="11402"/>
                    <a:pt x="8901" y="11402"/>
                  </a:cubicBezTo>
                  <a:cubicBezTo>
                    <a:pt x="9026" y="11402"/>
                    <a:pt x="9153" y="11370"/>
                    <a:pt x="9182" y="11304"/>
                  </a:cubicBezTo>
                  <a:cubicBezTo>
                    <a:pt x="9742" y="10052"/>
                    <a:pt x="10058" y="8746"/>
                    <a:pt x="10258" y="7392"/>
                  </a:cubicBezTo>
                  <a:cubicBezTo>
                    <a:pt x="10270" y="7323"/>
                    <a:pt x="10135" y="7283"/>
                    <a:pt x="9993" y="7283"/>
                  </a:cubicBezTo>
                  <a:close/>
                  <a:moveTo>
                    <a:pt x="4518" y="11149"/>
                  </a:moveTo>
                  <a:cubicBezTo>
                    <a:pt x="4439" y="11149"/>
                    <a:pt x="4374" y="11169"/>
                    <a:pt x="4356" y="11220"/>
                  </a:cubicBezTo>
                  <a:cubicBezTo>
                    <a:pt x="4117" y="11883"/>
                    <a:pt x="3692" y="12455"/>
                    <a:pt x="3306" y="13036"/>
                  </a:cubicBezTo>
                  <a:cubicBezTo>
                    <a:pt x="3229" y="13150"/>
                    <a:pt x="3510" y="13269"/>
                    <a:pt x="3694" y="13269"/>
                  </a:cubicBezTo>
                  <a:cubicBezTo>
                    <a:pt x="3757" y="13269"/>
                    <a:pt x="3808" y="13255"/>
                    <a:pt x="3830" y="13222"/>
                  </a:cubicBezTo>
                  <a:cubicBezTo>
                    <a:pt x="4230" y="12624"/>
                    <a:pt x="4671" y="12029"/>
                    <a:pt x="4916" y="11351"/>
                  </a:cubicBezTo>
                  <a:cubicBezTo>
                    <a:pt x="4951" y="11253"/>
                    <a:pt x="4697" y="11149"/>
                    <a:pt x="4518" y="11149"/>
                  </a:cubicBezTo>
                  <a:close/>
                  <a:moveTo>
                    <a:pt x="7336" y="12140"/>
                  </a:moveTo>
                  <a:cubicBezTo>
                    <a:pt x="7189" y="12140"/>
                    <a:pt x="7011" y="12185"/>
                    <a:pt x="6977" y="12269"/>
                  </a:cubicBezTo>
                  <a:cubicBezTo>
                    <a:pt x="6632" y="13130"/>
                    <a:pt x="6044" y="13866"/>
                    <a:pt x="5449" y="14567"/>
                  </a:cubicBezTo>
                  <a:cubicBezTo>
                    <a:pt x="5375" y="14653"/>
                    <a:pt x="5487" y="14691"/>
                    <a:pt x="5627" y="14691"/>
                  </a:cubicBezTo>
                  <a:cubicBezTo>
                    <a:pt x="5756" y="14691"/>
                    <a:pt x="5910" y="14658"/>
                    <a:pt x="5958" y="14603"/>
                  </a:cubicBezTo>
                  <a:cubicBezTo>
                    <a:pt x="6569" y="13883"/>
                    <a:pt x="7180" y="13125"/>
                    <a:pt x="7535" y="12241"/>
                  </a:cubicBezTo>
                  <a:cubicBezTo>
                    <a:pt x="7563" y="12172"/>
                    <a:pt x="7461" y="12140"/>
                    <a:pt x="7336" y="12140"/>
                  </a:cubicBezTo>
                  <a:close/>
                  <a:moveTo>
                    <a:pt x="11636" y="11936"/>
                  </a:moveTo>
                  <a:cubicBezTo>
                    <a:pt x="11539" y="11936"/>
                    <a:pt x="11456" y="11960"/>
                    <a:pt x="11437" y="12021"/>
                  </a:cubicBezTo>
                  <a:cubicBezTo>
                    <a:pt x="11130" y="12998"/>
                    <a:pt x="10684" y="13913"/>
                    <a:pt x="10190" y="14806"/>
                  </a:cubicBezTo>
                  <a:cubicBezTo>
                    <a:pt x="10128" y="14918"/>
                    <a:pt x="10372" y="15007"/>
                    <a:pt x="10554" y="15007"/>
                  </a:cubicBezTo>
                  <a:cubicBezTo>
                    <a:pt x="10636" y="15007"/>
                    <a:pt x="10705" y="14989"/>
                    <a:pt x="10728" y="14947"/>
                  </a:cubicBezTo>
                  <a:cubicBezTo>
                    <a:pt x="11232" y="14035"/>
                    <a:pt x="11693" y="13102"/>
                    <a:pt x="12004" y="12104"/>
                  </a:cubicBezTo>
                  <a:cubicBezTo>
                    <a:pt x="12033" y="12015"/>
                    <a:pt x="11811" y="11936"/>
                    <a:pt x="11636" y="11936"/>
                  </a:cubicBezTo>
                  <a:close/>
                  <a:moveTo>
                    <a:pt x="1320" y="14856"/>
                  </a:moveTo>
                  <a:cubicBezTo>
                    <a:pt x="1266" y="14856"/>
                    <a:pt x="1220" y="14864"/>
                    <a:pt x="1193" y="14882"/>
                  </a:cubicBezTo>
                  <a:cubicBezTo>
                    <a:pt x="806" y="15151"/>
                    <a:pt x="471" y="15492"/>
                    <a:pt x="95" y="15779"/>
                  </a:cubicBezTo>
                  <a:cubicBezTo>
                    <a:pt x="1" y="15849"/>
                    <a:pt x="243" y="15937"/>
                    <a:pt x="274" y="15945"/>
                  </a:cubicBezTo>
                  <a:cubicBezTo>
                    <a:pt x="325" y="15958"/>
                    <a:pt x="385" y="15969"/>
                    <a:pt x="444" y="15969"/>
                  </a:cubicBezTo>
                  <a:cubicBezTo>
                    <a:pt x="513" y="15969"/>
                    <a:pt x="581" y="15954"/>
                    <a:pt x="634" y="15914"/>
                  </a:cubicBezTo>
                  <a:cubicBezTo>
                    <a:pt x="988" y="15642"/>
                    <a:pt x="1304" y="15319"/>
                    <a:pt x="1669" y="15063"/>
                  </a:cubicBezTo>
                  <a:cubicBezTo>
                    <a:pt x="1815" y="14964"/>
                    <a:pt x="1515" y="14856"/>
                    <a:pt x="1320" y="14856"/>
                  </a:cubicBezTo>
                  <a:close/>
                  <a:moveTo>
                    <a:pt x="7047" y="15906"/>
                  </a:moveTo>
                  <a:cubicBezTo>
                    <a:pt x="6975" y="15906"/>
                    <a:pt x="6915" y="15922"/>
                    <a:pt x="6892" y="15959"/>
                  </a:cubicBezTo>
                  <a:cubicBezTo>
                    <a:pt x="6504" y="16625"/>
                    <a:pt x="6022" y="17208"/>
                    <a:pt x="5436" y="17707"/>
                  </a:cubicBezTo>
                  <a:cubicBezTo>
                    <a:pt x="5351" y="17780"/>
                    <a:pt x="5637" y="17905"/>
                    <a:pt x="5832" y="17905"/>
                  </a:cubicBezTo>
                  <a:cubicBezTo>
                    <a:pt x="5889" y="17905"/>
                    <a:pt x="5938" y="17895"/>
                    <a:pt x="5968" y="17869"/>
                  </a:cubicBezTo>
                  <a:cubicBezTo>
                    <a:pt x="6554" y="17373"/>
                    <a:pt x="7037" y="16786"/>
                    <a:pt x="7425" y="16121"/>
                  </a:cubicBezTo>
                  <a:cubicBezTo>
                    <a:pt x="7492" y="16007"/>
                    <a:pt x="7230" y="15906"/>
                    <a:pt x="7047" y="15906"/>
                  </a:cubicBezTo>
                  <a:close/>
                  <a:moveTo>
                    <a:pt x="3921" y="17106"/>
                  </a:moveTo>
                  <a:cubicBezTo>
                    <a:pt x="3796" y="17106"/>
                    <a:pt x="3654" y="17133"/>
                    <a:pt x="3606" y="17183"/>
                  </a:cubicBezTo>
                  <a:cubicBezTo>
                    <a:pt x="3089" y="17715"/>
                    <a:pt x="2712" y="18358"/>
                    <a:pt x="2247" y="18931"/>
                  </a:cubicBezTo>
                  <a:cubicBezTo>
                    <a:pt x="2171" y="19024"/>
                    <a:pt x="2289" y="19064"/>
                    <a:pt x="2432" y="19064"/>
                  </a:cubicBezTo>
                  <a:cubicBezTo>
                    <a:pt x="2560" y="19064"/>
                    <a:pt x="2708" y="19032"/>
                    <a:pt x="2754" y="18975"/>
                  </a:cubicBezTo>
                  <a:cubicBezTo>
                    <a:pt x="3219" y="18404"/>
                    <a:pt x="3598" y="17759"/>
                    <a:pt x="4113" y="17229"/>
                  </a:cubicBezTo>
                  <a:cubicBezTo>
                    <a:pt x="4194" y="17144"/>
                    <a:pt x="4069" y="17106"/>
                    <a:pt x="3921" y="17106"/>
                  </a:cubicBezTo>
                  <a:close/>
                  <a:moveTo>
                    <a:pt x="9625" y="17290"/>
                  </a:moveTo>
                  <a:cubicBezTo>
                    <a:pt x="9544" y="17290"/>
                    <a:pt x="9472" y="17304"/>
                    <a:pt x="9438" y="17333"/>
                  </a:cubicBezTo>
                  <a:cubicBezTo>
                    <a:pt x="8733" y="17950"/>
                    <a:pt x="8258" y="18783"/>
                    <a:pt x="7660" y="19495"/>
                  </a:cubicBezTo>
                  <a:cubicBezTo>
                    <a:pt x="7598" y="19570"/>
                    <a:pt x="7812" y="19640"/>
                    <a:pt x="7996" y="19640"/>
                  </a:cubicBezTo>
                  <a:cubicBezTo>
                    <a:pt x="8089" y="19640"/>
                    <a:pt x="8175" y="19622"/>
                    <a:pt x="8213" y="19578"/>
                  </a:cubicBezTo>
                  <a:cubicBezTo>
                    <a:pt x="8792" y="18887"/>
                    <a:pt x="9248" y="18064"/>
                    <a:pt x="9930" y="17470"/>
                  </a:cubicBezTo>
                  <a:cubicBezTo>
                    <a:pt x="10049" y="17363"/>
                    <a:pt x="9814" y="17290"/>
                    <a:pt x="9625" y="17290"/>
                  </a:cubicBezTo>
                  <a:close/>
                  <a:moveTo>
                    <a:pt x="5394" y="21728"/>
                  </a:moveTo>
                  <a:cubicBezTo>
                    <a:pt x="5312" y="21728"/>
                    <a:pt x="5245" y="21750"/>
                    <a:pt x="5229" y="21802"/>
                  </a:cubicBezTo>
                  <a:cubicBezTo>
                    <a:pt x="4878" y="22929"/>
                    <a:pt x="3697" y="23528"/>
                    <a:pt x="2820" y="24199"/>
                  </a:cubicBezTo>
                  <a:cubicBezTo>
                    <a:pt x="2728" y="24269"/>
                    <a:pt x="3031" y="24412"/>
                    <a:pt x="3226" y="24412"/>
                  </a:cubicBezTo>
                  <a:cubicBezTo>
                    <a:pt x="3275" y="24412"/>
                    <a:pt x="3317" y="24403"/>
                    <a:pt x="3344" y="24382"/>
                  </a:cubicBezTo>
                  <a:cubicBezTo>
                    <a:pt x="4246" y="23693"/>
                    <a:pt x="5429" y="23083"/>
                    <a:pt x="5787" y="21928"/>
                  </a:cubicBezTo>
                  <a:cubicBezTo>
                    <a:pt x="5819" y="21827"/>
                    <a:pt x="5571" y="21728"/>
                    <a:pt x="5394" y="21728"/>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2" name="Google Shape;872;p35"/>
            <p:cNvSpPr/>
            <p:nvPr/>
          </p:nvSpPr>
          <p:spPr>
            <a:xfrm>
              <a:off x="2479875" y="3159750"/>
              <a:ext cx="129950" cy="82075"/>
            </a:xfrm>
            <a:custGeom>
              <a:avLst/>
              <a:gdLst/>
              <a:ahLst/>
              <a:cxnLst/>
              <a:rect l="l" t="t" r="r" b="b"/>
              <a:pathLst>
                <a:path w="5198" h="3283" extrusionOk="0">
                  <a:moveTo>
                    <a:pt x="3894" y="1"/>
                  </a:moveTo>
                  <a:cubicBezTo>
                    <a:pt x="3358" y="1"/>
                    <a:pt x="2680" y="184"/>
                    <a:pt x="2009" y="545"/>
                  </a:cubicBezTo>
                  <a:cubicBezTo>
                    <a:pt x="755" y="1218"/>
                    <a:pt x="1" y="2257"/>
                    <a:pt x="329" y="2862"/>
                  </a:cubicBezTo>
                  <a:cubicBezTo>
                    <a:pt x="480" y="3144"/>
                    <a:pt x="838" y="3283"/>
                    <a:pt x="1304" y="3283"/>
                  </a:cubicBezTo>
                  <a:cubicBezTo>
                    <a:pt x="1840" y="3283"/>
                    <a:pt x="2519" y="3099"/>
                    <a:pt x="3189" y="2738"/>
                  </a:cubicBezTo>
                  <a:cubicBezTo>
                    <a:pt x="4444" y="2064"/>
                    <a:pt x="5197" y="1027"/>
                    <a:pt x="4870" y="422"/>
                  </a:cubicBezTo>
                  <a:cubicBezTo>
                    <a:pt x="4719" y="139"/>
                    <a:pt x="4360" y="1"/>
                    <a:pt x="389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3" name="Google Shape;873;p35"/>
            <p:cNvSpPr/>
            <p:nvPr/>
          </p:nvSpPr>
          <p:spPr>
            <a:xfrm>
              <a:off x="2639825" y="2973575"/>
              <a:ext cx="352625" cy="221125"/>
            </a:xfrm>
            <a:custGeom>
              <a:avLst/>
              <a:gdLst/>
              <a:ahLst/>
              <a:cxnLst/>
              <a:rect l="l" t="t" r="r" b="b"/>
              <a:pathLst>
                <a:path w="14105" h="8845" extrusionOk="0">
                  <a:moveTo>
                    <a:pt x="14104" y="0"/>
                  </a:moveTo>
                  <a:lnTo>
                    <a:pt x="890" y="3799"/>
                  </a:lnTo>
                  <a:cubicBezTo>
                    <a:pt x="0" y="6467"/>
                    <a:pt x="517" y="6979"/>
                    <a:pt x="1043" y="6979"/>
                  </a:cubicBezTo>
                  <a:cubicBezTo>
                    <a:pt x="1371" y="6979"/>
                    <a:pt x="1702" y="6781"/>
                    <a:pt x="1702" y="6780"/>
                  </a:cubicBezTo>
                  <a:lnTo>
                    <a:pt x="1702" y="6780"/>
                  </a:lnTo>
                  <a:cubicBezTo>
                    <a:pt x="2041" y="7360"/>
                    <a:pt x="4634" y="8844"/>
                    <a:pt x="4634" y="8844"/>
                  </a:cubicBezTo>
                  <a:cubicBezTo>
                    <a:pt x="6509" y="5355"/>
                    <a:pt x="14104" y="0"/>
                    <a:pt x="14104" y="0"/>
                  </a:cubicBezTo>
                  <a:close/>
                </a:path>
              </a:pathLst>
            </a:custGeom>
            <a:solidFill>
              <a:srgbClr val="907A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4" name="Google Shape;874;p35"/>
            <p:cNvSpPr/>
            <p:nvPr/>
          </p:nvSpPr>
          <p:spPr>
            <a:xfrm>
              <a:off x="2682375" y="2973600"/>
              <a:ext cx="310075" cy="221125"/>
            </a:xfrm>
            <a:custGeom>
              <a:avLst/>
              <a:gdLst/>
              <a:ahLst/>
              <a:cxnLst/>
              <a:rect l="l" t="t" r="r" b="b"/>
              <a:pathLst>
                <a:path w="12403" h="8845" extrusionOk="0">
                  <a:moveTo>
                    <a:pt x="12402" y="1"/>
                  </a:moveTo>
                  <a:lnTo>
                    <a:pt x="0" y="6781"/>
                  </a:lnTo>
                  <a:cubicBezTo>
                    <a:pt x="339" y="7361"/>
                    <a:pt x="2932" y="8845"/>
                    <a:pt x="2932" y="8845"/>
                  </a:cubicBezTo>
                  <a:cubicBezTo>
                    <a:pt x="4807" y="5356"/>
                    <a:pt x="12401" y="1"/>
                    <a:pt x="1240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5" name="Google Shape;875;p35"/>
            <p:cNvSpPr/>
            <p:nvPr/>
          </p:nvSpPr>
          <p:spPr>
            <a:xfrm>
              <a:off x="1025225" y="4032825"/>
              <a:ext cx="542850" cy="395025"/>
            </a:xfrm>
            <a:custGeom>
              <a:avLst/>
              <a:gdLst/>
              <a:ahLst/>
              <a:cxnLst/>
              <a:rect l="l" t="t" r="r" b="b"/>
              <a:pathLst>
                <a:path w="21714" h="15801" extrusionOk="0">
                  <a:moveTo>
                    <a:pt x="21714" y="0"/>
                  </a:moveTo>
                  <a:lnTo>
                    <a:pt x="18037" y="2468"/>
                  </a:lnTo>
                  <a:cubicBezTo>
                    <a:pt x="16861" y="3353"/>
                    <a:pt x="15674" y="4224"/>
                    <a:pt x="14482" y="5086"/>
                  </a:cubicBezTo>
                  <a:cubicBezTo>
                    <a:pt x="12094" y="6810"/>
                    <a:pt x="9676" y="8493"/>
                    <a:pt x="7246" y="10160"/>
                  </a:cubicBezTo>
                  <a:lnTo>
                    <a:pt x="178" y="14988"/>
                  </a:lnTo>
                  <a:cubicBezTo>
                    <a:pt x="98" y="15204"/>
                    <a:pt x="39" y="15407"/>
                    <a:pt x="10" y="15601"/>
                  </a:cubicBezTo>
                  <a:cubicBezTo>
                    <a:pt x="1" y="15670"/>
                    <a:pt x="1" y="15737"/>
                    <a:pt x="11" y="15800"/>
                  </a:cubicBezTo>
                  <a:lnTo>
                    <a:pt x="268" y="15623"/>
                  </a:lnTo>
                  <a:lnTo>
                    <a:pt x="7572" y="10635"/>
                  </a:lnTo>
                  <a:cubicBezTo>
                    <a:pt x="10004" y="8965"/>
                    <a:pt x="12425" y="7280"/>
                    <a:pt x="14818" y="5553"/>
                  </a:cubicBezTo>
                  <a:cubicBezTo>
                    <a:pt x="16014" y="4690"/>
                    <a:pt x="17202" y="3813"/>
                    <a:pt x="18386" y="2931"/>
                  </a:cubicBezTo>
                  <a:cubicBezTo>
                    <a:pt x="19509" y="1967"/>
                    <a:pt x="20630" y="1007"/>
                    <a:pt x="2171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6" name="Google Shape;876;p35"/>
            <p:cNvSpPr/>
            <p:nvPr/>
          </p:nvSpPr>
          <p:spPr>
            <a:xfrm>
              <a:off x="1145375" y="4032825"/>
              <a:ext cx="299750" cy="228725"/>
            </a:xfrm>
            <a:custGeom>
              <a:avLst/>
              <a:gdLst/>
              <a:ahLst/>
              <a:cxnLst/>
              <a:rect l="l" t="t" r="r" b="b"/>
              <a:pathLst>
                <a:path w="11990" h="9149" extrusionOk="0">
                  <a:moveTo>
                    <a:pt x="11989" y="0"/>
                  </a:moveTo>
                  <a:lnTo>
                    <a:pt x="8314" y="2468"/>
                  </a:lnTo>
                  <a:cubicBezTo>
                    <a:pt x="7138" y="3353"/>
                    <a:pt x="5950" y="4224"/>
                    <a:pt x="4758" y="5086"/>
                  </a:cubicBezTo>
                  <a:cubicBezTo>
                    <a:pt x="4067" y="5586"/>
                    <a:pt x="3372" y="6082"/>
                    <a:pt x="2675" y="6574"/>
                  </a:cubicBezTo>
                  <a:cubicBezTo>
                    <a:pt x="1834" y="7368"/>
                    <a:pt x="905" y="8248"/>
                    <a:pt x="0" y="9148"/>
                  </a:cubicBezTo>
                  <a:cubicBezTo>
                    <a:pt x="1706" y="7966"/>
                    <a:pt x="3407" y="6771"/>
                    <a:pt x="5095" y="5553"/>
                  </a:cubicBezTo>
                  <a:cubicBezTo>
                    <a:pt x="6289" y="4690"/>
                    <a:pt x="7478" y="3813"/>
                    <a:pt x="8662" y="2931"/>
                  </a:cubicBezTo>
                  <a:cubicBezTo>
                    <a:pt x="9784" y="1967"/>
                    <a:pt x="10907" y="1007"/>
                    <a:pt x="1198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35"/>
            <p:cNvSpPr/>
            <p:nvPr/>
          </p:nvSpPr>
          <p:spPr>
            <a:xfrm>
              <a:off x="1815075" y="3649025"/>
              <a:ext cx="413000" cy="305850"/>
            </a:xfrm>
            <a:custGeom>
              <a:avLst/>
              <a:gdLst/>
              <a:ahLst/>
              <a:cxnLst/>
              <a:rect l="l" t="t" r="r" b="b"/>
              <a:pathLst>
                <a:path w="16520" h="12234" extrusionOk="0">
                  <a:moveTo>
                    <a:pt x="12982" y="0"/>
                  </a:moveTo>
                  <a:lnTo>
                    <a:pt x="12982" y="0"/>
                  </a:lnTo>
                  <a:cubicBezTo>
                    <a:pt x="12130" y="676"/>
                    <a:pt x="11322" y="1405"/>
                    <a:pt x="10518" y="2130"/>
                  </a:cubicBezTo>
                  <a:cubicBezTo>
                    <a:pt x="10361" y="2254"/>
                    <a:pt x="10208" y="2374"/>
                    <a:pt x="10051" y="2496"/>
                  </a:cubicBezTo>
                  <a:cubicBezTo>
                    <a:pt x="9081" y="3278"/>
                    <a:pt x="8094" y="4062"/>
                    <a:pt x="7208" y="4960"/>
                  </a:cubicBezTo>
                  <a:cubicBezTo>
                    <a:pt x="6275" y="5687"/>
                    <a:pt x="5309" y="6369"/>
                    <a:pt x="4277" y="6918"/>
                  </a:cubicBezTo>
                  <a:cubicBezTo>
                    <a:pt x="3217" y="7479"/>
                    <a:pt x="2074" y="7910"/>
                    <a:pt x="897" y="7974"/>
                  </a:cubicBezTo>
                  <a:cubicBezTo>
                    <a:pt x="603" y="7891"/>
                    <a:pt x="498" y="7760"/>
                    <a:pt x="542" y="7451"/>
                  </a:cubicBezTo>
                  <a:cubicBezTo>
                    <a:pt x="589" y="7142"/>
                    <a:pt x="766" y="6808"/>
                    <a:pt x="947" y="6491"/>
                  </a:cubicBezTo>
                  <a:cubicBezTo>
                    <a:pt x="1323" y="5856"/>
                    <a:pt x="1798" y="5257"/>
                    <a:pt x="2280" y="4672"/>
                  </a:cubicBezTo>
                  <a:cubicBezTo>
                    <a:pt x="2767" y="4087"/>
                    <a:pt x="3277" y="3520"/>
                    <a:pt x="3775" y="2941"/>
                  </a:cubicBezTo>
                  <a:cubicBezTo>
                    <a:pt x="4273" y="2364"/>
                    <a:pt x="4795" y="1800"/>
                    <a:pt x="5244" y="1178"/>
                  </a:cubicBezTo>
                  <a:lnTo>
                    <a:pt x="5244" y="1178"/>
                  </a:lnTo>
                  <a:cubicBezTo>
                    <a:pt x="4195" y="2291"/>
                    <a:pt x="3042" y="3297"/>
                    <a:pt x="2012" y="4438"/>
                  </a:cubicBezTo>
                  <a:cubicBezTo>
                    <a:pt x="1494" y="5005"/>
                    <a:pt x="984" y="5584"/>
                    <a:pt x="546" y="6244"/>
                  </a:cubicBezTo>
                  <a:cubicBezTo>
                    <a:pt x="333" y="6577"/>
                    <a:pt x="130" y="6926"/>
                    <a:pt x="39" y="7371"/>
                  </a:cubicBezTo>
                  <a:cubicBezTo>
                    <a:pt x="1" y="7588"/>
                    <a:pt x="2" y="7876"/>
                    <a:pt x="174" y="8116"/>
                  </a:cubicBezTo>
                  <a:cubicBezTo>
                    <a:pt x="343" y="8351"/>
                    <a:pt x="590" y="8453"/>
                    <a:pt x="803" y="8509"/>
                  </a:cubicBezTo>
                  <a:lnTo>
                    <a:pt x="837" y="8520"/>
                  </a:lnTo>
                  <a:lnTo>
                    <a:pt x="879" y="8517"/>
                  </a:lnTo>
                  <a:cubicBezTo>
                    <a:pt x="2188" y="8473"/>
                    <a:pt x="3431" y="8020"/>
                    <a:pt x="4546" y="7421"/>
                  </a:cubicBezTo>
                  <a:cubicBezTo>
                    <a:pt x="4636" y="7374"/>
                    <a:pt x="4724" y="7324"/>
                    <a:pt x="4812" y="7274"/>
                  </a:cubicBezTo>
                  <a:lnTo>
                    <a:pt x="4812" y="7274"/>
                  </a:lnTo>
                  <a:cubicBezTo>
                    <a:pt x="4662" y="7429"/>
                    <a:pt x="4513" y="7587"/>
                    <a:pt x="4366" y="7745"/>
                  </a:cubicBezTo>
                  <a:cubicBezTo>
                    <a:pt x="3929" y="8230"/>
                    <a:pt x="3496" y="8721"/>
                    <a:pt x="3161" y="9336"/>
                  </a:cubicBezTo>
                  <a:cubicBezTo>
                    <a:pt x="3080" y="9492"/>
                    <a:pt x="3005" y="9658"/>
                    <a:pt x="2966" y="9858"/>
                  </a:cubicBezTo>
                  <a:cubicBezTo>
                    <a:pt x="2923" y="10047"/>
                    <a:pt x="2922" y="10319"/>
                    <a:pt x="3085" y="10542"/>
                  </a:cubicBezTo>
                  <a:cubicBezTo>
                    <a:pt x="3249" y="10760"/>
                    <a:pt x="3475" y="10836"/>
                    <a:pt x="3659" y="10882"/>
                  </a:cubicBezTo>
                  <a:cubicBezTo>
                    <a:pt x="3824" y="10920"/>
                    <a:pt x="3981" y="10933"/>
                    <a:pt x="4131" y="10933"/>
                  </a:cubicBezTo>
                  <a:cubicBezTo>
                    <a:pt x="4155" y="10933"/>
                    <a:pt x="4179" y="10932"/>
                    <a:pt x="4203" y="10932"/>
                  </a:cubicBezTo>
                  <a:cubicBezTo>
                    <a:pt x="4883" y="10902"/>
                    <a:pt x="5539" y="10804"/>
                    <a:pt x="6180" y="10578"/>
                  </a:cubicBezTo>
                  <a:cubicBezTo>
                    <a:pt x="6818" y="10363"/>
                    <a:pt x="7404" y="10036"/>
                    <a:pt x="7955" y="9674"/>
                  </a:cubicBezTo>
                  <a:cubicBezTo>
                    <a:pt x="8174" y="9527"/>
                    <a:pt x="8384" y="9375"/>
                    <a:pt x="8592" y="9219"/>
                  </a:cubicBezTo>
                  <a:lnTo>
                    <a:pt x="8592" y="9219"/>
                  </a:lnTo>
                  <a:cubicBezTo>
                    <a:pt x="8298" y="9611"/>
                    <a:pt x="8027" y="10025"/>
                    <a:pt x="7796" y="10470"/>
                  </a:cubicBezTo>
                  <a:cubicBezTo>
                    <a:pt x="7661" y="10741"/>
                    <a:pt x="7536" y="11024"/>
                    <a:pt x="7482" y="11343"/>
                  </a:cubicBezTo>
                  <a:cubicBezTo>
                    <a:pt x="7458" y="11502"/>
                    <a:pt x="7451" y="11680"/>
                    <a:pt x="7518" y="11850"/>
                  </a:cubicBezTo>
                  <a:cubicBezTo>
                    <a:pt x="7586" y="12020"/>
                    <a:pt x="7730" y="12157"/>
                    <a:pt x="7884" y="12220"/>
                  </a:cubicBezTo>
                  <a:lnTo>
                    <a:pt x="7913" y="12233"/>
                  </a:lnTo>
                  <a:lnTo>
                    <a:pt x="7934" y="12233"/>
                  </a:lnTo>
                  <a:cubicBezTo>
                    <a:pt x="9170" y="12216"/>
                    <a:pt x="10333" y="11747"/>
                    <a:pt x="11375" y="11154"/>
                  </a:cubicBezTo>
                  <a:cubicBezTo>
                    <a:pt x="12039" y="10778"/>
                    <a:pt x="12660" y="10344"/>
                    <a:pt x="13270" y="9895"/>
                  </a:cubicBezTo>
                  <a:cubicBezTo>
                    <a:pt x="13377" y="9801"/>
                    <a:pt x="13486" y="9707"/>
                    <a:pt x="13592" y="9613"/>
                  </a:cubicBezTo>
                  <a:lnTo>
                    <a:pt x="13592" y="9613"/>
                  </a:lnTo>
                  <a:cubicBezTo>
                    <a:pt x="12854" y="10125"/>
                    <a:pt x="12106" y="10625"/>
                    <a:pt x="11316" y="11049"/>
                  </a:cubicBezTo>
                  <a:cubicBezTo>
                    <a:pt x="10288" y="11598"/>
                    <a:pt x="9157" y="12018"/>
                    <a:pt x="7998" y="12018"/>
                  </a:cubicBezTo>
                  <a:cubicBezTo>
                    <a:pt x="7988" y="12018"/>
                    <a:pt x="7978" y="12017"/>
                    <a:pt x="7968" y="12017"/>
                  </a:cubicBezTo>
                  <a:cubicBezTo>
                    <a:pt x="7762" y="11882"/>
                    <a:pt x="7734" y="11653"/>
                    <a:pt x="7794" y="11408"/>
                  </a:cubicBezTo>
                  <a:cubicBezTo>
                    <a:pt x="7858" y="11154"/>
                    <a:pt x="7990" y="10904"/>
                    <a:pt x="8137" y="10666"/>
                  </a:cubicBezTo>
                  <a:cubicBezTo>
                    <a:pt x="8432" y="10185"/>
                    <a:pt x="8805" y="9745"/>
                    <a:pt x="9173" y="9304"/>
                  </a:cubicBezTo>
                  <a:cubicBezTo>
                    <a:pt x="9923" y="8433"/>
                    <a:pt x="10731" y="7600"/>
                    <a:pt x="11547" y="6776"/>
                  </a:cubicBezTo>
                  <a:lnTo>
                    <a:pt x="14028" y="4324"/>
                  </a:lnTo>
                  <a:cubicBezTo>
                    <a:pt x="14861" y="3513"/>
                    <a:pt x="15698" y="2699"/>
                    <a:pt x="16519" y="1866"/>
                  </a:cubicBezTo>
                  <a:lnTo>
                    <a:pt x="16519" y="1866"/>
                  </a:lnTo>
                  <a:cubicBezTo>
                    <a:pt x="15440" y="2568"/>
                    <a:pt x="14432" y="3376"/>
                    <a:pt x="13450" y="4217"/>
                  </a:cubicBezTo>
                  <a:cubicBezTo>
                    <a:pt x="12479" y="5052"/>
                    <a:pt x="11552" y="5949"/>
                    <a:pt x="10609" y="6817"/>
                  </a:cubicBezTo>
                  <a:cubicBezTo>
                    <a:pt x="9660" y="7676"/>
                    <a:pt x="8726" y="8553"/>
                    <a:pt x="7670" y="9235"/>
                  </a:cubicBezTo>
                  <a:cubicBezTo>
                    <a:pt x="6621" y="9930"/>
                    <a:pt x="5435" y="10350"/>
                    <a:pt x="4197" y="10356"/>
                  </a:cubicBezTo>
                  <a:cubicBezTo>
                    <a:pt x="4179" y="10356"/>
                    <a:pt x="4161" y="10357"/>
                    <a:pt x="4143" y="10357"/>
                  </a:cubicBezTo>
                  <a:cubicBezTo>
                    <a:pt x="3873" y="10357"/>
                    <a:pt x="3592" y="10295"/>
                    <a:pt x="3534" y="10200"/>
                  </a:cubicBezTo>
                  <a:cubicBezTo>
                    <a:pt x="3456" y="10136"/>
                    <a:pt x="3511" y="9836"/>
                    <a:pt x="3650" y="9583"/>
                  </a:cubicBezTo>
                  <a:cubicBezTo>
                    <a:pt x="3922" y="9060"/>
                    <a:pt x="4336" y="8567"/>
                    <a:pt x="4753" y="8095"/>
                  </a:cubicBezTo>
                  <a:cubicBezTo>
                    <a:pt x="5494" y="7253"/>
                    <a:pt x="6321" y="6502"/>
                    <a:pt x="7122" y="5689"/>
                  </a:cubicBezTo>
                  <a:cubicBezTo>
                    <a:pt x="7301" y="5548"/>
                    <a:pt x="7476" y="5402"/>
                    <a:pt x="7648" y="5257"/>
                  </a:cubicBezTo>
                  <a:cubicBezTo>
                    <a:pt x="8611" y="4452"/>
                    <a:pt x="9500" y="3570"/>
                    <a:pt x="10383" y="2689"/>
                  </a:cubicBezTo>
                  <a:lnTo>
                    <a:pt x="11231" y="1813"/>
                  </a:lnTo>
                  <a:cubicBezTo>
                    <a:pt x="11848" y="1242"/>
                    <a:pt x="12443" y="648"/>
                    <a:pt x="1298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35"/>
            <p:cNvSpPr/>
            <p:nvPr/>
          </p:nvSpPr>
          <p:spPr>
            <a:xfrm>
              <a:off x="1346275" y="4052250"/>
              <a:ext cx="467700" cy="326450"/>
            </a:xfrm>
            <a:custGeom>
              <a:avLst/>
              <a:gdLst/>
              <a:ahLst/>
              <a:cxnLst/>
              <a:rect l="l" t="t" r="r" b="b"/>
              <a:pathLst>
                <a:path w="18708" h="13058" extrusionOk="0">
                  <a:moveTo>
                    <a:pt x="18707" y="0"/>
                  </a:moveTo>
                  <a:lnTo>
                    <a:pt x="15030" y="2468"/>
                  </a:lnTo>
                  <a:cubicBezTo>
                    <a:pt x="13855" y="3353"/>
                    <a:pt x="12668" y="4224"/>
                    <a:pt x="11475" y="5086"/>
                  </a:cubicBezTo>
                  <a:cubicBezTo>
                    <a:pt x="9088" y="6810"/>
                    <a:pt x="6670" y="8493"/>
                    <a:pt x="4240" y="10161"/>
                  </a:cubicBezTo>
                  <a:lnTo>
                    <a:pt x="0" y="13058"/>
                  </a:lnTo>
                  <a:cubicBezTo>
                    <a:pt x="768" y="12771"/>
                    <a:pt x="1562" y="12463"/>
                    <a:pt x="2374" y="12131"/>
                  </a:cubicBezTo>
                  <a:lnTo>
                    <a:pt x="4566" y="10634"/>
                  </a:lnTo>
                  <a:cubicBezTo>
                    <a:pt x="6997" y="8965"/>
                    <a:pt x="9417" y="7280"/>
                    <a:pt x="11812" y="5554"/>
                  </a:cubicBezTo>
                  <a:cubicBezTo>
                    <a:pt x="13007" y="4690"/>
                    <a:pt x="14196" y="3813"/>
                    <a:pt x="15380" y="2931"/>
                  </a:cubicBezTo>
                  <a:cubicBezTo>
                    <a:pt x="16502" y="1966"/>
                    <a:pt x="17623" y="1007"/>
                    <a:pt x="1870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35"/>
            <p:cNvSpPr/>
            <p:nvPr/>
          </p:nvSpPr>
          <p:spPr>
            <a:xfrm>
              <a:off x="1098575" y="4032825"/>
              <a:ext cx="592475" cy="412000"/>
            </a:xfrm>
            <a:custGeom>
              <a:avLst/>
              <a:gdLst/>
              <a:ahLst/>
              <a:cxnLst/>
              <a:rect l="l" t="t" r="r" b="b"/>
              <a:pathLst>
                <a:path w="23699" h="16480" extrusionOk="0">
                  <a:moveTo>
                    <a:pt x="23698" y="0"/>
                  </a:moveTo>
                  <a:lnTo>
                    <a:pt x="20023" y="2468"/>
                  </a:lnTo>
                  <a:cubicBezTo>
                    <a:pt x="18847" y="3353"/>
                    <a:pt x="17659" y="4224"/>
                    <a:pt x="16468" y="5086"/>
                  </a:cubicBezTo>
                  <a:cubicBezTo>
                    <a:pt x="14080" y="6810"/>
                    <a:pt x="11662" y="8492"/>
                    <a:pt x="9232" y="10160"/>
                  </a:cubicBezTo>
                  <a:lnTo>
                    <a:pt x="1931" y="15148"/>
                  </a:lnTo>
                  <a:lnTo>
                    <a:pt x="0" y="16479"/>
                  </a:lnTo>
                  <a:cubicBezTo>
                    <a:pt x="385" y="16442"/>
                    <a:pt x="803" y="16388"/>
                    <a:pt x="1254" y="16313"/>
                  </a:cubicBezTo>
                  <a:lnTo>
                    <a:pt x="2254" y="15624"/>
                  </a:lnTo>
                  <a:lnTo>
                    <a:pt x="9557" y="10635"/>
                  </a:lnTo>
                  <a:cubicBezTo>
                    <a:pt x="11988" y="8965"/>
                    <a:pt x="14409" y="7280"/>
                    <a:pt x="16804" y="5553"/>
                  </a:cubicBezTo>
                  <a:cubicBezTo>
                    <a:pt x="17998" y="4690"/>
                    <a:pt x="19187" y="3813"/>
                    <a:pt x="20372" y="2931"/>
                  </a:cubicBezTo>
                  <a:cubicBezTo>
                    <a:pt x="21493" y="1967"/>
                    <a:pt x="22616" y="1007"/>
                    <a:pt x="2369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5"/>
            <p:cNvSpPr/>
            <p:nvPr/>
          </p:nvSpPr>
          <p:spPr>
            <a:xfrm>
              <a:off x="2064100" y="3436450"/>
              <a:ext cx="475" cy="275"/>
            </a:xfrm>
            <a:custGeom>
              <a:avLst/>
              <a:gdLst/>
              <a:ahLst/>
              <a:cxnLst/>
              <a:rect l="l" t="t" r="r" b="b"/>
              <a:pathLst>
                <a:path w="19" h="11" extrusionOk="0">
                  <a:moveTo>
                    <a:pt x="5" y="0"/>
                  </a:moveTo>
                  <a:cubicBezTo>
                    <a:pt x="0" y="0"/>
                    <a:pt x="0" y="3"/>
                    <a:pt x="2" y="6"/>
                  </a:cubicBezTo>
                  <a:cubicBezTo>
                    <a:pt x="6" y="8"/>
                    <a:pt x="12" y="10"/>
                    <a:pt x="15" y="10"/>
                  </a:cubicBezTo>
                  <a:cubicBezTo>
                    <a:pt x="18" y="10"/>
                    <a:pt x="18" y="8"/>
                    <a:pt x="17" y="5"/>
                  </a:cubicBezTo>
                  <a:cubicBezTo>
                    <a:pt x="15" y="0"/>
                    <a:pt x="8" y="0"/>
                    <a:pt x="5" y="0"/>
                  </a:cubicBezTo>
                  <a:close/>
                </a:path>
              </a:pathLst>
            </a:custGeom>
            <a:solidFill>
              <a:srgbClr val="CA7E7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1252327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65"/>
                                        </p:tgtEl>
                                        <p:attrNameLst>
                                          <p:attrName>style.visibility</p:attrName>
                                        </p:attrNameLst>
                                      </p:cBhvr>
                                      <p:to>
                                        <p:strVal val="visible"/>
                                      </p:to>
                                    </p:set>
                                    <p:anim calcmode="lin" valueType="num">
                                      <p:cBhvr>
                                        <p:cTn id="12" dur="500" fill="hold"/>
                                        <p:tgtEl>
                                          <p:spTgt spid="865"/>
                                        </p:tgtEl>
                                        <p:attrNameLst>
                                          <p:attrName>ppt_w</p:attrName>
                                        </p:attrNameLst>
                                      </p:cBhvr>
                                      <p:tavLst>
                                        <p:tav tm="0">
                                          <p:val>
                                            <p:fltVal val="0"/>
                                          </p:val>
                                        </p:tav>
                                        <p:tav tm="100000">
                                          <p:val>
                                            <p:strVal val="#ppt_w"/>
                                          </p:val>
                                        </p:tav>
                                      </p:tavLst>
                                    </p:anim>
                                    <p:anim calcmode="lin" valueType="num">
                                      <p:cBhvr>
                                        <p:cTn id="13" dur="500" fill="hold"/>
                                        <p:tgtEl>
                                          <p:spTgt spid="865"/>
                                        </p:tgtEl>
                                        <p:attrNameLst>
                                          <p:attrName>ppt_h</p:attrName>
                                        </p:attrNameLst>
                                      </p:cBhvr>
                                      <p:tavLst>
                                        <p:tav tm="0">
                                          <p:val>
                                            <p:fltVal val="0"/>
                                          </p:val>
                                        </p:tav>
                                        <p:tav tm="100000">
                                          <p:val>
                                            <p:strVal val="#ppt_h"/>
                                          </p:val>
                                        </p:tav>
                                      </p:tavLst>
                                    </p:anim>
                                    <p:animEffect transition="in" filter="fade">
                                      <p:cBhvr>
                                        <p:cTn id="14" dur="500"/>
                                        <p:tgtEl>
                                          <p:spTgt spid="865"/>
                                        </p:tgtEl>
                                      </p:cBhvr>
                                    </p:animEffect>
                                  </p:childTnLst>
                                </p:cTn>
                              </p:par>
                              <p:par>
                                <p:cTn id="15" presetID="53" presetClass="entr" presetSubtype="16" fill="hold" nodeType="withEffect">
                                  <p:stCondLst>
                                    <p:cond delay="0"/>
                                  </p:stCondLst>
                                  <p:childTnLst>
                                    <p:set>
                                      <p:cBhvr>
                                        <p:cTn id="16" dur="1" fill="hold">
                                          <p:stCondLst>
                                            <p:cond delay="0"/>
                                          </p:stCondLst>
                                        </p:cTn>
                                        <p:tgtEl>
                                          <p:spTgt spid="866"/>
                                        </p:tgtEl>
                                        <p:attrNameLst>
                                          <p:attrName>style.visibility</p:attrName>
                                        </p:attrNameLst>
                                      </p:cBhvr>
                                      <p:to>
                                        <p:strVal val="visible"/>
                                      </p:to>
                                    </p:set>
                                    <p:anim calcmode="lin" valueType="num">
                                      <p:cBhvr>
                                        <p:cTn id="17" dur="500" fill="hold"/>
                                        <p:tgtEl>
                                          <p:spTgt spid="866"/>
                                        </p:tgtEl>
                                        <p:attrNameLst>
                                          <p:attrName>ppt_w</p:attrName>
                                        </p:attrNameLst>
                                      </p:cBhvr>
                                      <p:tavLst>
                                        <p:tav tm="0">
                                          <p:val>
                                            <p:fltVal val="0"/>
                                          </p:val>
                                        </p:tav>
                                        <p:tav tm="100000">
                                          <p:val>
                                            <p:strVal val="#ppt_w"/>
                                          </p:val>
                                        </p:tav>
                                      </p:tavLst>
                                    </p:anim>
                                    <p:anim calcmode="lin" valueType="num">
                                      <p:cBhvr>
                                        <p:cTn id="18" dur="500" fill="hold"/>
                                        <p:tgtEl>
                                          <p:spTgt spid="866"/>
                                        </p:tgtEl>
                                        <p:attrNameLst>
                                          <p:attrName>ppt_h</p:attrName>
                                        </p:attrNameLst>
                                      </p:cBhvr>
                                      <p:tavLst>
                                        <p:tav tm="0">
                                          <p:val>
                                            <p:fltVal val="0"/>
                                          </p:val>
                                        </p:tav>
                                        <p:tav tm="100000">
                                          <p:val>
                                            <p:strVal val="#ppt_h"/>
                                          </p:val>
                                        </p:tav>
                                      </p:tavLst>
                                    </p:anim>
                                    <p:animEffect transition="in" filter="fade">
                                      <p:cBhvr>
                                        <p:cTn id="19" dur="500"/>
                                        <p:tgtEl>
                                          <p:spTgt spid="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4" grpId="0" animBg="1"/>
      <p:bldP spid="8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9"/>
          <p:cNvSpPr/>
          <p:nvPr/>
        </p:nvSpPr>
        <p:spPr>
          <a:xfrm flipH="1">
            <a:off x="162934" y="1732492"/>
            <a:ext cx="2248604" cy="695547"/>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29"/>
          <p:cNvSpPr/>
          <p:nvPr/>
        </p:nvSpPr>
        <p:spPr>
          <a:xfrm>
            <a:off x="10116734" y="371559"/>
            <a:ext cx="2248604" cy="695547"/>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Google Shape;623;p46">
            <a:extLst>
              <a:ext uri="{FF2B5EF4-FFF2-40B4-BE49-F238E27FC236}">
                <a16:creationId xmlns:a16="http://schemas.microsoft.com/office/drawing/2014/main" id="{44DE6DD1-9237-087C-6278-891859A9F96E}"/>
              </a:ext>
            </a:extLst>
          </p:cNvPr>
          <p:cNvSpPr txBox="1">
            <a:spLocks/>
          </p:cNvSpPr>
          <p:nvPr/>
        </p:nvSpPr>
        <p:spPr>
          <a:xfrm>
            <a:off x="1948793" y="371559"/>
            <a:ext cx="7704000" cy="694800"/>
          </a:xfrm>
          <a:prstGeom prst="rect">
            <a:avLst/>
          </a:prstGeom>
          <a:solidFill>
            <a:srgbClr val="625185"/>
          </a:solidFill>
          <a:ln w="381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9pPr>
          </a:lstStyle>
          <a:p>
            <a:pPr marL="0" marR="0" lvl="0" indent="0" algn="ctr" defTabSz="914400" rtl="0" eaLnBrk="1" fontAlgn="auto" latinLnBrk="0" hangingPunct="1">
              <a:lnSpc>
                <a:spcPct val="100000"/>
              </a:lnSpc>
              <a:spcBef>
                <a:spcPts val="0"/>
              </a:spcBef>
              <a:spcAft>
                <a:spcPts val="0"/>
              </a:spcAft>
              <a:buClr>
                <a:srgbClr val="FFC276"/>
              </a:buClr>
              <a:buSzPts val="3500"/>
              <a:buFont typeface="Fredoka One"/>
              <a:buNone/>
              <a:tabLst/>
              <a:defRPr/>
            </a:pPr>
            <a:r>
              <a:rPr kumimoji="0" lang="en-US" sz="4000" b="1" i="0" u="none" strike="noStrike" kern="0" cap="none" spc="0" normalizeH="0" baseline="0" noProof="0">
                <a:ln>
                  <a:noFill/>
                </a:ln>
                <a:solidFill>
                  <a:srgbClr val="FFC276"/>
                </a:solidFill>
                <a:effectLst/>
                <a:uLnTx/>
                <a:uFillTx/>
                <a:latin typeface="Times New Roman" panose="02020603050405020304" pitchFamily="18" charset="0"/>
                <a:cs typeface="Times New Roman" panose="02020603050405020304" pitchFamily="18" charset="0"/>
                <a:sym typeface="Fredoka One"/>
              </a:rPr>
              <a:t>1. Câu 1</a:t>
            </a:r>
          </a:p>
        </p:txBody>
      </p:sp>
      <p:pic>
        <p:nvPicPr>
          <p:cNvPr id="794" name="图片 8">
            <a:extLst>
              <a:ext uri="{FF2B5EF4-FFF2-40B4-BE49-F238E27FC236}">
                <a16:creationId xmlns:a16="http://schemas.microsoft.com/office/drawing/2014/main" id="{8B052E45-32AF-7CFC-57EE-679A35DCCFB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2" y="17517"/>
            <a:ext cx="2261858" cy="2261858"/>
          </a:xfrm>
          <a:prstGeom prst="rect">
            <a:avLst/>
          </a:prstGeom>
        </p:spPr>
      </p:pic>
      <p:grpSp>
        <p:nvGrpSpPr>
          <p:cNvPr id="790" name="Google Shape;436;p31">
            <a:extLst>
              <a:ext uri="{FF2B5EF4-FFF2-40B4-BE49-F238E27FC236}">
                <a16:creationId xmlns:a16="http://schemas.microsoft.com/office/drawing/2014/main" id="{398F55DF-9147-8637-69E9-25FFE3F739FE}"/>
              </a:ext>
            </a:extLst>
          </p:cNvPr>
          <p:cNvGrpSpPr/>
          <p:nvPr/>
        </p:nvGrpSpPr>
        <p:grpSpPr>
          <a:xfrm>
            <a:off x="9546550" y="-121239"/>
            <a:ext cx="2645463" cy="1211956"/>
            <a:chOff x="-2353813" y="170553"/>
            <a:chExt cx="2077588" cy="951798"/>
          </a:xfrm>
        </p:grpSpPr>
        <p:sp>
          <p:nvSpPr>
            <p:cNvPr id="791" name="Google Shape;437;p31">
              <a:extLst>
                <a:ext uri="{FF2B5EF4-FFF2-40B4-BE49-F238E27FC236}">
                  <a16:creationId xmlns:a16="http://schemas.microsoft.com/office/drawing/2014/main" id="{57506D21-A1CE-CB97-1EB1-8E3EBB058132}"/>
                </a:ext>
              </a:extLst>
            </p:cNvPr>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2" name="Google Shape;438;p31">
              <a:extLst>
                <a:ext uri="{FF2B5EF4-FFF2-40B4-BE49-F238E27FC236}">
                  <a16:creationId xmlns:a16="http://schemas.microsoft.com/office/drawing/2014/main" id="{A92AD31B-00F8-FEA9-DEFB-74FF7344D97E}"/>
                </a:ext>
              </a:extLst>
            </p:cNvPr>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3" name="Google Shape;439;p31">
              <a:extLst>
                <a:ext uri="{FF2B5EF4-FFF2-40B4-BE49-F238E27FC236}">
                  <a16:creationId xmlns:a16="http://schemas.microsoft.com/office/drawing/2014/main" id="{AC07E1EB-5B67-FF7D-6151-E72A2DEC1C64}"/>
                </a:ext>
              </a:extLst>
            </p:cNvPr>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5" name="Google Shape;440;p31">
              <a:extLst>
                <a:ext uri="{FF2B5EF4-FFF2-40B4-BE49-F238E27FC236}">
                  <a16:creationId xmlns:a16="http://schemas.microsoft.com/office/drawing/2014/main" id="{93495F0F-2128-A04C-8CB8-F72A0A7CBAC3}"/>
                </a:ext>
              </a:extLst>
            </p:cNvPr>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6" name="Google Shape;441;p31">
              <a:extLst>
                <a:ext uri="{FF2B5EF4-FFF2-40B4-BE49-F238E27FC236}">
                  <a16:creationId xmlns:a16="http://schemas.microsoft.com/office/drawing/2014/main" id="{96E7CA6D-98DF-4192-3F6E-19240FFD3867}"/>
                </a:ext>
              </a:extLst>
            </p:cNvPr>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7" name="Google Shape;442;p31">
              <a:extLst>
                <a:ext uri="{FF2B5EF4-FFF2-40B4-BE49-F238E27FC236}">
                  <a16:creationId xmlns:a16="http://schemas.microsoft.com/office/drawing/2014/main" id="{0668B071-FA42-4236-3580-EBE350EA7A60}"/>
                </a:ext>
              </a:extLst>
            </p:cNvPr>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grpSp>
        <p:nvGrpSpPr>
          <p:cNvPr id="4" name="组合 5">
            <a:extLst>
              <a:ext uri="{FF2B5EF4-FFF2-40B4-BE49-F238E27FC236}">
                <a16:creationId xmlns:a16="http://schemas.microsoft.com/office/drawing/2014/main" id="{8D84BF66-27EF-91E3-F797-112D4636481C}"/>
              </a:ext>
            </a:extLst>
          </p:cNvPr>
          <p:cNvGrpSpPr>
            <a:grpSpLocks/>
          </p:cNvGrpSpPr>
          <p:nvPr/>
        </p:nvGrpSpPr>
        <p:grpSpPr bwMode="auto">
          <a:xfrm>
            <a:off x="4897120" y="1243871"/>
            <a:ext cx="6249415" cy="4915637"/>
            <a:chOff x="5664" y="1974"/>
            <a:chExt cx="8641" cy="6853"/>
          </a:xfrm>
        </p:grpSpPr>
        <p:pic>
          <p:nvPicPr>
            <p:cNvPr id="5" name="图片 3" descr="D:\工作\ppt\1.8\5b30162743781782b2672bfe1ba762bf.png5b30162743781782b2672bfe1ba762bf">
              <a:extLst>
                <a:ext uri="{FF2B5EF4-FFF2-40B4-BE49-F238E27FC236}">
                  <a16:creationId xmlns:a16="http://schemas.microsoft.com/office/drawing/2014/main" id="{2CE91C92-2E1F-8B28-05C2-DF7F1BC890F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64" y="1974"/>
              <a:ext cx="8641" cy="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4">
              <a:extLst>
                <a:ext uri="{FF2B5EF4-FFF2-40B4-BE49-F238E27FC236}">
                  <a16:creationId xmlns:a16="http://schemas.microsoft.com/office/drawing/2014/main" id="{ED52EA47-E364-816B-FAF2-005C0287036C}"/>
                </a:ext>
              </a:extLst>
            </p:cNvPr>
            <p:cNvSpPr txBox="1"/>
            <p:nvPr/>
          </p:nvSpPr>
          <p:spPr>
            <a:xfrm>
              <a:off x="6249" y="3344"/>
              <a:ext cx="7470" cy="808"/>
            </a:xfrm>
            <a:prstGeom prst="rect">
              <a:avLst/>
            </a:prstGeom>
            <a:noFill/>
          </p:spPr>
          <p:txBody>
            <a:bodyPr wrap="square">
              <a:spAutoFit/>
            </a:bodyPr>
            <a:lstStyle/>
            <a:p>
              <a:pPr algn="just"/>
              <a:endParaRPr lang="en-US" sz="2400">
                <a:solidFill>
                  <a:schemeClr val="accent1">
                    <a:lumMod val="10000"/>
                  </a:schemeClr>
                </a:solidFill>
                <a:effectLst/>
                <a:latin typeface=".VnTime"/>
                <a:ea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9808DFA5-FCCF-F8E7-02AB-86C1931694D7}"/>
              </a:ext>
            </a:extLst>
          </p:cNvPr>
          <p:cNvPicPr>
            <a:picLocks noChangeAspect="1"/>
          </p:cNvPicPr>
          <p:nvPr/>
        </p:nvPicPr>
        <p:blipFill>
          <a:blip r:embed="rId5"/>
          <a:stretch>
            <a:fillRect/>
          </a:stretch>
        </p:blipFill>
        <p:spPr>
          <a:xfrm flipH="1">
            <a:off x="643573" y="2781334"/>
            <a:ext cx="5157220" cy="4412444"/>
          </a:xfrm>
          <a:prstGeom prst="rect">
            <a:avLst/>
          </a:prstGeom>
        </p:spPr>
      </p:pic>
      <p:sp>
        <p:nvSpPr>
          <p:cNvPr id="2" name="Rectangle 1"/>
          <p:cNvSpPr/>
          <p:nvPr/>
        </p:nvSpPr>
        <p:spPr>
          <a:xfrm>
            <a:off x="5388183" y="2516356"/>
            <a:ext cx="5323388" cy="3253968"/>
          </a:xfrm>
          <a:prstGeom prst="rect">
            <a:avLst/>
          </a:prstGeom>
        </p:spPr>
        <p:txBody>
          <a:bodyPr wrap="square">
            <a:spAutoFit/>
          </a:bodyPr>
          <a:lstStyle/>
          <a:p>
            <a:pPr algn="just">
              <a:lnSpc>
                <a:spcPct val="107000"/>
              </a:lnSpc>
              <a:spcAft>
                <a:spcPts val="800"/>
              </a:spcAft>
            </a:pPr>
            <a:r>
              <a:rPr lang="en-US" sz="3200" b="1">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Chủ thể trữ tình của bài thơ là một người suốt đời khao khát tìm kiếm tự do, từ thời thơ ấu đến khi trải qua hết những thăng trầm của cuộc đời.</a:t>
            </a:r>
            <a:endParaRPr lang="en-US" sz="3200" b="1">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7830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grpSp>
        <p:nvGrpSpPr>
          <p:cNvPr id="707" name="Google Shape;707;p30"/>
          <p:cNvGrpSpPr/>
          <p:nvPr/>
        </p:nvGrpSpPr>
        <p:grpSpPr>
          <a:xfrm rot="-342856">
            <a:off x="1257658" y="5043420"/>
            <a:ext cx="3349519" cy="2093275"/>
            <a:chOff x="7587175" y="5243748"/>
            <a:chExt cx="2023685" cy="1264698"/>
          </a:xfrm>
        </p:grpSpPr>
        <p:sp>
          <p:nvSpPr>
            <p:cNvPr id="708" name="Google Shape;708;p30"/>
            <p:cNvSpPr/>
            <p:nvPr/>
          </p:nvSpPr>
          <p:spPr>
            <a:xfrm flipH="1">
              <a:off x="7587175" y="5243748"/>
              <a:ext cx="2023685" cy="1222798"/>
            </a:xfrm>
            <a:custGeom>
              <a:avLst/>
              <a:gdLst/>
              <a:ahLst/>
              <a:cxnLst/>
              <a:rect l="l" t="t" r="r" b="b"/>
              <a:pathLst>
                <a:path w="31249" h="18882" extrusionOk="0">
                  <a:moveTo>
                    <a:pt x="10640" y="18877"/>
                  </a:moveTo>
                  <a:cubicBezTo>
                    <a:pt x="8617" y="18812"/>
                    <a:pt x="6595" y="18511"/>
                    <a:pt x="4614" y="18101"/>
                  </a:cubicBezTo>
                  <a:cubicBezTo>
                    <a:pt x="3197" y="17746"/>
                    <a:pt x="1939" y="16928"/>
                    <a:pt x="500" y="16639"/>
                  </a:cubicBezTo>
                  <a:cubicBezTo>
                    <a:pt x="270" y="16843"/>
                    <a:pt x="68" y="16630"/>
                    <a:pt x="32" y="16416"/>
                  </a:cubicBezTo>
                  <a:cubicBezTo>
                    <a:pt x="1" y="16243"/>
                    <a:pt x="78" y="16071"/>
                    <a:pt x="329" y="16117"/>
                  </a:cubicBezTo>
                  <a:cubicBezTo>
                    <a:pt x="497" y="15918"/>
                    <a:pt x="668" y="15721"/>
                    <a:pt x="840" y="15527"/>
                  </a:cubicBezTo>
                  <a:cubicBezTo>
                    <a:pt x="4657" y="11253"/>
                    <a:pt x="9709" y="8128"/>
                    <a:pt x="15022" y="6053"/>
                  </a:cubicBezTo>
                  <a:cubicBezTo>
                    <a:pt x="18015" y="4894"/>
                    <a:pt x="21176" y="4268"/>
                    <a:pt x="24214" y="3241"/>
                  </a:cubicBezTo>
                  <a:cubicBezTo>
                    <a:pt x="26043" y="2581"/>
                    <a:pt x="27860" y="1752"/>
                    <a:pt x="29601" y="909"/>
                  </a:cubicBezTo>
                  <a:cubicBezTo>
                    <a:pt x="30271" y="567"/>
                    <a:pt x="30865" y="159"/>
                    <a:pt x="31248" y="1"/>
                  </a:cubicBezTo>
                  <a:cubicBezTo>
                    <a:pt x="31210" y="195"/>
                    <a:pt x="31172" y="387"/>
                    <a:pt x="31132" y="581"/>
                  </a:cubicBezTo>
                  <a:cubicBezTo>
                    <a:pt x="31021" y="1135"/>
                    <a:pt x="30911" y="1688"/>
                    <a:pt x="30798" y="2242"/>
                  </a:cubicBezTo>
                  <a:cubicBezTo>
                    <a:pt x="30616" y="3135"/>
                    <a:pt x="30433" y="4029"/>
                    <a:pt x="30248" y="4922"/>
                  </a:cubicBezTo>
                  <a:cubicBezTo>
                    <a:pt x="29594" y="7002"/>
                    <a:pt x="28963" y="9091"/>
                    <a:pt x="28235" y="11147"/>
                  </a:cubicBezTo>
                  <a:cubicBezTo>
                    <a:pt x="27546" y="12894"/>
                    <a:pt x="26878" y="14393"/>
                    <a:pt x="25856" y="15530"/>
                  </a:cubicBezTo>
                  <a:cubicBezTo>
                    <a:pt x="24905" y="16588"/>
                    <a:pt x="23648" y="17329"/>
                    <a:pt x="21786" y="17658"/>
                  </a:cubicBezTo>
                  <a:cubicBezTo>
                    <a:pt x="18169" y="18636"/>
                    <a:pt x="14416" y="18881"/>
                    <a:pt x="10683" y="18881"/>
                  </a:cubicBezTo>
                  <a:lnTo>
                    <a:pt x="10640" y="1888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9" name="Google Shape;709;p30"/>
            <p:cNvSpPr/>
            <p:nvPr/>
          </p:nvSpPr>
          <p:spPr>
            <a:xfrm flipH="1">
              <a:off x="7592871" y="5243748"/>
              <a:ext cx="1915342" cy="1264698"/>
            </a:xfrm>
            <a:custGeom>
              <a:avLst/>
              <a:gdLst/>
              <a:ahLst/>
              <a:cxnLst/>
              <a:rect l="l" t="t" r="r" b="b"/>
              <a:pathLst>
                <a:path w="29576" h="19529" extrusionOk="0">
                  <a:moveTo>
                    <a:pt x="29487" y="307"/>
                  </a:moveTo>
                  <a:cubicBezTo>
                    <a:pt x="29511" y="334"/>
                    <a:pt x="29518" y="379"/>
                    <a:pt x="29491" y="410"/>
                  </a:cubicBezTo>
                  <a:cubicBezTo>
                    <a:pt x="29482" y="422"/>
                    <a:pt x="29474" y="432"/>
                    <a:pt x="29465" y="445"/>
                  </a:cubicBezTo>
                  <a:lnTo>
                    <a:pt x="29465" y="446"/>
                  </a:lnTo>
                  <a:cubicBezTo>
                    <a:pt x="29461" y="458"/>
                    <a:pt x="29455" y="468"/>
                    <a:pt x="29452" y="479"/>
                  </a:cubicBezTo>
                  <a:cubicBezTo>
                    <a:pt x="29465" y="502"/>
                    <a:pt x="29466" y="533"/>
                    <a:pt x="29452" y="558"/>
                  </a:cubicBezTo>
                  <a:cubicBezTo>
                    <a:pt x="29350" y="755"/>
                    <a:pt x="29308" y="984"/>
                    <a:pt x="29231" y="1194"/>
                  </a:cubicBezTo>
                  <a:cubicBezTo>
                    <a:pt x="29055" y="1745"/>
                    <a:pt x="28854" y="2289"/>
                    <a:pt x="28638" y="2824"/>
                  </a:cubicBezTo>
                  <a:cubicBezTo>
                    <a:pt x="28200" y="3938"/>
                    <a:pt x="27655" y="5008"/>
                    <a:pt x="27137" y="6086"/>
                  </a:cubicBezTo>
                  <a:cubicBezTo>
                    <a:pt x="26512" y="7389"/>
                    <a:pt x="25885" y="8694"/>
                    <a:pt x="25142" y="9935"/>
                  </a:cubicBezTo>
                  <a:cubicBezTo>
                    <a:pt x="24530" y="10961"/>
                    <a:pt x="23801" y="11910"/>
                    <a:pt x="23099" y="12875"/>
                  </a:cubicBezTo>
                  <a:cubicBezTo>
                    <a:pt x="22438" y="13798"/>
                    <a:pt x="21735" y="14686"/>
                    <a:pt x="20971" y="15527"/>
                  </a:cubicBezTo>
                  <a:cubicBezTo>
                    <a:pt x="20937" y="15566"/>
                    <a:pt x="20904" y="15604"/>
                    <a:pt x="20868" y="15641"/>
                  </a:cubicBezTo>
                  <a:cubicBezTo>
                    <a:pt x="19798" y="16818"/>
                    <a:pt x="18549" y="18190"/>
                    <a:pt x="16980" y="18650"/>
                  </a:cubicBezTo>
                  <a:cubicBezTo>
                    <a:pt x="16046" y="18910"/>
                    <a:pt x="15052" y="19050"/>
                    <a:pt x="14086" y="18910"/>
                  </a:cubicBezTo>
                  <a:cubicBezTo>
                    <a:pt x="14083" y="18916"/>
                    <a:pt x="14078" y="18923"/>
                    <a:pt x="14075" y="18927"/>
                  </a:cubicBezTo>
                  <a:lnTo>
                    <a:pt x="13924" y="19155"/>
                  </a:lnTo>
                  <a:cubicBezTo>
                    <a:pt x="13899" y="19191"/>
                    <a:pt x="13852" y="19205"/>
                    <a:pt x="13813" y="19183"/>
                  </a:cubicBezTo>
                  <a:cubicBezTo>
                    <a:pt x="13777" y="19162"/>
                    <a:pt x="13761" y="19110"/>
                    <a:pt x="13784" y="19074"/>
                  </a:cubicBezTo>
                  <a:lnTo>
                    <a:pt x="13914" y="18880"/>
                  </a:lnTo>
                  <a:lnTo>
                    <a:pt x="13855" y="18869"/>
                  </a:lnTo>
                  <a:cubicBezTo>
                    <a:pt x="13812" y="18860"/>
                    <a:pt x="13782" y="18824"/>
                    <a:pt x="13787" y="18779"/>
                  </a:cubicBezTo>
                  <a:cubicBezTo>
                    <a:pt x="13792" y="18738"/>
                    <a:pt x="13833" y="18702"/>
                    <a:pt x="13876" y="18710"/>
                  </a:cubicBezTo>
                  <a:cubicBezTo>
                    <a:pt x="13921" y="18719"/>
                    <a:pt x="13967" y="18729"/>
                    <a:pt x="14013" y="18736"/>
                  </a:cubicBezTo>
                  <a:cubicBezTo>
                    <a:pt x="14388" y="18187"/>
                    <a:pt x="14786" y="17654"/>
                    <a:pt x="15192" y="17128"/>
                  </a:cubicBezTo>
                  <a:cubicBezTo>
                    <a:pt x="15613" y="16591"/>
                    <a:pt x="16026" y="16048"/>
                    <a:pt x="16463" y="15525"/>
                  </a:cubicBezTo>
                  <a:cubicBezTo>
                    <a:pt x="16540" y="15431"/>
                    <a:pt x="16620" y="15339"/>
                    <a:pt x="16699" y="15247"/>
                  </a:cubicBezTo>
                  <a:cubicBezTo>
                    <a:pt x="17228" y="14642"/>
                    <a:pt x="17806" y="14080"/>
                    <a:pt x="18375" y="13512"/>
                  </a:cubicBezTo>
                  <a:cubicBezTo>
                    <a:pt x="18949" y="12947"/>
                    <a:pt x="19502" y="12365"/>
                    <a:pt x="20073" y="11800"/>
                  </a:cubicBezTo>
                  <a:cubicBezTo>
                    <a:pt x="21548" y="10363"/>
                    <a:pt x="23062" y="8967"/>
                    <a:pt x="24485" y="7477"/>
                  </a:cubicBezTo>
                  <a:cubicBezTo>
                    <a:pt x="26187" y="5770"/>
                    <a:pt x="27658" y="3818"/>
                    <a:pt x="28732" y="1654"/>
                  </a:cubicBezTo>
                  <a:lnTo>
                    <a:pt x="28758" y="1601"/>
                  </a:lnTo>
                  <a:cubicBezTo>
                    <a:pt x="28502" y="1998"/>
                    <a:pt x="28210" y="2373"/>
                    <a:pt x="27902" y="2731"/>
                  </a:cubicBezTo>
                  <a:cubicBezTo>
                    <a:pt x="26968" y="3792"/>
                    <a:pt x="25951" y="4784"/>
                    <a:pt x="24852" y="5671"/>
                  </a:cubicBezTo>
                  <a:cubicBezTo>
                    <a:pt x="22804" y="7321"/>
                    <a:pt x="20524" y="8645"/>
                    <a:pt x="18419" y="10218"/>
                  </a:cubicBezTo>
                  <a:cubicBezTo>
                    <a:pt x="17665" y="10775"/>
                    <a:pt x="16903" y="11340"/>
                    <a:pt x="16197" y="11955"/>
                  </a:cubicBezTo>
                  <a:cubicBezTo>
                    <a:pt x="15133" y="12911"/>
                    <a:pt x="14122" y="13930"/>
                    <a:pt x="13152" y="14981"/>
                  </a:cubicBezTo>
                  <a:cubicBezTo>
                    <a:pt x="12989" y="15161"/>
                    <a:pt x="12826" y="15343"/>
                    <a:pt x="12662" y="15523"/>
                  </a:cubicBezTo>
                  <a:cubicBezTo>
                    <a:pt x="12196" y="16035"/>
                    <a:pt x="11729" y="16544"/>
                    <a:pt x="11247" y="17040"/>
                  </a:cubicBezTo>
                  <a:cubicBezTo>
                    <a:pt x="10840" y="17454"/>
                    <a:pt x="10442" y="17885"/>
                    <a:pt x="9970" y="18229"/>
                  </a:cubicBezTo>
                  <a:cubicBezTo>
                    <a:pt x="9247" y="18733"/>
                    <a:pt x="8382" y="19127"/>
                    <a:pt x="7479" y="19031"/>
                  </a:cubicBezTo>
                  <a:cubicBezTo>
                    <a:pt x="7344" y="19009"/>
                    <a:pt x="7124" y="18985"/>
                    <a:pt x="7053" y="18912"/>
                  </a:cubicBezTo>
                  <a:cubicBezTo>
                    <a:pt x="6918" y="19104"/>
                    <a:pt x="6786" y="19297"/>
                    <a:pt x="6654" y="19488"/>
                  </a:cubicBezTo>
                  <a:cubicBezTo>
                    <a:pt x="6629" y="19524"/>
                    <a:pt x="6575" y="19528"/>
                    <a:pt x="6543" y="19503"/>
                  </a:cubicBezTo>
                  <a:cubicBezTo>
                    <a:pt x="6507" y="19474"/>
                    <a:pt x="6503" y="19428"/>
                    <a:pt x="6529" y="19392"/>
                  </a:cubicBezTo>
                  <a:cubicBezTo>
                    <a:pt x="6802" y="18991"/>
                    <a:pt x="7078" y="18590"/>
                    <a:pt x="7368" y="18200"/>
                  </a:cubicBezTo>
                  <a:cubicBezTo>
                    <a:pt x="8087" y="17250"/>
                    <a:pt x="8914" y="16386"/>
                    <a:pt x="9736" y="15525"/>
                  </a:cubicBezTo>
                  <a:cubicBezTo>
                    <a:pt x="9896" y="15358"/>
                    <a:pt x="10054" y="15190"/>
                    <a:pt x="10212" y="15023"/>
                  </a:cubicBezTo>
                  <a:cubicBezTo>
                    <a:pt x="11559" y="13620"/>
                    <a:pt x="13077" y="12386"/>
                    <a:pt x="14669" y="11272"/>
                  </a:cubicBezTo>
                  <a:cubicBezTo>
                    <a:pt x="16896" y="9703"/>
                    <a:pt x="19193" y="8270"/>
                    <a:pt x="21482" y="6799"/>
                  </a:cubicBezTo>
                  <a:cubicBezTo>
                    <a:pt x="23113" y="5761"/>
                    <a:pt x="24709" y="4687"/>
                    <a:pt x="26253" y="3529"/>
                  </a:cubicBezTo>
                  <a:cubicBezTo>
                    <a:pt x="26859" y="3070"/>
                    <a:pt x="27454" y="2593"/>
                    <a:pt x="28001" y="2068"/>
                  </a:cubicBezTo>
                  <a:cubicBezTo>
                    <a:pt x="28303" y="1779"/>
                    <a:pt x="28585" y="1464"/>
                    <a:pt x="28830" y="1122"/>
                  </a:cubicBezTo>
                  <a:cubicBezTo>
                    <a:pt x="28758" y="1191"/>
                    <a:pt x="28683" y="1259"/>
                    <a:pt x="28610" y="1323"/>
                  </a:cubicBezTo>
                  <a:cubicBezTo>
                    <a:pt x="27549" y="2278"/>
                    <a:pt x="26283" y="2948"/>
                    <a:pt x="25110" y="3749"/>
                  </a:cubicBezTo>
                  <a:cubicBezTo>
                    <a:pt x="23844" y="4591"/>
                    <a:pt x="22515" y="5337"/>
                    <a:pt x="21201" y="6104"/>
                  </a:cubicBezTo>
                  <a:cubicBezTo>
                    <a:pt x="20332" y="6604"/>
                    <a:pt x="19466" y="7107"/>
                    <a:pt x="18583" y="7587"/>
                  </a:cubicBezTo>
                  <a:cubicBezTo>
                    <a:pt x="17642" y="8092"/>
                    <a:pt x="16694" y="8540"/>
                    <a:pt x="15743" y="9013"/>
                  </a:cubicBezTo>
                  <a:cubicBezTo>
                    <a:pt x="14500" y="9633"/>
                    <a:pt x="13237" y="10208"/>
                    <a:pt x="12012" y="10861"/>
                  </a:cubicBezTo>
                  <a:cubicBezTo>
                    <a:pt x="10126" y="11866"/>
                    <a:pt x="8341" y="13045"/>
                    <a:pt x="6602" y="14280"/>
                  </a:cubicBezTo>
                  <a:cubicBezTo>
                    <a:pt x="6025" y="14694"/>
                    <a:pt x="5450" y="15113"/>
                    <a:pt x="4871" y="15526"/>
                  </a:cubicBezTo>
                  <a:cubicBezTo>
                    <a:pt x="4465" y="15815"/>
                    <a:pt x="4057" y="16101"/>
                    <a:pt x="3645" y="16381"/>
                  </a:cubicBezTo>
                  <a:cubicBezTo>
                    <a:pt x="2914" y="16849"/>
                    <a:pt x="1750" y="17720"/>
                    <a:pt x="894" y="17708"/>
                  </a:cubicBezTo>
                  <a:cubicBezTo>
                    <a:pt x="492" y="17662"/>
                    <a:pt x="0" y="17345"/>
                    <a:pt x="377" y="16905"/>
                  </a:cubicBezTo>
                  <a:cubicBezTo>
                    <a:pt x="661" y="16524"/>
                    <a:pt x="971" y="16160"/>
                    <a:pt x="1287" y="15806"/>
                  </a:cubicBezTo>
                  <a:cubicBezTo>
                    <a:pt x="1375" y="15713"/>
                    <a:pt x="1464" y="15619"/>
                    <a:pt x="1554" y="15527"/>
                  </a:cubicBezTo>
                  <a:cubicBezTo>
                    <a:pt x="2423" y="14632"/>
                    <a:pt x="3346" y="13781"/>
                    <a:pt x="4342" y="13029"/>
                  </a:cubicBezTo>
                  <a:cubicBezTo>
                    <a:pt x="6212" y="11628"/>
                    <a:pt x="8357" y="10664"/>
                    <a:pt x="10509" y="9780"/>
                  </a:cubicBezTo>
                  <a:cubicBezTo>
                    <a:pt x="11915" y="9163"/>
                    <a:pt x="13373" y="8670"/>
                    <a:pt x="14775" y="8042"/>
                  </a:cubicBezTo>
                  <a:cubicBezTo>
                    <a:pt x="17068" y="7024"/>
                    <a:pt x="19331" y="5943"/>
                    <a:pt x="21572" y="4813"/>
                  </a:cubicBezTo>
                  <a:cubicBezTo>
                    <a:pt x="23755" y="3730"/>
                    <a:pt x="25974" y="2695"/>
                    <a:pt x="28016" y="1358"/>
                  </a:cubicBezTo>
                  <a:cubicBezTo>
                    <a:pt x="28405" y="1090"/>
                    <a:pt x="28786" y="804"/>
                    <a:pt x="29100" y="446"/>
                  </a:cubicBezTo>
                  <a:cubicBezTo>
                    <a:pt x="29182" y="349"/>
                    <a:pt x="29264" y="249"/>
                    <a:pt x="29331" y="142"/>
                  </a:cubicBezTo>
                  <a:cubicBezTo>
                    <a:pt x="29336" y="108"/>
                    <a:pt x="29360" y="84"/>
                    <a:pt x="29390" y="75"/>
                  </a:cubicBezTo>
                  <a:cubicBezTo>
                    <a:pt x="29395" y="35"/>
                    <a:pt x="29429" y="4"/>
                    <a:pt x="29469" y="4"/>
                  </a:cubicBezTo>
                  <a:cubicBezTo>
                    <a:pt x="29576" y="1"/>
                    <a:pt x="29558" y="133"/>
                    <a:pt x="29487" y="307"/>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10" name="Google Shape;710;p30"/>
          <p:cNvGrpSpPr/>
          <p:nvPr/>
        </p:nvGrpSpPr>
        <p:grpSpPr>
          <a:xfrm rot="3071616">
            <a:off x="148327" y="3947511"/>
            <a:ext cx="2465036" cy="3940987"/>
            <a:chOff x="1981450" y="3730350"/>
            <a:chExt cx="1089535" cy="1741899"/>
          </a:xfrm>
        </p:grpSpPr>
        <p:sp>
          <p:nvSpPr>
            <p:cNvPr id="711" name="Google Shape;711;p30"/>
            <p:cNvSpPr/>
            <p:nvPr/>
          </p:nvSpPr>
          <p:spPr>
            <a:xfrm>
              <a:off x="1981450" y="3730350"/>
              <a:ext cx="1089535" cy="1728956"/>
            </a:xfrm>
            <a:custGeom>
              <a:avLst/>
              <a:gdLst/>
              <a:ahLst/>
              <a:cxnLst/>
              <a:rect l="l" t="t" r="r" b="b"/>
              <a:pathLst>
                <a:path w="17341" h="27518" extrusionOk="0">
                  <a:moveTo>
                    <a:pt x="5636" y="27342"/>
                  </a:moveTo>
                  <a:cubicBezTo>
                    <a:pt x="3976" y="27099"/>
                    <a:pt x="1077" y="27517"/>
                    <a:pt x="486" y="25489"/>
                  </a:cubicBezTo>
                  <a:cubicBezTo>
                    <a:pt x="123" y="24396"/>
                    <a:pt x="0" y="23244"/>
                    <a:pt x="128" y="22100"/>
                  </a:cubicBezTo>
                  <a:cubicBezTo>
                    <a:pt x="19" y="22037"/>
                    <a:pt x="58" y="21894"/>
                    <a:pt x="58" y="21791"/>
                  </a:cubicBezTo>
                  <a:cubicBezTo>
                    <a:pt x="85" y="21368"/>
                    <a:pt x="136" y="20947"/>
                    <a:pt x="173" y="20526"/>
                  </a:cubicBezTo>
                  <a:cubicBezTo>
                    <a:pt x="268" y="19449"/>
                    <a:pt x="403" y="18336"/>
                    <a:pt x="899" y="17363"/>
                  </a:cubicBezTo>
                  <a:cubicBezTo>
                    <a:pt x="1182" y="16720"/>
                    <a:pt x="1716" y="16332"/>
                    <a:pt x="2265" y="15958"/>
                  </a:cubicBezTo>
                  <a:cubicBezTo>
                    <a:pt x="2651" y="15695"/>
                    <a:pt x="3047" y="15438"/>
                    <a:pt x="3369" y="15103"/>
                  </a:cubicBezTo>
                  <a:cubicBezTo>
                    <a:pt x="4394" y="13921"/>
                    <a:pt x="4085" y="12144"/>
                    <a:pt x="5025" y="10919"/>
                  </a:cubicBezTo>
                  <a:cubicBezTo>
                    <a:pt x="6109" y="9558"/>
                    <a:pt x="8474" y="9909"/>
                    <a:pt x="9099" y="8054"/>
                  </a:cubicBezTo>
                  <a:cubicBezTo>
                    <a:pt x="9424" y="7016"/>
                    <a:pt x="9496" y="5895"/>
                    <a:pt x="10032" y="4929"/>
                  </a:cubicBezTo>
                  <a:cubicBezTo>
                    <a:pt x="11359" y="2821"/>
                    <a:pt x="13664" y="1577"/>
                    <a:pt x="15761" y="350"/>
                  </a:cubicBezTo>
                  <a:cubicBezTo>
                    <a:pt x="16125" y="123"/>
                    <a:pt x="16368" y="18"/>
                    <a:pt x="16525" y="0"/>
                  </a:cubicBezTo>
                  <a:cubicBezTo>
                    <a:pt x="16525" y="3"/>
                    <a:pt x="16525" y="6"/>
                    <a:pt x="16523" y="8"/>
                  </a:cubicBezTo>
                  <a:cubicBezTo>
                    <a:pt x="16490" y="278"/>
                    <a:pt x="16466" y="547"/>
                    <a:pt x="16452" y="818"/>
                  </a:cubicBezTo>
                  <a:cubicBezTo>
                    <a:pt x="16446" y="913"/>
                    <a:pt x="16441" y="1007"/>
                    <a:pt x="16437" y="1103"/>
                  </a:cubicBezTo>
                  <a:cubicBezTo>
                    <a:pt x="16433" y="1185"/>
                    <a:pt x="16433" y="1265"/>
                    <a:pt x="16431" y="1349"/>
                  </a:cubicBezTo>
                  <a:cubicBezTo>
                    <a:pt x="16427" y="1520"/>
                    <a:pt x="16427" y="1688"/>
                    <a:pt x="16427" y="1859"/>
                  </a:cubicBezTo>
                  <a:cubicBezTo>
                    <a:pt x="16427" y="2178"/>
                    <a:pt x="16447" y="2498"/>
                    <a:pt x="16470" y="2817"/>
                  </a:cubicBezTo>
                  <a:lnTo>
                    <a:pt x="16488" y="3011"/>
                  </a:lnTo>
                  <a:cubicBezTo>
                    <a:pt x="16470" y="3525"/>
                    <a:pt x="16496" y="4040"/>
                    <a:pt x="16584" y="4551"/>
                  </a:cubicBezTo>
                  <a:cubicBezTo>
                    <a:pt x="16830" y="6175"/>
                    <a:pt x="17340" y="8142"/>
                    <a:pt x="16318" y="9594"/>
                  </a:cubicBezTo>
                  <a:cubicBezTo>
                    <a:pt x="15848" y="10179"/>
                    <a:pt x="15317" y="10810"/>
                    <a:pt x="15412" y="11615"/>
                  </a:cubicBezTo>
                  <a:cubicBezTo>
                    <a:pt x="15487" y="12604"/>
                    <a:pt x="15921" y="13529"/>
                    <a:pt x="15983" y="14524"/>
                  </a:cubicBezTo>
                  <a:cubicBezTo>
                    <a:pt x="16193" y="16577"/>
                    <a:pt x="14542" y="17684"/>
                    <a:pt x="13247" y="18946"/>
                  </a:cubicBezTo>
                  <a:cubicBezTo>
                    <a:pt x="12366" y="19844"/>
                    <a:pt x="12402" y="20773"/>
                    <a:pt x="12580" y="21938"/>
                  </a:cubicBezTo>
                  <a:cubicBezTo>
                    <a:pt x="12809" y="23082"/>
                    <a:pt x="12715" y="24408"/>
                    <a:pt x="12124" y="25394"/>
                  </a:cubicBezTo>
                  <a:cubicBezTo>
                    <a:pt x="11779" y="25970"/>
                    <a:pt x="11262" y="26432"/>
                    <a:pt x="10538" y="26675"/>
                  </a:cubicBezTo>
                  <a:cubicBezTo>
                    <a:pt x="9273" y="27168"/>
                    <a:pt x="7906" y="27371"/>
                    <a:pt x="6547" y="27371"/>
                  </a:cubicBezTo>
                  <a:cubicBezTo>
                    <a:pt x="6246" y="27372"/>
                    <a:pt x="5941" y="27362"/>
                    <a:pt x="5636" y="2734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2" name="Google Shape;712;p30"/>
            <p:cNvSpPr/>
            <p:nvPr/>
          </p:nvSpPr>
          <p:spPr>
            <a:xfrm>
              <a:off x="2137080" y="3744675"/>
              <a:ext cx="891306" cy="1727574"/>
            </a:xfrm>
            <a:custGeom>
              <a:avLst/>
              <a:gdLst/>
              <a:ahLst/>
              <a:cxnLst/>
              <a:rect l="l" t="t" r="r" b="b"/>
              <a:pathLst>
                <a:path w="14186" h="27496" extrusionOk="0">
                  <a:moveTo>
                    <a:pt x="12826" y="10575"/>
                  </a:moveTo>
                  <a:cubicBezTo>
                    <a:pt x="12840" y="10575"/>
                    <a:pt x="12856" y="10579"/>
                    <a:pt x="12868" y="10588"/>
                  </a:cubicBezTo>
                  <a:cubicBezTo>
                    <a:pt x="12855" y="10581"/>
                    <a:pt x="12840" y="10576"/>
                    <a:pt x="12826" y="10575"/>
                  </a:cubicBezTo>
                  <a:close/>
                  <a:moveTo>
                    <a:pt x="13813" y="1"/>
                  </a:moveTo>
                  <a:cubicBezTo>
                    <a:pt x="13673" y="1"/>
                    <a:pt x="13533" y="455"/>
                    <a:pt x="13399" y="639"/>
                  </a:cubicBezTo>
                  <a:cubicBezTo>
                    <a:pt x="12551" y="2166"/>
                    <a:pt x="11854" y="3763"/>
                    <a:pt x="11152" y="5361"/>
                  </a:cubicBezTo>
                  <a:cubicBezTo>
                    <a:pt x="11112" y="4853"/>
                    <a:pt x="10717" y="3638"/>
                    <a:pt x="10692" y="3530"/>
                  </a:cubicBezTo>
                  <a:cubicBezTo>
                    <a:pt x="10563" y="3083"/>
                    <a:pt x="10472" y="2623"/>
                    <a:pt x="10455" y="2156"/>
                  </a:cubicBezTo>
                  <a:cubicBezTo>
                    <a:pt x="10448" y="2066"/>
                    <a:pt x="10485" y="1910"/>
                    <a:pt x="10355" y="1910"/>
                  </a:cubicBezTo>
                  <a:cubicBezTo>
                    <a:pt x="10352" y="1910"/>
                    <a:pt x="10349" y="1910"/>
                    <a:pt x="10346" y="1910"/>
                  </a:cubicBezTo>
                  <a:cubicBezTo>
                    <a:pt x="9978" y="2547"/>
                    <a:pt x="10963" y="4643"/>
                    <a:pt x="10977" y="5504"/>
                  </a:cubicBezTo>
                  <a:cubicBezTo>
                    <a:pt x="11009" y="5536"/>
                    <a:pt x="11037" y="5559"/>
                    <a:pt x="11062" y="5570"/>
                  </a:cubicBezTo>
                  <a:cubicBezTo>
                    <a:pt x="10817" y="6127"/>
                    <a:pt x="10569" y="6685"/>
                    <a:pt x="10316" y="7238"/>
                  </a:cubicBezTo>
                  <a:cubicBezTo>
                    <a:pt x="10181" y="7380"/>
                    <a:pt x="10099" y="7511"/>
                    <a:pt x="10153" y="7589"/>
                  </a:cubicBezTo>
                  <a:cubicBezTo>
                    <a:pt x="9856" y="8183"/>
                    <a:pt x="9541" y="8769"/>
                    <a:pt x="9222" y="9353"/>
                  </a:cubicBezTo>
                  <a:cubicBezTo>
                    <a:pt x="9212" y="9218"/>
                    <a:pt x="9194" y="9084"/>
                    <a:pt x="9203" y="9015"/>
                  </a:cubicBezTo>
                  <a:cubicBezTo>
                    <a:pt x="9161" y="8503"/>
                    <a:pt x="9038" y="7999"/>
                    <a:pt x="8905" y="7504"/>
                  </a:cubicBezTo>
                  <a:cubicBezTo>
                    <a:pt x="8798" y="7183"/>
                    <a:pt x="8694" y="6864"/>
                    <a:pt x="8605" y="6539"/>
                  </a:cubicBezTo>
                  <a:cubicBezTo>
                    <a:pt x="8823" y="6213"/>
                    <a:pt x="9016" y="5008"/>
                    <a:pt x="9025" y="4801"/>
                  </a:cubicBezTo>
                  <a:cubicBezTo>
                    <a:pt x="9026" y="4604"/>
                    <a:pt x="9109" y="3198"/>
                    <a:pt x="8914" y="3198"/>
                  </a:cubicBezTo>
                  <a:cubicBezTo>
                    <a:pt x="8911" y="3198"/>
                    <a:pt x="8909" y="3198"/>
                    <a:pt x="8907" y="3198"/>
                  </a:cubicBezTo>
                  <a:cubicBezTo>
                    <a:pt x="8763" y="3208"/>
                    <a:pt x="8823" y="3382"/>
                    <a:pt x="8821" y="3479"/>
                  </a:cubicBezTo>
                  <a:cubicBezTo>
                    <a:pt x="8841" y="3881"/>
                    <a:pt x="8859" y="4285"/>
                    <a:pt x="8841" y="4689"/>
                  </a:cubicBezTo>
                  <a:cubicBezTo>
                    <a:pt x="8808" y="5220"/>
                    <a:pt x="8690" y="5723"/>
                    <a:pt x="8522" y="6230"/>
                  </a:cubicBezTo>
                  <a:cubicBezTo>
                    <a:pt x="8353" y="5557"/>
                    <a:pt x="8241" y="4873"/>
                    <a:pt x="8234" y="4174"/>
                  </a:cubicBezTo>
                  <a:cubicBezTo>
                    <a:pt x="8234" y="4112"/>
                    <a:pt x="8186" y="4081"/>
                    <a:pt x="8138" y="4081"/>
                  </a:cubicBezTo>
                  <a:cubicBezTo>
                    <a:pt x="8090" y="4081"/>
                    <a:pt x="8041" y="4113"/>
                    <a:pt x="8041" y="4174"/>
                  </a:cubicBezTo>
                  <a:cubicBezTo>
                    <a:pt x="8015" y="4995"/>
                    <a:pt x="8205" y="5779"/>
                    <a:pt x="8427" y="6557"/>
                  </a:cubicBezTo>
                  <a:cubicBezTo>
                    <a:pt x="8427" y="6561"/>
                    <a:pt x="8428" y="6564"/>
                    <a:pt x="8429" y="6565"/>
                  </a:cubicBezTo>
                  <a:cubicBezTo>
                    <a:pt x="8717" y="7576"/>
                    <a:pt x="9053" y="8577"/>
                    <a:pt x="9022" y="9639"/>
                  </a:cubicBezTo>
                  <a:cubicBezTo>
                    <a:pt x="9022" y="9656"/>
                    <a:pt x="9026" y="9675"/>
                    <a:pt x="9036" y="9689"/>
                  </a:cubicBezTo>
                  <a:cubicBezTo>
                    <a:pt x="8106" y="11374"/>
                    <a:pt x="7154" y="13048"/>
                    <a:pt x="6479" y="14856"/>
                  </a:cubicBezTo>
                  <a:cubicBezTo>
                    <a:pt x="6374" y="15101"/>
                    <a:pt x="6276" y="15347"/>
                    <a:pt x="6178" y="15594"/>
                  </a:cubicBezTo>
                  <a:cubicBezTo>
                    <a:pt x="6043" y="15413"/>
                    <a:pt x="5911" y="15232"/>
                    <a:pt x="5783" y="15045"/>
                  </a:cubicBezTo>
                  <a:cubicBezTo>
                    <a:pt x="5712" y="14938"/>
                    <a:pt x="5645" y="14832"/>
                    <a:pt x="5579" y="14727"/>
                  </a:cubicBezTo>
                  <a:cubicBezTo>
                    <a:pt x="5624" y="14673"/>
                    <a:pt x="5602" y="14563"/>
                    <a:pt x="5510" y="14563"/>
                  </a:cubicBezTo>
                  <a:cubicBezTo>
                    <a:pt x="5509" y="14563"/>
                    <a:pt x="5509" y="14563"/>
                    <a:pt x="5508" y="14563"/>
                  </a:cubicBezTo>
                  <a:cubicBezTo>
                    <a:pt x="5497" y="14563"/>
                    <a:pt x="5487" y="14562"/>
                    <a:pt x="5475" y="14562"/>
                  </a:cubicBezTo>
                  <a:cubicBezTo>
                    <a:pt x="5422" y="14472"/>
                    <a:pt x="5370" y="14385"/>
                    <a:pt x="5316" y="14297"/>
                  </a:cubicBezTo>
                  <a:cubicBezTo>
                    <a:pt x="5064" y="13905"/>
                    <a:pt x="4847" y="13495"/>
                    <a:pt x="4646" y="13078"/>
                  </a:cubicBezTo>
                  <a:cubicBezTo>
                    <a:pt x="4664" y="13046"/>
                    <a:pt x="4660" y="13003"/>
                    <a:pt x="4615" y="12963"/>
                  </a:cubicBezTo>
                  <a:cubicBezTo>
                    <a:pt x="4682" y="12358"/>
                    <a:pt x="5061" y="9648"/>
                    <a:pt x="4532" y="9382"/>
                  </a:cubicBezTo>
                  <a:lnTo>
                    <a:pt x="4532" y="9382"/>
                  </a:lnTo>
                  <a:cubicBezTo>
                    <a:pt x="4372" y="9461"/>
                    <a:pt x="4543" y="9676"/>
                    <a:pt x="4541" y="9812"/>
                  </a:cubicBezTo>
                  <a:cubicBezTo>
                    <a:pt x="4574" y="9970"/>
                    <a:pt x="4591" y="10131"/>
                    <a:pt x="4602" y="10293"/>
                  </a:cubicBezTo>
                  <a:cubicBezTo>
                    <a:pt x="4674" y="11091"/>
                    <a:pt x="4512" y="11892"/>
                    <a:pt x="4459" y="12681"/>
                  </a:cubicBezTo>
                  <a:cubicBezTo>
                    <a:pt x="4088" y="11866"/>
                    <a:pt x="3763" y="11026"/>
                    <a:pt x="3366" y="10223"/>
                  </a:cubicBezTo>
                  <a:cubicBezTo>
                    <a:pt x="3338" y="10152"/>
                    <a:pt x="3282" y="10123"/>
                    <a:pt x="3232" y="10123"/>
                  </a:cubicBezTo>
                  <a:cubicBezTo>
                    <a:pt x="3153" y="10123"/>
                    <a:pt x="3090" y="10196"/>
                    <a:pt x="3178" y="10293"/>
                  </a:cubicBezTo>
                  <a:cubicBezTo>
                    <a:pt x="3598" y="11041"/>
                    <a:pt x="3851" y="11876"/>
                    <a:pt x="4227" y="12649"/>
                  </a:cubicBezTo>
                  <a:cubicBezTo>
                    <a:pt x="4528" y="13299"/>
                    <a:pt x="4860" y="13933"/>
                    <a:pt x="5234" y="14544"/>
                  </a:cubicBezTo>
                  <a:cubicBezTo>
                    <a:pt x="5008" y="14523"/>
                    <a:pt x="4781" y="14487"/>
                    <a:pt x="4561" y="14447"/>
                  </a:cubicBezTo>
                  <a:cubicBezTo>
                    <a:pt x="3516" y="14254"/>
                    <a:pt x="2606" y="13649"/>
                    <a:pt x="1891" y="12877"/>
                  </a:cubicBezTo>
                  <a:cubicBezTo>
                    <a:pt x="1867" y="12835"/>
                    <a:pt x="1835" y="12819"/>
                    <a:pt x="1805" y="12819"/>
                  </a:cubicBezTo>
                  <a:cubicBezTo>
                    <a:pt x="1726" y="12819"/>
                    <a:pt x="1655" y="12928"/>
                    <a:pt x="1747" y="13005"/>
                  </a:cubicBezTo>
                  <a:cubicBezTo>
                    <a:pt x="2667" y="14044"/>
                    <a:pt x="3973" y="14684"/>
                    <a:pt x="5360" y="14751"/>
                  </a:cubicBezTo>
                  <a:cubicBezTo>
                    <a:pt x="5590" y="15115"/>
                    <a:pt x="5833" y="15467"/>
                    <a:pt x="6092" y="15808"/>
                  </a:cubicBezTo>
                  <a:cubicBezTo>
                    <a:pt x="5277" y="17934"/>
                    <a:pt x="4673" y="20137"/>
                    <a:pt x="3774" y="22234"/>
                  </a:cubicBezTo>
                  <a:cubicBezTo>
                    <a:pt x="3553" y="22736"/>
                    <a:pt x="3314" y="23231"/>
                    <a:pt x="3066" y="23719"/>
                  </a:cubicBezTo>
                  <a:cubicBezTo>
                    <a:pt x="3056" y="23609"/>
                    <a:pt x="3034" y="23492"/>
                    <a:pt x="3044" y="23423"/>
                  </a:cubicBezTo>
                  <a:cubicBezTo>
                    <a:pt x="3014" y="22324"/>
                    <a:pt x="2593" y="21317"/>
                    <a:pt x="2107" y="20350"/>
                  </a:cubicBezTo>
                  <a:cubicBezTo>
                    <a:pt x="2151" y="20342"/>
                    <a:pt x="2189" y="20302"/>
                    <a:pt x="2187" y="20255"/>
                  </a:cubicBezTo>
                  <a:cubicBezTo>
                    <a:pt x="2147" y="20065"/>
                    <a:pt x="2186" y="19868"/>
                    <a:pt x="2181" y="19675"/>
                  </a:cubicBezTo>
                  <a:cubicBezTo>
                    <a:pt x="2200" y="18041"/>
                    <a:pt x="1868" y="16343"/>
                    <a:pt x="1047" y="14915"/>
                  </a:cubicBezTo>
                  <a:cubicBezTo>
                    <a:pt x="1028" y="14881"/>
                    <a:pt x="1000" y="14868"/>
                    <a:pt x="971" y="14868"/>
                  </a:cubicBezTo>
                  <a:cubicBezTo>
                    <a:pt x="905" y="14868"/>
                    <a:pt x="838" y="14940"/>
                    <a:pt x="882" y="15012"/>
                  </a:cubicBezTo>
                  <a:cubicBezTo>
                    <a:pt x="1586" y="16203"/>
                    <a:pt x="1867" y="17596"/>
                    <a:pt x="1984" y="18962"/>
                  </a:cubicBezTo>
                  <a:cubicBezTo>
                    <a:pt x="2009" y="19336"/>
                    <a:pt x="1986" y="19711"/>
                    <a:pt x="1977" y="20085"/>
                  </a:cubicBezTo>
                  <a:lnTo>
                    <a:pt x="1977" y="20099"/>
                  </a:lnTo>
                  <a:cubicBezTo>
                    <a:pt x="1869" y="19890"/>
                    <a:pt x="1757" y="19681"/>
                    <a:pt x="1648" y="19473"/>
                  </a:cubicBezTo>
                  <a:cubicBezTo>
                    <a:pt x="1047" y="18312"/>
                    <a:pt x="597" y="17093"/>
                    <a:pt x="226" y="15844"/>
                  </a:cubicBezTo>
                  <a:cubicBezTo>
                    <a:pt x="214" y="15802"/>
                    <a:pt x="176" y="15774"/>
                    <a:pt x="134" y="15774"/>
                  </a:cubicBezTo>
                  <a:cubicBezTo>
                    <a:pt x="126" y="15774"/>
                    <a:pt x="117" y="15775"/>
                    <a:pt x="108" y="15778"/>
                  </a:cubicBezTo>
                  <a:cubicBezTo>
                    <a:pt x="0" y="15809"/>
                    <a:pt x="46" y="15924"/>
                    <a:pt x="74" y="16002"/>
                  </a:cubicBezTo>
                  <a:cubicBezTo>
                    <a:pt x="383" y="16978"/>
                    <a:pt x="692" y="17957"/>
                    <a:pt x="1148" y="18877"/>
                  </a:cubicBezTo>
                  <a:cubicBezTo>
                    <a:pt x="1543" y="19753"/>
                    <a:pt x="2043" y="20577"/>
                    <a:pt x="2410" y="21465"/>
                  </a:cubicBezTo>
                  <a:cubicBezTo>
                    <a:pt x="2657" y="22086"/>
                    <a:pt x="2815" y="22746"/>
                    <a:pt x="2848" y="23416"/>
                  </a:cubicBezTo>
                  <a:cubicBezTo>
                    <a:pt x="2890" y="23560"/>
                    <a:pt x="2794" y="23902"/>
                    <a:pt x="2929" y="23983"/>
                  </a:cubicBezTo>
                  <a:cubicBezTo>
                    <a:pt x="2600" y="24628"/>
                    <a:pt x="2260" y="25268"/>
                    <a:pt x="1941" y="25918"/>
                  </a:cubicBezTo>
                  <a:cubicBezTo>
                    <a:pt x="1884" y="26031"/>
                    <a:pt x="1831" y="26148"/>
                    <a:pt x="1780" y="26266"/>
                  </a:cubicBezTo>
                  <a:cubicBezTo>
                    <a:pt x="1662" y="26391"/>
                    <a:pt x="1605" y="26496"/>
                    <a:pt x="1665" y="26543"/>
                  </a:cubicBezTo>
                  <a:cubicBezTo>
                    <a:pt x="1557" y="26816"/>
                    <a:pt x="1463" y="27095"/>
                    <a:pt x="1366" y="27370"/>
                  </a:cubicBezTo>
                  <a:cubicBezTo>
                    <a:pt x="1349" y="27420"/>
                    <a:pt x="1384" y="27475"/>
                    <a:pt x="1432" y="27489"/>
                  </a:cubicBezTo>
                  <a:cubicBezTo>
                    <a:pt x="1439" y="27494"/>
                    <a:pt x="1445" y="27496"/>
                    <a:pt x="1452" y="27496"/>
                  </a:cubicBezTo>
                  <a:cubicBezTo>
                    <a:pt x="1576" y="27496"/>
                    <a:pt x="1778" y="26781"/>
                    <a:pt x="1921" y="26406"/>
                  </a:cubicBezTo>
                  <a:cubicBezTo>
                    <a:pt x="2174" y="26172"/>
                    <a:pt x="2447" y="25946"/>
                    <a:pt x="2728" y="25744"/>
                  </a:cubicBezTo>
                  <a:cubicBezTo>
                    <a:pt x="3638" y="25127"/>
                    <a:pt x="4705" y="24808"/>
                    <a:pt x="5753" y="24509"/>
                  </a:cubicBezTo>
                  <a:cubicBezTo>
                    <a:pt x="7312" y="24040"/>
                    <a:pt x="8993" y="23912"/>
                    <a:pt x="10411" y="23048"/>
                  </a:cubicBezTo>
                  <a:cubicBezTo>
                    <a:pt x="10455" y="23021"/>
                    <a:pt x="10471" y="22962"/>
                    <a:pt x="10445" y="22917"/>
                  </a:cubicBezTo>
                  <a:cubicBezTo>
                    <a:pt x="10417" y="22889"/>
                    <a:pt x="10386" y="22878"/>
                    <a:pt x="10354" y="22878"/>
                  </a:cubicBezTo>
                  <a:cubicBezTo>
                    <a:pt x="10233" y="22878"/>
                    <a:pt x="10091" y="23041"/>
                    <a:pt x="9971" y="23070"/>
                  </a:cubicBezTo>
                  <a:cubicBezTo>
                    <a:pt x="8938" y="23615"/>
                    <a:pt x="7775" y="23810"/>
                    <a:pt x="6650" y="24070"/>
                  </a:cubicBezTo>
                  <a:lnTo>
                    <a:pt x="6608" y="24082"/>
                  </a:lnTo>
                  <a:cubicBezTo>
                    <a:pt x="6677" y="23997"/>
                    <a:pt x="6743" y="23915"/>
                    <a:pt x="6796" y="23880"/>
                  </a:cubicBezTo>
                  <a:cubicBezTo>
                    <a:pt x="7205" y="23471"/>
                    <a:pt x="7645" y="23090"/>
                    <a:pt x="8118" y="22755"/>
                  </a:cubicBezTo>
                  <a:cubicBezTo>
                    <a:pt x="8520" y="22486"/>
                    <a:pt x="8950" y="22234"/>
                    <a:pt x="9384" y="22017"/>
                  </a:cubicBezTo>
                  <a:cubicBezTo>
                    <a:pt x="9495" y="21917"/>
                    <a:pt x="10067" y="21805"/>
                    <a:pt x="9999" y="21636"/>
                  </a:cubicBezTo>
                  <a:cubicBezTo>
                    <a:pt x="9982" y="21615"/>
                    <a:pt x="9952" y="21605"/>
                    <a:pt x="9911" y="21605"/>
                  </a:cubicBezTo>
                  <a:cubicBezTo>
                    <a:pt x="9490" y="21605"/>
                    <a:pt x="7920" y="22643"/>
                    <a:pt x="7678" y="22841"/>
                  </a:cubicBezTo>
                  <a:cubicBezTo>
                    <a:pt x="7519" y="22978"/>
                    <a:pt x="6484" y="23807"/>
                    <a:pt x="6276" y="24171"/>
                  </a:cubicBezTo>
                  <a:cubicBezTo>
                    <a:pt x="5189" y="24457"/>
                    <a:pt x="4098" y="24766"/>
                    <a:pt x="3099" y="25291"/>
                  </a:cubicBezTo>
                  <a:cubicBezTo>
                    <a:pt x="3005" y="25338"/>
                    <a:pt x="2526" y="25644"/>
                    <a:pt x="2143" y="25946"/>
                  </a:cubicBezTo>
                  <a:cubicBezTo>
                    <a:pt x="2847" y="24520"/>
                    <a:pt x="3638" y="23133"/>
                    <a:pt x="4223" y="21652"/>
                  </a:cubicBezTo>
                  <a:cubicBezTo>
                    <a:pt x="4380" y="21244"/>
                    <a:pt x="4531" y="20833"/>
                    <a:pt x="4676" y="20421"/>
                  </a:cubicBezTo>
                  <a:cubicBezTo>
                    <a:pt x="4705" y="20414"/>
                    <a:pt x="4730" y="20393"/>
                    <a:pt x="4745" y="20364"/>
                  </a:cubicBezTo>
                  <a:cubicBezTo>
                    <a:pt x="5042" y="20048"/>
                    <a:pt x="5451" y="19858"/>
                    <a:pt x="5858" y="19713"/>
                  </a:cubicBezTo>
                  <a:cubicBezTo>
                    <a:pt x="7269" y="19258"/>
                    <a:pt x="8795" y="19300"/>
                    <a:pt x="10224" y="18923"/>
                  </a:cubicBezTo>
                  <a:cubicBezTo>
                    <a:pt x="10352" y="18849"/>
                    <a:pt x="10882" y="18741"/>
                    <a:pt x="10799" y="18553"/>
                  </a:cubicBezTo>
                  <a:cubicBezTo>
                    <a:pt x="10780" y="18519"/>
                    <a:pt x="10750" y="18506"/>
                    <a:pt x="10718" y="18506"/>
                  </a:cubicBezTo>
                  <a:cubicBezTo>
                    <a:pt x="10688" y="18506"/>
                    <a:pt x="10656" y="18518"/>
                    <a:pt x="10631" y="18535"/>
                  </a:cubicBezTo>
                  <a:cubicBezTo>
                    <a:pt x="9945" y="18905"/>
                    <a:pt x="9147" y="18951"/>
                    <a:pt x="8378" y="19036"/>
                  </a:cubicBezTo>
                  <a:cubicBezTo>
                    <a:pt x="9797" y="17619"/>
                    <a:pt x="10986" y="16663"/>
                    <a:pt x="13113" y="16226"/>
                  </a:cubicBezTo>
                  <a:cubicBezTo>
                    <a:pt x="13226" y="16197"/>
                    <a:pt x="13187" y="16037"/>
                    <a:pt x="13089" y="16037"/>
                  </a:cubicBezTo>
                  <a:cubicBezTo>
                    <a:pt x="13081" y="16037"/>
                    <a:pt x="13072" y="16038"/>
                    <a:pt x="13063" y="16041"/>
                  </a:cubicBezTo>
                  <a:cubicBezTo>
                    <a:pt x="11495" y="16356"/>
                    <a:pt x="10051" y="17131"/>
                    <a:pt x="8910" y="18251"/>
                  </a:cubicBezTo>
                  <a:cubicBezTo>
                    <a:pt x="8823" y="18368"/>
                    <a:pt x="8277" y="18800"/>
                    <a:pt x="8138" y="19064"/>
                  </a:cubicBezTo>
                  <a:cubicBezTo>
                    <a:pt x="8093" y="19070"/>
                    <a:pt x="8046" y="19074"/>
                    <a:pt x="8001" y="19082"/>
                  </a:cubicBezTo>
                  <a:cubicBezTo>
                    <a:pt x="7138" y="19235"/>
                    <a:pt x="6241" y="19330"/>
                    <a:pt x="5429" y="19677"/>
                  </a:cubicBezTo>
                  <a:cubicBezTo>
                    <a:pt x="5337" y="19726"/>
                    <a:pt x="5038" y="19869"/>
                    <a:pt x="4818" y="20028"/>
                  </a:cubicBezTo>
                  <a:cubicBezTo>
                    <a:pt x="5544" y="17959"/>
                    <a:pt x="6200" y="15866"/>
                    <a:pt x="7094" y="13859"/>
                  </a:cubicBezTo>
                  <a:cubicBezTo>
                    <a:pt x="7368" y="13223"/>
                    <a:pt x="7673" y="12603"/>
                    <a:pt x="7994" y="11992"/>
                  </a:cubicBezTo>
                  <a:cubicBezTo>
                    <a:pt x="8133" y="11942"/>
                    <a:pt x="8266" y="11824"/>
                    <a:pt x="8411" y="11784"/>
                  </a:cubicBezTo>
                  <a:cubicBezTo>
                    <a:pt x="8793" y="11619"/>
                    <a:pt x="9203" y="11524"/>
                    <a:pt x="9610" y="11439"/>
                  </a:cubicBezTo>
                  <a:cubicBezTo>
                    <a:pt x="9618" y="11471"/>
                    <a:pt x="9650" y="11496"/>
                    <a:pt x="9713" y="11496"/>
                  </a:cubicBezTo>
                  <a:cubicBezTo>
                    <a:pt x="9723" y="11496"/>
                    <a:pt x="9734" y="11495"/>
                    <a:pt x="9746" y="11494"/>
                  </a:cubicBezTo>
                  <a:cubicBezTo>
                    <a:pt x="10281" y="11791"/>
                    <a:pt x="10820" y="12113"/>
                    <a:pt x="11439" y="12199"/>
                  </a:cubicBezTo>
                  <a:cubicBezTo>
                    <a:pt x="11582" y="12222"/>
                    <a:pt x="11726" y="12234"/>
                    <a:pt x="11871" y="12234"/>
                  </a:cubicBezTo>
                  <a:cubicBezTo>
                    <a:pt x="12226" y="12234"/>
                    <a:pt x="12581" y="12166"/>
                    <a:pt x="12911" y="12034"/>
                  </a:cubicBezTo>
                  <a:cubicBezTo>
                    <a:pt x="12960" y="12014"/>
                    <a:pt x="12983" y="11957"/>
                    <a:pt x="12961" y="11908"/>
                  </a:cubicBezTo>
                  <a:cubicBezTo>
                    <a:pt x="12942" y="11866"/>
                    <a:pt x="12913" y="11852"/>
                    <a:pt x="12880" y="11852"/>
                  </a:cubicBezTo>
                  <a:cubicBezTo>
                    <a:pt x="12834" y="11852"/>
                    <a:pt x="12780" y="11879"/>
                    <a:pt x="12737" y="11896"/>
                  </a:cubicBezTo>
                  <a:cubicBezTo>
                    <a:pt x="12450" y="11991"/>
                    <a:pt x="12161" y="12042"/>
                    <a:pt x="11861" y="12042"/>
                  </a:cubicBezTo>
                  <a:cubicBezTo>
                    <a:pt x="11807" y="12042"/>
                    <a:pt x="11753" y="12040"/>
                    <a:pt x="11699" y="12037"/>
                  </a:cubicBezTo>
                  <a:cubicBezTo>
                    <a:pt x="11058" y="11997"/>
                    <a:pt x="10488" y="11702"/>
                    <a:pt x="9942" y="11380"/>
                  </a:cubicBezTo>
                  <a:cubicBezTo>
                    <a:pt x="10894" y="11229"/>
                    <a:pt x="11889" y="11216"/>
                    <a:pt x="12758" y="10758"/>
                  </a:cubicBezTo>
                  <a:cubicBezTo>
                    <a:pt x="12773" y="10768"/>
                    <a:pt x="12791" y="10775"/>
                    <a:pt x="12813" y="10775"/>
                  </a:cubicBezTo>
                  <a:cubicBezTo>
                    <a:pt x="12814" y="10775"/>
                    <a:pt x="12815" y="10775"/>
                    <a:pt x="12816" y="10775"/>
                  </a:cubicBezTo>
                  <a:cubicBezTo>
                    <a:pt x="12851" y="10775"/>
                    <a:pt x="12881" y="10754"/>
                    <a:pt x="12898" y="10724"/>
                  </a:cubicBezTo>
                  <a:cubicBezTo>
                    <a:pt x="12978" y="10663"/>
                    <a:pt x="13180" y="10617"/>
                    <a:pt x="13119" y="10481"/>
                  </a:cubicBezTo>
                  <a:cubicBezTo>
                    <a:pt x="13095" y="10448"/>
                    <a:pt x="13068" y="10435"/>
                    <a:pt x="13039" y="10435"/>
                  </a:cubicBezTo>
                  <a:cubicBezTo>
                    <a:pt x="12958" y="10435"/>
                    <a:pt x="12866" y="10534"/>
                    <a:pt x="12794" y="10562"/>
                  </a:cubicBezTo>
                  <a:cubicBezTo>
                    <a:pt x="12788" y="10563"/>
                    <a:pt x="12783" y="10566"/>
                    <a:pt x="12777" y="10569"/>
                  </a:cubicBezTo>
                  <a:cubicBezTo>
                    <a:pt x="12766" y="10564"/>
                    <a:pt x="12755" y="10562"/>
                    <a:pt x="12742" y="10562"/>
                  </a:cubicBezTo>
                  <a:cubicBezTo>
                    <a:pt x="12730" y="10562"/>
                    <a:pt x="12717" y="10564"/>
                    <a:pt x="12704" y="10569"/>
                  </a:cubicBezTo>
                  <a:cubicBezTo>
                    <a:pt x="11299" y="11279"/>
                    <a:pt x="9617" y="10970"/>
                    <a:pt x="8198" y="11668"/>
                  </a:cubicBezTo>
                  <a:cubicBezTo>
                    <a:pt x="8187" y="11676"/>
                    <a:pt x="8168" y="11685"/>
                    <a:pt x="8146" y="11695"/>
                  </a:cubicBezTo>
                  <a:cubicBezTo>
                    <a:pt x="8917" y="10247"/>
                    <a:pt x="9758" y="8838"/>
                    <a:pt x="10472" y="7363"/>
                  </a:cubicBezTo>
                  <a:cubicBezTo>
                    <a:pt x="10649" y="7175"/>
                    <a:pt x="10856" y="7008"/>
                    <a:pt x="11058" y="6846"/>
                  </a:cubicBezTo>
                  <a:cubicBezTo>
                    <a:pt x="12127" y="6098"/>
                    <a:pt x="13384" y="5527"/>
                    <a:pt x="14134" y="4415"/>
                  </a:cubicBezTo>
                  <a:cubicBezTo>
                    <a:pt x="14185" y="4336"/>
                    <a:pt x="14119" y="4265"/>
                    <a:pt x="14053" y="4265"/>
                  </a:cubicBezTo>
                  <a:cubicBezTo>
                    <a:pt x="14024" y="4265"/>
                    <a:pt x="13995" y="4279"/>
                    <a:pt x="13976" y="4311"/>
                  </a:cubicBezTo>
                  <a:cubicBezTo>
                    <a:pt x="13786" y="4596"/>
                    <a:pt x="13546" y="4844"/>
                    <a:pt x="13292" y="5070"/>
                  </a:cubicBezTo>
                  <a:cubicBezTo>
                    <a:pt x="12609" y="5701"/>
                    <a:pt x="11753" y="6120"/>
                    <a:pt x="10994" y="6652"/>
                  </a:cubicBezTo>
                  <a:cubicBezTo>
                    <a:pt x="10948" y="6695"/>
                    <a:pt x="10826" y="6788"/>
                    <a:pt x="10685" y="6902"/>
                  </a:cubicBezTo>
                  <a:cubicBezTo>
                    <a:pt x="11516" y="5026"/>
                    <a:pt x="12281" y="3129"/>
                    <a:pt x="13261" y="1319"/>
                  </a:cubicBezTo>
                  <a:cubicBezTo>
                    <a:pt x="13446" y="892"/>
                    <a:pt x="13753" y="500"/>
                    <a:pt x="13901" y="67"/>
                  </a:cubicBezTo>
                  <a:cubicBezTo>
                    <a:pt x="13872" y="20"/>
                    <a:pt x="13842" y="1"/>
                    <a:pt x="138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30"/>
            <p:cNvSpPr/>
            <p:nvPr/>
          </p:nvSpPr>
          <p:spPr>
            <a:xfrm>
              <a:off x="2090586" y="3849916"/>
              <a:ext cx="941445" cy="1406135"/>
            </a:xfrm>
            <a:custGeom>
              <a:avLst/>
              <a:gdLst/>
              <a:ahLst/>
              <a:cxnLst/>
              <a:rect l="l" t="t" r="r" b="b"/>
              <a:pathLst>
                <a:path w="14984" h="22380" extrusionOk="0">
                  <a:moveTo>
                    <a:pt x="6694" y="11153"/>
                  </a:moveTo>
                  <a:cubicBezTo>
                    <a:pt x="6559" y="10888"/>
                    <a:pt x="6570" y="10576"/>
                    <a:pt x="6531" y="10287"/>
                  </a:cubicBezTo>
                  <a:cubicBezTo>
                    <a:pt x="6485" y="9668"/>
                    <a:pt x="6362" y="9051"/>
                    <a:pt x="6379" y="8428"/>
                  </a:cubicBezTo>
                  <a:cubicBezTo>
                    <a:pt x="6378" y="8072"/>
                    <a:pt x="6802" y="7879"/>
                    <a:pt x="7065" y="8129"/>
                  </a:cubicBezTo>
                  <a:cubicBezTo>
                    <a:pt x="7257" y="8310"/>
                    <a:pt x="7328" y="8584"/>
                    <a:pt x="7371" y="8838"/>
                  </a:cubicBezTo>
                  <a:cubicBezTo>
                    <a:pt x="7457" y="9261"/>
                    <a:pt x="7587" y="11889"/>
                    <a:pt x="6694" y="11153"/>
                  </a:cubicBezTo>
                  <a:close/>
                  <a:moveTo>
                    <a:pt x="9021" y="12481"/>
                  </a:moveTo>
                  <a:cubicBezTo>
                    <a:pt x="8593" y="11931"/>
                    <a:pt x="10008" y="11108"/>
                    <a:pt x="10468" y="11041"/>
                  </a:cubicBezTo>
                  <a:cubicBezTo>
                    <a:pt x="10762" y="10979"/>
                    <a:pt x="11151" y="10888"/>
                    <a:pt x="11398" y="11108"/>
                  </a:cubicBezTo>
                  <a:cubicBezTo>
                    <a:pt x="11624" y="11393"/>
                    <a:pt x="11224" y="11565"/>
                    <a:pt x="11005" y="11647"/>
                  </a:cubicBezTo>
                  <a:cubicBezTo>
                    <a:pt x="10685" y="11790"/>
                    <a:pt x="10369" y="11943"/>
                    <a:pt x="10072" y="12133"/>
                  </a:cubicBezTo>
                  <a:cubicBezTo>
                    <a:pt x="9760" y="12300"/>
                    <a:pt x="9395" y="12671"/>
                    <a:pt x="9021" y="12481"/>
                  </a:cubicBezTo>
                  <a:close/>
                  <a:moveTo>
                    <a:pt x="11925" y="1486"/>
                  </a:moveTo>
                  <a:cubicBezTo>
                    <a:pt x="11638" y="1385"/>
                    <a:pt x="11713" y="1013"/>
                    <a:pt x="11733" y="777"/>
                  </a:cubicBezTo>
                  <a:cubicBezTo>
                    <a:pt x="11783" y="567"/>
                    <a:pt x="11724" y="110"/>
                    <a:pt x="12051" y="163"/>
                  </a:cubicBezTo>
                  <a:cubicBezTo>
                    <a:pt x="12242" y="1"/>
                    <a:pt x="12496" y="188"/>
                    <a:pt x="12524" y="405"/>
                  </a:cubicBezTo>
                  <a:cubicBezTo>
                    <a:pt x="12539" y="727"/>
                    <a:pt x="12364" y="1568"/>
                    <a:pt x="11925" y="1486"/>
                  </a:cubicBezTo>
                  <a:close/>
                  <a:moveTo>
                    <a:pt x="10892" y="8837"/>
                  </a:moveTo>
                  <a:cubicBezTo>
                    <a:pt x="10691" y="8599"/>
                    <a:pt x="10977" y="8346"/>
                    <a:pt x="11179" y="8237"/>
                  </a:cubicBezTo>
                  <a:cubicBezTo>
                    <a:pt x="11402" y="7885"/>
                    <a:pt x="12286" y="7569"/>
                    <a:pt x="12145" y="8283"/>
                  </a:cubicBezTo>
                  <a:cubicBezTo>
                    <a:pt x="12019" y="8717"/>
                    <a:pt x="11281" y="9152"/>
                    <a:pt x="10892" y="8837"/>
                  </a:cubicBezTo>
                  <a:close/>
                  <a:moveTo>
                    <a:pt x="1617" y="20881"/>
                  </a:moveTo>
                  <a:cubicBezTo>
                    <a:pt x="1354" y="20782"/>
                    <a:pt x="1363" y="20437"/>
                    <a:pt x="1229" y="20229"/>
                  </a:cubicBezTo>
                  <a:cubicBezTo>
                    <a:pt x="949" y="19632"/>
                    <a:pt x="659" y="19040"/>
                    <a:pt x="400" y="18432"/>
                  </a:cubicBezTo>
                  <a:cubicBezTo>
                    <a:pt x="0" y="17660"/>
                    <a:pt x="470" y="16929"/>
                    <a:pt x="1071" y="17862"/>
                  </a:cubicBezTo>
                  <a:cubicBezTo>
                    <a:pt x="1403" y="18468"/>
                    <a:pt x="1827" y="19048"/>
                    <a:pt x="1980" y="19733"/>
                  </a:cubicBezTo>
                  <a:cubicBezTo>
                    <a:pt x="2056" y="20091"/>
                    <a:pt x="2180" y="20932"/>
                    <a:pt x="1617" y="20881"/>
                  </a:cubicBezTo>
                  <a:close/>
                  <a:moveTo>
                    <a:pt x="5348" y="21876"/>
                  </a:moveTo>
                  <a:cubicBezTo>
                    <a:pt x="4710" y="21258"/>
                    <a:pt x="6777" y="19623"/>
                    <a:pt x="7325" y="19406"/>
                  </a:cubicBezTo>
                  <a:cubicBezTo>
                    <a:pt x="7745" y="19219"/>
                    <a:pt x="8245" y="18955"/>
                    <a:pt x="8711" y="19094"/>
                  </a:cubicBezTo>
                  <a:cubicBezTo>
                    <a:pt x="8886" y="19185"/>
                    <a:pt x="8876" y="19418"/>
                    <a:pt x="8735" y="19537"/>
                  </a:cubicBezTo>
                  <a:cubicBezTo>
                    <a:pt x="8339" y="19819"/>
                    <a:pt x="7927" y="20083"/>
                    <a:pt x="7551" y="20395"/>
                  </a:cubicBezTo>
                  <a:cubicBezTo>
                    <a:pt x="6968" y="20801"/>
                    <a:pt x="6153" y="22379"/>
                    <a:pt x="5348" y="21876"/>
                  </a:cubicBezTo>
                  <a:close/>
                  <a:moveTo>
                    <a:pt x="2924" y="13653"/>
                  </a:moveTo>
                  <a:cubicBezTo>
                    <a:pt x="2732" y="13523"/>
                    <a:pt x="2470" y="13027"/>
                    <a:pt x="2847" y="12977"/>
                  </a:cubicBezTo>
                  <a:cubicBezTo>
                    <a:pt x="2870" y="12805"/>
                    <a:pt x="3090" y="12760"/>
                    <a:pt x="3213" y="12861"/>
                  </a:cubicBezTo>
                  <a:cubicBezTo>
                    <a:pt x="3518" y="13082"/>
                    <a:pt x="3394" y="13894"/>
                    <a:pt x="2924" y="13653"/>
                  </a:cubicBezTo>
                  <a:close/>
                  <a:moveTo>
                    <a:pt x="4214" y="18596"/>
                  </a:moveTo>
                  <a:cubicBezTo>
                    <a:pt x="4126" y="18583"/>
                    <a:pt x="4056" y="18522"/>
                    <a:pt x="4011" y="18447"/>
                  </a:cubicBezTo>
                  <a:cubicBezTo>
                    <a:pt x="3660" y="18317"/>
                    <a:pt x="3695" y="17037"/>
                    <a:pt x="3551" y="16636"/>
                  </a:cubicBezTo>
                  <a:cubicBezTo>
                    <a:pt x="3453" y="16052"/>
                    <a:pt x="3185" y="15470"/>
                    <a:pt x="3277" y="14872"/>
                  </a:cubicBezTo>
                  <a:cubicBezTo>
                    <a:pt x="3320" y="14537"/>
                    <a:pt x="3693" y="14275"/>
                    <a:pt x="3997" y="14485"/>
                  </a:cubicBezTo>
                  <a:cubicBezTo>
                    <a:pt x="4421" y="14806"/>
                    <a:pt x="4542" y="15374"/>
                    <a:pt x="4624" y="15871"/>
                  </a:cubicBezTo>
                  <a:cubicBezTo>
                    <a:pt x="4688" y="16366"/>
                    <a:pt x="4924" y="18591"/>
                    <a:pt x="4214" y="18596"/>
                  </a:cubicBezTo>
                  <a:close/>
                  <a:moveTo>
                    <a:pt x="12841" y="13998"/>
                  </a:moveTo>
                  <a:cubicBezTo>
                    <a:pt x="12554" y="14012"/>
                    <a:pt x="12437" y="13660"/>
                    <a:pt x="12640" y="13473"/>
                  </a:cubicBezTo>
                  <a:cubicBezTo>
                    <a:pt x="12820" y="13276"/>
                    <a:pt x="13606" y="12772"/>
                    <a:pt x="13475" y="13383"/>
                  </a:cubicBezTo>
                  <a:cubicBezTo>
                    <a:pt x="13707" y="13768"/>
                    <a:pt x="13155" y="14002"/>
                    <a:pt x="12841" y="13998"/>
                  </a:cubicBezTo>
                  <a:close/>
                  <a:moveTo>
                    <a:pt x="8418" y="15937"/>
                  </a:moveTo>
                  <a:cubicBezTo>
                    <a:pt x="9487" y="15944"/>
                    <a:pt x="10177" y="14901"/>
                    <a:pt x="10958" y="14304"/>
                  </a:cubicBezTo>
                  <a:cubicBezTo>
                    <a:pt x="11284" y="13971"/>
                    <a:pt x="11819" y="13782"/>
                    <a:pt x="11996" y="13335"/>
                  </a:cubicBezTo>
                  <a:cubicBezTo>
                    <a:pt x="12061" y="12648"/>
                    <a:pt x="11001" y="12724"/>
                    <a:pt x="10573" y="12911"/>
                  </a:cubicBezTo>
                  <a:cubicBezTo>
                    <a:pt x="10143" y="13105"/>
                    <a:pt x="9714" y="13332"/>
                    <a:pt x="9384" y="13673"/>
                  </a:cubicBezTo>
                  <a:cubicBezTo>
                    <a:pt x="9063" y="14047"/>
                    <a:pt x="7410" y="15684"/>
                    <a:pt x="8418" y="15937"/>
                  </a:cubicBezTo>
                  <a:close/>
                  <a:moveTo>
                    <a:pt x="13139" y="2993"/>
                  </a:moveTo>
                  <a:cubicBezTo>
                    <a:pt x="12992" y="2712"/>
                    <a:pt x="13255" y="2452"/>
                    <a:pt x="13376" y="2212"/>
                  </a:cubicBezTo>
                  <a:cubicBezTo>
                    <a:pt x="13494" y="1936"/>
                    <a:pt x="13961" y="1454"/>
                    <a:pt x="14116" y="1955"/>
                  </a:cubicBezTo>
                  <a:cubicBezTo>
                    <a:pt x="14184" y="2321"/>
                    <a:pt x="13551" y="3487"/>
                    <a:pt x="13139" y="2993"/>
                  </a:cubicBezTo>
                  <a:close/>
                  <a:moveTo>
                    <a:pt x="12558" y="7536"/>
                  </a:moveTo>
                  <a:cubicBezTo>
                    <a:pt x="13071" y="7748"/>
                    <a:pt x="13582" y="7274"/>
                    <a:pt x="13881" y="6899"/>
                  </a:cubicBezTo>
                  <a:cubicBezTo>
                    <a:pt x="14150" y="6511"/>
                    <a:pt x="14983" y="5441"/>
                    <a:pt x="14104" y="5293"/>
                  </a:cubicBezTo>
                  <a:cubicBezTo>
                    <a:pt x="13537" y="5363"/>
                    <a:pt x="13214" y="5944"/>
                    <a:pt x="12877" y="6347"/>
                  </a:cubicBezTo>
                  <a:cubicBezTo>
                    <a:pt x="12639" y="6666"/>
                    <a:pt x="12018" y="7195"/>
                    <a:pt x="12558" y="7536"/>
                  </a:cubicBezTo>
                  <a:close/>
                  <a:moveTo>
                    <a:pt x="13566" y="6348"/>
                  </a:moveTo>
                  <a:cubicBezTo>
                    <a:pt x="13560" y="6338"/>
                    <a:pt x="13553" y="6327"/>
                    <a:pt x="13546" y="6318"/>
                  </a:cubicBezTo>
                  <a:cubicBezTo>
                    <a:pt x="13577" y="6281"/>
                    <a:pt x="13608" y="6242"/>
                    <a:pt x="13639" y="6204"/>
                  </a:cubicBezTo>
                  <a:cubicBezTo>
                    <a:pt x="13664" y="6184"/>
                    <a:pt x="13685" y="6165"/>
                    <a:pt x="13708" y="6147"/>
                  </a:cubicBezTo>
                  <a:lnTo>
                    <a:pt x="13671" y="6206"/>
                  </a:lnTo>
                  <a:cubicBezTo>
                    <a:pt x="13636" y="6255"/>
                    <a:pt x="13602" y="6302"/>
                    <a:pt x="13566" y="6348"/>
                  </a:cubicBezTo>
                  <a:close/>
                  <a:moveTo>
                    <a:pt x="7914" y="8233"/>
                  </a:moveTo>
                  <a:cubicBezTo>
                    <a:pt x="8396" y="8345"/>
                    <a:pt x="8446" y="7382"/>
                    <a:pt x="8146" y="7176"/>
                  </a:cubicBezTo>
                  <a:cubicBezTo>
                    <a:pt x="7591" y="6874"/>
                    <a:pt x="7453" y="8085"/>
                    <a:pt x="7914" y="8233"/>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4" name="Google Shape;714;p30"/>
          <p:cNvSpPr txBox="1">
            <a:spLocks noGrp="1"/>
          </p:cNvSpPr>
          <p:nvPr>
            <p:ph type="title" idx="2"/>
          </p:nvPr>
        </p:nvSpPr>
        <p:spPr>
          <a:xfrm>
            <a:off x="4379648" y="1152930"/>
            <a:ext cx="853600" cy="853600"/>
          </a:xfrm>
          <a:prstGeom prst="rect">
            <a:avLst/>
          </a:prstGeom>
        </p:spPr>
        <p:txBody>
          <a:bodyPr spcFirstLastPara="1" wrap="square" lIns="121900" tIns="121900" rIns="121900" bIns="121900" anchor="ctr" anchorCtr="0">
            <a:noAutofit/>
          </a:bodyPr>
          <a:lstStyle/>
          <a:p>
            <a:r>
              <a:rPr lang="en"/>
              <a:t>01</a:t>
            </a:r>
            <a:endParaRPr/>
          </a:p>
        </p:txBody>
      </p:sp>
      <p:sp>
        <p:nvSpPr>
          <p:cNvPr id="716" name="Google Shape;716;p30"/>
          <p:cNvSpPr txBox="1">
            <a:spLocks noGrp="1"/>
          </p:cNvSpPr>
          <p:nvPr>
            <p:ph type="subTitle" idx="1"/>
          </p:nvPr>
        </p:nvSpPr>
        <p:spPr>
          <a:xfrm>
            <a:off x="3389745" y="2838208"/>
            <a:ext cx="3675999" cy="487600"/>
          </a:xfrm>
          <a:prstGeom prst="rect">
            <a:avLst/>
          </a:prstGeom>
        </p:spPr>
        <p:txBody>
          <a:bodyPr spcFirstLastPara="1" wrap="square" lIns="121900" tIns="121900" rIns="121900" bIns="121900" anchor="b" anchorCtr="0">
            <a:noAutofit/>
          </a:bodyPr>
          <a:lstStyle/>
          <a:p>
            <a:pPr algn="just"/>
            <a:r>
              <a:rPr lang="en-US" sz="2800">
                <a:solidFill>
                  <a:schemeClr val="accent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chemeClr val="accent1">
                  <a:lumMod val="10000"/>
                </a:schemeClr>
              </a:solidFill>
              <a:effectLst/>
              <a:latin typeface=".VnTime"/>
              <a:ea typeface="Times New Roman" panose="02020603050405020304" pitchFamily="18" charset="0"/>
              <a:cs typeface="Times New Roman" panose="02020603050405020304" pitchFamily="18" charset="0"/>
            </a:endParaRPr>
          </a:p>
        </p:txBody>
      </p:sp>
      <p:sp>
        <p:nvSpPr>
          <p:cNvPr id="718" name="Google Shape;718;p30"/>
          <p:cNvSpPr txBox="1">
            <a:spLocks noGrp="1"/>
          </p:cNvSpPr>
          <p:nvPr>
            <p:ph type="title" idx="4"/>
          </p:nvPr>
        </p:nvSpPr>
        <p:spPr>
          <a:xfrm>
            <a:off x="9042464" y="1145823"/>
            <a:ext cx="853600" cy="853600"/>
          </a:xfrm>
          <a:prstGeom prst="rect">
            <a:avLst/>
          </a:prstGeom>
        </p:spPr>
        <p:txBody>
          <a:bodyPr spcFirstLastPara="1" wrap="square" lIns="121900" tIns="121900" rIns="121900" bIns="121900" anchor="ctr" anchorCtr="0">
            <a:noAutofit/>
          </a:bodyPr>
          <a:lstStyle/>
          <a:p>
            <a:r>
              <a:rPr lang="en"/>
              <a:t>02</a:t>
            </a:r>
            <a:endParaRPr/>
          </a:p>
        </p:txBody>
      </p:sp>
      <p:sp>
        <p:nvSpPr>
          <p:cNvPr id="719" name="Google Shape;719;p30"/>
          <p:cNvSpPr txBox="1">
            <a:spLocks noGrp="1"/>
          </p:cNvSpPr>
          <p:nvPr>
            <p:ph type="subTitle" idx="5"/>
          </p:nvPr>
        </p:nvSpPr>
        <p:spPr>
          <a:xfrm>
            <a:off x="8267669" y="2567227"/>
            <a:ext cx="3849239" cy="487600"/>
          </a:xfrm>
          <a:prstGeom prst="rect">
            <a:avLst/>
          </a:prstGeom>
        </p:spPr>
        <p:txBody>
          <a:bodyPr spcFirstLastPara="1" wrap="square" lIns="121900" tIns="121900" rIns="121900" bIns="121900" anchor="b" anchorCtr="0">
            <a:noAutofit/>
          </a:bodyPr>
          <a:lstStyle/>
          <a:p>
            <a:pPr algn="just"/>
            <a:r>
              <a:rPr lang="en-US" sz="2800">
                <a:solidFill>
                  <a:schemeClr val="accent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solidFill>
                <a:schemeClr val="accent1">
                  <a:lumMod val="10000"/>
                </a:schemeClr>
              </a:solidFill>
              <a:effectLst/>
              <a:latin typeface=".VnTime"/>
              <a:ea typeface="Times New Roman" panose="02020603050405020304" pitchFamily="18" charset="0"/>
              <a:cs typeface="Times New Roman" panose="02020603050405020304" pitchFamily="18" charset="0"/>
            </a:endParaRPr>
          </a:p>
        </p:txBody>
      </p:sp>
      <p:sp>
        <p:nvSpPr>
          <p:cNvPr id="721" name="Google Shape;721;p30"/>
          <p:cNvSpPr txBox="1">
            <a:spLocks noGrp="1"/>
          </p:cNvSpPr>
          <p:nvPr>
            <p:ph type="title" idx="7"/>
          </p:nvPr>
        </p:nvSpPr>
        <p:spPr>
          <a:xfrm>
            <a:off x="10007664" y="4063624"/>
            <a:ext cx="853600" cy="853600"/>
          </a:xfrm>
          <a:prstGeom prst="rect">
            <a:avLst/>
          </a:prstGeom>
        </p:spPr>
        <p:txBody>
          <a:bodyPr spcFirstLastPara="1" wrap="square" lIns="121900" tIns="121900" rIns="121900" bIns="121900" anchor="ctr" anchorCtr="0">
            <a:noAutofit/>
          </a:bodyPr>
          <a:lstStyle/>
          <a:p>
            <a:r>
              <a:rPr lang="en"/>
              <a:t>03</a:t>
            </a:r>
            <a:endParaRPr/>
          </a:p>
        </p:txBody>
      </p:sp>
      <p:sp>
        <p:nvSpPr>
          <p:cNvPr id="722" name="Google Shape;722;p30"/>
          <p:cNvSpPr txBox="1">
            <a:spLocks noGrp="1"/>
          </p:cNvSpPr>
          <p:nvPr>
            <p:ph type="subTitle" idx="8"/>
          </p:nvPr>
        </p:nvSpPr>
        <p:spPr>
          <a:xfrm>
            <a:off x="8240467" y="5264106"/>
            <a:ext cx="3534393" cy="487600"/>
          </a:xfrm>
          <a:prstGeom prst="rect">
            <a:avLst/>
          </a:prstGeom>
        </p:spPr>
        <p:txBody>
          <a:bodyPr spcFirstLastPara="1" wrap="square" lIns="121900" tIns="121900" rIns="121900" bIns="121900" anchor="b" anchorCtr="0">
            <a:noAutofit/>
          </a:bodyPr>
          <a:lstStyle/>
          <a:p>
            <a:pPr algn="just"/>
            <a:r>
              <a:rPr lang="en-US" sz="2800">
                <a:solidFill>
                  <a:schemeClr val="accent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solidFill>
                <a:schemeClr val="accent1">
                  <a:lumMod val="10000"/>
                </a:schemeClr>
              </a:solidFill>
              <a:effectLst/>
              <a:latin typeface=".VnTime"/>
              <a:ea typeface="Times New Roman" panose="02020603050405020304" pitchFamily="18" charset="0"/>
              <a:cs typeface="Times New Roman" panose="02020603050405020304" pitchFamily="18" charset="0"/>
            </a:endParaRPr>
          </a:p>
        </p:txBody>
      </p:sp>
      <p:grpSp>
        <p:nvGrpSpPr>
          <p:cNvPr id="727" name="Google Shape;727;p30"/>
          <p:cNvGrpSpPr/>
          <p:nvPr/>
        </p:nvGrpSpPr>
        <p:grpSpPr>
          <a:xfrm rot="-2269119">
            <a:off x="127393" y="2202800"/>
            <a:ext cx="1783219" cy="1957753"/>
            <a:chOff x="4758955" y="1331875"/>
            <a:chExt cx="1647687" cy="1809095"/>
          </a:xfrm>
        </p:grpSpPr>
        <p:sp>
          <p:nvSpPr>
            <p:cNvPr id="728" name="Google Shape;728;p30"/>
            <p:cNvSpPr/>
            <p:nvPr/>
          </p:nvSpPr>
          <p:spPr>
            <a:xfrm>
              <a:off x="4758955" y="1331875"/>
              <a:ext cx="1647687" cy="1809095"/>
            </a:xfrm>
            <a:custGeom>
              <a:avLst/>
              <a:gdLst/>
              <a:ahLst/>
              <a:cxnLst/>
              <a:rect l="l" t="t" r="r" b="b"/>
              <a:pathLst>
                <a:path w="46417" h="50964" extrusionOk="0">
                  <a:moveTo>
                    <a:pt x="45349" y="27886"/>
                  </a:moveTo>
                  <a:cubicBezTo>
                    <a:pt x="46417" y="31383"/>
                    <a:pt x="45806" y="32723"/>
                    <a:pt x="42974" y="34813"/>
                  </a:cubicBezTo>
                  <a:cubicBezTo>
                    <a:pt x="41983" y="36829"/>
                    <a:pt x="41159" y="39889"/>
                    <a:pt x="38301" y="39529"/>
                  </a:cubicBezTo>
                  <a:cubicBezTo>
                    <a:pt x="35134" y="39069"/>
                    <a:pt x="35140" y="35089"/>
                    <a:pt x="29940" y="32830"/>
                  </a:cubicBezTo>
                  <a:cubicBezTo>
                    <a:pt x="29044" y="32329"/>
                    <a:pt x="28118" y="31882"/>
                    <a:pt x="27175" y="31481"/>
                  </a:cubicBezTo>
                  <a:cubicBezTo>
                    <a:pt x="27391" y="31932"/>
                    <a:pt x="27542" y="32480"/>
                    <a:pt x="27755" y="32786"/>
                  </a:cubicBezTo>
                  <a:cubicBezTo>
                    <a:pt x="29793" y="37612"/>
                    <a:pt x="32937" y="48944"/>
                    <a:pt x="25390" y="50259"/>
                  </a:cubicBezTo>
                  <a:cubicBezTo>
                    <a:pt x="22864" y="50964"/>
                    <a:pt x="21910" y="48704"/>
                    <a:pt x="20030" y="47824"/>
                  </a:cubicBezTo>
                  <a:cubicBezTo>
                    <a:pt x="18854" y="47549"/>
                    <a:pt x="17356" y="47565"/>
                    <a:pt x="16640" y="46424"/>
                  </a:cubicBezTo>
                  <a:cubicBezTo>
                    <a:pt x="15611" y="43830"/>
                    <a:pt x="16288" y="40785"/>
                    <a:pt x="17109" y="38209"/>
                  </a:cubicBezTo>
                  <a:cubicBezTo>
                    <a:pt x="17835" y="35969"/>
                    <a:pt x="18955" y="33799"/>
                    <a:pt x="19005" y="31399"/>
                  </a:cubicBezTo>
                  <a:cubicBezTo>
                    <a:pt x="18985" y="31314"/>
                    <a:pt x="18968" y="31233"/>
                    <a:pt x="18953" y="31156"/>
                  </a:cubicBezTo>
                  <a:cubicBezTo>
                    <a:pt x="18269" y="31791"/>
                    <a:pt x="16975" y="32447"/>
                    <a:pt x="16669" y="32990"/>
                  </a:cubicBezTo>
                  <a:cubicBezTo>
                    <a:pt x="13756" y="35983"/>
                    <a:pt x="10516" y="41120"/>
                    <a:pt x="6537" y="42489"/>
                  </a:cubicBezTo>
                  <a:cubicBezTo>
                    <a:pt x="3777" y="42842"/>
                    <a:pt x="3567" y="39645"/>
                    <a:pt x="2676" y="37839"/>
                  </a:cubicBezTo>
                  <a:cubicBezTo>
                    <a:pt x="2147" y="37018"/>
                    <a:pt x="1234" y="36558"/>
                    <a:pt x="886" y="35618"/>
                  </a:cubicBezTo>
                  <a:cubicBezTo>
                    <a:pt x="220" y="33611"/>
                    <a:pt x="1149" y="31320"/>
                    <a:pt x="2542" y="29839"/>
                  </a:cubicBezTo>
                  <a:cubicBezTo>
                    <a:pt x="5592" y="26890"/>
                    <a:pt x="9909" y="25448"/>
                    <a:pt x="14177" y="25457"/>
                  </a:cubicBezTo>
                  <a:cubicBezTo>
                    <a:pt x="12619" y="24952"/>
                    <a:pt x="11003" y="24611"/>
                    <a:pt x="9386" y="24422"/>
                  </a:cubicBezTo>
                  <a:cubicBezTo>
                    <a:pt x="6221" y="24360"/>
                    <a:pt x="1825" y="23778"/>
                    <a:pt x="3303" y="19518"/>
                  </a:cubicBezTo>
                  <a:cubicBezTo>
                    <a:pt x="1730" y="18438"/>
                    <a:pt x="0" y="16536"/>
                    <a:pt x="1816" y="14801"/>
                  </a:cubicBezTo>
                  <a:cubicBezTo>
                    <a:pt x="2824" y="13804"/>
                    <a:pt x="4233" y="13487"/>
                    <a:pt x="5422" y="12801"/>
                  </a:cubicBezTo>
                  <a:cubicBezTo>
                    <a:pt x="5863" y="12348"/>
                    <a:pt x="5405" y="11631"/>
                    <a:pt x="5464" y="11071"/>
                  </a:cubicBezTo>
                  <a:cubicBezTo>
                    <a:pt x="5337" y="9269"/>
                    <a:pt x="6992" y="8061"/>
                    <a:pt x="8585" y="7684"/>
                  </a:cubicBezTo>
                  <a:cubicBezTo>
                    <a:pt x="15866" y="5555"/>
                    <a:pt x="19475" y="13610"/>
                    <a:pt x="20818" y="19804"/>
                  </a:cubicBezTo>
                  <a:cubicBezTo>
                    <a:pt x="20845" y="18556"/>
                    <a:pt x="20766" y="17301"/>
                    <a:pt x="20684" y="16050"/>
                  </a:cubicBezTo>
                  <a:cubicBezTo>
                    <a:pt x="20558" y="14019"/>
                    <a:pt x="20782" y="11986"/>
                    <a:pt x="20665" y="9957"/>
                  </a:cubicBezTo>
                  <a:cubicBezTo>
                    <a:pt x="20282" y="7355"/>
                    <a:pt x="18949" y="3049"/>
                    <a:pt x="22797" y="2572"/>
                  </a:cubicBezTo>
                  <a:cubicBezTo>
                    <a:pt x="24008" y="2401"/>
                    <a:pt x="25194" y="2854"/>
                    <a:pt x="26395" y="2917"/>
                  </a:cubicBezTo>
                  <a:cubicBezTo>
                    <a:pt x="28864" y="2704"/>
                    <a:pt x="29682" y="0"/>
                    <a:pt x="32454" y="2395"/>
                  </a:cubicBezTo>
                  <a:cubicBezTo>
                    <a:pt x="33277" y="3207"/>
                    <a:pt x="33817" y="4184"/>
                    <a:pt x="34146" y="5260"/>
                  </a:cubicBezTo>
                  <a:cubicBezTo>
                    <a:pt x="39289" y="9144"/>
                    <a:pt x="34918" y="16816"/>
                    <a:pt x="31638" y="20725"/>
                  </a:cubicBezTo>
                  <a:cubicBezTo>
                    <a:pt x="31487" y="20905"/>
                    <a:pt x="31221" y="21184"/>
                    <a:pt x="30886" y="21509"/>
                  </a:cubicBezTo>
                  <a:cubicBezTo>
                    <a:pt x="32746" y="21309"/>
                    <a:pt x="34650" y="21423"/>
                    <a:pt x="36480" y="21722"/>
                  </a:cubicBezTo>
                  <a:cubicBezTo>
                    <a:pt x="40059" y="22361"/>
                    <a:pt x="44368" y="23989"/>
                    <a:pt x="45349" y="27886"/>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9" name="Google Shape;729;p30"/>
            <p:cNvSpPr/>
            <p:nvPr/>
          </p:nvSpPr>
          <p:spPr>
            <a:xfrm>
              <a:off x="4803043" y="1431977"/>
              <a:ext cx="1579994" cy="1699975"/>
            </a:xfrm>
            <a:custGeom>
              <a:avLst/>
              <a:gdLst/>
              <a:ahLst/>
              <a:cxnLst/>
              <a:rect l="l" t="t" r="r" b="b"/>
              <a:pathLst>
                <a:path w="44510" h="47890" extrusionOk="0">
                  <a:moveTo>
                    <a:pt x="2118" y="36514"/>
                  </a:moveTo>
                  <a:cubicBezTo>
                    <a:pt x="1445" y="36356"/>
                    <a:pt x="2447" y="35142"/>
                    <a:pt x="2617" y="34809"/>
                  </a:cubicBezTo>
                  <a:cubicBezTo>
                    <a:pt x="3894" y="32827"/>
                    <a:pt x="5720" y="31248"/>
                    <a:pt x="7846" y="30241"/>
                  </a:cubicBezTo>
                  <a:cubicBezTo>
                    <a:pt x="8191" y="30072"/>
                    <a:pt x="8463" y="30575"/>
                    <a:pt x="8121" y="30764"/>
                  </a:cubicBezTo>
                  <a:cubicBezTo>
                    <a:pt x="6239" y="31661"/>
                    <a:pt x="4603" y="32991"/>
                    <a:pt x="3414" y="34696"/>
                  </a:cubicBezTo>
                  <a:cubicBezTo>
                    <a:pt x="3126" y="35107"/>
                    <a:pt x="2844" y="35524"/>
                    <a:pt x="2604" y="35967"/>
                  </a:cubicBezTo>
                  <a:cubicBezTo>
                    <a:pt x="2472" y="36175"/>
                    <a:pt x="2445" y="36572"/>
                    <a:pt x="2118" y="36514"/>
                  </a:cubicBezTo>
                  <a:close/>
                  <a:moveTo>
                    <a:pt x="19347" y="40015"/>
                  </a:moveTo>
                  <a:cubicBezTo>
                    <a:pt x="19198" y="39972"/>
                    <a:pt x="19091" y="39801"/>
                    <a:pt x="19143" y="39649"/>
                  </a:cubicBezTo>
                  <a:cubicBezTo>
                    <a:pt x="19354" y="39043"/>
                    <a:pt x="19501" y="38418"/>
                    <a:pt x="19599" y="37782"/>
                  </a:cubicBezTo>
                  <a:cubicBezTo>
                    <a:pt x="19731" y="36949"/>
                    <a:pt x="19863" y="36113"/>
                    <a:pt x="19964" y="35274"/>
                  </a:cubicBezTo>
                  <a:cubicBezTo>
                    <a:pt x="19983" y="35114"/>
                    <a:pt x="20144" y="35002"/>
                    <a:pt x="20300" y="35026"/>
                  </a:cubicBezTo>
                  <a:cubicBezTo>
                    <a:pt x="20464" y="35051"/>
                    <a:pt x="20569" y="35202"/>
                    <a:pt x="20549" y="35361"/>
                  </a:cubicBezTo>
                  <a:cubicBezTo>
                    <a:pt x="20473" y="36008"/>
                    <a:pt x="20374" y="36654"/>
                    <a:pt x="20275" y="37299"/>
                  </a:cubicBezTo>
                  <a:cubicBezTo>
                    <a:pt x="20144" y="38149"/>
                    <a:pt x="20004" y="39002"/>
                    <a:pt x="19711" y="39811"/>
                  </a:cubicBezTo>
                  <a:cubicBezTo>
                    <a:pt x="19658" y="39966"/>
                    <a:pt x="19501" y="40061"/>
                    <a:pt x="19347" y="40015"/>
                  </a:cubicBezTo>
                  <a:close/>
                  <a:moveTo>
                    <a:pt x="21440" y="43546"/>
                  </a:moveTo>
                  <a:cubicBezTo>
                    <a:pt x="21290" y="43503"/>
                    <a:pt x="21186" y="43333"/>
                    <a:pt x="21238" y="43181"/>
                  </a:cubicBezTo>
                  <a:cubicBezTo>
                    <a:pt x="21340" y="42865"/>
                    <a:pt x="21432" y="42548"/>
                    <a:pt x="21514" y="42226"/>
                  </a:cubicBezTo>
                  <a:lnTo>
                    <a:pt x="21514" y="42229"/>
                  </a:lnTo>
                  <a:cubicBezTo>
                    <a:pt x="21512" y="42239"/>
                    <a:pt x="21508" y="42252"/>
                    <a:pt x="21507" y="42265"/>
                  </a:cubicBezTo>
                  <a:cubicBezTo>
                    <a:pt x="22026" y="39917"/>
                    <a:pt x="22037" y="37501"/>
                    <a:pt x="21909" y="35113"/>
                  </a:cubicBezTo>
                  <a:cubicBezTo>
                    <a:pt x="21878" y="34729"/>
                    <a:pt x="22447" y="34661"/>
                    <a:pt x="22497" y="35048"/>
                  </a:cubicBezTo>
                  <a:cubicBezTo>
                    <a:pt x="22629" y="37473"/>
                    <a:pt x="22619" y="39962"/>
                    <a:pt x="22095" y="42344"/>
                  </a:cubicBezTo>
                  <a:cubicBezTo>
                    <a:pt x="22023" y="42682"/>
                    <a:pt x="21915" y="43016"/>
                    <a:pt x="21807" y="43345"/>
                  </a:cubicBezTo>
                  <a:cubicBezTo>
                    <a:pt x="21755" y="43500"/>
                    <a:pt x="21594" y="43594"/>
                    <a:pt x="21440" y="43546"/>
                  </a:cubicBezTo>
                  <a:close/>
                  <a:moveTo>
                    <a:pt x="23273" y="47809"/>
                  </a:moveTo>
                  <a:cubicBezTo>
                    <a:pt x="23108" y="47708"/>
                    <a:pt x="23101" y="47500"/>
                    <a:pt x="23203" y="47350"/>
                  </a:cubicBezTo>
                  <a:cubicBezTo>
                    <a:pt x="23305" y="47153"/>
                    <a:pt x="23388" y="46948"/>
                    <a:pt x="23459" y="46779"/>
                  </a:cubicBezTo>
                  <a:cubicBezTo>
                    <a:pt x="24089" y="44995"/>
                    <a:pt x="24376" y="43102"/>
                    <a:pt x="24475" y="41216"/>
                  </a:cubicBezTo>
                  <a:cubicBezTo>
                    <a:pt x="24585" y="39463"/>
                    <a:pt x="24426" y="37699"/>
                    <a:pt x="23899" y="36020"/>
                  </a:cubicBezTo>
                  <a:cubicBezTo>
                    <a:pt x="23814" y="35648"/>
                    <a:pt x="24369" y="35502"/>
                    <a:pt x="24474" y="35882"/>
                  </a:cubicBezTo>
                  <a:cubicBezTo>
                    <a:pt x="25347" y="38657"/>
                    <a:pt x="25199" y="41638"/>
                    <a:pt x="24688" y="44468"/>
                  </a:cubicBezTo>
                  <a:cubicBezTo>
                    <a:pt x="24447" y="45572"/>
                    <a:pt x="24215" y="46703"/>
                    <a:pt x="23682" y="47710"/>
                  </a:cubicBezTo>
                  <a:cubicBezTo>
                    <a:pt x="23600" y="47850"/>
                    <a:pt x="23406" y="47889"/>
                    <a:pt x="23273" y="47809"/>
                  </a:cubicBezTo>
                  <a:close/>
                  <a:moveTo>
                    <a:pt x="39791" y="24452"/>
                  </a:moveTo>
                  <a:cubicBezTo>
                    <a:pt x="38304" y="23751"/>
                    <a:pt x="36795" y="22992"/>
                    <a:pt x="35166" y="22694"/>
                  </a:cubicBezTo>
                  <a:cubicBezTo>
                    <a:pt x="34785" y="22628"/>
                    <a:pt x="34868" y="22062"/>
                    <a:pt x="35255" y="22111"/>
                  </a:cubicBezTo>
                  <a:cubicBezTo>
                    <a:pt x="36938" y="22407"/>
                    <a:pt x="38494" y="23187"/>
                    <a:pt x="40028" y="23912"/>
                  </a:cubicBezTo>
                  <a:cubicBezTo>
                    <a:pt x="40376" y="24077"/>
                    <a:pt x="40150" y="24602"/>
                    <a:pt x="39791" y="24452"/>
                  </a:cubicBezTo>
                  <a:close/>
                  <a:moveTo>
                    <a:pt x="43749" y="29330"/>
                  </a:moveTo>
                  <a:cubicBezTo>
                    <a:pt x="43885" y="29415"/>
                    <a:pt x="44071" y="29371"/>
                    <a:pt x="44156" y="29233"/>
                  </a:cubicBezTo>
                  <a:cubicBezTo>
                    <a:pt x="44509" y="28686"/>
                    <a:pt x="42074" y="26846"/>
                    <a:pt x="41604" y="26544"/>
                  </a:cubicBezTo>
                  <a:cubicBezTo>
                    <a:pt x="40291" y="25621"/>
                    <a:pt x="38835" y="24933"/>
                    <a:pt x="37376" y="24276"/>
                  </a:cubicBezTo>
                  <a:cubicBezTo>
                    <a:pt x="37018" y="24125"/>
                    <a:pt x="36789" y="24662"/>
                    <a:pt x="37138" y="24818"/>
                  </a:cubicBezTo>
                  <a:cubicBezTo>
                    <a:pt x="39562" y="25917"/>
                    <a:pt x="42127" y="27161"/>
                    <a:pt x="43749" y="29330"/>
                  </a:cubicBezTo>
                  <a:close/>
                  <a:moveTo>
                    <a:pt x="37516" y="29706"/>
                  </a:moveTo>
                  <a:cubicBezTo>
                    <a:pt x="37400" y="29722"/>
                    <a:pt x="37304" y="29645"/>
                    <a:pt x="37217" y="29581"/>
                  </a:cubicBezTo>
                  <a:cubicBezTo>
                    <a:pt x="36714" y="29226"/>
                    <a:pt x="36197" y="28888"/>
                    <a:pt x="35676" y="28556"/>
                  </a:cubicBezTo>
                  <a:cubicBezTo>
                    <a:pt x="34050" y="27487"/>
                    <a:pt x="32282" y="26595"/>
                    <a:pt x="30422" y="26030"/>
                  </a:cubicBezTo>
                  <a:cubicBezTo>
                    <a:pt x="30055" y="25915"/>
                    <a:pt x="30207" y="25361"/>
                    <a:pt x="30584" y="25462"/>
                  </a:cubicBezTo>
                  <a:cubicBezTo>
                    <a:pt x="32460" y="26034"/>
                    <a:pt x="34236" y="26912"/>
                    <a:pt x="35876" y="27983"/>
                  </a:cubicBezTo>
                  <a:cubicBezTo>
                    <a:pt x="36483" y="28370"/>
                    <a:pt x="37089" y="28761"/>
                    <a:pt x="37672" y="29182"/>
                  </a:cubicBezTo>
                  <a:cubicBezTo>
                    <a:pt x="37876" y="29330"/>
                    <a:pt x="37767" y="29687"/>
                    <a:pt x="37516" y="29706"/>
                  </a:cubicBezTo>
                  <a:close/>
                  <a:moveTo>
                    <a:pt x="36323" y="32130"/>
                  </a:moveTo>
                  <a:cubicBezTo>
                    <a:pt x="36595" y="32411"/>
                    <a:pt x="37009" y="32006"/>
                    <a:pt x="36754" y="31726"/>
                  </a:cubicBezTo>
                  <a:cubicBezTo>
                    <a:pt x="35978" y="30879"/>
                    <a:pt x="35121" y="30115"/>
                    <a:pt x="34277" y="29336"/>
                  </a:cubicBezTo>
                  <a:cubicBezTo>
                    <a:pt x="32611" y="27781"/>
                    <a:pt x="30731" y="26478"/>
                    <a:pt x="28750" y="25358"/>
                  </a:cubicBezTo>
                  <a:cubicBezTo>
                    <a:pt x="26787" y="24238"/>
                    <a:pt x="24695" y="23358"/>
                    <a:pt x="22506" y="22793"/>
                  </a:cubicBezTo>
                  <a:cubicBezTo>
                    <a:pt x="22125" y="22558"/>
                    <a:pt x="21794" y="23094"/>
                    <a:pt x="22187" y="23302"/>
                  </a:cubicBezTo>
                  <a:cubicBezTo>
                    <a:pt x="22375" y="23387"/>
                    <a:pt x="22582" y="23435"/>
                    <a:pt x="22779" y="23491"/>
                  </a:cubicBezTo>
                  <a:cubicBezTo>
                    <a:pt x="25489" y="24192"/>
                    <a:pt x="27989" y="25509"/>
                    <a:pt x="30334" y="27012"/>
                  </a:cubicBezTo>
                  <a:cubicBezTo>
                    <a:pt x="32554" y="28443"/>
                    <a:pt x="34487" y="30238"/>
                    <a:pt x="36323" y="32130"/>
                  </a:cubicBezTo>
                  <a:close/>
                  <a:moveTo>
                    <a:pt x="24930" y="28360"/>
                  </a:moveTo>
                  <a:cubicBezTo>
                    <a:pt x="24497" y="27667"/>
                    <a:pt x="24165" y="26911"/>
                    <a:pt x="23670" y="26252"/>
                  </a:cubicBezTo>
                  <a:cubicBezTo>
                    <a:pt x="22923" y="25209"/>
                    <a:pt x="22033" y="24287"/>
                    <a:pt x="21078" y="23439"/>
                  </a:cubicBezTo>
                  <a:cubicBezTo>
                    <a:pt x="20786" y="23193"/>
                    <a:pt x="21150" y="22737"/>
                    <a:pt x="21452" y="22980"/>
                  </a:cubicBezTo>
                  <a:cubicBezTo>
                    <a:pt x="22440" y="23853"/>
                    <a:pt x="23360" y="24806"/>
                    <a:pt x="24129" y="25877"/>
                  </a:cubicBezTo>
                  <a:cubicBezTo>
                    <a:pt x="24632" y="26544"/>
                    <a:pt x="24980" y="27303"/>
                    <a:pt x="25410" y="28015"/>
                  </a:cubicBezTo>
                  <a:cubicBezTo>
                    <a:pt x="25631" y="28330"/>
                    <a:pt x="25160" y="28672"/>
                    <a:pt x="24930" y="28360"/>
                  </a:cubicBezTo>
                  <a:close/>
                  <a:moveTo>
                    <a:pt x="22440" y="19451"/>
                  </a:moveTo>
                  <a:cubicBezTo>
                    <a:pt x="22326" y="19334"/>
                    <a:pt x="22330" y="19148"/>
                    <a:pt x="22443" y="19032"/>
                  </a:cubicBezTo>
                  <a:cubicBezTo>
                    <a:pt x="22993" y="18482"/>
                    <a:pt x="23512" y="17904"/>
                    <a:pt x="24035" y="17326"/>
                  </a:cubicBezTo>
                  <a:cubicBezTo>
                    <a:pt x="24030" y="17335"/>
                    <a:pt x="24023" y="17342"/>
                    <a:pt x="24017" y="17348"/>
                  </a:cubicBezTo>
                  <a:cubicBezTo>
                    <a:pt x="24596" y="16708"/>
                    <a:pt x="25167" y="16054"/>
                    <a:pt x="25617" y="15313"/>
                  </a:cubicBezTo>
                  <a:cubicBezTo>
                    <a:pt x="25843" y="15062"/>
                    <a:pt x="25897" y="14341"/>
                    <a:pt x="26346" y="14498"/>
                  </a:cubicBezTo>
                  <a:cubicBezTo>
                    <a:pt x="27115" y="14777"/>
                    <a:pt x="24805" y="17371"/>
                    <a:pt x="24475" y="17720"/>
                  </a:cubicBezTo>
                  <a:cubicBezTo>
                    <a:pt x="23948" y="18309"/>
                    <a:pt x="23413" y="18896"/>
                    <a:pt x="22857" y="19455"/>
                  </a:cubicBezTo>
                  <a:cubicBezTo>
                    <a:pt x="22744" y="19567"/>
                    <a:pt x="22552" y="19566"/>
                    <a:pt x="22440" y="19451"/>
                  </a:cubicBezTo>
                  <a:close/>
                  <a:moveTo>
                    <a:pt x="23269" y="20045"/>
                  </a:moveTo>
                  <a:cubicBezTo>
                    <a:pt x="23365" y="20170"/>
                    <a:pt x="23560" y="20203"/>
                    <a:pt x="23683" y="20102"/>
                  </a:cubicBezTo>
                  <a:cubicBezTo>
                    <a:pt x="24649" y="19311"/>
                    <a:pt x="25604" y="18503"/>
                    <a:pt x="26524" y="17660"/>
                  </a:cubicBezTo>
                  <a:cubicBezTo>
                    <a:pt x="29200" y="15203"/>
                    <a:pt x="30673" y="13065"/>
                    <a:pt x="31462" y="9468"/>
                  </a:cubicBezTo>
                  <a:cubicBezTo>
                    <a:pt x="31563" y="9092"/>
                    <a:pt x="30999" y="8937"/>
                    <a:pt x="30895" y="9304"/>
                  </a:cubicBezTo>
                  <a:cubicBezTo>
                    <a:pt x="29996" y="13453"/>
                    <a:pt x="28120" y="15532"/>
                    <a:pt x="24991" y="18233"/>
                  </a:cubicBezTo>
                  <a:cubicBezTo>
                    <a:pt x="24447" y="18698"/>
                    <a:pt x="23895" y="19175"/>
                    <a:pt x="23327" y="19632"/>
                  </a:cubicBezTo>
                  <a:cubicBezTo>
                    <a:pt x="23203" y="19731"/>
                    <a:pt x="23171" y="19912"/>
                    <a:pt x="23269" y="20045"/>
                  </a:cubicBezTo>
                  <a:close/>
                  <a:moveTo>
                    <a:pt x="27861" y="6740"/>
                  </a:moveTo>
                  <a:cubicBezTo>
                    <a:pt x="27707" y="6736"/>
                    <a:pt x="27561" y="6600"/>
                    <a:pt x="27571" y="6440"/>
                  </a:cubicBezTo>
                  <a:cubicBezTo>
                    <a:pt x="27615" y="5769"/>
                    <a:pt x="27624" y="5094"/>
                    <a:pt x="27632" y="4420"/>
                  </a:cubicBezTo>
                  <a:cubicBezTo>
                    <a:pt x="27660" y="3074"/>
                    <a:pt x="27615" y="1726"/>
                    <a:pt x="27427" y="399"/>
                  </a:cubicBezTo>
                  <a:cubicBezTo>
                    <a:pt x="27407" y="238"/>
                    <a:pt x="27525" y="90"/>
                    <a:pt x="27686" y="71"/>
                  </a:cubicBezTo>
                  <a:cubicBezTo>
                    <a:pt x="28159" y="48"/>
                    <a:pt x="28013" y="761"/>
                    <a:pt x="28100" y="1072"/>
                  </a:cubicBezTo>
                  <a:cubicBezTo>
                    <a:pt x="28212" y="1982"/>
                    <a:pt x="28229" y="2898"/>
                    <a:pt x="28228" y="3813"/>
                  </a:cubicBezTo>
                  <a:cubicBezTo>
                    <a:pt x="28225" y="4449"/>
                    <a:pt x="28218" y="5083"/>
                    <a:pt x="28196" y="5718"/>
                  </a:cubicBezTo>
                  <a:cubicBezTo>
                    <a:pt x="28136" y="6036"/>
                    <a:pt x="28325" y="6712"/>
                    <a:pt x="27861" y="6740"/>
                  </a:cubicBezTo>
                  <a:close/>
                  <a:moveTo>
                    <a:pt x="25817" y="9134"/>
                  </a:moveTo>
                  <a:cubicBezTo>
                    <a:pt x="25659" y="9111"/>
                    <a:pt x="25542" y="8956"/>
                    <a:pt x="25568" y="8798"/>
                  </a:cubicBezTo>
                  <a:cubicBezTo>
                    <a:pt x="25653" y="8274"/>
                    <a:pt x="25705" y="7745"/>
                    <a:pt x="25749" y="7257"/>
                  </a:cubicBezTo>
                  <a:cubicBezTo>
                    <a:pt x="25856" y="5887"/>
                    <a:pt x="25979" y="4532"/>
                    <a:pt x="25896" y="3162"/>
                  </a:cubicBezTo>
                  <a:cubicBezTo>
                    <a:pt x="25828" y="2335"/>
                    <a:pt x="25718" y="1502"/>
                    <a:pt x="25440" y="718"/>
                  </a:cubicBezTo>
                  <a:cubicBezTo>
                    <a:pt x="25181" y="410"/>
                    <a:pt x="25624" y="1"/>
                    <a:pt x="25897" y="321"/>
                  </a:cubicBezTo>
                  <a:cubicBezTo>
                    <a:pt x="26789" y="2495"/>
                    <a:pt x="26504" y="4975"/>
                    <a:pt x="26341" y="7265"/>
                  </a:cubicBezTo>
                  <a:cubicBezTo>
                    <a:pt x="26295" y="7806"/>
                    <a:pt x="26241" y="8351"/>
                    <a:pt x="26152" y="8885"/>
                  </a:cubicBezTo>
                  <a:cubicBezTo>
                    <a:pt x="26127" y="9046"/>
                    <a:pt x="25972" y="9157"/>
                    <a:pt x="25817" y="9134"/>
                  </a:cubicBezTo>
                  <a:close/>
                  <a:moveTo>
                    <a:pt x="16423" y="20184"/>
                  </a:moveTo>
                  <a:cubicBezTo>
                    <a:pt x="14593" y="18092"/>
                    <a:pt x="12497" y="16103"/>
                    <a:pt x="9834" y="15158"/>
                  </a:cubicBezTo>
                  <a:cubicBezTo>
                    <a:pt x="9485" y="15003"/>
                    <a:pt x="9712" y="14466"/>
                    <a:pt x="10070" y="14617"/>
                  </a:cubicBezTo>
                  <a:cubicBezTo>
                    <a:pt x="11450" y="15136"/>
                    <a:pt x="12737" y="15893"/>
                    <a:pt x="13881" y="16820"/>
                  </a:cubicBezTo>
                  <a:cubicBezTo>
                    <a:pt x="14475" y="17313"/>
                    <a:pt x="15034" y="17846"/>
                    <a:pt x="15570" y="18400"/>
                  </a:cubicBezTo>
                  <a:cubicBezTo>
                    <a:pt x="15339" y="18134"/>
                    <a:pt x="15106" y="17871"/>
                    <a:pt x="14870" y="17609"/>
                  </a:cubicBezTo>
                  <a:cubicBezTo>
                    <a:pt x="13939" y="16580"/>
                    <a:pt x="13030" y="15523"/>
                    <a:pt x="11984" y="14606"/>
                  </a:cubicBezTo>
                  <a:cubicBezTo>
                    <a:pt x="11163" y="13886"/>
                    <a:pt x="10254" y="13283"/>
                    <a:pt x="9317" y="12736"/>
                  </a:cubicBezTo>
                  <a:cubicBezTo>
                    <a:pt x="8027" y="11991"/>
                    <a:pt x="6717" y="11255"/>
                    <a:pt x="5274" y="10877"/>
                  </a:cubicBezTo>
                  <a:cubicBezTo>
                    <a:pt x="5035" y="10812"/>
                    <a:pt x="4640" y="10867"/>
                    <a:pt x="4641" y="10520"/>
                  </a:cubicBezTo>
                  <a:cubicBezTo>
                    <a:pt x="4644" y="10345"/>
                    <a:pt x="4808" y="10211"/>
                    <a:pt x="4981" y="10234"/>
                  </a:cubicBezTo>
                  <a:cubicBezTo>
                    <a:pt x="6818" y="10542"/>
                    <a:pt x="8450" y="11560"/>
                    <a:pt x="10035" y="12480"/>
                  </a:cubicBezTo>
                  <a:cubicBezTo>
                    <a:pt x="12134" y="13680"/>
                    <a:pt x="13758" y="15447"/>
                    <a:pt x="15333" y="17244"/>
                  </a:cubicBezTo>
                  <a:cubicBezTo>
                    <a:pt x="15763" y="17724"/>
                    <a:pt x="16190" y="18207"/>
                    <a:pt x="16603" y="18703"/>
                  </a:cubicBezTo>
                  <a:cubicBezTo>
                    <a:pt x="16761" y="18899"/>
                    <a:pt x="16562" y="19218"/>
                    <a:pt x="16317" y="19168"/>
                  </a:cubicBezTo>
                  <a:lnTo>
                    <a:pt x="16289" y="19162"/>
                  </a:lnTo>
                  <a:cubicBezTo>
                    <a:pt x="16478" y="19366"/>
                    <a:pt x="16665" y="19573"/>
                    <a:pt x="16850" y="19780"/>
                  </a:cubicBezTo>
                  <a:cubicBezTo>
                    <a:pt x="17109" y="20059"/>
                    <a:pt x="16690" y="20463"/>
                    <a:pt x="16423" y="20184"/>
                  </a:cubicBezTo>
                  <a:close/>
                  <a:moveTo>
                    <a:pt x="15338" y="20040"/>
                  </a:moveTo>
                  <a:cubicBezTo>
                    <a:pt x="15470" y="20132"/>
                    <a:pt x="15661" y="20083"/>
                    <a:pt x="15746" y="19951"/>
                  </a:cubicBezTo>
                  <a:cubicBezTo>
                    <a:pt x="15834" y="19812"/>
                    <a:pt x="15789" y="19632"/>
                    <a:pt x="15655" y="19543"/>
                  </a:cubicBezTo>
                  <a:cubicBezTo>
                    <a:pt x="15279" y="19284"/>
                    <a:pt x="14892" y="19041"/>
                    <a:pt x="14499" y="18804"/>
                  </a:cubicBezTo>
                  <a:cubicBezTo>
                    <a:pt x="12722" y="17711"/>
                    <a:pt x="10859" y="16675"/>
                    <a:pt x="8782" y="16308"/>
                  </a:cubicBezTo>
                  <a:cubicBezTo>
                    <a:pt x="7533" y="16077"/>
                    <a:pt x="6252" y="16062"/>
                    <a:pt x="4982" y="16058"/>
                  </a:cubicBezTo>
                  <a:cubicBezTo>
                    <a:pt x="4086" y="16088"/>
                    <a:pt x="3175" y="16067"/>
                    <a:pt x="2298" y="16275"/>
                  </a:cubicBezTo>
                  <a:cubicBezTo>
                    <a:pt x="2075" y="16301"/>
                    <a:pt x="1877" y="16512"/>
                    <a:pt x="1995" y="16738"/>
                  </a:cubicBezTo>
                  <a:cubicBezTo>
                    <a:pt x="2156" y="17030"/>
                    <a:pt x="2476" y="16811"/>
                    <a:pt x="2722" y="16785"/>
                  </a:cubicBezTo>
                  <a:cubicBezTo>
                    <a:pt x="4858" y="16568"/>
                    <a:pt x="7093" y="16554"/>
                    <a:pt x="9199" y="16998"/>
                  </a:cubicBezTo>
                  <a:cubicBezTo>
                    <a:pt x="11442" y="17539"/>
                    <a:pt x="13421" y="18801"/>
                    <a:pt x="15338" y="20040"/>
                  </a:cubicBezTo>
                  <a:close/>
                  <a:moveTo>
                    <a:pt x="12665" y="26993"/>
                  </a:moveTo>
                  <a:cubicBezTo>
                    <a:pt x="12448" y="26645"/>
                    <a:pt x="12914" y="26464"/>
                    <a:pt x="13174" y="26365"/>
                  </a:cubicBezTo>
                  <a:cubicBezTo>
                    <a:pt x="13966" y="26066"/>
                    <a:pt x="14798" y="25893"/>
                    <a:pt x="15631" y="25746"/>
                  </a:cubicBezTo>
                  <a:cubicBezTo>
                    <a:pt x="16232" y="25637"/>
                    <a:pt x="16834" y="25534"/>
                    <a:pt x="17439" y="25444"/>
                  </a:cubicBezTo>
                  <a:cubicBezTo>
                    <a:pt x="17691" y="25409"/>
                    <a:pt x="17859" y="25745"/>
                    <a:pt x="17690" y="25928"/>
                  </a:cubicBezTo>
                  <a:cubicBezTo>
                    <a:pt x="17629" y="26005"/>
                    <a:pt x="17533" y="26028"/>
                    <a:pt x="17442" y="26040"/>
                  </a:cubicBezTo>
                  <a:cubicBezTo>
                    <a:pt x="16343" y="26221"/>
                    <a:pt x="15233" y="26380"/>
                    <a:pt x="14154" y="26668"/>
                  </a:cubicBezTo>
                  <a:cubicBezTo>
                    <a:pt x="13851" y="26756"/>
                    <a:pt x="13548" y="26848"/>
                    <a:pt x="13256" y="26970"/>
                  </a:cubicBezTo>
                  <a:cubicBezTo>
                    <a:pt x="13072" y="27072"/>
                    <a:pt x="12827" y="27221"/>
                    <a:pt x="12665" y="26993"/>
                  </a:cubicBezTo>
                  <a:close/>
                  <a:moveTo>
                    <a:pt x="7912" y="27040"/>
                  </a:moveTo>
                  <a:cubicBezTo>
                    <a:pt x="8077" y="27221"/>
                    <a:pt x="8296" y="27101"/>
                    <a:pt x="8445" y="26971"/>
                  </a:cubicBezTo>
                  <a:cubicBezTo>
                    <a:pt x="8957" y="26668"/>
                    <a:pt x="9499" y="26416"/>
                    <a:pt x="10047" y="26185"/>
                  </a:cubicBezTo>
                  <a:cubicBezTo>
                    <a:pt x="11210" y="25706"/>
                    <a:pt x="12382" y="25328"/>
                    <a:pt x="13591" y="24977"/>
                  </a:cubicBezTo>
                  <a:cubicBezTo>
                    <a:pt x="14908" y="24609"/>
                    <a:pt x="16281" y="24214"/>
                    <a:pt x="17655" y="24484"/>
                  </a:cubicBezTo>
                  <a:cubicBezTo>
                    <a:pt x="18039" y="24549"/>
                    <a:pt x="18140" y="23975"/>
                    <a:pt x="17763" y="23903"/>
                  </a:cubicBezTo>
                  <a:cubicBezTo>
                    <a:pt x="16148" y="23584"/>
                    <a:pt x="14543" y="24093"/>
                    <a:pt x="13001" y="24536"/>
                  </a:cubicBezTo>
                  <a:cubicBezTo>
                    <a:pt x="11536" y="24970"/>
                    <a:pt x="10067" y="25473"/>
                    <a:pt x="8696" y="26159"/>
                  </a:cubicBezTo>
                  <a:cubicBezTo>
                    <a:pt x="8411" y="26343"/>
                    <a:pt x="7580" y="26590"/>
                    <a:pt x="7912" y="27040"/>
                  </a:cubicBezTo>
                  <a:close/>
                  <a:moveTo>
                    <a:pt x="978" y="34385"/>
                  </a:moveTo>
                  <a:cubicBezTo>
                    <a:pt x="1162" y="34450"/>
                    <a:pt x="1379" y="34311"/>
                    <a:pt x="1385" y="34115"/>
                  </a:cubicBezTo>
                  <a:cubicBezTo>
                    <a:pt x="1805" y="33524"/>
                    <a:pt x="2370" y="33057"/>
                    <a:pt x="2923" y="32593"/>
                  </a:cubicBezTo>
                  <a:cubicBezTo>
                    <a:pt x="3960" y="31799"/>
                    <a:pt x="5008" y="31018"/>
                    <a:pt x="6085" y="30278"/>
                  </a:cubicBezTo>
                  <a:cubicBezTo>
                    <a:pt x="6397" y="30052"/>
                    <a:pt x="6059" y="29579"/>
                    <a:pt x="5743" y="29796"/>
                  </a:cubicBezTo>
                  <a:cubicBezTo>
                    <a:pt x="4930" y="30348"/>
                    <a:pt x="4144" y="30935"/>
                    <a:pt x="3358" y="31521"/>
                  </a:cubicBezTo>
                  <a:cubicBezTo>
                    <a:pt x="2958" y="31829"/>
                    <a:pt x="1" y="33971"/>
                    <a:pt x="978" y="34385"/>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0" name="Google Shape;730;p30"/>
            <p:cNvSpPr/>
            <p:nvPr/>
          </p:nvSpPr>
          <p:spPr>
            <a:xfrm>
              <a:off x="4885929" y="1605345"/>
              <a:ext cx="1282489" cy="1199106"/>
            </a:xfrm>
            <a:custGeom>
              <a:avLst/>
              <a:gdLst/>
              <a:ahLst/>
              <a:cxnLst/>
              <a:rect l="l" t="t" r="r" b="b"/>
              <a:pathLst>
                <a:path w="36129" h="33780" extrusionOk="0">
                  <a:moveTo>
                    <a:pt x="35368" y="15342"/>
                  </a:moveTo>
                  <a:cubicBezTo>
                    <a:pt x="36129" y="16807"/>
                    <a:pt x="34540" y="17119"/>
                    <a:pt x="33481" y="17455"/>
                  </a:cubicBezTo>
                  <a:cubicBezTo>
                    <a:pt x="33190" y="17536"/>
                    <a:pt x="32874" y="17638"/>
                    <a:pt x="32625" y="17797"/>
                  </a:cubicBezTo>
                  <a:cubicBezTo>
                    <a:pt x="32601" y="17817"/>
                    <a:pt x="32591" y="17843"/>
                    <a:pt x="32591" y="17872"/>
                  </a:cubicBezTo>
                  <a:cubicBezTo>
                    <a:pt x="32773" y="18742"/>
                    <a:pt x="33660" y="19755"/>
                    <a:pt x="32913" y="20583"/>
                  </a:cubicBezTo>
                  <a:cubicBezTo>
                    <a:pt x="32730" y="20753"/>
                    <a:pt x="32471" y="20790"/>
                    <a:pt x="32236" y="20829"/>
                  </a:cubicBezTo>
                  <a:cubicBezTo>
                    <a:pt x="31751" y="20908"/>
                    <a:pt x="31248" y="20914"/>
                    <a:pt x="30762" y="20917"/>
                  </a:cubicBezTo>
                  <a:cubicBezTo>
                    <a:pt x="30493" y="20936"/>
                    <a:pt x="30168" y="20908"/>
                    <a:pt x="29956" y="21102"/>
                  </a:cubicBezTo>
                  <a:cubicBezTo>
                    <a:pt x="29897" y="21160"/>
                    <a:pt x="29871" y="21235"/>
                    <a:pt x="29848" y="21309"/>
                  </a:cubicBezTo>
                  <a:cubicBezTo>
                    <a:pt x="29780" y="21692"/>
                    <a:pt x="29816" y="22077"/>
                    <a:pt x="29838" y="22461"/>
                  </a:cubicBezTo>
                  <a:cubicBezTo>
                    <a:pt x="29947" y="23603"/>
                    <a:pt x="29445" y="24373"/>
                    <a:pt x="28285" y="23689"/>
                  </a:cubicBezTo>
                  <a:cubicBezTo>
                    <a:pt x="27281" y="23029"/>
                    <a:pt x="26473" y="22119"/>
                    <a:pt x="25530" y="21380"/>
                  </a:cubicBezTo>
                  <a:cubicBezTo>
                    <a:pt x="24117" y="20238"/>
                    <a:pt x="22697" y="19085"/>
                    <a:pt x="21006" y="18407"/>
                  </a:cubicBezTo>
                  <a:cubicBezTo>
                    <a:pt x="18907" y="17628"/>
                    <a:pt x="18862" y="17921"/>
                    <a:pt x="19663" y="19895"/>
                  </a:cubicBezTo>
                  <a:cubicBezTo>
                    <a:pt x="20411" y="21613"/>
                    <a:pt x="21065" y="23368"/>
                    <a:pt x="21595" y="25165"/>
                  </a:cubicBezTo>
                  <a:cubicBezTo>
                    <a:pt x="21982" y="26356"/>
                    <a:pt x="22225" y="27595"/>
                    <a:pt x="22207" y="28850"/>
                  </a:cubicBezTo>
                  <a:cubicBezTo>
                    <a:pt x="22179" y="29657"/>
                    <a:pt x="22160" y="30539"/>
                    <a:pt x="21715" y="31238"/>
                  </a:cubicBezTo>
                  <a:cubicBezTo>
                    <a:pt x="21456" y="31689"/>
                    <a:pt x="20831" y="31806"/>
                    <a:pt x="20386" y="31573"/>
                  </a:cubicBezTo>
                  <a:cubicBezTo>
                    <a:pt x="20192" y="31472"/>
                    <a:pt x="20037" y="31317"/>
                    <a:pt x="19870" y="31183"/>
                  </a:cubicBezTo>
                  <a:cubicBezTo>
                    <a:pt x="19807" y="31123"/>
                    <a:pt x="19731" y="31111"/>
                    <a:pt x="19656" y="31157"/>
                  </a:cubicBezTo>
                  <a:cubicBezTo>
                    <a:pt x="19177" y="31511"/>
                    <a:pt x="18893" y="32085"/>
                    <a:pt x="18463" y="32499"/>
                  </a:cubicBezTo>
                  <a:cubicBezTo>
                    <a:pt x="17931" y="32999"/>
                    <a:pt x="17372" y="33658"/>
                    <a:pt x="16608" y="33757"/>
                  </a:cubicBezTo>
                  <a:cubicBezTo>
                    <a:pt x="16326" y="33780"/>
                    <a:pt x="16037" y="33740"/>
                    <a:pt x="15786" y="33606"/>
                  </a:cubicBezTo>
                  <a:cubicBezTo>
                    <a:pt x="15490" y="33488"/>
                    <a:pt x="15333" y="33129"/>
                    <a:pt x="15020" y="33071"/>
                  </a:cubicBezTo>
                  <a:cubicBezTo>
                    <a:pt x="14440" y="33090"/>
                    <a:pt x="13904" y="33494"/>
                    <a:pt x="13306" y="33337"/>
                  </a:cubicBezTo>
                  <a:cubicBezTo>
                    <a:pt x="12902" y="33225"/>
                    <a:pt x="12485" y="33047"/>
                    <a:pt x="12229" y="32697"/>
                  </a:cubicBezTo>
                  <a:cubicBezTo>
                    <a:pt x="11159" y="31249"/>
                    <a:pt x="12054" y="29201"/>
                    <a:pt x="12466" y="27648"/>
                  </a:cubicBezTo>
                  <a:cubicBezTo>
                    <a:pt x="12885" y="26249"/>
                    <a:pt x="13424" y="24896"/>
                    <a:pt x="13999" y="23558"/>
                  </a:cubicBezTo>
                  <a:cubicBezTo>
                    <a:pt x="14276" y="22907"/>
                    <a:pt x="14555" y="22257"/>
                    <a:pt x="14813" y="21609"/>
                  </a:cubicBezTo>
                  <a:cubicBezTo>
                    <a:pt x="15125" y="20719"/>
                    <a:pt x="15541" y="19827"/>
                    <a:pt x="15478" y="18874"/>
                  </a:cubicBezTo>
                  <a:cubicBezTo>
                    <a:pt x="15378" y="18165"/>
                    <a:pt x="14378" y="17631"/>
                    <a:pt x="13785" y="17356"/>
                  </a:cubicBezTo>
                  <a:cubicBezTo>
                    <a:pt x="11809" y="16529"/>
                    <a:pt x="9554" y="16844"/>
                    <a:pt x="7650" y="17701"/>
                  </a:cubicBezTo>
                  <a:cubicBezTo>
                    <a:pt x="6792" y="18096"/>
                    <a:pt x="5994" y="18611"/>
                    <a:pt x="5297" y="19248"/>
                  </a:cubicBezTo>
                  <a:cubicBezTo>
                    <a:pt x="4358" y="20063"/>
                    <a:pt x="3471" y="21033"/>
                    <a:pt x="2288" y="21486"/>
                  </a:cubicBezTo>
                  <a:cubicBezTo>
                    <a:pt x="1868" y="21623"/>
                    <a:pt x="1382" y="21747"/>
                    <a:pt x="965" y="21532"/>
                  </a:cubicBezTo>
                  <a:cubicBezTo>
                    <a:pt x="332" y="21159"/>
                    <a:pt x="0" y="20559"/>
                    <a:pt x="368" y="19857"/>
                  </a:cubicBezTo>
                  <a:cubicBezTo>
                    <a:pt x="689" y="19085"/>
                    <a:pt x="1235" y="18424"/>
                    <a:pt x="1866" y="17882"/>
                  </a:cubicBezTo>
                  <a:cubicBezTo>
                    <a:pt x="2293" y="17490"/>
                    <a:pt x="3206" y="17117"/>
                    <a:pt x="2795" y="16401"/>
                  </a:cubicBezTo>
                  <a:cubicBezTo>
                    <a:pt x="2603" y="16017"/>
                    <a:pt x="2319" y="15672"/>
                    <a:pt x="2233" y="15241"/>
                  </a:cubicBezTo>
                  <a:cubicBezTo>
                    <a:pt x="2040" y="14573"/>
                    <a:pt x="2237" y="13752"/>
                    <a:pt x="2867" y="13388"/>
                  </a:cubicBezTo>
                  <a:cubicBezTo>
                    <a:pt x="3876" y="12776"/>
                    <a:pt x="5123" y="12965"/>
                    <a:pt x="6181" y="12508"/>
                  </a:cubicBezTo>
                  <a:cubicBezTo>
                    <a:pt x="8028" y="11610"/>
                    <a:pt x="10293" y="11940"/>
                    <a:pt x="12025" y="12957"/>
                  </a:cubicBezTo>
                  <a:cubicBezTo>
                    <a:pt x="12954" y="13494"/>
                    <a:pt x="13767" y="14200"/>
                    <a:pt x="14570" y="14912"/>
                  </a:cubicBezTo>
                  <a:cubicBezTo>
                    <a:pt x="15388" y="15608"/>
                    <a:pt x="16150" y="16370"/>
                    <a:pt x="16879" y="17156"/>
                  </a:cubicBezTo>
                  <a:cubicBezTo>
                    <a:pt x="16804" y="16457"/>
                    <a:pt x="16590" y="15783"/>
                    <a:pt x="16311" y="15140"/>
                  </a:cubicBezTo>
                  <a:cubicBezTo>
                    <a:pt x="16273" y="15028"/>
                    <a:pt x="16164" y="14910"/>
                    <a:pt x="16219" y="14790"/>
                  </a:cubicBezTo>
                  <a:cubicBezTo>
                    <a:pt x="15787" y="13569"/>
                    <a:pt x="15222" y="12400"/>
                    <a:pt x="14475" y="11341"/>
                  </a:cubicBezTo>
                  <a:cubicBezTo>
                    <a:pt x="13437" y="9907"/>
                    <a:pt x="12147" y="8677"/>
                    <a:pt x="11333" y="7097"/>
                  </a:cubicBezTo>
                  <a:cubicBezTo>
                    <a:pt x="10754" y="6053"/>
                    <a:pt x="10602" y="4138"/>
                    <a:pt x="11654" y="3350"/>
                  </a:cubicBezTo>
                  <a:cubicBezTo>
                    <a:pt x="12156" y="3077"/>
                    <a:pt x="12767" y="3027"/>
                    <a:pt x="13327" y="3106"/>
                  </a:cubicBezTo>
                  <a:cubicBezTo>
                    <a:pt x="13572" y="3136"/>
                    <a:pt x="13835" y="3221"/>
                    <a:pt x="14077" y="3178"/>
                  </a:cubicBezTo>
                  <a:cubicBezTo>
                    <a:pt x="14281" y="3125"/>
                    <a:pt x="14455" y="2948"/>
                    <a:pt x="14575" y="2792"/>
                  </a:cubicBezTo>
                  <a:cubicBezTo>
                    <a:pt x="14889" y="2352"/>
                    <a:pt x="15162" y="1884"/>
                    <a:pt x="15467" y="1435"/>
                  </a:cubicBezTo>
                  <a:cubicBezTo>
                    <a:pt x="15931" y="647"/>
                    <a:pt x="16858" y="0"/>
                    <a:pt x="17718" y="642"/>
                  </a:cubicBezTo>
                  <a:cubicBezTo>
                    <a:pt x="18253" y="992"/>
                    <a:pt x="18694" y="1514"/>
                    <a:pt x="19338" y="1664"/>
                  </a:cubicBezTo>
                  <a:cubicBezTo>
                    <a:pt x="19941" y="1858"/>
                    <a:pt x="20575" y="1644"/>
                    <a:pt x="21183" y="1790"/>
                  </a:cubicBezTo>
                  <a:cubicBezTo>
                    <a:pt x="22090" y="2025"/>
                    <a:pt x="22350" y="3087"/>
                    <a:pt x="22418" y="3911"/>
                  </a:cubicBezTo>
                  <a:cubicBezTo>
                    <a:pt x="22507" y="5806"/>
                    <a:pt x="21636" y="7553"/>
                    <a:pt x="20865" y="9232"/>
                  </a:cubicBezTo>
                  <a:cubicBezTo>
                    <a:pt x="19877" y="11339"/>
                    <a:pt x="18926" y="13476"/>
                    <a:pt x="18259" y="15710"/>
                  </a:cubicBezTo>
                  <a:cubicBezTo>
                    <a:pt x="19264" y="15063"/>
                    <a:pt x="20218" y="14328"/>
                    <a:pt x="21334" y="13871"/>
                  </a:cubicBezTo>
                  <a:cubicBezTo>
                    <a:pt x="23740" y="12843"/>
                    <a:pt x="26344" y="12295"/>
                    <a:pt x="28959" y="12223"/>
                  </a:cubicBezTo>
                  <a:cubicBezTo>
                    <a:pt x="31853" y="12100"/>
                    <a:pt x="33935" y="12583"/>
                    <a:pt x="35368" y="15342"/>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1" name="Google Shape;731;p30"/>
            <p:cNvSpPr/>
            <p:nvPr/>
          </p:nvSpPr>
          <p:spPr>
            <a:xfrm>
              <a:off x="5085919" y="1883216"/>
              <a:ext cx="917930" cy="892088"/>
            </a:xfrm>
            <a:custGeom>
              <a:avLst/>
              <a:gdLst/>
              <a:ahLst/>
              <a:cxnLst/>
              <a:rect l="l" t="t" r="r" b="b"/>
              <a:pathLst>
                <a:path w="25859" h="25131" extrusionOk="0">
                  <a:moveTo>
                    <a:pt x="10037" y="9584"/>
                  </a:moveTo>
                  <a:cubicBezTo>
                    <a:pt x="8706" y="8685"/>
                    <a:pt x="7383" y="8218"/>
                    <a:pt x="5780" y="8166"/>
                  </a:cubicBezTo>
                  <a:cubicBezTo>
                    <a:pt x="4046" y="8066"/>
                    <a:pt x="2258" y="8340"/>
                    <a:pt x="696" y="9120"/>
                  </a:cubicBezTo>
                  <a:cubicBezTo>
                    <a:pt x="589" y="9176"/>
                    <a:pt x="485" y="9240"/>
                    <a:pt x="386" y="9312"/>
                  </a:cubicBezTo>
                  <a:cubicBezTo>
                    <a:pt x="218" y="9449"/>
                    <a:pt x="1" y="9194"/>
                    <a:pt x="170" y="9052"/>
                  </a:cubicBezTo>
                  <a:cubicBezTo>
                    <a:pt x="269" y="8976"/>
                    <a:pt x="376" y="8908"/>
                    <a:pt x="481" y="8852"/>
                  </a:cubicBezTo>
                  <a:cubicBezTo>
                    <a:pt x="2105" y="8018"/>
                    <a:pt x="3990" y="7724"/>
                    <a:pt x="5800" y="7829"/>
                  </a:cubicBezTo>
                  <a:cubicBezTo>
                    <a:pt x="6681" y="7882"/>
                    <a:pt x="7570" y="8001"/>
                    <a:pt x="8397" y="8322"/>
                  </a:cubicBezTo>
                  <a:cubicBezTo>
                    <a:pt x="9043" y="8583"/>
                    <a:pt x="9643" y="8944"/>
                    <a:pt x="10234" y="9309"/>
                  </a:cubicBezTo>
                  <a:cubicBezTo>
                    <a:pt x="10409" y="9439"/>
                    <a:pt x="10222" y="9709"/>
                    <a:pt x="10037" y="9584"/>
                  </a:cubicBezTo>
                  <a:close/>
                  <a:moveTo>
                    <a:pt x="25607" y="8286"/>
                  </a:moveTo>
                  <a:cubicBezTo>
                    <a:pt x="24527" y="7869"/>
                    <a:pt x="23308" y="7724"/>
                    <a:pt x="22179" y="8004"/>
                  </a:cubicBezTo>
                  <a:cubicBezTo>
                    <a:pt x="21935" y="8110"/>
                    <a:pt x="21787" y="7757"/>
                    <a:pt x="22053" y="7686"/>
                  </a:cubicBezTo>
                  <a:cubicBezTo>
                    <a:pt x="22780" y="7501"/>
                    <a:pt x="23539" y="7481"/>
                    <a:pt x="24283" y="7587"/>
                  </a:cubicBezTo>
                  <a:cubicBezTo>
                    <a:pt x="24796" y="7663"/>
                    <a:pt x="25256" y="7794"/>
                    <a:pt x="25729" y="7969"/>
                  </a:cubicBezTo>
                  <a:cubicBezTo>
                    <a:pt x="25815" y="8003"/>
                    <a:pt x="25858" y="8103"/>
                    <a:pt x="25827" y="8189"/>
                  </a:cubicBezTo>
                  <a:cubicBezTo>
                    <a:pt x="25792" y="8276"/>
                    <a:pt x="25692" y="8319"/>
                    <a:pt x="25607" y="8286"/>
                  </a:cubicBezTo>
                  <a:close/>
                  <a:moveTo>
                    <a:pt x="23636" y="9417"/>
                  </a:moveTo>
                  <a:cubicBezTo>
                    <a:pt x="23722" y="9447"/>
                    <a:pt x="23818" y="9407"/>
                    <a:pt x="23854" y="9319"/>
                  </a:cubicBezTo>
                  <a:cubicBezTo>
                    <a:pt x="23923" y="9115"/>
                    <a:pt x="23675" y="9074"/>
                    <a:pt x="23534" y="9025"/>
                  </a:cubicBezTo>
                  <a:cubicBezTo>
                    <a:pt x="22570" y="8730"/>
                    <a:pt x="21576" y="8534"/>
                    <a:pt x="20579" y="8404"/>
                  </a:cubicBezTo>
                  <a:cubicBezTo>
                    <a:pt x="19167" y="8247"/>
                    <a:pt x="17734" y="8231"/>
                    <a:pt x="16327" y="8437"/>
                  </a:cubicBezTo>
                  <a:cubicBezTo>
                    <a:pt x="16018" y="8455"/>
                    <a:pt x="13868" y="8990"/>
                    <a:pt x="13211" y="9483"/>
                  </a:cubicBezTo>
                  <a:cubicBezTo>
                    <a:pt x="12904" y="9538"/>
                    <a:pt x="12597" y="9600"/>
                    <a:pt x="12294" y="9664"/>
                  </a:cubicBezTo>
                  <a:cubicBezTo>
                    <a:pt x="12073" y="9702"/>
                    <a:pt x="12136" y="10031"/>
                    <a:pt x="12349" y="9997"/>
                  </a:cubicBezTo>
                  <a:cubicBezTo>
                    <a:pt x="12586" y="9951"/>
                    <a:pt x="12823" y="9900"/>
                    <a:pt x="13060" y="9851"/>
                  </a:cubicBezTo>
                  <a:cubicBezTo>
                    <a:pt x="13063" y="9854"/>
                    <a:pt x="13065" y="9859"/>
                    <a:pt x="13069" y="9861"/>
                  </a:cubicBezTo>
                  <a:cubicBezTo>
                    <a:pt x="13172" y="9952"/>
                    <a:pt x="13387" y="9918"/>
                    <a:pt x="13427" y="9780"/>
                  </a:cubicBezTo>
                  <a:cubicBezTo>
                    <a:pt x="13628" y="9742"/>
                    <a:pt x="13827" y="9708"/>
                    <a:pt x="14031" y="9680"/>
                  </a:cubicBezTo>
                  <a:cubicBezTo>
                    <a:pt x="18949" y="9028"/>
                    <a:pt x="19991" y="9587"/>
                    <a:pt x="23814" y="12544"/>
                  </a:cubicBezTo>
                  <a:cubicBezTo>
                    <a:pt x="23997" y="12674"/>
                    <a:pt x="24183" y="12397"/>
                    <a:pt x="24011" y="12271"/>
                  </a:cubicBezTo>
                  <a:cubicBezTo>
                    <a:pt x="23298" y="11725"/>
                    <a:pt x="22570" y="11196"/>
                    <a:pt x="21839" y="10672"/>
                  </a:cubicBezTo>
                  <a:cubicBezTo>
                    <a:pt x="20832" y="9949"/>
                    <a:pt x="19689" y="9370"/>
                    <a:pt x="18444" y="9209"/>
                  </a:cubicBezTo>
                  <a:cubicBezTo>
                    <a:pt x="17126" y="9041"/>
                    <a:pt x="15793" y="9102"/>
                    <a:pt x="14476" y="9281"/>
                  </a:cubicBezTo>
                  <a:cubicBezTo>
                    <a:pt x="17347" y="8204"/>
                    <a:pt x="20770" y="8537"/>
                    <a:pt x="23636" y="9417"/>
                  </a:cubicBezTo>
                  <a:close/>
                  <a:moveTo>
                    <a:pt x="9330" y="25081"/>
                  </a:moveTo>
                  <a:cubicBezTo>
                    <a:pt x="9143" y="25001"/>
                    <a:pt x="9240" y="24763"/>
                    <a:pt x="9286" y="24622"/>
                  </a:cubicBezTo>
                  <a:cubicBezTo>
                    <a:pt x="9374" y="24356"/>
                    <a:pt x="9469" y="24074"/>
                    <a:pt x="9551" y="23807"/>
                  </a:cubicBezTo>
                  <a:cubicBezTo>
                    <a:pt x="10066" y="22217"/>
                    <a:pt x="10080" y="20526"/>
                    <a:pt x="10041" y="18873"/>
                  </a:cubicBezTo>
                  <a:cubicBezTo>
                    <a:pt x="10037" y="18656"/>
                    <a:pt x="10372" y="18643"/>
                    <a:pt x="10378" y="18864"/>
                  </a:cubicBezTo>
                  <a:cubicBezTo>
                    <a:pt x="10426" y="20625"/>
                    <a:pt x="10388" y="22418"/>
                    <a:pt x="9813" y="24100"/>
                  </a:cubicBezTo>
                  <a:cubicBezTo>
                    <a:pt x="9731" y="24367"/>
                    <a:pt x="9629" y="24629"/>
                    <a:pt x="9557" y="24898"/>
                  </a:cubicBezTo>
                  <a:cubicBezTo>
                    <a:pt x="9578" y="25019"/>
                    <a:pt x="9442" y="25131"/>
                    <a:pt x="9330" y="25081"/>
                  </a:cubicBezTo>
                  <a:close/>
                  <a:moveTo>
                    <a:pt x="12648" y="21127"/>
                  </a:moveTo>
                  <a:cubicBezTo>
                    <a:pt x="12444" y="21103"/>
                    <a:pt x="12508" y="20842"/>
                    <a:pt x="12511" y="20713"/>
                  </a:cubicBezTo>
                  <a:cubicBezTo>
                    <a:pt x="12544" y="19629"/>
                    <a:pt x="12543" y="18533"/>
                    <a:pt x="12479" y="17454"/>
                  </a:cubicBezTo>
                  <a:cubicBezTo>
                    <a:pt x="12346" y="15819"/>
                    <a:pt x="11914" y="14219"/>
                    <a:pt x="11532" y="12633"/>
                  </a:cubicBezTo>
                  <a:cubicBezTo>
                    <a:pt x="11498" y="12419"/>
                    <a:pt x="11825" y="12360"/>
                    <a:pt x="11864" y="12580"/>
                  </a:cubicBezTo>
                  <a:cubicBezTo>
                    <a:pt x="12231" y="14087"/>
                    <a:pt x="12630" y="15592"/>
                    <a:pt x="12786" y="17135"/>
                  </a:cubicBezTo>
                  <a:cubicBezTo>
                    <a:pt x="12872" y="17980"/>
                    <a:pt x="12860" y="18844"/>
                    <a:pt x="12868" y="19699"/>
                  </a:cubicBezTo>
                  <a:cubicBezTo>
                    <a:pt x="12868" y="20125"/>
                    <a:pt x="12858" y="20552"/>
                    <a:pt x="12833" y="20977"/>
                  </a:cubicBezTo>
                  <a:cubicBezTo>
                    <a:pt x="12830" y="21069"/>
                    <a:pt x="12737" y="21136"/>
                    <a:pt x="12648" y="21127"/>
                  </a:cubicBezTo>
                  <a:close/>
                  <a:moveTo>
                    <a:pt x="13949" y="18880"/>
                  </a:moveTo>
                  <a:cubicBezTo>
                    <a:pt x="13855" y="18871"/>
                    <a:pt x="13792" y="18786"/>
                    <a:pt x="13801" y="18694"/>
                  </a:cubicBezTo>
                  <a:cubicBezTo>
                    <a:pt x="13854" y="17886"/>
                    <a:pt x="13788" y="17081"/>
                    <a:pt x="13719" y="16279"/>
                  </a:cubicBezTo>
                  <a:cubicBezTo>
                    <a:pt x="13532" y="14185"/>
                    <a:pt x="12694" y="12178"/>
                    <a:pt x="11531" y="10441"/>
                  </a:cubicBezTo>
                  <a:cubicBezTo>
                    <a:pt x="11395" y="10270"/>
                    <a:pt x="11649" y="10054"/>
                    <a:pt x="11791" y="10225"/>
                  </a:cubicBezTo>
                  <a:cubicBezTo>
                    <a:pt x="13141" y="12202"/>
                    <a:pt x="14012" y="14522"/>
                    <a:pt x="14111" y="16923"/>
                  </a:cubicBezTo>
                  <a:cubicBezTo>
                    <a:pt x="14154" y="17526"/>
                    <a:pt x="14176" y="18129"/>
                    <a:pt x="14136" y="18730"/>
                  </a:cubicBezTo>
                  <a:cubicBezTo>
                    <a:pt x="14128" y="18822"/>
                    <a:pt x="14039" y="18891"/>
                    <a:pt x="13949" y="18880"/>
                  </a:cubicBezTo>
                  <a:close/>
                  <a:moveTo>
                    <a:pt x="12070" y="8407"/>
                  </a:moveTo>
                  <a:cubicBezTo>
                    <a:pt x="11982" y="8408"/>
                    <a:pt x="11894" y="8333"/>
                    <a:pt x="11897" y="8241"/>
                  </a:cubicBezTo>
                  <a:cubicBezTo>
                    <a:pt x="11913" y="7479"/>
                    <a:pt x="11879" y="6716"/>
                    <a:pt x="11843" y="5954"/>
                  </a:cubicBezTo>
                  <a:cubicBezTo>
                    <a:pt x="11807" y="4738"/>
                    <a:pt x="11610" y="3527"/>
                    <a:pt x="11247" y="2368"/>
                  </a:cubicBezTo>
                  <a:cubicBezTo>
                    <a:pt x="11187" y="2158"/>
                    <a:pt x="11505" y="2059"/>
                    <a:pt x="11571" y="2269"/>
                  </a:cubicBezTo>
                  <a:cubicBezTo>
                    <a:pt x="11858" y="3221"/>
                    <a:pt x="12063" y="4187"/>
                    <a:pt x="12134" y="5176"/>
                  </a:cubicBezTo>
                  <a:cubicBezTo>
                    <a:pt x="12196" y="6098"/>
                    <a:pt x="12238" y="7024"/>
                    <a:pt x="12238" y="7946"/>
                  </a:cubicBezTo>
                  <a:cubicBezTo>
                    <a:pt x="12224" y="8106"/>
                    <a:pt x="12298" y="8386"/>
                    <a:pt x="12070" y="8407"/>
                  </a:cubicBezTo>
                  <a:close/>
                  <a:moveTo>
                    <a:pt x="11558" y="9190"/>
                  </a:moveTo>
                  <a:cubicBezTo>
                    <a:pt x="11646" y="9189"/>
                    <a:pt x="11730" y="9110"/>
                    <a:pt x="11723" y="9018"/>
                  </a:cubicBezTo>
                  <a:cubicBezTo>
                    <a:pt x="11644" y="8171"/>
                    <a:pt x="11498" y="7334"/>
                    <a:pt x="11352" y="6496"/>
                  </a:cubicBezTo>
                  <a:cubicBezTo>
                    <a:pt x="10987" y="4302"/>
                    <a:pt x="10247" y="2183"/>
                    <a:pt x="9222" y="212"/>
                  </a:cubicBezTo>
                  <a:cubicBezTo>
                    <a:pt x="9151" y="1"/>
                    <a:pt x="8835" y="103"/>
                    <a:pt x="8898" y="311"/>
                  </a:cubicBezTo>
                  <a:cubicBezTo>
                    <a:pt x="9744" y="1977"/>
                    <a:pt x="10441" y="3714"/>
                    <a:pt x="10820" y="5550"/>
                  </a:cubicBezTo>
                  <a:cubicBezTo>
                    <a:pt x="11056" y="6668"/>
                    <a:pt x="11253" y="7800"/>
                    <a:pt x="11378" y="8937"/>
                  </a:cubicBezTo>
                  <a:cubicBezTo>
                    <a:pt x="11374" y="9053"/>
                    <a:pt x="11414" y="9194"/>
                    <a:pt x="11558" y="9190"/>
                  </a:cubicBezTo>
                  <a:close/>
                  <a:moveTo>
                    <a:pt x="10891" y="9705"/>
                  </a:moveTo>
                  <a:cubicBezTo>
                    <a:pt x="10957" y="9769"/>
                    <a:pt x="11068" y="9762"/>
                    <a:pt x="11130" y="9698"/>
                  </a:cubicBezTo>
                  <a:cubicBezTo>
                    <a:pt x="11194" y="9629"/>
                    <a:pt x="11187" y="9522"/>
                    <a:pt x="11122" y="9457"/>
                  </a:cubicBezTo>
                  <a:cubicBezTo>
                    <a:pt x="10754" y="9098"/>
                    <a:pt x="10349" y="8780"/>
                    <a:pt x="9925" y="8481"/>
                  </a:cubicBezTo>
                  <a:cubicBezTo>
                    <a:pt x="9252" y="7988"/>
                    <a:pt x="8497" y="7614"/>
                    <a:pt x="7714" y="7323"/>
                  </a:cubicBezTo>
                  <a:cubicBezTo>
                    <a:pt x="7006" y="7068"/>
                    <a:pt x="6286" y="6848"/>
                    <a:pt x="5553" y="6681"/>
                  </a:cubicBezTo>
                  <a:cubicBezTo>
                    <a:pt x="5372" y="6668"/>
                    <a:pt x="5063" y="6486"/>
                    <a:pt x="4976" y="6730"/>
                  </a:cubicBezTo>
                  <a:cubicBezTo>
                    <a:pt x="4939" y="7001"/>
                    <a:pt x="5301" y="6943"/>
                    <a:pt x="5474" y="7011"/>
                  </a:cubicBezTo>
                  <a:cubicBezTo>
                    <a:pt x="5882" y="7104"/>
                    <a:pt x="6286" y="7215"/>
                    <a:pt x="6687" y="7335"/>
                  </a:cubicBezTo>
                  <a:cubicBezTo>
                    <a:pt x="6686" y="7335"/>
                    <a:pt x="6683" y="7334"/>
                    <a:pt x="6680" y="7334"/>
                  </a:cubicBezTo>
                  <a:cubicBezTo>
                    <a:pt x="6679" y="7334"/>
                    <a:pt x="6676" y="7331"/>
                    <a:pt x="6674" y="7331"/>
                  </a:cubicBezTo>
                  <a:cubicBezTo>
                    <a:pt x="8244" y="7778"/>
                    <a:pt x="9715" y="8559"/>
                    <a:pt x="10891" y="9705"/>
                  </a:cubicBezTo>
                  <a:close/>
                </a:path>
              </a:pathLst>
            </a:custGeom>
            <a:solidFill>
              <a:srgbClr val="E973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2" name="Google Shape;732;p30"/>
            <p:cNvSpPr/>
            <p:nvPr/>
          </p:nvSpPr>
          <p:spPr>
            <a:xfrm>
              <a:off x="5453101" y="1807998"/>
              <a:ext cx="411203" cy="464449"/>
            </a:xfrm>
            <a:custGeom>
              <a:avLst/>
              <a:gdLst/>
              <a:ahLst/>
              <a:cxnLst/>
              <a:rect l="l" t="t" r="r" b="b"/>
              <a:pathLst>
                <a:path w="11584" h="13084" extrusionOk="0">
                  <a:moveTo>
                    <a:pt x="752" y="12597"/>
                  </a:moveTo>
                  <a:cubicBezTo>
                    <a:pt x="541" y="12784"/>
                    <a:pt x="141" y="12748"/>
                    <a:pt x="54" y="12382"/>
                  </a:cubicBezTo>
                  <a:cubicBezTo>
                    <a:pt x="1" y="11947"/>
                    <a:pt x="123" y="11505"/>
                    <a:pt x="177" y="11073"/>
                  </a:cubicBezTo>
                  <a:cubicBezTo>
                    <a:pt x="410" y="9725"/>
                    <a:pt x="719" y="8386"/>
                    <a:pt x="1054" y="7059"/>
                  </a:cubicBezTo>
                  <a:cubicBezTo>
                    <a:pt x="1499" y="5315"/>
                    <a:pt x="1950" y="3592"/>
                    <a:pt x="2354" y="1844"/>
                  </a:cubicBezTo>
                  <a:cubicBezTo>
                    <a:pt x="2363" y="1805"/>
                    <a:pt x="2374" y="1770"/>
                    <a:pt x="2390" y="1737"/>
                  </a:cubicBezTo>
                  <a:cubicBezTo>
                    <a:pt x="1985" y="1381"/>
                    <a:pt x="1852" y="726"/>
                    <a:pt x="2272" y="311"/>
                  </a:cubicBezTo>
                  <a:cubicBezTo>
                    <a:pt x="2626" y="36"/>
                    <a:pt x="3166" y="0"/>
                    <a:pt x="3569" y="205"/>
                  </a:cubicBezTo>
                  <a:cubicBezTo>
                    <a:pt x="4548" y="715"/>
                    <a:pt x="4045" y="1944"/>
                    <a:pt x="3182" y="2009"/>
                  </a:cubicBezTo>
                  <a:cubicBezTo>
                    <a:pt x="2620" y="4486"/>
                    <a:pt x="1916" y="6916"/>
                    <a:pt x="1369" y="9390"/>
                  </a:cubicBezTo>
                  <a:cubicBezTo>
                    <a:pt x="1299" y="9731"/>
                    <a:pt x="1225" y="10074"/>
                    <a:pt x="1155" y="10418"/>
                  </a:cubicBezTo>
                  <a:cubicBezTo>
                    <a:pt x="1244" y="10216"/>
                    <a:pt x="1333" y="10014"/>
                    <a:pt x="1424" y="9812"/>
                  </a:cubicBezTo>
                  <a:cubicBezTo>
                    <a:pt x="2574" y="7174"/>
                    <a:pt x="3812" y="4474"/>
                    <a:pt x="5674" y="2268"/>
                  </a:cubicBezTo>
                  <a:cubicBezTo>
                    <a:pt x="5712" y="2223"/>
                    <a:pt x="5756" y="2189"/>
                    <a:pt x="5802" y="2164"/>
                  </a:cubicBezTo>
                  <a:cubicBezTo>
                    <a:pt x="5697" y="1838"/>
                    <a:pt x="5763" y="1445"/>
                    <a:pt x="6026" y="1195"/>
                  </a:cubicBezTo>
                  <a:cubicBezTo>
                    <a:pt x="6141" y="1130"/>
                    <a:pt x="6211" y="1017"/>
                    <a:pt x="6313" y="932"/>
                  </a:cubicBezTo>
                  <a:cubicBezTo>
                    <a:pt x="6641" y="642"/>
                    <a:pt x="7232" y="550"/>
                    <a:pt x="7527" y="936"/>
                  </a:cubicBezTo>
                  <a:cubicBezTo>
                    <a:pt x="7807" y="1267"/>
                    <a:pt x="7791" y="1813"/>
                    <a:pt x="7495" y="2128"/>
                  </a:cubicBezTo>
                  <a:cubicBezTo>
                    <a:pt x="7371" y="2539"/>
                    <a:pt x="6927" y="2741"/>
                    <a:pt x="6523" y="2728"/>
                  </a:cubicBezTo>
                  <a:cubicBezTo>
                    <a:pt x="6474" y="2726"/>
                    <a:pt x="6428" y="2720"/>
                    <a:pt x="6384" y="2712"/>
                  </a:cubicBezTo>
                  <a:cubicBezTo>
                    <a:pt x="6367" y="2743"/>
                    <a:pt x="6348" y="2777"/>
                    <a:pt x="6322" y="2808"/>
                  </a:cubicBezTo>
                  <a:cubicBezTo>
                    <a:pt x="4574" y="4896"/>
                    <a:pt x="3419" y="7364"/>
                    <a:pt x="2332" y="9838"/>
                  </a:cubicBezTo>
                  <a:cubicBezTo>
                    <a:pt x="3027" y="8780"/>
                    <a:pt x="3746" y="7728"/>
                    <a:pt x="4611" y="6802"/>
                  </a:cubicBezTo>
                  <a:cubicBezTo>
                    <a:pt x="6118" y="5278"/>
                    <a:pt x="7781" y="3855"/>
                    <a:pt x="9690" y="2863"/>
                  </a:cubicBezTo>
                  <a:cubicBezTo>
                    <a:pt x="9785" y="2815"/>
                    <a:pt x="9874" y="2805"/>
                    <a:pt x="9958" y="2820"/>
                  </a:cubicBezTo>
                  <a:cubicBezTo>
                    <a:pt x="10186" y="2288"/>
                    <a:pt x="10826" y="1953"/>
                    <a:pt x="11305" y="2505"/>
                  </a:cubicBezTo>
                  <a:cubicBezTo>
                    <a:pt x="11496" y="2719"/>
                    <a:pt x="11584" y="3015"/>
                    <a:pt x="11510" y="3297"/>
                  </a:cubicBezTo>
                  <a:cubicBezTo>
                    <a:pt x="11546" y="3618"/>
                    <a:pt x="11344" y="3934"/>
                    <a:pt x="11049" y="4055"/>
                  </a:cubicBezTo>
                  <a:cubicBezTo>
                    <a:pt x="10658" y="4229"/>
                    <a:pt x="10153" y="4059"/>
                    <a:pt x="9978" y="3662"/>
                  </a:cubicBezTo>
                  <a:cubicBezTo>
                    <a:pt x="8667" y="4339"/>
                    <a:pt x="7512" y="5278"/>
                    <a:pt x="6407" y="6248"/>
                  </a:cubicBezTo>
                  <a:cubicBezTo>
                    <a:pt x="5560" y="6992"/>
                    <a:pt x="4775" y="7807"/>
                    <a:pt x="4121" y="8727"/>
                  </a:cubicBezTo>
                  <a:cubicBezTo>
                    <a:pt x="3697" y="9318"/>
                    <a:pt x="3281" y="9916"/>
                    <a:pt x="2886" y="10527"/>
                  </a:cubicBezTo>
                  <a:cubicBezTo>
                    <a:pt x="3458" y="10088"/>
                    <a:pt x="4043" y="9683"/>
                    <a:pt x="4677" y="9304"/>
                  </a:cubicBezTo>
                  <a:cubicBezTo>
                    <a:pt x="6042" y="8527"/>
                    <a:pt x="7521" y="7929"/>
                    <a:pt x="9033" y="7509"/>
                  </a:cubicBezTo>
                  <a:cubicBezTo>
                    <a:pt x="9115" y="7488"/>
                    <a:pt x="9197" y="7498"/>
                    <a:pt x="9271" y="7527"/>
                  </a:cubicBezTo>
                  <a:cubicBezTo>
                    <a:pt x="9282" y="7498"/>
                    <a:pt x="9296" y="7469"/>
                    <a:pt x="9311" y="7440"/>
                  </a:cubicBezTo>
                  <a:cubicBezTo>
                    <a:pt x="9551" y="7127"/>
                    <a:pt x="9932" y="6867"/>
                    <a:pt x="10342" y="6918"/>
                  </a:cubicBezTo>
                  <a:cubicBezTo>
                    <a:pt x="11381" y="7088"/>
                    <a:pt x="11204" y="8931"/>
                    <a:pt x="10165" y="8928"/>
                  </a:cubicBezTo>
                  <a:cubicBezTo>
                    <a:pt x="9780" y="8911"/>
                    <a:pt x="9457" y="8635"/>
                    <a:pt x="9305" y="8290"/>
                  </a:cubicBezTo>
                  <a:cubicBezTo>
                    <a:pt x="9170" y="8360"/>
                    <a:pt x="9002" y="8398"/>
                    <a:pt x="8858" y="8432"/>
                  </a:cubicBezTo>
                  <a:cubicBezTo>
                    <a:pt x="7544" y="8858"/>
                    <a:pt x="6227" y="9374"/>
                    <a:pt x="5035" y="10071"/>
                  </a:cubicBezTo>
                  <a:cubicBezTo>
                    <a:pt x="4245" y="10541"/>
                    <a:pt x="3467" y="11122"/>
                    <a:pt x="2775" y="11691"/>
                  </a:cubicBezTo>
                  <a:cubicBezTo>
                    <a:pt x="2403" y="11993"/>
                    <a:pt x="2032" y="12307"/>
                    <a:pt x="1694" y="12646"/>
                  </a:cubicBezTo>
                  <a:cubicBezTo>
                    <a:pt x="1664" y="12699"/>
                    <a:pt x="1627" y="12747"/>
                    <a:pt x="1576" y="12784"/>
                  </a:cubicBezTo>
                  <a:cubicBezTo>
                    <a:pt x="1338" y="13072"/>
                    <a:pt x="879" y="13083"/>
                    <a:pt x="763" y="12663"/>
                  </a:cubicBezTo>
                  <a:cubicBezTo>
                    <a:pt x="757" y="12643"/>
                    <a:pt x="752" y="12619"/>
                    <a:pt x="752" y="12597"/>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33" name="Google Shape;733;p30"/>
          <p:cNvGrpSpPr/>
          <p:nvPr/>
        </p:nvGrpSpPr>
        <p:grpSpPr>
          <a:xfrm rot="249743" flipH="1">
            <a:off x="-3798" y="3136932"/>
            <a:ext cx="3039163" cy="3109653"/>
            <a:chOff x="5229975" y="1717650"/>
            <a:chExt cx="2506737" cy="2825347"/>
          </a:xfrm>
        </p:grpSpPr>
        <p:sp>
          <p:nvSpPr>
            <p:cNvPr id="734" name="Google Shape;734;p30"/>
            <p:cNvSpPr/>
            <p:nvPr/>
          </p:nvSpPr>
          <p:spPr>
            <a:xfrm>
              <a:off x="5409715" y="1717650"/>
              <a:ext cx="2326998" cy="2825347"/>
            </a:xfrm>
            <a:custGeom>
              <a:avLst/>
              <a:gdLst/>
              <a:ahLst/>
              <a:cxnLst/>
              <a:rect l="l" t="t" r="r" b="b"/>
              <a:pathLst>
                <a:path w="45312" h="55016" extrusionOk="0">
                  <a:moveTo>
                    <a:pt x="5036" y="1"/>
                  </a:moveTo>
                  <a:cubicBezTo>
                    <a:pt x="2196" y="1"/>
                    <a:pt x="970" y="1841"/>
                    <a:pt x="0" y="3986"/>
                  </a:cubicBezTo>
                  <a:cubicBezTo>
                    <a:pt x="182" y="4232"/>
                    <a:pt x="382" y="4467"/>
                    <a:pt x="586" y="4669"/>
                  </a:cubicBezTo>
                  <a:cubicBezTo>
                    <a:pt x="949" y="5037"/>
                    <a:pt x="1534" y="5329"/>
                    <a:pt x="1826" y="5768"/>
                  </a:cubicBezTo>
                  <a:cubicBezTo>
                    <a:pt x="2262" y="6278"/>
                    <a:pt x="2555" y="7010"/>
                    <a:pt x="2921" y="7591"/>
                  </a:cubicBezTo>
                  <a:cubicBezTo>
                    <a:pt x="4015" y="9052"/>
                    <a:pt x="5619" y="10509"/>
                    <a:pt x="7442" y="10801"/>
                  </a:cubicBezTo>
                  <a:cubicBezTo>
                    <a:pt x="7778" y="10860"/>
                    <a:pt x="8125" y="10877"/>
                    <a:pt x="8476" y="10877"/>
                  </a:cubicBezTo>
                  <a:cubicBezTo>
                    <a:pt x="9006" y="10877"/>
                    <a:pt x="9547" y="10837"/>
                    <a:pt x="10075" y="10837"/>
                  </a:cubicBezTo>
                  <a:cubicBezTo>
                    <a:pt x="10949" y="10837"/>
                    <a:pt x="11786" y="10947"/>
                    <a:pt x="12479" y="11530"/>
                  </a:cubicBezTo>
                  <a:cubicBezTo>
                    <a:pt x="13428" y="12334"/>
                    <a:pt x="13865" y="13575"/>
                    <a:pt x="14667" y="14523"/>
                  </a:cubicBezTo>
                  <a:cubicBezTo>
                    <a:pt x="15265" y="15283"/>
                    <a:pt x="16106" y="15559"/>
                    <a:pt x="17009" y="15559"/>
                  </a:cubicBezTo>
                  <a:cubicBezTo>
                    <a:pt x="17318" y="15559"/>
                    <a:pt x="17635" y="15526"/>
                    <a:pt x="17951" y="15470"/>
                  </a:cubicBezTo>
                  <a:cubicBezTo>
                    <a:pt x="18979" y="15298"/>
                    <a:pt x="19664" y="14909"/>
                    <a:pt x="20110" y="14377"/>
                  </a:cubicBezTo>
                  <a:cubicBezTo>
                    <a:pt x="19802" y="13784"/>
                    <a:pt x="19435" y="13209"/>
                    <a:pt x="18972" y="12623"/>
                  </a:cubicBezTo>
                  <a:cubicBezTo>
                    <a:pt x="17877" y="11236"/>
                    <a:pt x="16783" y="9998"/>
                    <a:pt x="16125" y="8245"/>
                  </a:cubicBezTo>
                  <a:cubicBezTo>
                    <a:pt x="15468" y="6641"/>
                    <a:pt x="14886" y="4962"/>
                    <a:pt x="14009" y="3501"/>
                  </a:cubicBezTo>
                  <a:cubicBezTo>
                    <a:pt x="12479" y="803"/>
                    <a:pt x="7882" y="1"/>
                    <a:pt x="5036" y="1"/>
                  </a:cubicBezTo>
                  <a:close/>
                  <a:moveTo>
                    <a:pt x="27070" y="35608"/>
                  </a:moveTo>
                  <a:lnTo>
                    <a:pt x="25467" y="37286"/>
                  </a:lnTo>
                  <a:cubicBezTo>
                    <a:pt x="27801" y="40277"/>
                    <a:pt x="29990" y="43342"/>
                    <a:pt x="32179" y="46552"/>
                  </a:cubicBezTo>
                  <a:cubicBezTo>
                    <a:pt x="34004" y="49252"/>
                    <a:pt x="36046" y="52024"/>
                    <a:pt x="37433" y="55015"/>
                  </a:cubicBezTo>
                  <a:cubicBezTo>
                    <a:pt x="37944" y="54432"/>
                    <a:pt x="38380" y="53483"/>
                    <a:pt x="38161" y="52753"/>
                  </a:cubicBezTo>
                  <a:lnTo>
                    <a:pt x="38161" y="52753"/>
                  </a:lnTo>
                  <a:cubicBezTo>
                    <a:pt x="38410" y="53188"/>
                    <a:pt x="39348" y="53676"/>
                    <a:pt x="39981" y="53676"/>
                  </a:cubicBezTo>
                  <a:cubicBezTo>
                    <a:pt x="40090" y="53676"/>
                    <a:pt x="40191" y="53662"/>
                    <a:pt x="40277" y="53630"/>
                  </a:cubicBezTo>
                  <a:cubicBezTo>
                    <a:pt x="41079" y="53411"/>
                    <a:pt x="41079" y="52243"/>
                    <a:pt x="40422" y="51732"/>
                  </a:cubicBezTo>
                  <a:lnTo>
                    <a:pt x="40422" y="51732"/>
                  </a:lnTo>
                  <a:cubicBezTo>
                    <a:pt x="41053" y="52205"/>
                    <a:pt x="42066" y="52402"/>
                    <a:pt x="43061" y="52402"/>
                  </a:cubicBezTo>
                  <a:cubicBezTo>
                    <a:pt x="43908" y="52402"/>
                    <a:pt x="44741" y="52259"/>
                    <a:pt x="45311" y="52024"/>
                  </a:cubicBezTo>
                  <a:cubicBezTo>
                    <a:pt x="43632" y="51514"/>
                    <a:pt x="30426" y="39622"/>
                    <a:pt x="27947" y="36629"/>
                  </a:cubicBezTo>
                  <a:cubicBezTo>
                    <a:pt x="27654" y="36339"/>
                    <a:pt x="27362" y="35901"/>
                    <a:pt x="27070" y="35608"/>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5" name="Google Shape;735;p30"/>
            <p:cNvSpPr/>
            <p:nvPr/>
          </p:nvSpPr>
          <p:spPr>
            <a:xfrm>
              <a:off x="5590276" y="3593206"/>
              <a:ext cx="871648" cy="631564"/>
            </a:xfrm>
            <a:custGeom>
              <a:avLst/>
              <a:gdLst/>
              <a:ahLst/>
              <a:cxnLst/>
              <a:rect l="l" t="t" r="r" b="b"/>
              <a:pathLst>
                <a:path w="16973" h="12298" extrusionOk="0">
                  <a:moveTo>
                    <a:pt x="8375" y="0"/>
                  </a:moveTo>
                  <a:cubicBezTo>
                    <a:pt x="8311" y="0"/>
                    <a:pt x="8252" y="14"/>
                    <a:pt x="8231" y="46"/>
                  </a:cubicBezTo>
                  <a:cubicBezTo>
                    <a:pt x="7089" y="1760"/>
                    <a:pt x="6846" y="4283"/>
                    <a:pt x="6603" y="6273"/>
                  </a:cubicBezTo>
                  <a:cubicBezTo>
                    <a:pt x="6546" y="6743"/>
                    <a:pt x="6505" y="7215"/>
                    <a:pt x="6489" y="7688"/>
                  </a:cubicBezTo>
                  <a:cubicBezTo>
                    <a:pt x="6480" y="7957"/>
                    <a:pt x="6556" y="8161"/>
                    <a:pt x="6472" y="8295"/>
                  </a:cubicBezTo>
                  <a:cubicBezTo>
                    <a:pt x="6284" y="8286"/>
                    <a:pt x="6098" y="8276"/>
                    <a:pt x="5910" y="8273"/>
                  </a:cubicBezTo>
                  <a:cubicBezTo>
                    <a:pt x="5853" y="8272"/>
                    <a:pt x="5795" y="8271"/>
                    <a:pt x="5738" y="8271"/>
                  </a:cubicBezTo>
                  <a:cubicBezTo>
                    <a:pt x="3838" y="8271"/>
                    <a:pt x="2003" y="8853"/>
                    <a:pt x="163" y="9263"/>
                  </a:cubicBezTo>
                  <a:cubicBezTo>
                    <a:pt x="0" y="9298"/>
                    <a:pt x="262" y="9394"/>
                    <a:pt x="369" y="9394"/>
                  </a:cubicBezTo>
                  <a:cubicBezTo>
                    <a:pt x="379" y="9394"/>
                    <a:pt x="387" y="9394"/>
                    <a:pt x="393" y="9392"/>
                  </a:cubicBezTo>
                  <a:cubicBezTo>
                    <a:pt x="2149" y="9003"/>
                    <a:pt x="3881" y="8472"/>
                    <a:pt x="5692" y="8420"/>
                  </a:cubicBezTo>
                  <a:cubicBezTo>
                    <a:pt x="5785" y="8417"/>
                    <a:pt x="5877" y="8416"/>
                    <a:pt x="5969" y="8416"/>
                  </a:cubicBezTo>
                  <a:cubicBezTo>
                    <a:pt x="6075" y="8416"/>
                    <a:pt x="6181" y="8417"/>
                    <a:pt x="6287" y="8420"/>
                  </a:cubicBezTo>
                  <a:cubicBezTo>
                    <a:pt x="6268" y="8425"/>
                    <a:pt x="6255" y="8433"/>
                    <a:pt x="6236" y="8437"/>
                  </a:cubicBezTo>
                  <a:cubicBezTo>
                    <a:pt x="5061" y="8730"/>
                    <a:pt x="3768" y="9527"/>
                    <a:pt x="3138" y="10578"/>
                  </a:cubicBezTo>
                  <a:cubicBezTo>
                    <a:pt x="3106" y="10631"/>
                    <a:pt x="3223" y="10669"/>
                    <a:pt x="3329" y="10669"/>
                  </a:cubicBezTo>
                  <a:cubicBezTo>
                    <a:pt x="3393" y="10669"/>
                    <a:pt x="3454" y="10655"/>
                    <a:pt x="3474" y="10622"/>
                  </a:cubicBezTo>
                  <a:cubicBezTo>
                    <a:pt x="4142" y="9505"/>
                    <a:pt x="5541" y="8707"/>
                    <a:pt x="6797" y="8477"/>
                  </a:cubicBezTo>
                  <a:cubicBezTo>
                    <a:pt x="6812" y="8474"/>
                    <a:pt x="6856" y="8464"/>
                    <a:pt x="6876" y="8445"/>
                  </a:cubicBezTo>
                  <a:cubicBezTo>
                    <a:pt x="8265" y="8533"/>
                    <a:pt x="9652" y="8815"/>
                    <a:pt x="10997" y="9110"/>
                  </a:cubicBezTo>
                  <a:cubicBezTo>
                    <a:pt x="11016" y="9114"/>
                    <a:pt x="11035" y="9116"/>
                    <a:pt x="11055" y="9116"/>
                  </a:cubicBezTo>
                  <a:cubicBezTo>
                    <a:pt x="11186" y="9116"/>
                    <a:pt x="11311" y="9033"/>
                    <a:pt x="11107" y="8988"/>
                  </a:cubicBezTo>
                  <a:cubicBezTo>
                    <a:pt x="9707" y="8682"/>
                    <a:pt x="8297" y="8422"/>
                    <a:pt x="6869" y="8320"/>
                  </a:cubicBezTo>
                  <a:cubicBezTo>
                    <a:pt x="6625" y="7215"/>
                    <a:pt x="7000" y="5785"/>
                    <a:pt x="7181" y="4713"/>
                  </a:cubicBezTo>
                  <a:cubicBezTo>
                    <a:pt x="7436" y="3203"/>
                    <a:pt x="7702" y="1390"/>
                    <a:pt x="8567" y="90"/>
                  </a:cubicBezTo>
                  <a:cubicBezTo>
                    <a:pt x="8603" y="39"/>
                    <a:pt x="8483" y="0"/>
                    <a:pt x="8375" y="0"/>
                  </a:cubicBezTo>
                  <a:close/>
                  <a:moveTo>
                    <a:pt x="14032" y="1625"/>
                  </a:moveTo>
                  <a:cubicBezTo>
                    <a:pt x="13972" y="1625"/>
                    <a:pt x="13917" y="1637"/>
                    <a:pt x="13897" y="1668"/>
                  </a:cubicBezTo>
                  <a:cubicBezTo>
                    <a:pt x="12754" y="3382"/>
                    <a:pt x="12507" y="5903"/>
                    <a:pt x="12267" y="7894"/>
                  </a:cubicBezTo>
                  <a:cubicBezTo>
                    <a:pt x="12209" y="8364"/>
                    <a:pt x="12168" y="8837"/>
                    <a:pt x="12152" y="9310"/>
                  </a:cubicBezTo>
                  <a:cubicBezTo>
                    <a:pt x="12143" y="9579"/>
                    <a:pt x="12220" y="9786"/>
                    <a:pt x="12134" y="9921"/>
                  </a:cubicBezTo>
                  <a:cubicBezTo>
                    <a:pt x="11946" y="9911"/>
                    <a:pt x="11758" y="9903"/>
                    <a:pt x="11572" y="9899"/>
                  </a:cubicBezTo>
                  <a:cubicBezTo>
                    <a:pt x="11515" y="9898"/>
                    <a:pt x="11458" y="9897"/>
                    <a:pt x="11401" y="9897"/>
                  </a:cubicBezTo>
                  <a:cubicBezTo>
                    <a:pt x="9501" y="9897"/>
                    <a:pt x="7665" y="10483"/>
                    <a:pt x="5826" y="10891"/>
                  </a:cubicBezTo>
                  <a:cubicBezTo>
                    <a:pt x="5663" y="10927"/>
                    <a:pt x="5928" y="11020"/>
                    <a:pt x="6036" y="11020"/>
                  </a:cubicBezTo>
                  <a:cubicBezTo>
                    <a:pt x="6045" y="11020"/>
                    <a:pt x="6053" y="11020"/>
                    <a:pt x="6060" y="11018"/>
                  </a:cubicBezTo>
                  <a:cubicBezTo>
                    <a:pt x="7817" y="10629"/>
                    <a:pt x="9546" y="10097"/>
                    <a:pt x="11357" y="10046"/>
                  </a:cubicBezTo>
                  <a:cubicBezTo>
                    <a:pt x="11446" y="10044"/>
                    <a:pt x="11535" y="10043"/>
                    <a:pt x="11623" y="10043"/>
                  </a:cubicBezTo>
                  <a:cubicBezTo>
                    <a:pt x="11731" y="10043"/>
                    <a:pt x="11838" y="10044"/>
                    <a:pt x="11946" y="10046"/>
                  </a:cubicBezTo>
                  <a:cubicBezTo>
                    <a:pt x="11930" y="10052"/>
                    <a:pt x="11918" y="10059"/>
                    <a:pt x="11901" y="10063"/>
                  </a:cubicBezTo>
                  <a:cubicBezTo>
                    <a:pt x="10725" y="10354"/>
                    <a:pt x="9433" y="11148"/>
                    <a:pt x="8802" y="12201"/>
                  </a:cubicBezTo>
                  <a:cubicBezTo>
                    <a:pt x="8769" y="12256"/>
                    <a:pt x="8894" y="12297"/>
                    <a:pt x="9003" y="12297"/>
                  </a:cubicBezTo>
                  <a:cubicBezTo>
                    <a:pt x="9063" y="12297"/>
                    <a:pt x="9119" y="12285"/>
                    <a:pt x="9137" y="12254"/>
                  </a:cubicBezTo>
                  <a:cubicBezTo>
                    <a:pt x="9806" y="11139"/>
                    <a:pt x="11204" y="10338"/>
                    <a:pt x="12460" y="10108"/>
                  </a:cubicBezTo>
                  <a:cubicBezTo>
                    <a:pt x="12475" y="10105"/>
                    <a:pt x="12525" y="10093"/>
                    <a:pt x="12543" y="10072"/>
                  </a:cubicBezTo>
                  <a:cubicBezTo>
                    <a:pt x="13930" y="10159"/>
                    <a:pt x="15316" y="10441"/>
                    <a:pt x="16662" y="10736"/>
                  </a:cubicBezTo>
                  <a:cubicBezTo>
                    <a:pt x="16682" y="10741"/>
                    <a:pt x="16703" y="10743"/>
                    <a:pt x="16723" y="10743"/>
                  </a:cubicBezTo>
                  <a:cubicBezTo>
                    <a:pt x="16854" y="10743"/>
                    <a:pt x="16972" y="10659"/>
                    <a:pt x="16768" y="10613"/>
                  </a:cubicBezTo>
                  <a:cubicBezTo>
                    <a:pt x="15369" y="10307"/>
                    <a:pt x="13959" y="10050"/>
                    <a:pt x="12529" y="9947"/>
                  </a:cubicBezTo>
                  <a:cubicBezTo>
                    <a:pt x="12287" y="8841"/>
                    <a:pt x="12665" y="7416"/>
                    <a:pt x="12844" y="6344"/>
                  </a:cubicBezTo>
                  <a:cubicBezTo>
                    <a:pt x="13098" y="4835"/>
                    <a:pt x="13365" y="3018"/>
                    <a:pt x="14231" y="1720"/>
                  </a:cubicBezTo>
                  <a:cubicBezTo>
                    <a:pt x="14267" y="1666"/>
                    <a:pt x="14141" y="1625"/>
                    <a:pt x="14032" y="1625"/>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30"/>
            <p:cNvSpPr/>
            <p:nvPr/>
          </p:nvSpPr>
          <p:spPr>
            <a:xfrm>
              <a:off x="7077441" y="3937279"/>
              <a:ext cx="436363" cy="488489"/>
            </a:xfrm>
            <a:custGeom>
              <a:avLst/>
              <a:gdLst/>
              <a:ahLst/>
              <a:cxnLst/>
              <a:rect l="l" t="t" r="r" b="b"/>
              <a:pathLst>
                <a:path w="8497" h="9512" extrusionOk="0">
                  <a:moveTo>
                    <a:pt x="1" y="1"/>
                  </a:moveTo>
                  <a:lnTo>
                    <a:pt x="1" y="1"/>
                  </a:lnTo>
                  <a:cubicBezTo>
                    <a:pt x="915" y="1086"/>
                    <a:pt x="1845" y="2153"/>
                    <a:pt x="2776" y="3218"/>
                  </a:cubicBezTo>
                  <a:cubicBezTo>
                    <a:pt x="3707" y="4285"/>
                    <a:pt x="4658" y="5333"/>
                    <a:pt x="5597" y="6394"/>
                  </a:cubicBezTo>
                  <a:cubicBezTo>
                    <a:pt x="6557" y="7436"/>
                    <a:pt x="7508" y="8486"/>
                    <a:pt x="8488" y="9509"/>
                  </a:cubicBezTo>
                  <a:lnTo>
                    <a:pt x="8489" y="9512"/>
                  </a:lnTo>
                  <a:cubicBezTo>
                    <a:pt x="8497" y="9350"/>
                    <a:pt x="8470" y="9183"/>
                    <a:pt x="8414" y="9024"/>
                  </a:cubicBezTo>
                  <a:lnTo>
                    <a:pt x="5855" y="6162"/>
                  </a:lnTo>
                  <a:cubicBezTo>
                    <a:pt x="4896" y="5122"/>
                    <a:pt x="3948" y="4069"/>
                    <a:pt x="2974" y="3040"/>
                  </a:cubicBezTo>
                  <a:cubicBezTo>
                    <a:pt x="2002" y="2012"/>
                    <a:pt x="1019" y="988"/>
                    <a:pt x="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7" name="Google Shape;737;p30"/>
            <p:cNvSpPr/>
            <p:nvPr/>
          </p:nvSpPr>
          <p:spPr>
            <a:xfrm>
              <a:off x="7009654" y="3922900"/>
              <a:ext cx="420803" cy="541590"/>
            </a:xfrm>
            <a:custGeom>
              <a:avLst/>
              <a:gdLst/>
              <a:ahLst/>
              <a:cxnLst/>
              <a:rect l="l" t="t" r="r" b="b"/>
              <a:pathLst>
                <a:path w="8194" h="10546" extrusionOk="0">
                  <a:moveTo>
                    <a:pt x="0" y="0"/>
                  </a:moveTo>
                  <a:lnTo>
                    <a:pt x="0" y="0"/>
                  </a:lnTo>
                  <a:cubicBezTo>
                    <a:pt x="884" y="1283"/>
                    <a:pt x="1800" y="2543"/>
                    <a:pt x="2718" y="3799"/>
                  </a:cubicBezTo>
                  <a:cubicBezTo>
                    <a:pt x="3636" y="5057"/>
                    <a:pt x="4581" y="6294"/>
                    <a:pt x="5512" y="7542"/>
                  </a:cubicBezTo>
                  <a:cubicBezTo>
                    <a:pt x="6210" y="8446"/>
                    <a:pt x="6902" y="9354"/>
                    <a:pt x="7601" y="10256"/>
                  </a:cubicBezTo>
                  <a:cubicBezTo>
                    <a:pt x="7782" y="10369"/>
                    <a:pt x="7988" y="10469"/>
                    <a:pt x="8193" y="10545"/>
                  </a:cubicBezTo>
                  <a:cubicBezTo>
                    <a:pt x="7398" y="9470"/>
                    <a:pt x="6590" y="8405"/>
                    <a:pt x="5790" y="7332"/>
                  </a:cubicBezTo>
                  <a:cubicBezTo>
                    <a:pt x="4836" y="6101"/>
                    <a:pt x="3898" y="4860"/>
                    <a:pt x="2932" y="3638"/>
                  </a:cubicBezTo>
                  <a:cubicBezTo>
                    <a:pt x="1967" y="2414"/>
                    <a:pt x="999" y="1194"/>
                    <a:pt x="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8" name="Google Shape;738;p30"/>
            <p:cNvSpPr/>
            <p:nvPr/>
          </p:nvSpPr>
          <p:spPr>
            <a:xfrm>
              <a:off x="7236999" y="4048666"/>
              <a:ext cx="390709" cy="357636"/>
            </a:xfrm>
            <a:custGeom>
              <a:avLst/>
              <a:gdLst/>
              <a:ahLst/>
              <a:cxnLst/>
              <a:rect l="l" t="t" r="r" b="b"/>
              <a:pathLst>
                <a:path w="7608" h="6964" extrusionOk="0">
                  <a:moveTo>
                    <a:pt x="1" y="0"/>
                  </a:moveTo>
                  <a:cubicBezTo>
                    <a:pt x="730" y="879"/>
                    <a:pt x="1514" y="1710"/>
                    <a:pt x="2312" y="2524"/>
                  </a:cubicBezTo>
                  <a:cubicBezTo>
                    <a:pt x="3107" y="3341"/>
                    <a:pt x="3935" y="4128"/>
                    <a:pt x="4758" y="4908"/>
                  </a:cubicBezTo>
                  <a:cubicBezTo>
                    <a:pt x="5507" y="5653"/>
                    <a:pt x="6333" y="6314"/>
                    <a:pt x="7163" y="6955"/>
                  </a:cubicBezTo>
                  <a:cubicBezTo>
                    <a:pt x="7286" y="6961"/>
                    <a:pt x="7411" y="6964"/>
                    <a:pt x="7534" y="6964"/>
                  </a:cubicBezTo>
                  <a:cubicBezTo>
                    <a:pt x="7559" y="6964"/>
                    <a:pt x="7583" y="6964"/>
                    <a:pt x="7608" y="6964"/>
                  </a:cubicBezTo>
                  <a:cubicBezTo>
                    <a:pt x="7587" y="6946"/>
                    <a:pt x="7567" y="6928"/>
                    <a:pt x="7546" y="6912"/>
                  </a:cubicBezTo>
                  <a:cubicBezTo>
                    <a:pt x="6682" y="6169"/>
                    <a:pt x="5796" y="5462"/>
                    <a:pt x="5000" y="4659"/>
                  </a:cubicBezTo>
                  <a:lnTo>
                    <a:pt x="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9" name="Google Shape;739;p30"/>
            <p:cNvSpPr/>
            <p:nvPr/>
          </p:nvSpPr>
          <p:spPr>
            <a:xfrm>
              <a:off x="5841603" y="3123727"/>
              <a:ext cx="39133" cy="35024"/>
            </a:xfrm>
            <a:custGeom>
              <a:avLst/>
              <a:gdLst/>
              <a:ahLst/>
              <a:cxnLst/>
              <a:rect l="l" t="t" r="r" b="b"/>
              <a:pathLst>
                <a:path w="762" h="682" extrusionOk="0">
                  <a:moveTo>
                    <a:pt x="194" y="0"/>
                  </a:moveTo>
                  <a:cubicBezTo>
                    <a:pt x="95" y="0"/>
                    <a:pt x="0" y="26"/>
                    <a:pt x="31" y="71"/>
                  </a:cubicBezTo>
                  <a:cubicBezTo>
                    <a:pt x="167" y="251"/>
                    <a:pt x="291" y="441"/>
                    <a:pt x="416" y="629"/>
                  </a:cubicBezTo>
                  <a:cubicBezTo>
                    <a:pt x="438" y="665"/>
                    <a:pt x="512" y="681"/>
                    <a:pt x="585" y="681"/>
                  </a:cubicBezTo>
                  <a:cubicBezTo>
                    <a:pt x="663" y="681"/>
                    <a:pt x="741" y="663"/>
                    <a:pt x="756" y="632"/>
                  </a:cubicBezTo>
                  <a:lnTo>
                    <a:pt x="756" y="632"/>
                  </a:lnTo>
                  <a:cubicBezTo>
                    <a:pt x="761" y="623"/>
                    <a:pt x="761" y="614"/>
                    <a:pt x="754" y="604"/>
                  </a:cubicBezTo>
                  <a:lnTo>
                    <a:pt x="754" y="604"/>
                  </a:lnTo>
                  <a:cubicBezTo>
                    <a:pt x="754" y="604"/>
                    <a:pt x="754" y="604"/>
                    <a:pt x="754" y="604"/>
                  </a:cubicBezTo>
                  <a:cubicBezTo>
                    <a:pt x="640" y="410"/>
                    <a:pt x="519" y="219"/>
                    <a:pt x="369" y="46"/>
                  </a:cubicBezTo>
                  <a:cubicBezTo>
                    <a:pt x="342" y="14"/>
                    <a:pt x="267" y="0"/>
                    <a:pt x="194" y="0"/>
                  </a:cubicBezTo>
                  <a:close/>
                </a:path>
              </a:pathLst>
            </a:custGeom>
            <a:solidFill>
              <a:srgbClr val="5A29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0" name="Google Shape;740;p30"/>
            <p:cNvSpPr/>
            <p:nvPr/>
          </p:nvSpPr>
          <p:spPr>
            <a:xfrm>
              <a:off x="5557307" y="3167737"/>
              <a:ext cx="34202" cy="40673"/>
            </a:xfrm>
            <a:custGeom>
              <a:avLst/>
              <a:gdLst/>
              <a:ahLst/>
              <a:cxnLst/>
              <a:rect l="l" t="t" r="r" b="b"/>
              <a:pathLst>
                <a:path w="666" h="792" extrusionOk="0">
                  <a:moveTo>
                    <a:pt x="236" y="1"/>
                  </a:moveTo>
                  <a:cubicBezTo>
                    <a:pt x="130" y="1"/>
                    <a:pt x="1" y="47"/>
                    <a:pt x="19" y="102"/>
                  </a:cubicBezTo>
                  <a:cubicBezTo>
                    <a:pt x="92" y="332"/>
                    <a:pt x="202" y="546"/>
                    <a:pt x="320" y="756"/>
                  </a:cubicBezTo>
                  <a:cubicBezTo>
                    <a:pt x="334" y="781"/>
                    <a:pt x="375" y="792"/>
                    <a:pt x="424" y="792"/>
                  </a:cubicBezTo>
                  <a:cubicBezTo>
                    <a:pt x="488" y="792"/>
                    <a:pt x="565" y="774"/>
                    <a:pt x="611" y="745"/>
                  </a:cubicBezTo>
                  <a:lnTo>
                    <a:pt x="611" y="745"/>
                  </a:lnTo>
                  <a:cubicBezTo>
                    <a:pt x="646" y="727"/>
                    <a:pt x="665" y="706"/>
                    <a:pt x="656" y="686"/>
                  </a:cubicBezTo>
                  <a:cubicBezTo>
                    <a:pt x="561" y="473"/>
                    <a:pt x="458" y="264"/>
                    <a:pt x="364" y="51"/>
                  </a:cubicBezTo>
                  <a:cubicBezTo>
                    <a:pt x="349" y="15"/>
                    <a:pt x="296" y="1"/>
                    <a:pt x="236" y="1"/>
                  </a:cubicBezTo>
                  <a:close/>
                </a:path>
              </a:pathLst>
            </a:custGeom>
            <a:solidFill>
              <a:srgbClr val="5A29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1" name="Google Shape;741;p30"/>
            <p:cNvSpPr/>
            <p:nvPr/>
          </p:nvSpPr>
          <p:spPr>
            <a:xfrm>
              <a:off x="5449155" y="1833556"/>
              <a:ext cx="449562" cy="232535"/>
            </a:xfrm>
            <a:custGeom>
              <a:avLst/>
              <a:gdLst/>
              <a:ahLst/>
              <a:cxnLst/>
              <a:rect l="l" t="t" r="r" b="b"/>
              <a:pathLst>
                <a:path w="8754" h="4528" extrusionOk="0">
                  <a:moveTo>
                    <a:pt x="5951" y="1"/>
                  </a:moveTo>
                  <a:cubicBezTo>
                    <a:pt x="5421" y="1"/>
                    <a:pt x="4847" y="225"/>
                    <a:pt x="4431" y="410"/>
                  </a:cubicBezTo>
                  <a:cubicBezTo>
                    <a:pt x="4049" y="575"/>
                    <a:pt x="3720" y="738"/>
                    <a:pt x="3447" y="1012"/>
                  </a:cubicBezTo>
                  <a:cubicBezTo>
                    <a:pt x="3282" y="1175"/>
                    <a:pt x="3172" y="1612"/>
                    <a:pt x="3009" y="1722"/>
                  </a:cubicBezTo>
                  <a:cubicBezTo>
                    <a:pt x="2626" y="1998"/>
                    <a:pt x="1750" y="1998"/>
                    <a:pt x="1312" y="2107"/>
                  </a:cubicBezTo>
                  <a:cubicBezTo>
                    <a:pt x="933" y="2154"/>
                    <a:pt x="552" y="2242"/>
                    <a:pt x="173" y="2300"/>
                  </a:cubicBezTo>
                  <a:lnTo>
                    <a:pt x="173" y="2300"/>
                  </a:lnTo>
                  <a:lnTo>
                    <a:pt x="163" y="2270"/>
                  </a:lnTo>
                  <a:cubicBezTo>
                    <a:pt x="108" y="2270"/>
                    <a:pt x="53" y="2270"/>
                    <a:pt x="0" y="2324"/>
                  </a:cubicBezTo>
                  <a:cubicBezTo>
                    <a:pt x="58" y="2317"/>
                    <a:pt x="115" y="2309"/>
                    <a:pt x="173" y="2300"/>
                  </a:cubicBezTo>
                  <a:lnTo>
                    <a:pt x="173" y="2300"/>
                  </a:lnTo>
                  <a:lnTo>
                    <a:pt x="490" y="3308"/>
                  </a:lnTo>
                  <a:cubicBezTo>
                    <a:pt x="556" y="3319"/>
                    <a:pt x="627" y="3323"/>
                    <a:pt x="701" y="3323"/>
                  </a:cubicBezTo>
                  <a:cubicBezTo>
                    <a:pt x="1286" y="3323"/>
                    <a:pt x="2090" y="3039"/>
                    <a:pt x="2716" y="3039"/>
                  </a:cubicBezTo>
                  <a:cubicBezTo>
                    <a:pt x="2861" y="3039"/>
                    <a:pt x="2996" y="3054"/>
                    <a:pt x="3116" y="3091"/>
                  </a:cubicBezTo>
                  <a:cubicBezTo>
                    <a:pt x="3556" y="3198"/>
                    <a:pt x="3882" y="3856"/>
                    <a:pt x="4265" y="4075"/>
                  </a:cubicBezTo>
                  <a:cubicBezTo>
                    <a:pt x="4704" y="4349"/>
                    <a:pt x="5142" y="4457"/>
                    <a:pt x="5689" y="4512"/>
                  </a:cubicBezTo>
                  <a:cubicBezTo>
                    <a:pt x="5800" y="4522"/>
                    <a:pt x="5918" y="4528"/>
                    <a:pt x="6040" y="4528"/>
                  </a:cubicBezTo>
                  <a:cubicBezTo>
                    <a:pt x="7173" y="4528"/>
                    <a:pt x="8648" y="4047"/>
                    <a:pt x="8699" y="2762"/>
                  </a:cubicBezTo>
                  <a:cubicBezTo>
                    <a:pt x="8753" y="1394"/>
                    <a:pt x="7494" y="190"/>
                    <a:pt x="6237" y="25"/>
                  </a:cubicBezTo>
                  <a:cubicBezTo>
                    <a:pt x="6144" y="8"/>
                    <a:pt x="6048" y="1"/>
                    <a:pt x="595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2" name="Google Shape;742;p30"/>
            <p:cNvSpPr/>
            <p:nvPr/>
          </p:nvSpPr>
          <p:spPr>
            <a:xfrm>
              <a:off x="5331297" y="1922707"/>
              <a:ext cx="1265028" cy="1458482"/>
            </a:xfrm>
            <a:custGeom>
              <a:avLst/>
              <a:gdLst/>
              <a:ahLst/>
              <a:cxnLst/>
              <a:rect l="l" t="t" r="r" b="b"/>
              <a:pathLst>
                <a:path w="24633" h="28400" extrusionOk="0">
                  <a:moveTo>
                    <a:pt x="10137" y="23446"/>
                  </a:moveTo>
                  <a:cubicBezTo>
                    <a:pt x="10248" y="23571"/>
                    <a:pt x="10384" y="23768"/>
                    <a:pt x="10522" y="24004"/>
                  </a:cubicBezTo>
                  <a:cubicBezTo>
                    <a:pt x="10358" y="23760"/>
                    <a:pt x="10226" y="23565"/>
                    <a:pt x="10137" y="23446"/>
                  </a:cubicBezTo>
                  <a:close/>
                  <a:moveTo>
                    <a:pt x="4592" y="24321"/>
                  </a:moveTo>
                  <a:cubicBezTo>
                    <a:pt x="4650" y="24459"/>
                    <a:pt x="4763" y="24687"/>
                    <a:pt x="4884" y="24957"/>
                  </a:cubicBezTo>
                  <a:cubicBezTo>
                    <a:pt x="4749" y="24717"/>
                    <a:pt x="4646" y="24496"/>
                    <a:pt x="4592" y="24321"/>
                  </a:cubicBezTo>
                  <a:close/>
                  <a:moveTo>
                    <a:pt x="1523" y="1"/>
                  </a:moveTo>
                  <a:cubicBezTo>
                    <a:pt x="1271" y="557"/>
                    <a:pt x="1036" y="1135"/>
                    <a:pt x="794" y="1705"/>
                  </a:cubicBezTo>
                  <a:lnTo>
                    <a:pt x="1299" y="1906"/>
                  </a:lnTo>
                  <a:cubicBezTo>
                    <a:pt x="3951" y="3450"/>
                    <a:pt x="2805" y="8502"/>
                    <a:pt x="1962" y="10715"/>
                  </a:cubicBezTo>
                  <a:cubicBezTo>
                    <a:pt x="441" y="15169"/>
                    <a:pt x="1" y="20164"/>
                    <a:pt x="1709" y="24627"/>
                  </a:cubicBezTo>
                  <a:cubicBezTo>
                    <a:pt x="2052" y="25054"/>
                    <a:pt x="2422" y="25470"/>
                    <a:pt x="2839" y="25855"/>
                  </a:cubicBezTo>
                  <a:cubicBezTo>
                    <a:pt x="3152" y="26161"/>
                    <a:pt x="4247" y="27205"/>
                    <a:pt x="4884" y="27205"/>
                  </a:cubicBezTo>
                  <a:cubicBezTo>
                    <a:pt x="4999" y="27205"/>
                    <a:pt x="5098" y="27171"/>
                    <a:pt x="5176" y="27094"/>
                  </a:cubicBezTo>
                  <a:cubicBezTo>
                    <a:pt x="5602" y="26720"/>
                    <a:pt x="5210" y="25686"/>
                    <a:pt x="4884" y="24957"/>
                  </a:cubicBezTo>
                  <a:lnTo>
                    <a:pt x="4884" y="24957"/>
                  </a:lnTo>
                  <a:cubicBezTo>
                    <a:pt x="5453" y="25962"/>
                    <a:pt x="6635" y="27329"/>
                    <a:pt x="7568" y="27329"/>
                  </a:cubicBezTo>
                  <a:cubicBezTo>
                    <a:pt x="7623" y="27329"/>
                    <a:pt x="7678" y="27324"/>
                    <a:pt x="7731" y="27314"/>
                  </a:cubicBezTo>
                  <a:cubicBezTo>
                    <a:pt x="9116" y="26948"/>
                    <a:pt x="7731" y="24467"/>
                    <a:pt x="7293" y="23738"/>
                  </a:cubicBezTo>
                  <a:lnTo>
                    <a:pt x="7293" y="23738"/>
                  </a:lnTo>
                  <a:cubicBezTo>
                    <a:pt x="7878" y="24687"/>
                    <a:pt x="9116" y="26803"/>
                    <a:pt x="10430" y="26803"/>
                  </a:cubicBezTo>
                  <a:cubicBezTo>
                    <a:pt x="11731" y="26803"/>
                    <a:pt x="11113" y="25025"/>
                    <a:pt x="10522" y="24004"/>
                  </a:cubicBezTo>
                  <a:lnTo>
                    <a:pt x="10522" y="24004"/>
                  </a:lnTo>
                  <a:cubicBezTo>
                    <a:pt x="11450" y="25392"/>
                    <a:pt x="13423" y="28399"/>
                    <a:pt x="14733" y="28399"/>
                  </a:cubicBezTo>
                  <a:cubicBezTo>
                    <a:pt x="14891" y="28399"/>
                    <a:pt x="15038" y="28356"/>
                    <a:pt x="15173" y="28261"/>
                  </a:cubicBezTo>
                  <a:cubicBezTo>
                    <a:pt x="16704" y="27240"/>
                    <a:pt x="14224" y="24174"/>
                    <a:pt x="14006" y="23153"/>
                  </a:cubicBezTo>
                  <a:lnTo>
                    <a:pt x="14006" y="23153"/>
                  </a:lnTo>
                  <a:cubicBezTo>
                    <a:pt x="15110" y="24602"/>
                    <a:pt x="16472" y="26898"/>
                    <a:pt x="18591" y="26898"/>
                  </a:cubicBezTo>
                  <a:cubicBezTo>
                    <a:pt x="18714" y="26898"/>
                    <a:pt x="18839" y="26891"/>
                    <a:pt x="18967" y="26875"/>
                  </a:cubicBezTo>
                  <a:cubicBezTo>
                    <a:pt x="21521" y="26582"/>
                    <a:pt x="19404" y="23225"/>
                    <a:pt x="18602" y="21986"/>
                  </a:cubicBezTo>
                  <a:lnTo>
                    <a:pt x="18602" y="21986"/>
                  </a:lnTo>
                  <a:cubicBezTo>
                    <a:pt x="19841" y="23227"/>
                    <a:pt x="20572" y="24905"/>
                    <a:pt x="22322" y="25635"/>
                  </a:cubicBezTo>
                  <a:cubicBezTo>
                    <a:pt x="22715" y="25812"/>
                    <a:pt x="23503" y="25971"/>
                    <a:pt x="24253" y="25971"/>
                  </a:cubicBezTo>
                  <a:cubicBezTo>
                    <a:pt x="24382" y="25971"/>
                    <a:pt x="24509" y="25967"/>
                    <a:pt x="24633" y="25956"/>
                  </a:cubicBezTo>
                  <a:cubicBezTo>
                    <a:pt x="24518" y="25727"/>
                    <a:pt x="24405" y="25495"/>
                    <a:pt x="24291" y="25269"/>
                  </a:cubicBezTo>
                  <a:cubicBezTo>
                    <a:pt x="23509" y="23525"/>
                    <a:pt x="22695" y="21780"/>
                    <a:pt x="21883" y="20037"/>
                  </a:cubicBezTo>
                  <a:cubicBezTo>
                    <a:pt x="22632" y="19633"/>
                    <a:pt x="23183" y="18974"/>
                    <a:pt x="23343" y="17900"/>
                  </a:cubicBezTo>
                  <a:cubicBezTo>
                    <a:pt x="23709" y="16296"/>
                    <a:pt x="22977" y="14543"/>
                    <a:pt x="22614" y="13012"/>
                  </a:cubicBezTo>
                  <a:cubicBezTo>
                    <a:pt x="22360" y="12043"/>
                    <a:pt x="22056" y="11198"/>
                    <a:pt x="21636" y="10387"/>
                  </a:cubicBezTo>
                  <a:cubicBezTo>
                    <a:pt x="21189" y="10920"/>
                    <a:pt x="20505" y="11308"/>
                    <a:pt x="19476" y="11480"/>
                  </a:cubicBezTo>
                  <a:cubicBezTo>
                    <a:pt x="19160" y="11536"/>
                    <a:pt x="18844" y="11568"/>
                    <a:pt x="18535" y="11568"/>
                  </a:cubicBezTo>
                  <a:cubicBezTo>
                    <a:pt x="17632" y="11568"/>
                    <a:pt x="16790" y="11293"/>
                    <a:pt x="16192" y="10532"/>
                  </a:cubicBezTo>
                  <a:cubicBezTo>
                    <a:pt x="15389" y="9583"/>
                    <a:pt x="14953" y="8344"/>
                    <a:pt x="14004" y="7541"/>
                  </a:cubicBezTo>
                  <a:cubicBezTo>
                    <a:pt x="13311" y="6958"/>
                    <a:pt x="12472" y="6848"/>
                    <a:pt x="11597" y="6848"/>
                  </a:cubicBezTo>
                  <a:cubicBezTo>
                    <a:pt x="11070" y="6848"/>
                    <a:pt x="10529" y="6888"/>
                    <a:pt x="9998" y="6888"/>
                  </a:cubicBezTo>
                  <a:cubicBezTo>
                    <a:pt x="9648" y="6888"/>
                    <a:pt x="9302" y="6871"/>
                    <a:pt x="8968" y="6813"/>
                  </a:cubicBezTo>
                  <a:cubicBezTo>
                    <a:pt x="7145" y="6520"/>
                    <a:pt x="5539" y="5060"/>
                    <a:pt x="4445" y="3603"/>
                  </a:cubicBezTo>
                  <a:cubicBezTo>
                    <a:pt x="4080" y="3018"/>
                    <a:pt x="3788" y="2289"/>
                    <a:pt x="3350" y="1778"/>
                  </a:cubicBezTo>
                  <a:cubicBezTo>
                    <a:pt x="3059" y="1342"/>
                    <a:pt x="2475" y="1049"/>
                    <a:pt x="2109" y="684"/>
                  </a:cubicBezTo>
                  <a:cubicBezTo>
                    <a:pt x="1905" y="481"/>
                    <a:pt x="1705" y="246"/>
                    <a:pt x="152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30"/>
            <p:cNvSpPr/>
            <p:nvPr/>
          </p:nvSpPr>
          <p:spPr>
            <a:xfrm>
              <a:off x="5419266" y="3051677"/>
              <a:ext cx="1440662" cy="681327"/>
            </a:xfrm>
            <a:custGeom>
              <a:avLst/>
              <a:gdLst/>
              <a:ahLst/>
              <a:cxnLst/>
              <a:rect l="l" t="t" r="r" b="b"/>
              <a:pathLst>
                <a:path w="28053" h="13267" extrusionOk="0">
                  <a:moveTo>
                    <a:pt x="16891" y="0"/>
                  </a:moveTo>
                  <a:cubicBezTo>
                    <a:pt x="17693" y="1241"/>
                    <a:pt x="19808" y="4597"/>
                    <a:pt x="17255" y="4889"/>
                  </a:cubicBezTo>
                  <a:cubicBezTo>
                    <a:pt x="17128" y="4905"/>
                    <a:pt x="17004" y="4913"/>
                    <a:pt x="16881" y="4913"/>
                  </a:cubicBezTo>
                  <a:cubicBezTo>
                    <a:pt x="14764" y="4913"/>
                    <a:pt x="13398" y="2617"/>
                    <a:pt x="12294" y="1168"/>
                  </a:cubicBezTo>
                  <a:lnTo>
                    <a:pt x="12294" y="1168"/>
                  </a:lnTo>
                  <a:cubicBezTo>
                    <a:pt x="12513" y="2189"/>
                    <a:pt x="14993" y="5254"/>
                    <a:pt x="13462" y="6275"/>
                  </a:cubicBezTo>
                  <a:cubicBezTo>
                    <a:pt x="13327" y="6369"/>
                    <a:pt x="13179" y="6413"/>
                    <a:pt x="13021" y="6413"/>
                  </a:cubicBezTo>
                  <a:cubicBezTo>
                    <a:pt x="11711" y="6413"/>
                    <a:pt x="9738" y="3405"/>
                    <a:pt x="8811" y="2019"/>
                  </a:cubicBezTo>
                  <a:lnTo>
                    <a:pt x="8811" y="2019"/>
                  </a:lnTo>
                  <a:cubicBezTo>
                    <a:pt x="9401" y="3040"/>
                    <a:pt x="10020" y="4817"/>
                    <a:pt x="8718" y="4817"/>
                  </a:cubicBezTo>
                  <a:cubicBezTo>
                    <a:pt x="7406" y="4817"/>
                    <a:pt x="6163" y="2702"/>
                    <a:pt x="5582" y="1753"/>
                  </a:cubicBezTo>
                  <a:lnTo>
                    <a:pt x="5582" y="1753"/>
                  </a:lnTo>
                  <a:cubicBezTo>
                    <a:pt x="6020" y="2481"/>
                    <a:pt x="7406" y="4963"/>
                    <a:pt x="6020" y="5327"/>
                  </a:cubicBezTo>
                  <a:cubicBezTo>
                    <a:pt x="5966" y="5337"/>
                    <a:pt x="5911" y="5342"/>
                    <a:pt x="5856" y="5342"/>
                  </a:cubicBezTo>
                  <a:cubicBezTo>
                    <a:pt x="4924" y="5342"/>
                    <a:pt x="3742" y="3974"/>
                    <a:pt x="3172" y="2972"/>
                  </a:cubicBezTo>
                  <a:lnTo>
                    <a:pt x="3172" y="2972"/>
                  </a:lnTo>
                  <a:cubicBezTo>
                    <a:pt x="3500" y="3701"/>
                    <a:pt x="3891" y="4735"/>
                    <a:pt x="3465" y="5107"/>
                  </a:cubicBezTo>
                  <a:cubicBezTo>
                    <a:pt x="3387" y="5185"/>
                    <a:pt x="3287" y="5218"/>
                    <a:pt x="3172" y="5218"/>
                  </a:cubicBezTo>
                  <a:cubicBezTo>
                    <a:pt x="2534" y="5218"/>
                    <a:pt x="1439" y="4176"/>
                    <a:pt x="1130" y="3868"/>
                  </a:cubicBezTo>
                  <a:cubicBezTo>
                    <a:pt x="713" y="3483"/>
                    <a:pt x="346" y="3069"/>
                    <a:pt x="1" y="2639"/>
                  </a:cubicBezTo>
                  <a:lnTo>
                    <a:pt x="1" y="2639"/>
                  </a:lnTo>
                  <a:cubicBezTo>
                    <a:pt x="14" y="2671"/>
                    <a:pt x="23" y="2703"/>
                    <a:pt x="36" y="2737"/>
                  </a:cubicBezTo>
                  <a:cubicBezTo>
                    <a:pt x="2115" y="8209"/>
                    <a:pt x="5837" y="11600"/>
                    <a:pt x="11529" y="12805"/>
                  </a:cubicBezTo>
                  <a:cubicBezTo>
                    <a:pt x="12951" y="13133"/>
                    <a:pt x="14374" y="13266"/>
                    <a:pt x="15793" y="13266"/>
                  </a:cubicBezTo>
                  <a:cubicBezTo>
                    <a:pt x="18630" y="13266"/>
                    <a:pt x="21451" y="12732"/>
                    <a:pt x="24223" y="12148"/>
                  </a:cubicBezTo>
                  <a:cubicBezTo>
                    <a:pt x="25536" y="11929"/>
                    <a:pt x="26741" y="11600"/>
                    <a:pt x="28053" y="11600"/>
                  </a:cubicBezTo>
                  <a:cubicBezTo>
                    <a:pt x="27834" y="10288"/>
                    <a:pt x="25863" y="8975"/>
                    <a:pt x="25097" y="7880"/>
                  </a:cubicBezTo>
                  <a:cubicBezTo>
                    <a:pt x="24258" y="6667"/>
                    <a:pt x="23578" y="5298"/>
                    <a:pt x="22921" y="3971"/>
                  </a:cubicBezTo>
                  <a:cubicBezTo>
                    <a:pt x="22798" y="3981"/>
                    <a:pt x="22670" y="3986"/>
                    <a:pt x="22542" y="3986"/>
                  </a:cubicBezTo>
                  <a:cubicBezTo>
                    <a:pt x="21792" y="3986"/>
                    <a:pt x="21002" y="3826"/>
                    <a:pt x="20611" y="3649"/>
                  </a:cubicBezTo>
                  <a:cubicBezTo>
                    <a:pt x="18859" y="2921"/>
                    <a:pt x="18131" y="1241"/>
                    <a:pt x="1689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30"/>
            <p:cNvSpPr/>
            <p:nvPr/>
          </p:nvSpPr>
          <p:spPr>
            <a:xfrm>
              <a:off x="5665767" y="1897749"/>
              <a:ext cx="178972" cy="112878"/>
            </a:xfrm>
            <a:custGeom>
              <a:avLst/>
              <a:gdLst/>
              <a:ahLst/>
              <a:cxnLst/>
              <a:rect l="l" t="t" r="r" b="b"/>
              <a:pathLst>
                <a:path w="3485" h="2198" extrusionOk="0">
                  <a:moveTo>
                    <a:pt x="1788" y="1"/>
                  </a:moveTo>
                  <a:cubicBezTo>
                    <a:pt x="1763" y="1"/>
                    <a:pt x="1737" y="1"/>
                    <a:pt x="1712" y="2"/>
                  </a:cubicBezTo>
                  <a:cubicBezTo>
                    <a:pt x="758" y="30"/>
                    <a:pt x="0" y="544"/>
                    <a:pt x="18" y="1151"/>
                  </a:cubicBezTo>
                  <a:cubicBezTo>
                    <a:pt x="35" y="1739"/>
                    <a:pt x="779" y="2198"/>
                    <a:pt x="1695" y="2198"/>
                  </a:cubicBezTo>
                  <a:cubicBezTo>
                    <a:pt x="1722" y="2198"/>
                    <a:pt x="1749" y="2197"/>
                    <a:pt x="1776" y="2197"/>
                  </a:cubicBezTo>
                  <a:cubicBezTo>
                    <a:pt x="2728" y="2169"/>
                    <a:pt x="3485" y="1654"/>
                    <a:pt x="3469" y="1049"/>
                  </a:cubicBezTo>
                  <a:cubicBezTo>
                    <a:pt x="3452" y="459"/>
                    <a:pt x="2704" y="1"/>
                    <a:pt x="178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5" name="Google Shape;745;p30"/>
            <p:cNvSpPr/>
            <p:nvPr/>
          </p:nvSpPr>
          <p:spPr>
            <a:xfrm>
              <a:off x="5230899" y="1965947"/>
              <a:ext cx="255440" cy="105637"/>
            </a:xfrm>
            <a:custGeom>
              <a:avLst/>
              <a:gdLst/>
              <a:ahLst/>
              <a:cxnLst/>
              <a:rect l="l" t="t" r="r" b="b"/>
              <a:pathLst>
                <a:path w="4974" h="2057" extrusionOk="0">
                  <a:moveTo>
                    <a:pt x="0" y="0"/>
                  </a:moveTo>
                  <a:lnTo>
                    <a:pt x="0" y="0"/>
                  </a:lnTo>
                  <a:cubicBezTo>
                    <a:pt x="733" y="719"/>
                    <a:pt x="1959" y="1082"/>
                    <a:pt x="2900" y="1515"/>
                  </a:cubicBezTo>
                  <a:cubicBezTo>
                    <a:pt x="3356" y="1680"/>
                    <a:pt x="4046" y="2057"/>
                    <a:pt x="4477" y="2057"/>
                  </a:cubicBezTo>
                  <a:cubicBezTo>
                    <a:pt x="4797" y="2057"/>
                    <a:pt x="4973" y="1850"/>
                    <a:pt x="4806" y="1196"/>
                  </a:cubicBezTo>
                  <a:cubicBezTo>
                    <a:pt x="4634" y="1145"/>
                    <a:pt x="4459" y="1096"/>
                    <a:pt x="4284" y="1032"/>
                  </a:cubicBezTo>
                  <a:cubicBezTo>
                    <a:pt x="3876" y="883"/>
                    <a:pt x="3453" y="808"/>
                    <a:pt x="3028" y="722"/>
                  </a:cubicBezTo>
                  <a:cubicBezTo>
                    <a:pt x="2370" y="584"/>
                    <a:pt x="1697" y="435"/>
                    <a:pt x="1049" y="274"/>
                  </a:cubicBezTo>
                  <a:cubicBezTo>
                    <a:pt x="713" y="199"/>
                    <a:pt x="390" y="87"/>
                    <a:pt x="53" y="11"/>
                  </a:cubicBezTo>
                  <a:cubicBezTo>
                    <a:pt x="37" y="8"/>
                    <a:pt x="19" y="3"/>
                    <a:pt x="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6" name="Google Shape;746;p30"/>
            <p:cNvSpPr/>
            <p:nvPr/>
          </p:nvSpPr>
          <p:spPr>
            <a:xfrm>
              <a:off x="5229975" y="1908893"/>
              <a:ext cx="284866" cy="118579"/>
            </a:xfrm>
            <a:custGeom>
              <a:avLst/>
              <a:gdLst/>
              <a:ahLst/>
              <a:cxnLst/>
              <a:rect l="l" t="t" r="r" b="b"/>
              <a:pathLst>
                <a:path w="5547" h="2309" extrusionOk="0">
                  <a:moveTo>
                    <a:pt x="3720" y="1"/>
                  </a:moveTo>
                  <a:lnTo>
                    <a:pt x="3720" y="74"/>
                  </a:lnTo>
                  <a:cubicBezTo>
                    <a:pt x="2626" y="74"/>
                    <a:pt x="948" y="657"/>
                    <a:pt x="1" y="1095"/>
                  </a:cubicBezTo>
                  <a:cubicBezTo>
                    <a:pt x="5" y="1100"/>
                    <a:pt x="12" y="1105"/>
                    <a:pt x="20" y="1111"/>
                  </a:cubicBezTo>
                  <a:cubicBezTo>
                    <a:pt x="37" y="1114"/>
                    <a:pt x="57" y="1119"/>
                    <a:pt x="74" y="1122"/>
                  </a:cubicBezTo>
                  <a:cubicBezTo>
                    <a:pt x="409" y="1198"/>
                    <a:pt x="732" y="1310"/>
                    <a:pt x="1069" y="1385"/>
                  </a:cubicBezTo>
                  <a:cubicBezTo>
                    <a:pt x="1717" y="1546"/>
                    <a:pt x="2388" y="1695"/>
                    <a:pt x="3049" y="1833"/>
                  </a:cubicBezTo>
                  <a:cubicBezTo>
                    <a:pt x="3471" y="1921"/>
                    <a:pt x="3895" y="1994"/>
                    <a:pt x="4307" y="2146"/>
                  </a:cubicBezTo>
                  <a:cubicBezTo>
                    <a:pt x="4478" y="2209"/>
                    <a:pt x="4653" y="2257"/>
                    <a:pt x="4828" y="2309"/>
                  </a:cubicBezTo>
                  <a:cubicBezTo>
                    <a:pt x="4824" y="2292"/>
                    <a:pt x="4822" y="2279"/>
                    <a:pt x="4819" y="2263"/>
                  </a:cubicBezTo>
                  <a:lnTo>
                    <a:pt x="4819" y="2263"/>
                  </a:lnTo>
                  <a:cubicBezTo>
                    <a:pt x="4849" y="2279"/>
                    <a:pt x="4886" y="2284"/>
                    <a:pt x="4926" y="2284"/>
                  </a:cubicBezTo>
                  <a:cubicBezTo>
                    <a:pt x="5037" y="2284"/>
                    <a:pt x="5177" y="2242"/>
                    <a:pt x="5290" y="2242"/>
                  </a:cubicBezTo>
                  <a:cubicBezTo>
                    <a:pt x="5331" y="2242"/>
                    <a:pt x="5369" y="2248"/>
                    <a:pt x="5400" y="2263"/>
                  </a:cubicBezTo>
                  <a:cubicBezTo>
                    <a:pt x="5547" y="1094"/>
                    <a:pt x="4523" y="510"/>
                    <a:pt x="372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30"/>
            <p:cNvSpPr/>
            <p:nvPr/>
          </p:nvSpPr>
          <p:spPr>
            <a:xfrm>
              <a:off x="5416391" y="2403741"/>
              <a:ext cx="274903" cy="722051"/>
            </a:xfrm>
            <a:custGeom>
              <a:avLst/>
              <a:gdLst/>
              <a:ahLst/>
              <a:cxnLst/>
              <a:rect l="l" t="t" r="r" b="b"/>
              <a:pathLst>
                <a:path w="5353" h="14060" extrusionOk="0">
                  <a:moveTo>
                    <a:pt x="5100" y="1"/>
                  </a:moveTo>
                  <a:cubicBezTo>
                    <a:pt x="5048" y="1"/>
                    <a:pt x="5003" y="14"/>
                    <a:pt x="4988" y="47"/>
                  </a:cubicBezTo>
                  <a:cubicBezTo>
                    <a:pt x="4789" y="523"/>
                    <a:pt x="4546" y="995"/>
                    <a:pt x="4531" y="1524"/>
                  </a:cubicBezTo>
                  <a:cubicBezTo>
                    <a:pt x="4529" y="1592"/>
                    <a:pt x="4661" y="1632"/>
                    <a:pt x="4762" y="1632"/>
                  </a:cubicBezTo>
                  <a:cubicBezTo>
                    <a:pt x="4824" y="1632"/>
                    <a:pt x="4873" y="1617"/>
                    <a:pt x="4874" y="1584"/>
                  </a:cubicBezTo>
                  <a:cubicBezTo>
                    <a:pt x="4888" y="1055"/>
                    <a:pt x="5129" y="584"/>
                    <a:pt x="5332" y="108"/>
                  </a:cubicBezTo>
                  <a:cubicBezTo>
                    <a:pt x="5353" y="57"/>
                    <a:pt x="5210" y="1"/>
                    <a:pt x="5100" y="1"/>
                  </a:cubicBezTo>
                  <a:close/>
                  <a:moveTo>
                    <a:pt x="3785" y="668"/>
                  </a:moveTo>
                  <a:cubicBezTo>
                    <a:pt x="3710" y="668"/>
                    <a:pt x="3634" y="685"/>
                    <a:pt x="3615" y="725"/>
                  </a:cubicBezTo>
                  <a:cubicBezTo>
                    <a:pt x="3336" y="1290"/>
                    <a:pt x="3176" y="1899"/>
                    <a:pt x="2982" y="2496"/>
                  </a:cubicBezTo>
                  <a:cubicBezTo>
                    <a:pt x="2963" y="2554"/>
                    <a:pt x="3054" y="2583"/>
                    <a:pt x="3147" y="2583"/>
                  </a:cubicBezTo>
                  <a:cubicBezTo>
                    <a:pt x="3226" y="2583"/>
                    <a:pt x="3306" y="2562"/>
                    <a:pt x="3319" y="2521"/>
                  </a:cubicBezTo>
                  <a:cubicBezTo>
                    <a:pt x="3512" y="1922"/>
                    <a:pt x="3672" y="1314"/>
                    <a:pt x="3953" y="748"/>
                  </a:cubicBezTo>
                  <a:cubicBezTo>
                    <a:pt x="3977" y="697"/>
                    <a:pt x="3882" y="668"/>
                    <a:pt x="3785" y="668"/>
                  </a:cubicBezTo>
                  <a:close/>
                  <a:moveTo>
                    <a:pt x="2659" y="500"/>
                  </a:moveTo>
                  <a:cubicBezTo>
                    <a:pt x="2577" y="500"/>
                    <a:pt x="2492" y="522"/>
                    <a:pt x="2475" y="565"/>
                  </a:cubicBezTo>
                  <a:cubicBezTo>
                    <a:pt x="2178" y="1277"/>
                    <a:pt x="1892" y="1988"/>
                    <a:pt x="1728" y="2743"/>
                  </a:cubicBezTo>
                  <a:cubicBezTo>
                    <a:pt x="1721" y="2779"/>
                    <a:pt x="1795" y="2801"/>
                    <a:pt x="1877" y="2801"/>
                  </a:cubicBezTo>
                  <a:cubicBezTo>
                    <a:pt x="1966" y="2801"/>
                    <a:pt x="2064" y="2776"/>
                    <a:pt x="2078" y="2717"/>
                  </a:cubicBezTo>
                  <a:cubicBezTo>
                    <a:pt x="2237" y="1973"/>
                    <a:pt x="2522" y="1276"/>
                    <a:pt x="2814" y="578"/>
                  </a:cubicBezTo>
                  <a:cubicBezTo>
                    <a:pt x="2834" y="527"/>
                    <a:pt x="2749" y="500"/>
                    <a:pt x="2659" y="500"/>
                  </a:cubicBezTo>
                  <a:close/>
                  <a:moveTo>
                    <a:pt x="993" y="3188"/>
                  </a:moveTo>
                  <a:cubicBezTo>
                    <a:pt x="904" y="3188"/>
                    <a:pt x="798" y="3215"/>
                    <a:pt x="778" y="3265"/>
                  </a:cubicBezTo>
                  <a:cubicBezTo>
                    <a:pt x="603" y="3683"/>
                    <a:pt x="450" y="4096"/>
                    <a:pt x="405" y="4550"/>
                  </a:cubicBezTo>
                  <a:cubicBezTo>
                    <a:pt x="402" y="4583"/>
                    <a:pt x="456" y="4598"/>
                    <a:pt x="523" y="4598"/>
                  </a:cubicBezTo>
                  <a:cubicBezTo>
                    <a:pt x="620" y="4598"/>
                    <a:pt x="743" y="4564"/>
                    <a:pt x="750" y="4497"/>
                  </a:cubicBezTo>
                  <a:cubicBezTo>
                    <a:pt x="794" y="4057"/>
                    <a:pt x="947" y="3656"/>
                    <a:pt x="1116" y="3250"/>
                  </a:cubicBezTo>
                  <a:cubicBezTo>
                    <a:pt x="1134" y="3208"/>
                    <a:pt x="1070" y="3188"/>
                    <a:pt x="993" y="3188"/>
                  </a:cubicBezTo>
                  <a:close/>
                  <a:moveTo>
                    <a:pt x="3454" y="3259"/>
                  </a:moveTo>
                  <a:cubicBezTo>
                    <a:pt x="3391" y="3259"/>
                    <a:pt x="3335" y="3275"/>
                    <a:pt x="3319" y="3315"/>
                  </a:cubicBezTo>
                  <a:cubicBezTo>
                    <a:pt x="3082" y="3898"/>
                    <a:pt x="2917" y="4512"/>
                    <a:pt x="2977" y="5147"/>
                  </a:cubicBezTo>
                  <a:cubicBezTo>
                    <a:pt x="2984" y="5208"/>
                    <a:pt x="3093" y="5238"/>
                    <a:pt x="3187" y="5238"/>
                  </a:cubicBezTo>
                  <a:cubicBezTo>
                    <a:pt x="3262" y="5238"/>
                    <a:pt x="3327" y="5219"/>
                    <a:pt x="3324" y="5182"/>
                  </a:cubicBezTo>
                  <a:cubicBezTo>
                    <a:pt x="3265" y="4546"/>
                    <a:pt x="3431" y="3935"/>
                    <a:pt x="3666" y="3349"/>
                  </a:cubicBezTo>
                  <a:cubicBezTo>
                    <a:pt x="3684" y="3303"/>
                    <a:pt x="3560" y="3259"/>
                    <a:pt x="3454" y="3259"/>
                  </a:cubicBezTo>
                  <a:close/>
                  <a:moveTo>
                    <a:pt x="2220" y="3426"/>
                  </a:moveTo>
                  <a:cubicBezTo>
                    <a:pt x="2181" y="3426"/>
                    <a:pt x="2151" y="3436"/>
                    <a:pt x="2144" y="3462"/>
                  </a:cubicBezTo>
                  <a:cubicBezTo>
                    <a:pt x="1934" y="4220"/>
                    <a:pt x="1786" y="4982"/>
                    <a:pt x="1762" y="5770"/>
                  </a:cubicBezTo>
                  <a:cubicBezTo>
                    <a:pt x="1759" y="5851"/>
                    <a:pt x="1928" y="5911"/>
                    <a:pt x="2026" y="5911"/>
                  </a:cubicBezTo>
                  <a:cubicBezTo>
                    <a:pt x="2064" y="5911"/>
                    <a:pt x="2092" y="5902"/>
                    <a:pt x="2093" y="5880"/>
                  </a:cubicBezTo>
                  <a:cubicBezTo>
                    <a:pt x="2118" y="5092"/>
                    <a:pt x="2266" y="4330"/>
                    <a:pt x="2475" y="3572"/>
                  </a:cubicBezTo>
                  <a:cubicBezTo>
                    <a:pt x="2494" y="3500"/>
                    <a:pt x="2324" y="3426"/>
                    <a:pt x="2220" y="3426"/>
                  </a:cubicBezTo>
                  <a:close/>
                  <a:moveTo>
                    <a:pt x="431" y="5631"/>
                  </a:moveTo>
                  <a:cubicBezTo>
                    <a:pt x="355" y="5631"/>
                    <a:pt x="285" y="5651"/>
                    <a:pt x="278" y="5696"/>
                  </a:cubicBezTo>
                  <a:cubicBezTo>
                    <a:pt x="199" y="6284"/>
                    <a:pt x="199" y="6873"/>
                    <a:pt x="227" y="7462"/>
                  </a:cubicBezTo>
                  <a:cubicBezTo>
                    <a:pt x="229" y="7519"/>
                    <a:pt x="329" y="7548"/>
                    <a:pt x="421" y="7548"/>
                  </a:cubicBezTo>
                  <a:cubicBezTo>
                    <a:pt x="502" y="7548"/>
                    <a:pt x="577" y="7526"/>
                    <a:pt x="575" y="7483"/>
                  </a:cubicBezTo>
                  <a:cubicBezTo>
                    <a:pt x="550" y="6892"/>
                    <a:pt x="550" y="6301"/>
                    <a:pt x="627" y="5717"/>
                  </a:cubicBezTo>
                  <a:cubicBezTo>
                    <a:pt x="634" y="5664"/>
                    <a:pt x="528" y="5631"/>
                    <a:pt x="431" y="5631"/>
                  </a:cubicBezTo>
                  <a:close/>
                  <a:moveTo>
                    <a:pt x="3892" y="6572"/>
                  </a:moveTo>
                  <a:cubicBezTo>
                    <a:pt x="3809" y="6572"/>
                    <a:pt x="3729" y="6594"/>
                    <a:pt x="3725" y="6644"/>
                  </a:cubicBezTo>
                  <a:cubicBezTo>
                    <a:pt x="3687" y="7046"/>
                    <a:pt x="3753" y="7450"/>
                    <a:pt x="3801" y="7848"/>
                  </a:cubicBezTo>
                  <a:cubicBezTo>
                    <a:pt x="3808" y="7900"/>
                    <a:pt x="3895" y="7924"/>
                    <a:pt x="3981" y="7924"/>
                  </a:cubicBezTo>
                  <a:cubicBezTo>
                    <a:pt x="4069" y="7924"/>
                    <a:pt x="4156" y="7899"/>
                    <a:pt x="4151" y="7854"/>
                  </a:cubicBezTo>
                  <a:cubicBezTo>
                    <a:pt x="4101" y="7455"/>
                    <a:pt x="4035" y="7051"/>
                    <a:pt x="4073" y="6650"/>
                  </a:cubicBezTo>
                  <a:cubicBezTo>
                    <a:pt x="4079" y="6600"/>
                    <a:pt x="3984" y="6572"/>
                    <a:pt x="3892" y="6572"/>
                  </a:cubicBezTo>
                  <a:close/>
                  <a:moveTo>
                    <a:pt x="2377" y="6583"/>
                  </a:moveTo>
                  <a:cubicBezTo>
                    <a:pt x="2335" y="6583"/>
                    <a:pt x="2305" y="6593"/>
                    <a:pt x="2303" y="6617"/>
                  </a:cubicBezTo>
                  <a:cubicBezTo>
                    <a:pt x="2271" y="7152"/>
                    <a:pt x="2373" y="7681"/>
                    <a:pt x="2494" y="8199"/>
                  </a:cubicBezTo>
                  <a:cubicBezTo>
                    <a:pt x="2510" y="8263"/>
                    <a:pt x="2655" y="8312"/>
                    <a:pt x="2748" y="8312"/>
                  </a:cubicBezTo>
                  <a:cubicBezTo>
                    <a:pt x="2800" y="8312"/>
                    <a:pt x="2836" y="8297"/>
                    <a:pt x="2827" y="8263"/>
                  </a:cubicBezTo>
                  <a:cubicBezTo>
                    <a:pt x="2707" y="7760"/>
                    <a:pt x="2603" y="7242"/>
                    <a:pt x="2636" y="6723"/>
                  </a:cubicBezTo>
                  <a:cubicBezTo>
                    <a:pt x="2642" y="6642"/>
                    <a:pt x="2477" y="6583"/>
                    <a:pt x="2377" y="6583"/>
                  </a:cubicBezTo>
                  <a:close/>
                  <a:moveTo>
                    <a:pt x="4496" y="9195"/>
                  </a:moveTo>
                  <a:cubicBezTo>
                    <a:pt x="4420" y="9195"/>
                    <a:pt x="4357" y="9214"/>
                    <a:pt x="4377" y="9251"/>
                  </a:cubicBezTo>
                  <a:cubicBezTo>
                    <a:pt x="4492" y="9467"/>
                    <a:pt x="4568" y="9707"/>
                    <a:pt x="4673" y="9929"/>
                  </a:cubicBezTo>
                  <a:cubicBezTo>
                    <a:pt x="4696" y="9979"/>
                    <a:pt x="4802" y="10005"/>
                    <a:pt x="4890" y="10005"/>
                  </a:cubicBezTo>
                  <a:cubicBezTo>
                    <a:pt x="4966" y="10005"/>
                    <a:pt x="5029" y="9985"/>
                    <a:pt x="5010" y="9945"/>
                  </a:cubicBezTo>
                  <a:cubicBezTo>
                    <a:pt x="4903" y="9723"/>
                    <a:pt x="4830" y="9483"/>
                    <a:pt x="4715" y="9268"/>
                  </a:cubicBezTo>
                  <a:cubicBezTo>
                    <a:pt x="4689" y="9219"/>
                    <a:pt x="4583" y="9195"/>
                    <a:pt x="4496" y="9195"/>
                  </a:cubicBezTo>
                  <a:close/>
                  <a:moveTo>
                    <a:pt x="1603" y="8663"/>
                  </a:moveTo>
                  <a:cubicBezTo>
                    <a:pt x="1539" y="8663"/>
                    <a:pt x="1488" y="8678"/>
                    <a:pt x="1490" y="8711"/>
                  </a:cubicBezTo>
                  <a:cubicBezTo>
                    <a:pt x="1520" y="9143"/>
                    <a:pt x="1607" y="9558"/>
                    <a:pt x="1771" y="9958"/>
                  </a:cubicBezTo>
                  <a:cubicBezTo>
                    <a:pt x="1792" y="10010"/>
                    <a:pt x="1900" y="10037"/>
                    <a:pt x="1989" y="10037"/>
                  </a:cubicBezTo>
                  <a:cubicBezTo>
                    <a:pt x="2064" y="10037"/>
                    <a:pt x="2126" y="10017"/>
                    <a:pt x="2109" y="9976"/>
                  </a:cubicBezTo>
                  <a:cubicBezTo>
                    <a:pt x="1949" y="9589"/>
                    <a:pt x="1862" y="9187"/>
                    <a:pt x="1833" y="8768"/>
                  </a:cubicBezTo>
                  <a:cubicBezTo>
                    <a:pt x="1828" y="8699"/>
                    <a:pt x="1701" y="8663"/>
                    <a:pt x="1603" y="8663"/>
                  </a:cubicBezTo>
                  <a:close/>
                  <a:moveTo>
                    <a:pt x="182" y="8918"/>
                  </a:moveTo>
                  <a:cubicBezTo>
                    <a:pt x="89" y="8918"/>
                    <a:pt x="0" y="8946"/>
                    <a:pt x="21" y="9000"/>
                  </a:cubicBezTo>
                  <a:cubicBezTo>
                    <a:pt x="205" y="9467"/>
                    <a:pt x="229" y="9986"/>
                    <a:pt x="340" y="10474"/>
                  </a:cubicBezTo>
                  <a:cubicBezTo>
                    <a:pt x="353" y="10529"/>
                    <a:pt x="445" y="10552"/>
                    <a:pt x="531" y="10552"/>
                  </a:cubicBezTo>
                  <a:cubicBezTo>
                    <a:pt x="617" y="10552"/>
                    <a:pt x="697" y="10529"/>
                    <a:pt x="688" y="10491"/>
                  </a:cubicBezTo>
                  <a:cubicBezTo>
                    <a:pt x="575" y="9989"/>
                    <a:pt x="547" y="9460"/>
                    <a:pt x="361" y="8980"/>
                  </a:cubicBezTo>
                  <a:cubicBezTo>
                    <a:pt x="344" y="8938"/>
                    <a:pt x="262" y="8918"/>
                    <a:pt x="182" y="8918"/>
                  </a:cubicBezTo>
                  <a:close/>
                  <a:moveTo>
                    <a:pt x="2976" y="9925"/>
                  </a:moveTo>
                  <a:cubicBezTo>
                    <a:pt x="2870" y="9925"/>
                    <a:pt x="2733" y="9975"/>
                    <a:pt x="2749" y="10031"/>
                  </a:cubicBezTo>
                  <a:cubicBezTo>
                    <a:pt x="2867" y="10425"/>
                    <a:pt x="2896" y="10838"/>
                    <a:pt x="2983" y="11240"/>
                  </a:cubicBezTo>
                  <a:cubicBezTo>
                    <a:pt x="2991" y="11277"/>
                    <a:pt x="3041" y="11292"/>
                    <a:pt x="3101" y="11292"/>
                  </a:cubicBezTo>
                  <a:cubicBezTo>
                    <a:pt x="3206" y="11292"/>
                    <a:pt x="3341" y="11245"/>
                    <a:pt x="3327" y="11185"/>
                  </a:cubicBezTo>
                  <a:cubicBezTo>
                    <a:pt x="3240" y="10785"/>
                    <a:pt x="3211" y="10371"/>
                    <a:pt x="3093" y="9977"/>
                  </a:cubicBezTo>
                  <a:cubicBezTo>
                    <a:pt x="3083" y="9940"/>
                    <a:pt x="3034" y="9925"/>
                    <a:pt x="2976" y="9925"/>
                  </a:cubicBezTo>
                  <a:close/>
                  <a:moveTo>
                    <a:pt x="1028" y="12126"/>
                  </a:moveTo>
                  <a:cubicBezTo>
                    <a:pt x="981" y="12126"/>
                    <a:pt x="945" y="12138"/>
                    <a:pt x="943" y="12166"/>
                  </a:cubicBezTo>
                  <a:cubicBezTo>
                    <a:pt x="862" y="12832"/>
                    <a:pt x="1241" y="13390"/>
                    <a:pt x="1515" y="13966"/>
                  </a:cubicBezTo>
                  <a:cubicBezTo>
                    <a:pt x="1544" y="14025"/>
                    <a:pt x="1680" y="14060"/>
                    <a:pt x="1771" y="14060"/>
                  </a:cubicBezTo>
                  <a:cubicBezTo>
                    <a:pt x="1826" y="14060"/>
                    <a:pt x="1864" y="14047"/>
                    <a:pt x="1850" y="14019"/>
                  </a:cubicBezTo>
                  <a:cubicBezTo>
                    <a:pt x="1580" y="13459"/>
                    <a:pt x="1200" y="12908"/>
                    <a:pt x="1279" y="12257"/>
                  </a:cubicBezTo>
                  <a:cubicBezTo>
                    <a:pt x="1288" y="12183"/>
                    <a:pt x="1131" y="12126"/>
                    <a:pt x="1028" y="1212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8" name="Google Shape;748;p30"/>
            <p:cNvSpPr/>
            <p:nvPr/>
          </p:nvSpPr>
          <p:spPr>
            <a:xfrm>
              <a:off x="5904358" y="2313307"/>
              <a:ext cx="1326397" cy="1566995"/>
            </a:xfrm>
            <a:custGeom>
              <a:avLst/>
              <a:gdLst/>
              <a:ahLst/>
              <a:cxnLst/>
              <a:rect l="l" t="t" r="r" b="b"/>
              <a:pathLst>
                <a:path w="25828" h="30513" extrusionOk="0">
                  <a:moveTo>
                    <a:pt x="5674" y="0"/>
                  </a:moveTo>
                  <a:cubicBezTo>
                    <a:pt x="5207" y="0"/>
                    <a:pt x="4725" y="70"/>
                    <a:pt x="4233" y="223"/>
                  </a:cubicBezTo>
                  <a:cubicBezTo>
                    <a:pt x="2554" y="735"/>
                    <a:pt x="1023" y="1684"/>
                    <a:pt x="512" y="3433"/>
                  </a:cubicBezTo>
                  <a:cubicBezTo>
                    <a:pt x="1" y="5403"/>
                    <a:pt x="439" y="6790"/>
                    <a:pt x="1241" y="8540"/>
                  </a:cubicBezTo>
                  <a:cubicBezTo>
                    <a:pt x="2847" y="11969"/>
                    <a:pt x="5326" y="15107"/>
                    <a:pt x="7734" y="18026"/>
                  </a:cubicBezTo>
                  <a:cubicBezTo>
                    <a:pt x="10289" y="21236"/>
                    <a:pt x="14010" y="23498"/>
                    <a:pt x="17147" y="26051"/>
                  </a:cubicBezTo>
                  <a:cubicBezTo>
                    <a:pt x="18970" y="27438"/>
                    <a:pt x="20940" y="28533"/>
                    <a:pt x="22983" y="29627"/>
                  </a:cubicBezTo>
                  <a:cubicBezTo>
                    <a:pt x="23352" y="29811"/>
                    <a:pt x="24391" y="30512"/>
                    <a:pt x="25016" y="30512"/>
                  </a:cubicBezTo>
                  <a:cubicBezTo>
                    <a:pt x="25133" y="30512"/>
                    <a:pt x="25237" y="30487"/>
                    <a:pt x="25318" y="30429"/>
                  </a:cubicBezTo>
                  <a:cubicBezTo>
                    <a:pt x="25828" y="29993"/>
                    <a:pt x="24881" y="28533"/>
                    <a:pt x="24661" y="28093"/>
                  </a:cubicBezTo>
                  <a:cubicBezTo>
                    <a:pt x="21532" y="21578"/>
                    <a:pt x="18272" y="15002"/>
                    <a:pt x="14636" y="8756"/>
                  </a:cubicBezTo>
                  <a:cubicBezTo>
                    <a:pt x="13433" y="6689"/>
                    <a:pt x="12112" y="4689"/>
                    <a:pt x="10624" y="2818"/>
                  </a:cubicBezTo>
                  <a:cubicBezTo>
                    <a:pt x="10312" y="2428"/>
                    <a:pt x="9972" y="2057"/>
                    <a:pt x="9604" y="1720"/>
                  </a:cubicBezTo>
                  <a:cubicBezTo>
                    <a:pt x="8500" y="706"/>
                    <a:pt x="7157" y="0"/>
                    <a:pt x="567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9" name="Google Shape;749;p30"/>
            <p:cNvSpPr/>
            <p:nvPr/>
          </p:nvSpPr>
          <p:spPr>
            <a:xfrm>
              <a:off x="6459805" y="3245539"/>
              <a:ext cx="331342" cy="395896"/>
            </a:xfrm>
            <a:custGeom>
              <a:avLst/>
              <a:gdLst/>
              <a:ahLst/>
              <a:cxnLst/>
              <a:rect l="l" t="t" r="r" b="b"/>
              <a:pathLst>
                <a:path w="6452" h="7709" extrusionOk="0">
                  <a:moveTo>
                    <a:pt x="0" y="1"/>
                  </a:moveTo>
                  <a:lnTo>
                    <a:pt x="0" y="1"/>
                  </a:lnTo>
                  <a:cubicBezTo>
                    <a:pt x="495" y="738"/>
                    <a:pt x="1027" y="1449"/>
                    <a:pt x="1563" y="2156"/>
                  </a:cubicBezTo>
                  <a:cubicBezTo>
                    <a:pt x="2097" y="2865"/>
                    <a:pt x="2654" y="3556"/>
                    <a:pt x="3216" y="4240"/>
                  </a:cubicBezTo>
                  <a:cubicBezTo>
                    <a:pt x="3783" y="4922"/>
                    <a:pt x="4355" y="5599"/>
                    <a:pt x="4954" y="6255"/>
                  </a:cubicBezTo>
                  <a:cubicBezTo>
                    <a:pt x="5296" y="6632"/>
                    <a:pt x="5642" y="7004"/>
                    <a:pt x="5996" y="7370"/>
                  </a:cubicBezTo>
                  <a:cubicBezTo>
                    <a:pt x="6003" y="7375"/>
                    <a:pt x="6010" y="7383"/>
                    <a:pt x="6018" y="7389"/>
                  </a:cubicBezTo>
                  <a:cubicBezTo>
                    <a:pt x="6162" y="7496"/>
                    <a:pt x="6306" y="7605"/>
                    <a:pt x="6451" y="7709"/>
                  </a:cubicBezTo>
                  <a:cubicBezTo>
                    <a:pt x="6295" y="7514"/>
                    <a:pt x="6140" y="7317"/>
                    <a:pt x="5988" y="7118"/>
                  </a:cubicBezTo>
                  <a:lnTo>
                    <a:pt x="5158" y="6081"/>
                  </a:lnTo>
                  <a:cubicBezTo>
                    <a:pt x="4607" y="5386"/>
                    <a:pt x="4046" y="4703"/>
                    <a:pt x="3484" y="4019"/>
                  </a:cubicBezTo>
                  <a:cubicBezTo>
                    <a:pt x="2916" y="3340"/>
                    <a:pt x="2352" y="2657"/>
                    <a:pt x="1771" y="1988"/>
                  </a:cubicBezTo>
                  <a:lnTo>
                    <a:pt x="898" y="985"/>
                  </a:lnTo>
                  <a:cubicBezTo>
                    <a:pt x="598" y="657"/>
                    <a:pt x="307" y="322"/>
                    <a:pt x="0" y="1"/>
                  </a:cubicBezTo>
                  <a:close/>
                </a:path>
              </a:pathLst>
            </a:custGeom>
            <a:solidFill>
              <a:srgbClr val="F2D6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0" name="Google Shape;750;p30"/>
            <p:cNvSpPr/>
            <p:nvPr/>
          </p:nvSpPr>
          <p:spPr>
            <a:xfrm>
              <a:off x="6165802" y="2754490"/>
              <a:ext cx="970045" cy="1089240"/>
            </a:xfrm>
            <a:custGeom>
              <a:avLst/>
              <a:gdLst/>
              <a:ahLst/>
              <a:cxnLst/>
              <a:rect l="l" t="t" r="r" b="b"/>
              <a:pathLst>
                <a:path w="18889" h="21210" extrusionOk="0">
                  <a:moveTo>
                    <a:pt x="7687" y="2438"/>
                  </a:moveTo>
                  <a:lnTo>
                    <a:pt x="7687" y="2438"/>
                  </a:lnTo>
                  <a:cubicBezTo>
                    <a:pt x="7775" y="2542"/>
                    <a:pt x="7863" y="2645"/>
                    <a:pt x="7952" y="2747"/>
                  </a:cubicBezTo>
                  <a:cubicBezTo>
                    <a:pt x="8392" y="3250"/>
                    <a:pt x="8875" y="3723"/>
                    <a:pt x="9436" y="4098"/>
                  </a:cubicBezTo>
                  <a:cubicBezTo>
                    <a:pt x="9721" y="4280"/>
                    <a:pt x="10021" y="4440"/>
                    <a:pt x="10341" y="4547"/>
                  </a:cubicBezTo>
                  <a:cubicBezTo>
                    <a:pt x="10498" y="4600"/>
                    <a:pt x="10661" y="4643"/>
                    <a:pt x="10831" y="4643"/>
                  </a:cubicBezTo>
                  <a:cubicBezTo>
                    <a:pt x="10837" y="4643"/>
                    <a:pt x="10842" y="4643"/>
                    <a:pt x="10848" y="4643"/>
                  </a:cubicBezTo>
                  <a:cubicBezTo>
                    <a:pt x="10864" y="4644"/>
                    <a:pt x="10880" y="4645"/>
                    <a:pt x="10896" y="4645"/>
                  </a:cubicBezTo>
                  <a:cubicBezTo>
                    <a:pt x="10924" y="4645"/>
                    <a:pt x="10951" y="4643"/>
                    <a:pt x="10977" y="4638"/>
                  </a:cubicBezTo>
                  <a:cubicBezTo>
                    <a:pt x="11046" y="4759"/>
                    <a:pt x="11093" y="4897"/>
                    <a:pt x="11118" y="5032"/>
                  </a:cubicBezTo>
                  <a:cubicBezTo>
                    <a:pt x="11168" y="5286"/>
                    <a:pt x="11145" y="5549"/>
                    <a:pt x="11076" y="5791"/>
                  </a:cubicBezTo>
                  <a:cubicBezTo>
                    <a:pt x="11001" y="6029"/>
                    <a:pt x="10883" y="6256"/>
                    <a:pt x="10676" y="6379"/>
                  </a:cubicBezTo>
                  <a:cubicBezTo>
                    <a:pt x="10479" y="6523"/>
                    <a:pt x="10238" y="6594"/>
                    <a:pt x="9995" y="6594"/>
                  </a:cubicBezTo>
                  <a:cubicBezTo>
                    <a:pt x="9988" y="6594"/>
                    <a:pt x="9981" y="6594"/>
                    <a:pt x="9974" y="6594"/>
                  </a:cubicBezTo>
                  <a:cubicBezTo>
                    <a:pt x="9493" y="6594"/>
                    <a:pt x="9010" y="6394"/>
                    <a:pt x="8590" y="6129"/>
                  </a:cubicBezTo>
                  <a:cubicBezTo>
                    <a:pt x="8233" y="5902"/>
                    <a:pt x="7894" y="5617"/>
                    <a:pt x="7628" y="5292"/>
                  </a:cubicBezTo>
                  <a:cubicBezTo>
                    <a:pt x="7763" y="5223"/>
                    <a:pt x="7886" y="5124"/>
                    <a:pt x="7976" y="5008"/>
                  </a:cubicBezTo>
                  <a:cubicBezTo>
                    <a:pt x="8120" y="4834"/>
                    <a:pt x="8202" y="4603"/>
                    <a:pt x="8230" y="4384"/>
                  </a:cubicBezTo>
                  <a:cubicBezTo>
                    <a:pt x="8273" y="3943"/>
                    <a:pt x="8149" y="3539"/>
                    <a:pt x="8011" y="3162"/>
                  </a:cubicBezTo>
                  <a:cubicBezTo>
                    <a:pt x="7917" y="2912"/>
                    <a:pt x="7806" y="2671"/>
                    <a:pt x="7687" y="2438"/>
                  </a:cubicBezTo>
                  <a:close/>
                  <a:moveTo>
                    <a:pt x="3987" y="3434"/>
                  </a:moveTo>
                  <a:cubicBezTo>
                    <a:pt x="4344" y="3810"/>
                    <a:pt x="4729" y="4150"/>
                    <a:pt x="5138" y="4472"/>
                  </a:cubicBezTo>
                  <a:cubicBezTo>
                    <a:pt x="5454" y="4716"/>
                    <a:pt x="5786" y="4942"/>
                    <a:pt x="6151" y="5124"/>
                  </a:cubicBezTo>
                  <a:cubicBezTo>
                    <a:pt x="6442" y="5264"/>
                    <a:pt x="6767" y="5396"/>
                    <a:pt x="7125" y="5396"/>
                  </a:cubicBezTo>
                  <a:cubicBezTo>
                    <a:pt x="7162" y="5396"/>
                    <a:pt x="7200" y="5395"/>
                    <a:pt x="7239" y="5392"/>
                  </a:cubicBezTo>
                  <a:cubicBezTo>
                    <a:pt x="7413" y="5821"/>
                    <a:pt x="7432" y="6316"/>
                    <a:pt x="7261" y="6743"/>
                  </a:cubicBezTo>
                  <a:cubicBezTo>
                    <a:pt x="7168" y="6976"/>
                    <a:pt x="7018" y="7183"/>
                    <a:pt x="6821" y="7324"/>
                  </a:cubicBezTo>
                  <a:cubicBezTo>
                    <a:pt x="6624" y="7466"/>
                    <a:pt x="6382" y="7537"/>
                    <a:pt x="6131" y="7537"/>
                  </a:cubicBezTo>
                  <a:cubicBezTo>
                    <a:pt x="5624" y="7534"/>
                    <a:pt x="5108" y="7286"/>
                    <a:pt x="4681" y="6968"/>
                  </a:cubicBezTo>
                  <a:cubicBezTo>
                    <a:pt x="4274" y="6674"/>
                    <a:pt x="3924" y="6291"/>
                    <a:pt x="3689" y="5836"/>
                  </a:cubicBezTo>
                  <a:cubicBezTo>
                    <a:pt x="3810" y="5816"/>
                    <a:pt x="3933" y="5777"/>
                    <a:pt x="4039" y="5692"/>
                  </a:cubicBezTo>
                  <a:cubicBezTo>
                    <a:pt x="4211" y="5564"/>
                    <a:pt x="4286" y="5355"/>
                    <a:pt x="4309" y="5174"/>
                  </a:cubicBezTo>
                  <a:cubicBezTo>
                    <a:pt x="4336" y="4986"/>
                    <a:pt x="4324" y="4807"/>
                    <a:pt x="4300" y="4631"/>
                  </a:cubicBezTo>
                  <a:cubicBezTo>
                    <a:pt x="4242" y="4214"/>
                    <a:pt x="4123" y="3818"/>
                    <a:pt x="3987" y="3434"/>
                  </a:cubicBezTo>
                  <a:close/>
                  <a:moveTo>
                    <a:pt x="6107" y="0"/>
                  </a:moveTo>
                  <a:lnTo>
                    <a:pt x="6674" y="1173"/>
                  </a:lnTo>
                  <a:cubicBezTo>
                    <a:pt x="7025" y="1895"/>
                    <a:pt x="7444" y="2548"/>
                    <a:pt x="7706" y="3268"/>
                  </a:cubicBezTo>
                  <a:cubicBezTo>
                    <a:pt x="7835" y="3620"/>
                    <a:pt x="7932" y="3995"/>
                    <a:pt x="7894" y="4337"/>
                  </a:cubicBezTo>
                  <a:cubicBezTo>
                    <a:pt x="7853" y="4665"/>
                    <a:pt x="7629" y="4970"/>
                    <a:pt x="7315" y="5025"/>
                  </a:cubicBezTo>
                  <a:cubicBezTo>
                    <a:pt x="7253" y="5037"/>
                    <a:pt x="7189" y="5043"/>
                    <a:pt x="7124" y="5043"/>
                  </a:cubicBezTo>
                  <a:cubicBezTo>
                    <a:pt x="6856" y="5043"/>
                    <a:pt x="6564" y="4944"/>
                    <a:pt x="6295" y="4814"/>
                  </a:cubicBezTo>
                  <a:cubicBezTo>
                    <a:pt x="5957" y="4650"/>
                    <a:pt x="5639" y="4440"/>
                    <a:pt x="5332" y="4206"/>
                  </a:cubicBezTo>
                  <a:cubicBezTo>
                    <a:pt x="4728" y="3739"/>
                    <a:pt x="4146" y="3200"/>
                    <a:pt x="3679" y="2608"/>
                  </a:cubicBezTo>
                  <a:lnTo>
                    <a:pt x="3090" y="1862"/>
                  </a:lnTo>
                  <a:lnTo>
                    <a:pt x="3090" y="1862"/>
                  </a:lnTo>
                  <a:lnTo>
                    <a:pt x="3413" y="2747"/>
                  </a:lnTo>
                  <a:cubicBezTo>
                    <a:pt x="3648" y="3392"/>
                    <a:pt x="3923" y="4011"/>
                    <a:pt x="4037" y="4660"/>
                  </a:cubicBezTo>
                  <a:cubicBezTo>
                    <a:pt x="4087" y="4970"/>
                    <a:pt x="4099" y="5333"/>
                    <a:pt x="3890" y="5505"/>
                  </a:cubicBezTo>
                  <a:cubicBezTo>
                    <a:pt x="3787" y="5592"/>
                    <a:pt x="3645" y="5623"/>
                    <a:pt x="3491" y="5623"/>
                  </a:cubicBezTo>
                  <a:cubicBezTo>
                    <a:pt x="3332" y="5623"/>
                    <a:pt x="3160" y="5590"/>
                    <a:pt x="3003" y="5552"/>
                  </a:cubicBezTo>
                  <a:cubicBezTo>
                    <a:pt x="2349" y="5407"/>
                    <a:pt x="1776" y="5038"/>
                    <a:pt x="1296" y="4566"/>
                  </a:cubicBezTo>
                  <a:cubicBezTo>
                    <a:pt x="811" y="4096"/>
                    <a:pt x="407" y="3545"/>
                    <a:pt x="0" y="3000"/>
                  </a:cubicBezTo>
                  <a:lnTo>
                    <a:pt x="0" y="3000"/>
                  </a:lnTo>
                  <a:cubicBezTo>
                    <a:pt x="368" y="3573"/>
                    <a:pt x="745" y="4143"/>
                    <a:pt x="1215" y="4647"/>
                  </a:cubicBezTo>
                  <a:cubicBezTo>
                    <a:pt x="1450" y="4897"/>
                    <a:pt x="1709" y="5130"/>
                    <a:pt x="1998" y="5323"/>
                  </a:cubicBezTo>
                  <a:cubicBezTo>
                    <a:pt x="2288" y="5521"/>
                    <a:pt x="2621" y="5649"/>
                    <a:pt x="2952" y="5744"/>
                  </a:cubicBezTo>
                  <a:cubicBezTo>
                    <a:pt x="3121" y="5793"/>
                    <a:pt x="3295" y="5828"/>
                    <a:pt x="3479" y="5837"/>
                  </a:cubicBezTo>
                  <a:cubicBezTo>
                    <a:pt x="3493" y="5837"/>
                    <a:pt x="3506" y="5837"/>
                    <a:pt x="3520" y="5837"/>
                  </a:cubicBezTo>
                  <a:cubicBezTo>
                    <a:pt x="3568" y="5837"/>
                    <a:pt x="3617" y="5835"/>
                    <a:pt x="3666" y="5830"/>
                  </a:cubicBezTo>
                  <a:cubicBezTo>
                    <a:pt x="3841" y="6317"/>
                    <a:pt x="4175" y="6746"/>
                    <a:pt x="4566" y="7096"/>
                  </a:cubicBezTo>
                  <a:cubicBezTo>
                    <a:pt x="5000" y="7454"/>
                    <a:pt x="5512" y="7754"/>
                    <a:pt x="6116" y="7800"/>
                  </a:cubicBezTo>
                  <a:cubicBezTo>
                    <a:pt x="6151" y="7802"/>
                    <a:pt x="6185" y="7804"/>
                    <a:pt x="6220" y="7804"/>
                  </a:cubicBezTo>
                  <a:cubicBezTo>
                    <a:pt x="6435" y="7804"/>
                    <a:pt x="6655" y="7753"/>
                    <a:pt x="6851" y="7651"/>
                  </a:cubicBezTo>
                  <a:cubicBezTo>
                    <a:pt x="7507" y="8719"/>
                    <a:pt x="8195" y="9770"/>
                    <a:pt x="8885" y="10817"/>
                  </a:cubicBezTo>
                  <a:cubicBezTo>
                    <a:pt x="9593" y="11912"/>
                    <a:pt x="10350" y="12975"/>
                    <a:pt x="11063" y="14070"/>
                  </a:cubicBezTo>
                  <a:cubicBezTo>
                    <a:pt x="11797" y="15152"/>
                    <a:pt x="12582" y="16204"/>
                    <a:pt x="13434" y="17200"/>
                  </a:cubicBezTo>
                  <a:cubicBezTo>
                    <a:pt x="13648" y="17446"/>
                    <a:pt x="13857" y="17700"/>
                    <a:pt x="14087" y="17938"/>
                  </a:cubicBezTo>
                  <a:lnTo>
                    <a:pt x="14776" y="18636"/>
                  </a:lnTo>
                  <a:cubicBezTo>
                    <a:pt x="15004" y="18862"/>
                    <a:pt x="15226" y="19094"/>
                    <a:pt x="15432" y="19338"/>
                  </a:cubicBezTo>
                  <a:cubicBezTo>
                    <a:pt x="15495" y="19375"/>
                    <a:pt x="15557" y="19410"/>
                    <a:pt x="15621" y="19444"/>
                  </a:cubicBezTo>
                  <a:cubicBezTo>
                    <a:pt x="15404" y="19119"/>
                    <a:pt x="15153" y="18816"/>
                    <a:pt x="14903" y="18518"/>
                  </a:cubicBezTo>
                  <a:lnTo>
                    <a:pt x="14250" y="17788"/>
                  </a:lnTo>
                  <a:cubicBezTo>
                    <a:pt x="14040" y="17547"/>
                    <a:pt x="13845" y="17284"/>
                    <a:pt x="13644" y="17030"/>
                  </a:cubicBezTo>
                  <a:cubicBezTo>
                    <a:pt x="12846" y="16002"/>
                    <a:pt x="12076" y="14953"/>
                    <a:pt x="11353" y="13873"/>
                  </a:cubicBezTo>
                  <a:cubicBezTo>
                    <a:pt x="10634" y="12784"/>
                    <a:pt x="9870" y="11724"/>
                    <a:pt x="9106" y="10664"/>
                  </a:cubicBezTo>
                  <a:cubicBezTo>
                    <a:pt x="8371" y="9649"/>
                    <a:pt x="7632" y="8636"/>
                    <a:pt x="6865" y="7642"/>
                  </a:cubicBezTo>
                  <a:cubicBezTo>
                    <a:pt x="6908" y="7620"/>
                    <a:pt x="6949" y="7594"/>
                    <a:pt x="6990" y="7566"/>
                  </a:cubicBezTo>
                  <a:cubicBezTo>
                    <a:pt x="7247" y="7394"/>
                    <a:pt x="7440" y="7139"/>
                    <a:pt x="7562" y="6861"/>
                  </a:cubicBezTo>
                  <a:cubicBezTo>
                    <a:pt x="7691" y="6545"/>
                    <a:pt x="7738" y="6203"/>
                    <a:pt x="7704" y="5866"/>
                  </a:cubicBezTo>
                  <a:lnTo>
                    <a:pt x="7704" y="5866"/>
                  </a:lnTo>
                  <a:cubicBezTo>
                    <a:pt x="7782" y="5938"/>
                    <a:pt x="7863" y="6006"/>
                    <a:pt x="7944" y="6071"/>
                  </a:cubicBezTo>
                  <a:cubicBezTo>
                    <a:pt x="8753" y="7306"/>
                    <a:pt x="9605" y="8517"/>
                    <a:pt x="10466" y="9715"/>
                  </a:cubicBezTo>
                  <a:cubicBezTo>
                    <a:pt x="11467" y="11111"/>
                    <a:pt x="12502" y="12480"/>
                    <a:pt x="13513" y="13869"/>
                  </a:cubicBezTo>
                  <a:cubicBezTo>
                    <a:pt x="14544" y="15241"/>
                    <a:pt x="15555" y="16627"/>
                    <a:pt x="16555" y="18019"/>
                  </a:cubicBezTo>
                  <a:cubicBezTo>
                    <a:pt x="17056" y="18715"/>
                    <a:pt x="17552" y="19417"/>
                    <a:pt x="18038" y="20124"/>
                  </a:cubicBezTo>
                  <a:lnTo>
                    <a:pt x="18739" y="21143"/>
                  </a:lnTo>
                  <a:cubicBezTo>
                    <a:pt x="18789" y="21167"/>
                    <a:pt x="18838" y="21189"/>
                    <a:pt x="18888" y="21210"/>
                  </a:cubicBezTo>
                  <a:cubicBezTo>
                    <a:pt x="18662" y="20828"/>
                    <a:pt x="18424" y="20435"/>
                    <a:pt x="18186" y="20043"/>
                  </a:cubicBezTo>
                  <a:cubicBezTo>
                    <a:pt x="17728" y="19316"/>
                    <a:pt x="17259" y="18596"/>
                    <a:pt x="16783" y="17879"/>
                  </a:cubicBezTo>
                  <a:cubicBezTo>
                    <a:pt x="15825" y="16451"/>
                    <a:pt x="14812" y="15063"/>
                    <a:pt x="13799" y="13675"/>
                  </a:cubicBezTo>
                  <a:cubicBezTo>
                    <a:pt x="12765" y="12302"/>
                    <a:pt x="11734" y="10929"/>
                    <a:pt x="10689" y="9568"/>
                  </a:cubicBezTo>
                  <a:lnTo>
                    <a:pt x="8119" y="6207"/>
                  </a:lnTo>
                  <a:lnTo>
                    <a:pt x="8119" y="6207"/>
                  </a:lnTo>
                  <a:cubicBezTo>
                    <a:pt x="8217" y="6278"/>
                    <a:pt x="8318" y="6345"/>
                    <a:pt x="8423" y="6407"/>
                  </a:cubicBezTo>
                  <a:cubicBezTo>
                    <a:pt x="8853" y="6657"/>
                    <a:pt x="9340" y="6864"/>
                    <a:pt x="9862" y="6864"/>
                  </a:cubicBezTo>
                  <a:cubicBezTo>
                    <a:pt x="9913" y="6864"/>
                    <a:pt x="9964" y="6862"/>
                    <a:pt x="10015" y="6858"/>
                  </a:cubicBezTo>
                  <a:cubicBezTo>
                    <a:pt x="10300" y="6839"/>
                    <a:pt x="10590" y="6738"/>
                    <a:pt x="10810" y="6552"/>
                  </a:cubicBezTo>
                  <a:cubicBezTo>
                    <a:pt x="10833" y="6536"/>
                    <a:pt x="10858" y="6517"/>
                    <a:pt x="10880" y="6498"/>
                  </a:cubicBezTo>
                  <a:cubicBezTo>
                    <a:pt x="11703" y="7772"/>
                    <a:pt x="12557" y="9025"/>
                    <a:pt x="13418" y="10271"/>
                  </a:cubicBezTo>
                  <a:cubicBezTo>
                    <a:pt x="14298" y="11547"/>
                    <a:pt x="15204" y="12805"/>
                    <a:pt x="16099" y="14071"/>
                  </a:cubicBezTo>
                  <a:cubicBezTo>
                    <a:pt x="16861" y="15104"/>
                    <a:pt x="17613" y="16146"/>
                    <a:pt x="18383" y="17174"/>
                  </a:cubicBezTo>
                  <a:cubicBezTo>
                    <a:pt x="18132" y="16652"/>
                    <a:pt x="17878" y="16131"/>
                    <a:pt x="17624" y="15609"/>
                  </a:cubicBezTo>
                  <a:lnTo>
                    <a:pt x="16382" y="13867"/>
                  </a:lnTo>
                  <a:lnTo>
                    <a:pt x="13635" y="10115"/>
                  </a:lnTo>
                  <a:cubicBezTo>
                    <a:pt x="12729" y="8900"/>
                    <a:pt x="11822" y="7685"/>
                    <a:pt x="10886" y="6491"/>
                  </a:cubicBezTo>
                  <a:cubicBezTo>
                    <a:pt x="11082" y="6317"/>
                    <a:pt x="11192" y="6066"/>
                    <a:pt x="11243" y="5827"/>
                  </a:cubicBezTo>
                  <a:cubicBezTo>
                    <a:pt x="11293" y="5553"/>
                    <a:pt x="11287" y="5271"/>
                    <a:pt x="11209" y="5008"/>
                  </a:cubicBezTo>
                  <a:cubicBezTo>
                    <a:pt x="11173" y="4872"/>
                    <a:pt x="11113" y="4738"/>
                    <a:pt x="11030" y="4625"/>
                  </a:cubicBezTo>
                  <a:cubicBezTo>
                    <a:pt x="11148" y="4597"/>
                    <a:pt x="11261" y="4534"/>
                    <a:pt x="11340" y="4441"/>
                  </a:cubicBezTo>
                  <a:cubicBezTo>
                    <a:pt x="11458" y="4297"/>
                    <a:pt x="11496" y="4111"/>
                    <a:pt x="11484" y="3942"/>
                  </a:cubicBezTo>
                  <a:cubicBezTo>
                    <a:pt x="11474" y="3770"/>
                    <a:pt x="11436" y="3604"/>
                    <a:pt x="11374" y="3447"/>
                  </a:cubicBezTo>
                  <a:cubicBezTo>
                    <a:pt x="11370" y="3436"/>
                    <a:pt x="11364" y="3425"/>
                    <a:pt x="11361" y="3416"/>
                  </a:cubicBezTo>
                  <a:cubicBezTo>
                    <a:pt x="11276" y="3260"/>
                    <a:pt x="11190" y="3106"/>
                    <a:pt x="11104" y="2950"/>
                  </a:cubicBezTo>
                  <a:cubicBezTo>
                    <a:pt x="11018" y="2833"/>
                    <a:pt x="10926" y="2724"/>
                    <a:pt x="10820" y="2626"/>
                  </a:cubicBezTo>
                  <a:lnTo>
                    <a:pt x="10820" y="2626"/>
                  </a:lnTo>
                  <a:cubicBezTo>
                    <a:pt x="11045" y="2868"/>
                    <a:pt x="11212" y="3159"/>
                    <a:pt x="11312" y="3467"/>
                  </a:cubicBezTo>
                  <a:cubicBezTo>
                    <a:pt x="11367" y="3622"/>
                    <a:pt x="11393" y="3783"/>
                    <a:pt x="11393" y="3942"/>
                  </a:cubicBezTo>
                  <a:cubicBezTo>
                    <a:pt x="11398" y="4099"/>
                    <a:pt x="11352" y="4259"/>
                    <a:pt x="11254" y="4366"/>
                  </a:cubicBezTo>
                  <a:cubicBezTo>
                    <a:pt x="11171" y="4452"/>
                    <a:pt x="11054" y="4502"/>
                    <a:pt x="10929" y="4506"/>
                  </a:cubicBezTo>
                  <a:cubicBezTo>
                    <a:pt x="10875" y="4450"/>
                    <a:pt x="10813" y="4403"/>
                    <a:pt x="10745" y="4363"/>
                  </a:cubicBezTo>
                  <a:lnTo>
                    <a:pt x="10745" y="4363"/>
                  </a:lnTo>
                  <a:cubicBezTo>
                    <a:pt x="10801" y="4406"/>
                    <a:pt x="10848" y="4452"/>
                    <a:pt x="10891" y="4503"/>
                  </a:cubicBezTo>
                  <a:cubicBezTo>
                    <a:pt x="10877" y="4503"/>
                    <a:pt x="10864" y="4502"/>
                    <a:pt x="10852" y="4500"/>
                  </a:cubicBezTo>
                  <a:cubicBezTo>
                    <a:pt x="10700" y="4493"/>
                    <a:pt x="10545" y="4447"/>
                    <a:pt x="10397" y="4390"/>
                  </a:cubicBezTo>
                  <a:cubicBezTo>
                    <a:pt x="10099" y="4271"/>
                    <a:pt x="9812" y="4114"/>
                    <a:pt x="9546" y="3929"/>
                  </a:cubicBezTo>
                  <a:cubicBezTo>
                    <a:pt x="9018" y="3553"/>
                    <a:pt x="8562" y="3081"/>
                    <a:pt x="8146" y="2576"/>
                  </a:cubicBezTo>
                  <a:cubicBezTo>
                    <a:pt x="7728" y="2072"/>
                    <a:pt x="7349" y="1533"/>
                    <a:pt x="6927" y="1017"/>
                  </a:cubicBezTo>
                  <a:lnTo>
                    <a:pt x="610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Google Shape;623;p46">
            <a:extLst>
              <a:ext uri="{FF2B5EF4-FFF2-40B4-BE49-F238E27FC236}">
                <a16:creationId xmlns:a16="http://schemas.microsoft.com/office/drawing/2014/main" id="{D4DDDC19-7061-9CB7-EB25-D8AEF94029B0}"/>
              </a:ext>
            </a:extLst>
          </p:cNvPr>
          <p:cNvSpPr txBox="1">
            <a:spLocks/>
          </p:cNvSpPr>
          <p:nvPr/>
        </p:nvSpPr>
        <p:spPr>
          <a:xfrm>
            <a:off x="1577409" y="152514"/>
            <a:ext cx="7704000" cy="694800"/>
          </a:xfrm>
          <a:prstGeom prst="rect">
            <a:avLst/>
          </a:prstGeom>
          <a:solidFill>
            <a:srgbClr val="625185"/>
          </a:solidFill>
          <a:ln w="381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9pPr>
          </a:lstStyle>
          <a:p>
            <a:pPr marL="0" marR="0" lvl="0" indent="0" algn="ctr" defTabSz="914400" rtl="0" eaLnBrk="1" fontAlgn="auto" latinLnBrk="0" hangingPunct="1">
              <a:lnSpc>
                <a:spcPct val="100000"/>
              </a:lnSpc>
              <a:spcBef>
                <a:spcPts val="0"/>
              </a:spcBef>
              <a:spcAft>
                <a:spcPts val="0"/>
              </a:spcAft>
              <a:buClr>
                <a:srgbClr val="FFC276"/>
              </a:buClr>
              <a:buSzPts val="3500"/>
              <a:buFont typeface="Fredoka One"/>
              <a:buNone/>
              <a:tabLst/>
              <a:defRPr/>
            </a:pPr>
            <a:r>
              <a:rPr kumimoji="0" lang="en-US" sz="4000" b="1" i="0" u="none" strike="noStrike" kern="0" cap="none" spc="0" normalizeH="0" baseline="0" noProof="0">
                <a:ln>
                  <a:noFill/>
                </a:ln>
                <a:solidFill>
                  <a:srgbClr val="FFC276"/>
                </a:solidFill>
                <a:effectLst/>
                <a:uLnTx/>
                <a:uFillTx/>
                <a:latin typeface="Times New Roman" panose="02020603050405020304" pitchFamily="18" charset="0"/>
                <a:cs typeface="Times New Roman" panose="02020603050405020304" pitchFamily="18" charset="0"/>
                <a:sym typeface="Fredoka One"/>
              </a:rPr>
              <a:t>2. Câu 2</a:t>
            </a:r>
          </a:p>
        </p:txBody>
      </p:sp>
      <p:pic>
        <p:nvPicPr>
          <p:cNvPr id="5" name="图片 8">
            <a:extLst>
              <a:ext uri="{FF2B5EF4-FFF2-40B4-BE49-F238E27FC236}">
                <a16:creationId xmlns:a16="http://schemas.microsoft.com/office/drawing/2014/main" id="{4C0EAF8D-CDF0-4165-05B4-CF5372E0208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235313" y="-125857"/>
            <a:ext cx="2261858" cy="2261858"/>
          </a:xfrm>
          <a:prstGeom prst="rect">
            <a:avLst/>
          </a:prstGeom>
        </p:spPr>
      </p:pic>
      <p:sp>
        <p:nvSpPr>
          <p:cNvPr id="2" name="Rectangle 1"/>
          <p:cNvSpPr/>
          <p:nvPr/>
        </p:nvSpPr>
        <p:spPr>
          <a:xfrm>
            <a:off x="3089415" y="2333446"/>
            <a:ext cx="4621346" cy="3227102"/>
          </a:xfrm>
          <a:prstGeom prst="rect">
            <a:avLst/>
          </a:prstGeom>
        </p:spPr>
        <p:txBody>
          <a:bodyPr wrap="square">
            <a:spAutoFit/>
          </a:bodyPr>
          <a:lstStyle/>
          <a:p>
            <a:pPr algn="just">
              <a:lnSpc>
                <a:spcPct val="107000"/>
              </a:lnSpc>
              <a:spcAft>
                <a:spcPts val="800"/>
              </a:spcAft>
            </a:pPr>
            <a:r>
              <a:rPr lang="en-US" sz="2400" smtClean="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Khổ </a:t>
            </a:r>
            <a:r>
              <a:rPr lang="en-US" sz="240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1 – 2 (trang vở học sinh, bàn học, cây xanh, đất cát, tuyết, trang sách đã đọc, trang vở chưa dùng, đá, máu, giấy, tro tàn): những hình ảnh gắn với việc học tập, vui chơi của tuổi thơ, hành trình học vấn dang dở và những tổn thương, mất mát trong bom đạn chiến tranh.</a:t>
            </a:r>
            <a:endParaRPr lang="en-US" sz="240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8003675" y="2438181"/>
            <a:ext cx="3784778" cy="1646413"/>
          </a:xfrm>
          <a:prstGeom prst="rect">
            <a:avLst/>
          </a:prstGeom>
        </p:spPr>
        <p:txBody>
          <a:bodyPr wrap="square">
            <a:spAutoFit/>
          </a:bodyPr>
          <a:lstStyle/>
          <a:p>
            <a:pPr algn="just">
              <a:lnSpc>
                <a:spcPct val="107000"/>
              </a:lnSpc>
              <a:spcAft>
                <a:spcPts val="800"/>
              </a:spcAft>
            </a:pPr>
            <a:r>
              <a:rPr lang="en-US" sz="240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Khổ 3 (vàng son, gươm đao, mũ áo vua quan): những hình ảnh gắn với lịch sử dài lâu của đất nước.</a:t>
            </a:r>
            <a:endParaRPr lang="en-US" sz="240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8240467" y="5102814"/>
            <a:ext cx="3849239" cy="1646413"/>
          </a:xfrm>
          <a:prstGeom prst="rect">
            <a:avLst/>
          </a:prstGeom>
        </p:spPr>
        <p:txBody>
          <a:bodyPr wrap="square">
            <a:spAutoFit/>
          </a:bodyPr>
          <a:lstStyle/>
          <a:p>
            <a:pPr algn="just">
              <a:lnSpc>
                <a:spcPct val="107000"/>
              </a:lnSpc>
              <a:spcAft>
                <a:spcPts val="800"/>
              </a:spcAft>
            </a:pPr>
            <a:r>
              <a:rPr lang="en-US" sz="240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Khổ 4 (sa mạc, rừng hoang, tổ chim, hoa trái): những hình ảnh gắn với thế giới tưởng tượng của trẻ thơ.</a:t>
            </a:r>
            <a:endParaRPr lang="en-US" sz="240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p:cNvSpPr txBox="1"/>
          <p:nvPr/>
        </p:nvSpPr>
        <p:spPr>
          <a:xfrm>
            <a:off x="926889" y="964883"/>
            <a:ext cx="3244770" cy="1277850"/>
          </a:xfrm>
          <a:prstGeom prst="rect">
            <a:avLst/>
          </a:prstGeom>
          <a:noFill/>
        </p:spPr>
        <p:txBody>
          <a:bodyPr wrap="square" rtlCol="0">
            <a:spAutoFit/>
          </a:bodyPr>
          <a:lstStyle/>
          <a:p>
            <a:pPr algn="just">
              <a:lnSpc>
                <a:spcPct val="107000"/>
              </a:lnSpc>
              <a:spcAft>
                <a:spcPts val="800"/>
              </a:spcAft>
            </a:pPr>
            <a:r>
              <a:rPr lang="en-US" sz="2400" b="1">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Hành động “viết tên em” được liên kết với những hình ảnh sau:</a:t>
            </a:r>
            <a:endParaRPr lang="en-US" sz="2400" b="1">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4"/>
                                        </p:tgtEl>
                                        <p:attrNameLst>
                                          <p:attrName>style.visibility</p:attrName>
                                        </p:attrNameLst>
                                      </p:cBhvr>
                                      <p:to>
                                        <p:strVal val="visible"/>
                                      </p:to>
                                    </p:set>
                                    <p:animEffect transition="in" filter="fade">
                                      <p:cBhvr>
                                        <p:cTn id="14" dur="1000"/>
                                        <p:tgtEl>
                                          <p:spTgt spid="714"/>
                                        </p:tgtEl>
                                      </p:cBhvr>
                                    </p:animEffect>
                                    <p:anim calcmode="lin" valueType="num">
                                      <p:cBhvr>
                                        <p:cTn id="15" dur="1000" fill="hold"/>
                                        <p:tgtEl>
                                          <p:spTgt spid="714"/>
                                        </p:tgtEl>
                                        <p:attrNameLst>
                                          <p:attrName>ppt_x</p:attrName>
                                        </p:attrNameLst>
                                      </p:cBhvr>
                                      <p:tavLst>
                                        <p:tav tm="0">
                                          <p:val>
                                            <p:strVal val="#ppt_x"/>
                                          </p:val>
                                        </p:tav>
                                        <p:tav tm="100000">
                                          <p:val>
                                            <p:strVal val="#ppt_x"/>
                                          </p:val>
                                        </p:tav>
                                      </p:tavLst>
                                    </p:anim>
                                    <p:anim calcmode="lin" valueType="num">
                                      <p:cBhvr>
                                        <p:cTn id="16" dur="1000" fill="hold"/>
                                        <p:tgtEl>
                                          <p:spTgt spid="7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16">
                                            <p:txEl>
                                              <p:pRg st="0" end="0"/>
                                            </p:txEl>
                                          </p:spTgt>
                                        </p:tgtEl>
                                        <p:attrNameLst>
                                          <p:attrName>style.visibility</p:attrName>
                                        </p:attrNameLst>
                                      </p:cBhvr>
                                      <p:to>
                                        <p:strVal val="visible"/>
                                      </p:to>
                                    </p:set>
                                    <p:animEffect transition="in" filter="fade">
                                      <p:cBhvr>
                                        <p:cTn id="19" dur="1000"/>
                                        <p:tgtEl>
                                          <p:spTgt spid="716">
                                            <p:txEl>
                                              <p:pRg st="0" end="0"/>
                                            </p:txEl>
                                          </p:spTgt>
                                        </p:tgtEl>
                                      </p:cBhvr>
                                    </p:animEffect>
                                    <p:anim calcmode="lin" valueType="num">
                                      <p:cBhvr>
                                        <p:cTn id="20" dur="1000" fill="hold"/>
                                        <p:tgtEl>
                                          <p:spTgt spid="71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18"/>
                                        </p:tgtEl>
                                        <p:attrNameLst>
                                          <p:attrName>style.visibility</p:attrName>
                                        </p:attrNameLst>
                                      </p:cBhvr>
                                      <p:to>
                                        <p:strVal val="visible"/>
                                      </p:to>
                                    </p:set>
                                    <p:animEffect transition="in" filter="fade">
                                      <p:cBhvr>
                                        <p:cTn id="26" dur="1000"/>
                                        <p:tgtEl>
                                          <p:spTgt spid="718"/>
                                        </p:tgtEl>
                                      </p:cBhvr>
                                    </p:animEffect>
                                    <p:anim calcmode="lin" valueType="num">
                                      <p:cBhvr>
                                        <p:cTn id="27" dur="1000" fill="hold"/>
                                        <p:tgtEl>
                                          <p:spTgt spid="718"/>
                                        </p:tgtEl>
                                        <p:attrNameLst>
                                          <p:attrName>ppt_x</p:attrName>
                                        </p:attrNameLst>
                                      </p:cBhvr>
                                      <p:tavLst>
                                        <p:tav tm="0">
                                          <p:val>
                                            <p:strVal val="#ppt_x"/>
                                          </p:val>
                                        </p:tav>
                                        <p:tav tm="100000">
                                          <p:val>
                                            <p:strVal val="#ppt_x"/>
                                          </p:val>
                                        </p:tav>
                                      </p:tavLst>
                                    </p:anim>
                                    <p:anim calcmode="lin" valueType="num">
                                      <p:cBhvr>
                                        <p:cTn id="28" dur="1000" fill="hold"/>
                                        <p:tgtEl>
                                          <p:spTgt spid="7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19">
                                            <p:txEl>
                                              <p:pRg st="0" end="0"/>
                                            </p:txEl>
                                          </p:spTgt>
                                        </p:tgtEl>
                                        <p:attrNameLst>
                                          <p:attrName>style.visibility</p:attrName>
                                        </p:attrNameLst>
                                      </p:cBhvr>
                                      <p:to>
                                        <p:strVal val="visible"/>
                                      </p:to>
                                    </p:set>
                                    <p:animEffect transition="in" filter="fade">
                                      <p:cBhvr>
                                        <p:cTn id="31" dur="1000"/>
                                        <p:tgtEl>
                                          <p:spTgt spid="719">
                                            <p:txEl>
                                              <p:pRg st="0" end="0"/>
                                            </p:txEl>
                                          </p:spTgt>
                                        </p:tgtEl>
                                      </p:cBhvr>
                                    </p:animEffect>
                                    <p:anim calcmode="lin" valueType="num">
                                      <p:cBhvr>
                                        <p:cTn id="32" dur="1000" fill="hold"/>
                                        <p:tgtEl>
                                          <p:spTgt spid="719">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7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21"/>
                                        </p:tgtEl>
                                        <p:attrNameLst>
                                          <p:attrName>style.visibility</p:attrName>
                                        </p:attrNameLst>
                                      </p:cBhvr>
                                      <p:to>
                                        <p:strVal val="visible"/>
                                      </p:to>
                                    </p:set>
                                    <p:animEffect transition="in" filter="fade">
                                      <p:cBhvr>
                                        <p:cTn id="38" dur="1000"/>
                                        <p:tgtEl>
                                          <p:spTgt spid="721"/>
                                        </p:tgtEl>
                                      </p:cBhvr>
                                    </p:animEffect>
                                    <p:anim calcmode="lin" valueType="num">
                                      <p:cBhvr>
                                        <p:cTn id="39" dur="1000" fill="hold"/>
                                        <p:tgtEl>
                                          <p:spTgt spid="721"/>
                                        </p:tgtEl>
                                        <p:attrNameLst>
                                          <p:attrName>ppt_x</p:attrName>
                                        </p:attrNameLst>
                                      </p:cBhvr>
                                      <p:tavLst>
                                        <p:tav tm="0">
                                          <p:val>
                                            <p:strVal val="#ppt_x"/>
                                          </p:val>
                                        </p:tav>
                                        <p:tav tm="100000">
                                          <p:val>
                                            <p:strVal val="#ppt_x"/>
                                          </p:val>
                                        </p:tav>
                                      </p:tavLst>
                                    </p:anim>
                                    <p:anim calcmode="lin" valueType="num">
                                      <p:cBhvr>
                                        <p:cTn id="40" dur="1000" fill="hold"/>
                                        <p:tgtEl>
                                          <p:spTgt spid="72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22">
                                            <p:txEl>
                                              <p:pRg st="0" end="0"/>
                                            </p:txEl>
                                          </p:spTgt>
                                        </p:tgtEl>
                                        <p:attrNameLst>
                                          <p:attrName>style.visibility</p:attrName>
                                        </p:attrNameLst>
                                      </p:cBhvr>
                                      <p:to>
                                        <p:strVal val="visible"/>
                                      </p:to>
                                    </p:set>
                                    <p:animEffect transition="in" filter="fade">
                                      <p:cBhvr>
                                        <p:cTn id="43" dur="1000"/>
                                        <p:tgtEl>
                                          <p:spTgt spid="722">
                                            <p:txEl>
                                              <p:pRg st="0" end="0"/>
                                            </p:txEl>
                                          </p:spTgt>
                                        </p:tgtEl>
                                      </p:cBhvr>
                                    </p:animEffect>
                                    <p:anim calcmode="lin" valueType="num">
                                      <p:cBhvr>
                                        <p:cTn id="44" dur="1000" fill="hold"/>
                                        <p:tgtEl>
                                          <p:spTgt spid="722">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7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 grpId="0" animBg="1"/>
      <p:bldP spid="716" grpId="0" build="p"/>
      <p:bldP spid="718" grpId="0" animBg="1"/>
      <p:bldP spid="719" grpId="0" build="p"/>
      <p:bldP spid="721" grpId="0" animBg="1"/>
      <p:bldP spid="722"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grpSp>
        <p:nvGrpSpPr>
          <p:cNvPr id="707" name="Google Shape;707;p30"/>
          <p:cNvGrpSpPr/>
          <p:nvPr/>
        </p:nvGrpSpPr>
        <p:grpSpPr>
          <a:xfrm rot="-342856">
            <a:off x="1259074" y="5071776"/>
            <a:ext cx="2779944" cy="2093275"/>
            <a:chOff x="7587175" y="5243748"/>
            <a:chExt cx="2023685" cy="1264698"/>
          </a:xfrm>
        </p:grpSpPr>
        <p:sp>
          <p:nvSpPr>
            <p:cNvPr id="708" name="Google Shape;708;p30"/>
            <p:cNvSpPr/>
            <p:nvPr/>
          </p:nvSpPr>
          <p:spPr>
            <a:xfrm flipH="1">
              <a:off x="7587175" y="5243748"/>
              <a:ext cx="2023685" cy="1222798"/>
            </a:xfrm>
            <a:custGeom>
              <a:avLst/>
              <a:gdLst/>
              <a:ahLst/>
              <a:cxnLst/>
              <a:rect l="l" t="t" r="r" b="b"/>
              <a:pathLst>
                <a:path w="31249" h="18882" extrusionOk="0">
                  <a:moveTo>
                    <a:pt x="10640" y="18877"/>
                  </a:moveTo>
                  <a:cubicBezTo>
                    <a:pt x="8617" y="18812"/>
                    <a:pt x="6595" y="18511"/>
                    <a:pt x="4614" y="18101"/>
                  </a:cubicBezTo>
                  <a:cubicBezTo>
                    <a:pt x="3197" y="17746"/>
                    <a:pt x="1939" y="16928"/>
                    <a:pt x="500" y="16639"/>
                  </a:cubicBezTo>
                  <a:cubicBezTo>
                    <a:pt x="270" y="16843"/>
                    <a:pt x="68" y="16630"/>
                    <a:pt x="32" y="16416"/>
                  </a:cubicBezTo>
                  <a:cubicBezTo>
                    <a:pt x="1" y="16243"/>
                    <a:pt x="78" y="16071"/>
                    <a:pt x="329" y="16117"/>
                  </a:cubicBezTo>
                  <a:cubicBezTo>
                    <a:pt x="497" y="15918"/>
                    <a:pt x="668" y="15721"/>
                    <a:pt x="840" y="15527"/>
                  </a:cubicBezTo>
                  <a:cubicBezTo>
                    <a:pt x="4657" y="11253"/>
                    <a:pt x="9709" y="8128"/>
                    <a:pt x="15022" y="6053"/>
                  </a:cubicBezTo>
                  <a:cubicBezTo>
                    <a:pt x="18015" y="4894"/>
                    <a:pt x="21176" y="4268"/>
                    <a:pt x="24214" y="3241"/>
                  </a:cubicBezTo>
                  <a:cubicBezTo>
                    <a:pt x="26043" y="2581"/>
                    <a:pt x="27860" y="1752"/>
                    <a:pt x="29601" y="909"/>
                  </a:cubicBezTo>
                  <a:cubicBezTo>
                    <a:pt x="30271" y="567"/>
                    <a:pt x="30865" y="159"/>
                    <a:pt x="31248" y="1"/>
                  </a:cubicBezTo>
                  <a:cubicBezTo>
                    <a:pt x="31210" y="195"/>
                    <a:pt x="31172" y="387"/>
                    <a:pt x="31132" y="581"/>
                  </a:cubicBezTo>
                  <a:cubicBezTo>
                    <a:pt x="31021" y="1135"/>
                    <a:pt x="30911" y="1688"/>
                    <a:pt x="30798" y="2242"/>
                  </a:cubicBezTo>
                  <a:cubicBezTo>
                    <a:pt x="30616" y="3135"/>
                    <a:pt x="30433" y="4029"/>
                    <a:pt x="30248" y="4922"/>
                  </a:cubicBezTo>
                  <a:cubicBezTo>
                    <a:pt x="29594" y="7002"/>
                    <a:pt x="28963" y="9091"/>
                    <a:pt x="28235" y="11147"/>
                  </a:cubicBezTo>
                  <a:cubicBezTo>
                    <a:pt x="27546" y="12894"/>
                    <a:pt x="26878" y="14393"/>
                    <a:pt x="25856" y="15530"/>
                  </a:cubicBezTo>
                  <a:cubicBezTo>
                    <a:pt x="24905" y="16588"/>
                    <a:pt x="23648" y="17329"/>
                    <a:pt x="21786" y="17658"/>
                  </a:cubicBezTo>
                  <a:cubicBezTo>
                    <a:pt x="18169" y="18636"/>
                    <a:pt x="14416" y="18881"/>
                    <a:pt x="10683" y="18881"/>
                  </a:cubicBezTo>
                  <a:lnTo>
                    <a:pt x="10640" y="1888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9" name="Google Shape;709;p30"/>
            <p:cNvSpPr/>
            <p:nvPr/>
          </p:nvSpPr>
          <p:spPr>
            <a:xfrm flipH="1">
              <a:off x="7592871" y="5243748"/>
              <a:ext cx="1915342" cy="1264698"/>
            </a:xfrm>
            <a:custGeom>
              <a:avLst/>
              <a:gdLst/>
              <a:ahLst/>
              <a:cxnLst/>
              <a:rect l="l" t="t" r="r" b="b"/>
              <a:pathLst>
                <a:path w="29576" h="19529" extrusionOk="0">
                  <a:moveTo>
                    <a:pt x="29487" y="307"/>
                  </a:moveTo>
                  <a:cubicBezTo>
                    <a:pt x="29511" y="334"/>
                    <a:pt x="29518" y="379"/>
                    <a:pt x="29491" y="410"/>
                  </a:cubicBezTo>
                  <a:cubicBezTo>
                    <a:pt x="29482" y="422"/>
                    <a:pt x="29474" y="432"/>
                    <a:pt x="29465" y="445"/>
                  </a:cubicBezTo>
                  <a:lnTo>
                    <a:pt x="29465" y="446"/>
                  </a:lnTo>
                  <a:cubicBezTo>
                    <a:pt x="29461" y="458"/>
                    <a:pt x="29455" y="468"/>
                    <a:pt x="29452" y="479"/>
                  </a:cubicBezTo>
                  <a:cubicBezTo>
                    <a:pt x="29465" y="502"/>
                    <a:pt x="29466" y="533"/>
                    <a:pt x="29452" y="558"/>
                  </a:cubicBezTo>
                  <a:cubicBezTo>
                    <a:pt x="29350" y="755"/>
                    <a:pt x="29308" y="984"/>
                    <a:pt x="29231" y="1194"/>
                  </a:cubicBezTo>
                  <a:cubicBezTo>
                    <a:pt x="29055" y="1745"/>
                    <a:pt x="28854" y="2289"/>
                    <a:pt x="28638" y="2824"/>
                  </a:cubicBezTo>
                  <a:cubicBezTo>
                    <a:pt x="28200" y="3938"/>
                    <a:pt x="27655" y="5008"/>
                    <a:pt x="27137" y="6086"/>
                  </a:cubicBezTo>
                  <a:cubicBezTo>
                    <a:pt x="26512" y="7389"/>
                    <a:pt x="25885" y="8694"/>
                    <a:pt x="25142" y="9935"/>
                  </a:cubicBezTo>
                  <a:cubicBezTo>
                    <a:pt x="24530" y="10961"/>
                    <a:pt x="23801" y="11910"/>
                    <a:pt x="23099" y="12875"/>
                  </a:cubicBezTo>
                  <a:cubicBezTo>
                    <a:pt x="22438" y="13798"/>
                    <a:pt x="21735" y="14686"/>
                    <a:pt x="20971" y="15527"/>
                  </a:cubicBezTo>
                  <a:cubicBezTo>
                    <a:pt x="20937" y="15566"/>
                    <a:pt x="20904" y="15604"/>
                    <a:pt x="20868" y="15641"/>
                  </a:cubicBezTo>
                  <a:cubicBezTo>
                    <a:pt x="19798" y="16818"/>
                    <a:pt x="18549" y="18190"/>
                    <a:pt x="16980" y="18650"/>
                  </a:cubicBezTo>
                  <a:cubicBezTo>
                    <a:pt x="16046" y="18910"/>
                    <a:pt x="15052" y="19050"/>
                    <a:pt x="14086" y="18910"/>
                  </a:cubicBezTo>
                  <a:cubicBezTo>
                    <a:pt x="14083" y="18916"/>
                    <a:pt x="14078" y="18923"/>
                    <a:pt x="14075" y="18927"/>
                  </a:cubicBezTo>
                  <a:lnTo>
                    <a:pt x="13924" y="19155"/>
                  </a:lnTo>
                  <a:cubicBezTo>
                    <a:pt x="13899" y="19191"/>
                    <a:pt x="13852" y="19205"/>
                    <a:pt x="13813" y="19183"/>
                  </a:cubicBezTo>
                  <a:cubicBezTo>
                    <a:pt x="13777" y="19162"/>
                    <a:pt x="13761" y="19110"/>
                    <a:pt x="13784" y="19074"/>
                  </a:cubicBezTo>
                  <a:lnTo>
                    <a:pt x="13914" y="18880"/>
                  </a:lnTo>
                  <a:lnTo>
                    <a:pt x="13855" y="18869"/>
                  </a:lnTo>
                  <a:cubicBezTo>
                    <a:pt x="13812" y="18860"/>
                    <a:pt x="13782" y="18824"/>
                    <a:pt x="13787" y="18779"/>
                  </a:cubicBezTo>
                  <a:cubicBezTo>
                    <a:pt x="13792" y="18738"/>
                    <a:pt x="13833" y="18702"/>
                    <a:pt x="13876" y="18710"/>
                  </a:cubicBezTo>
                  <a:cubicBezTo>
                    <a:pt x="13921" y="18719"/>
                    <a:pt x="13967" y="18729"/>
                    <a:pt x="14013" y="18736"/>
                  </a:cubicBezTo>
                  <a:cubicBezTo>
                    <a:pt x="14388" y="18187"/>
                    <a:pt x="14786" y="17654"/>
                    <a:pt x="15192" y="17128"/>
                  </a:cubicBezTo>
                  <a:cubicBezTo>
                    <a:pt x="15613" y="16591"/>
                    <a:pt x="16026" y="16048"/>
                    <a:pt x="16463" y="15525"/>
                  </a:cubicBezTo>
                  <a:cubicBezTo>
                    <a:pt x="16540" y="15431"/>
                    <a:pt x="16620" y="15339"/>
                    <a:pt x="16699" y="15247"/>
                  </a:cubicBezTo>
                  <a:cubicBezTo>
                    <a:pt x="17228" y="14642"/>
                    <a:pt x="17806" y="14080"/>
                    <a:pt x="18375" y="13512"/>
                  </a:cubicBezTo>
                  <a:cubicBezTo>
                    <a:pt x="18949" y="12947"/>
                    <a:pt x="19502" y="12365"/>
                    <a:pt x="20073" y="11800"/>
                  </a:cubicBezTo>
                  <a:cubicBezTo>
                    <a:pt x="21548" y="10363"/>
                    <a:pt x="23062" y="8967"/>
                    <a:pt x="24485" y="7477"/>
                  </a:cubicBezTo>
                  <a:cubicBezTo>
                    <a:pt x="26187" y="5770"/>
                    <a:pt x="27658" y="3818"/>
                    <a:pt x="28732" y="1654"/>
                  </a:cubicBezTo>
                  <a:lnTo>
                    <a:pt x="28758" y="1601"/>
                  </a:lnTo>
                  <a:cubicBezTo>
                    <a:pt x="28502" y="1998"/>
                    <a:pt x="28210" y="2373"/>
                    <a:pt x="27902" y="2731"/>
                  </a:cubicBezTo>
                  <a:cubicBezTo>
                    <a:pt x="26968" y="3792"/>
                    <a:pt x="25951" y="4784"/>
                    <a:pt x="24852" y="5671"/>
                  </a:cubicBezTo>
                  <a:cubicBezTo>
                    <a:pt x="22804" y="7321"/>
                    <a:pt x="20524" y="8645"/>
                    <a:pt x="18419" y="10218"/>
                  </a:cubicBezTo>
                  <a:cubicBezTo>
                    <a:pt x="17665" y="10775"/>
                    <a:pt x="16903" y="11340"/>
                    <a:pt x="16197" y="11955"/>
                  </a:cubicBezTo>
                  <a:cubicBezTo>
                    <a:pt x="15133" y="12911"/>
                    <a:pt x="14122" y="13930"/>
                    <a:pt x="13152" y="14981"/>
                  </a:cubicBezTo>
                  <a:cubicBezTo>
                    <a:pt x="12989" y="15161"/>
                    <a:pt x="12826" y="15343"/>
                    <a:pt x="12662" y="15523"/>
                  </a:cubicBezTo>
                  <a:cubicBezTo>
                    <a:pt x="12196" y="16035"/>
                    <a:pt x="11729" y="16544"/>
                    <a:pt x="11247" y="17040"/>
                  </a:cubicBezTo>
                  <a:cubicBezTo>
                    <a:pt x="10840" y="17454"/>
                    <a:pt x="10442" y="17885"/>
                    <a:pt x="9970" y="18229"/>
                  </a:cubicBezTo>
                  <a:cubicBezTo>
                    <a:pt x="9247" y="18733"/>
                    <a:pt x="8382" y="19127"/>
                    <a:pt x="7479" y="19031"/>
                  </a:cubicBezTo>
                  <a:cubicBezTo>
                    <a:pt x="7344" y="19009"/>
                    <a:pt x="7124" y="18985"/>
                    <a:pt x="7053" y="18912"/>
                  </a:cubicBezTo>
                  <a:cubicBezTo>
                    <a:pt x="6918" y="19104"/>
                    <a:pt x="6786" y="19297"/>
                    <a:pt x="6654" y="19488"/>
                  </a:cubicBezTo>
                  <a:cubicBezTo>
                    <a:pt x="6629" y="19524"/>
                    <a:pt x="6575" y="19528"/>
                    <a:pt x="6543" y="19503"/>
                  </a:cubicBezTo>
                  <a:cubicBezTo>
                    <a:pt x="6507" y="19474"/>
                    <a:pt x="6503" y="19428"/>
                    <a:pt x="6529" y="19392"/>
                  </a:cubicBezTo>
                  <a:cubicBezTo>
                    <a:pt x="6802" y="18991"/>
                    <a:pt x="7078" y="18590"/>
                    <a:pt x="7368" y="18200"/>
                  </a:cubicBezTo>
                  <a:cubicBezTo>
                    <a:pt x="8087" y="17250"/>
                    <a:pt x="8914" y="16386"/>
                    <a:pt x="9736" y="15525"/>
                  </a:cubicBezTo>
                  <a:cubicBezTo>
                    <a:pt x="9896" y="15358"/>
                    <a:pt x="10054" y="15190"/>
                    <a:pt x="10212" y="15023"/>
                  </a:cubicBezTo>
                  <a:cubicBezTo>
                    <a:pt x="11559" y="13620"/>
                    <a:pt x="13077" y="12386"/>
                    <a:pt x="14669" y="11272"/>
                  </a:cubicBezTo>
                  <a:cubicBezTo>
                    <a:pt x="16896" y="9703"/>
                    <a:pt x="19193" y="8270"/>
                    <a:pt x="21482" y="6799"/>
                  </a:cubicBezTo>
                  <a:cubicBezTo>
                    <a:pt x="23113" y="5761"/>
                    <a:pt x="24709" y="4687"/>
                    <a:pt x="26253" y="3529"/>
                  </a:cubicBezTo>
                  <a:cubicBezTo>
                    <a:pt x="26859" y="3070"/>
                    <a:pt x="27454" y="2593"/>
                    <a:pt x="28001" y="2068"/>
                  </a:cubicBezTo>
                  <a:cubicBezTo>
                    <a:pt x="28303" y="1779"/>
                    <a:pt x="28585" y="1464"/>
                    <a:pt x="28830" y="1122"/>
                  </a:cubicBezTo>
                  <a:cubicBezTo>
                    <a:pt x="28758" y="1191"/>
                    <a:pt x="28683" y="1259"/>
                    <a:pt x="28610" y="1323"/>
                  </a:cubicBezTo>
                  <a:cubicBezTo>
                    <a:pt x="27549" y="2278"/>
                    <a:pt x="26283" y="2948"/>
                    <a:pt x="25110" y="3749"/>
                  </a:cubicBezTo>
                  <a:cubicBezTo>
                    <a:pt x="23844" y="4591"/>
                    <a:pt x="22515" y="5337"/>
                    <a:pt x="21201" y="6104"/>
                  </a:cubicBezTo>
                  <a:cubicBezTo>
                    <a:pt x="20332" y="6604"/>
                    <a:pt x="19466" y="7107"/>
                    <a:pt x="18583" y="7587"/>
                  </a:cubicBezTo>
                  <a:cubicBezTo>
                    <a:pt x="17642" y="8092"/>
                    <a:pt x="16694" y="8540"/>
                    <a:pt x="15743" y="9013"/>
                  </a:cubicBezTo>
                  <a:cubicBezTo>
                    <a:pt x="14500" y="9633"/>
                    <a:pt x="13237" y="10208"/>
                    <a:pt x="12012" y="10861"/>
                  </a:cubicBezTo>
                  <a:cubicBezTo>
                    <a:pt x="10126" y="11866"/>
                    <a:pt x="8341" y="13045"/>
                    <a:pt x="6602" y="14280"/>
                  </a:cubicBezTo>
                  <a:cubicBezTo>
                    <a:pt x="6025" y="14694"/>
                    <a:pt x="5450" y="15113"/>
                    <a:pt x="4871" y="15526"/>
                  </a:cubicBezTo>
                  <a:cubicBezTo>
                    <a:pt x="4465" y="15815"/>
                    <a:pt x="4057" y="16101"/>
                    <a:pt x="3645" y="16381"/>
                  </a:cubicBezTo>
                  <a:cubicBezTo>
                    <a:pt x="2914" y="16849"/>
                    <a:pt x="1750" y="17720"/>
                    <a:pt x="894" y="17708"/>
                  </a:cubicBezTo>
                  <a:cubicBezTo>
                    <a:pt x="492" y="17662"/>
                    <a:pt x="0" y="17345"/>
                    <a:pt x="377" y="16905"/>
                  </a:cubicBezTo>
                  <a:cubicBezTo>
                    <a:pt x="661" y="16524"/>
                    <a:pt x="971" y="16160"/>
                    <a:pt x="1287" y="15806"/>
                  </a:cubicBezTo>
                  <a:cubicBezTo>
                    <a:pt x="1375" y="15713"/>
                    <a:pt x="1464" y="15619"/>
                    <a:pt x="1554" y="15527"/>
                  </a:cubicBezTo>
                  <a:cubicBezTo>
                    <a:pt x="2423" y="14632"/>
                    <a:pt x="3346" y="13781"/>
                    <a:pt x="4342" y="13029"/>
                  </a:cubicBezTo>
                  <a:cubicBezTo>
                    <a:pt x="6212" y="11628"/>
                    <a:pt x="8357" y="10664"/>
                    <a:pt x="10509" y="9780"/>
                  </a:cubicBezTo>
                  <a:cubicBezTo>
                    <a:pt x="11915" y="9163"/>
                    <a:pt x="13373" y="8670"/>
                    <a:pt x="14775" y="8042"/>
                  </a:cubicBezTo>
                  <a:cubicBezTo>
                    <a:pt x="17068" y="7024"/>
                    <a:pt x="19331" y="5943"/>
                    <a:pt x="21572" y="4813"/>
                  </a:cubicBezTo>
                  <a:cubicBezTo>
                    <a:pt x="23755" y="3730"/>
                    <a:pt x="25974" y="2695"/>
                    <a:pt x="28016" y="1358"/>
                  </a:cubicBezTo>
                  <a:cubicBezTo>
                    <a:pt x="28405" y="1090"/>
                    <a:pt x="28786" y="804"/>
                    <a:pt x="29100" y="446"/>
                  </a:cubicBezTo>
                  <a:cubicBezTo>
                    <a:pt x="29182" y="349"/>
                    <a:pt x="29264" y="249"/>
                    <a:pt x="29331" y="142"/>
                  </a:cubicBezTo>
                  <a:cubicBezTo>
                    <a:pt x="29336" y="108"/>
                    <a:pt x="29360" y="84"/>
                    <a:pt x="29390" y="75"/>
                  </a:cubicBezTo>
                  <a:cubicBezTo>
                    <a:pt x="29395" y="35"/>
                    <a:pt x="29429" y="4"/>
                    <a:pt x="29469" y="4"/>
                  </a:cubicBezTo>
                  <a:cubicBezTo>
                    <a:pt x="29576" y="1"/>
                    <a:pt x="29558" y="133"/>
                    <a:pt x="29487" y="307"/>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10" name="Google Shape;710;p30"/>
          <p:cNvGrpSpPr/>
          <p:nvPr/>
        </p:nvGrpSpPr>
        <p:grpSpPr>
          <a:xfrm rot="3071616">
            <a:off x="81026" y="4087998"/>
            <a:ext cx="2300587" cy="3689480"/>
            <a:chOff x="1981450" y="3730350"/>
            <a:chExt cx="1089535" cy="1741899"/>
          </a:xfrm>
        </p:grpSpPr>
        <p:sp>
          <p:nvSpPr>
            <p:cNvPr id="711" name="Google Shape;711;p30"/>
            <p:cNvSpPr/>
            <p:nvPr/>
          </p:nvSpPr>
          <p:spPr>
            <a:xfrm>
              <a:off x="1981450" y="3730350"/>
              <a:ext cx="1089535" cy="1728956"/>
            </a:xfrm>
            <a:custGeom>
              <a:avLst/>
              <a:gdLst/>
              <a:ahLst/>
              <a:cxnLst/>
              <a:rect l="l" t="t" r="r" b="b"/>
              <a:pathLst>
                <a:path w="17341" h="27518" extrusionOk="0">
                  <a:moveTo>
                    <a:pt x="5636" y="27342"/>
                  </a:moveTo>
                  <a:cubicBezTo>
                    <a:pt x="3976" y="27099"/>
                    <a:pt x="1077" y="27517"/>
                    <a:pt x="486" y="25489"/>
                  </a:cubicBezTo>
                  <a:cubicBezTo>
                    <a:pt x="123" y="24396"/>
                    <a:pt x="0" y="23244"/>
                    <a:pt x="128" y="22100"/>
                  </a:cubicBezTo>
                  <a:cubicBezTo>
                    <a:pt x="19" y="22037"/>
                    <a:pt x="58" y="21894"/>
                    <a:pt x="58" y="21791"/>
                  </a:cubicBezTo>
                  <a:cubicBezTo>
                    <a:pt x="85" y="21368"/>
                    <a:pt x="136" y="20947"/>
                    <a:pt x="173" y="20526"/>
                  </a:cubicBezTo>
                  <a:cubicBezTo>
                    <a:pt x="268" y="19449"/>
                    <a:pt x="403" y="18336"/>
                    <a:pt x="899" y="17363"/>
                  </a:cubicBezTo>
                  <a:cubicBezTo>
                    <a:pt x="1182" y="16720"/>
                    <a:pt x="1716" y="16332"/>
                    <a:pt x="2265" y="15958"/>
                  </a:cubicBezTo>
                  <a:cubicBezTo>
                    <a:pt x="2651" y="15695"/>
                    <a:pt x="3047" y="15438"/>
                    <a:pt x="3369" y="15103"/>
                  </a:cubicBezTo>
                  <a:cubicBezTo>
                    <a:pt x="4394" y="13921"/>
                    <a:pt x="4085" y="12144"/>
                    <a:pt x="5025" y="10919"/>
                  </a:cubicBezTo>
                  <a:cubicBezTo>
                    <a:pt x="6109" y="9558"/>
                    <a:pt x="8474" y="9909"/>
                    <a:pt x="9099" y="8054"/>
                  </a:cubicBezTo>
                  <a:cubicBezTo>
                    <a:pt x="9424" y="7016"/>
                    <a:pt x="9496" y="5895"/>
                    <a:pt x="10032" y="4929"/>
                  </a:cubicBezTo>
                  <a:cubicBezTo>
                    <a:pt x="11359" y="2821"/>
                    <a:pt x="13664" y="1577"/>
                    <a:pt x="15761" y="350"/>
                  </a:cubicBezTo>
                  <a:cubicBezTo>
                    <a:pt x="16125" y="123"/>
                    <a:pt x="16368" y="18"/>
                    <a:pt x="16525" y="0"/>
                  </a:cubicBezTo>
                  <a:cubicBezTo>
                    <a:pt x="16525" y="3"/>
                    <a:pt x="16525" y="6"/>
                    <a:pt x="16523" y="8"/>
                  </a:cubicBezTo>
                  <a:cubicBezTo>
                    <a:pt x="16490" y="278"/>
                    <a:pt x="16466" y="547"/>
                    <a:pt x="16452" y="818"/>
                  </a:cubicBezTo>
                  <a:cubicBezTo>
                    <a:pt x="16446" y="913"/>
                    <a:pt x="16441" y="1007"/>
                    <a:pt x="16437" y="1103"/>
                  </a:cubicBezTo>
                  <a:cubicBezTo>
                    <a:pt x="16433" y="1185"/>
                    <a:pt x="16433" y="1265"/>
                    <a:pt x="16431" y="1349"/>
                  </a:cubicBezTo>
                  <a:cubicBezTo>
                    <a:pt x="16427" y="1520"/>
                    <a:pt x="16427" y="1688"/>
                    <a:pt x="16427" y="1859"/>
                  </a:cubicBezTo>
                  <a:cubicBezTo>
                    <a:pt x="16427" y="2178"/>
                    <a:pt x="16447" y="2498"/>
                    <a:pt x="16470" y="2817"/>
                  </a:cubicBezTo>
                  <a:lnTo>
                    <a:pt x="16488" y="3011"/>
                  </a:lnTo>
                  <a:cubicBezTo>
                    <a:pt x="16470" y="3525"/>
                    <a:pt x="16496" y="4040"/>
                    <a:pt x="16584" y="4551"/>
                  </a:cubicBezTo>
                  <a:cubicBezTo>
                    <a:pt x="16830" y="6175"/>
                    <a:pt x="17340" y="8142"/>
                    <a:pt x="16318" y="9594"/>
                  </a:cubicBezTo>
                  <a:cubicBezTo>
                    <a:pt x="15848" y="10179"/>
                    <a:pt x="15317" y="10810"/>
                    <a:pt x="15412" y="11615"/>
                  </a:cubicBezTo>
                  <a:cubicBezTo>
                    <a:pt x="15487" y="12604"/>
                    <a:pt x="15921" y="13529"/>
                    <a:pt x="15983" y="14524"/>
                  </a:cubicBezTo>
                  <a:cubicBezTo>
                    <a:pt x="16193" y="16577"/>
                    <a:pt x="14542" y="17684"/>
                    <a:pt x="13247" y="18946"/>
                  </a:cubicBezTo>
                  <a:cubicBezTo>
                    <a:pt x="12366" y="19844"/>
                    <a:pt x="12402" y="20773"/>
                    <a:pt x="12580" y="21938"/>
                  </a:cubicBezTo>
                  <a:cubicBezTo>
                    <a:pt x="12809" y="23082"/>
                    <a:pt x="12715" y="24408"/>
                    <a:pt x="12124" y="25394"/>
                  </a:cubicBezTo>
                  <a:cubicBezTo>
                    <a:pt x="11779" y="25970"/>
                    <a:pt x="11262" y="26432"/>
                    <a:pt x="10538" y="26675"/>
                  </a:cubicBezTo>
                  <a:cubicBezTo>
                    <a:pt x="9273" y="27168"/>
                    <a:pt x="7906" y="27371"/>
                    <a:pt x="6547" y="27371"/>
                  </a:cubicBezTo>
                  <a:cubicBezTo>
                    <a:pt x="6246" y="27372"/>
                    <a:pt x="5941" y="27362"/>
                    <a:pt x="5636" y="27342"/>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2" name="Google Shape;712;p30"/>
            <p:cNvSpPr/>
            <p:nvPr/>
          </p:nvSpPr>
          <p:spPr>
            <a:xfrm>
              <a:off x="2137080" y="3744675"/>
              <a:ext cx="891306" cy="1727574"/>
            </a:xfrm>
            <a:custGeom>
              <a:avLst/>
              <a:gdLst/>
              <a:ahLst/>
              <a:cxnLst/>
              <a:rect l="l" t="t" r="r" b="b"/>
              <a:pathLst>
                <a:path w="14186" h="27496" extrusionOk="0">
                  <a:moveTo>
                    <a:pt x="12826" y="10575"/>
                  </a:moveTo>
                  <a:cubicBezTo>
                    <a:pt x="12840" y="10575"/>
                    <a:pt x="12856" y="10579"/>
                    <a:pt x="12868" y="10588"/>
                  </a:cubicBezTo>
                  <a:cubicBezTo>
                    <a:pt x="12855" y="10581"/>
                    <a:pt x="12840" y="10576"/>
                    <a:pt x="12826" y="10575"/>
                  </a:cubicBezTo>
                  <a:close/>
                  <a:moveTo>
                    <a:pt x="13813" y="1"/>
                  </a:moveTo>
                  <a:cubicBezTo>
                    <a:pt x="13673" y="1"/>
                    <a:pt x="13533" y="455"/>
                    <a:pt x="13399" y="639"/>
                  </a:cubicBezTo>
                  <a:cubicBezTo>
                    <a:pt x="12551" y="2166"/>
                    <a:pt x="11854" y="3763"/>
                    <a:pt x="11152" y="5361"/>
                  </a:cubicBezTo>
                  <a:cubicBezTo>
                    <a:pt x="11112" y="4853"/>
                    <a:pt x="10717" y="3638"/>
                    <a:pt x="10692" y="3530"/>
                  </a:cubicBezTo>
                  <a:cubicBezTo>
                    <a:pt x="10563" y="3083"/>
                    <a:pt x="10472" y="2623"/>
                    <a:pt x="10455" y="2156"/>
                  </a:cubicBezTo>
                  <a:cubicBezTo>
                    <a:pt x="10448" y="2066"/>
                    <a:pt x="10485" y="1910"/>
                    <a:pt x="10355" y="1910"/>
                  </a:cubicBezTo>
                  <a:cubicBezTo>
                    <a:pt x="10352" y="1910"/>
                    <a:pt x="10349" y="1910"/>
                    <a:pt x="10346" y="1910"/>
                  </a:cubicBezTo>
                  <a:cubicBezTo>
                    <a:pt x="9978" y="2547"/>
                    <a:pt x="10963" y="4643"/>
                    <a:pt x="10977" y="5504"/>
                  </a:cubicBezTo>
                  <a:cubicBezTo>
                    <a:pt x="11009" y="5536"/>
                    <a:pt x="11037" y="5559"/>
                    <a:pt x="11062" y="5570"/>
                  </a:cubicBezTo>
                  <a:cubicBezTo>
                    <a:pt x="10817" y="6127"/>
                    <a:pt x="10569" y="6685"/>
                    <a:pt x="10316" y="7238"/>
                  </a:cubicBezTo>
                  <a:cubicBezTo>
                    <a:pt x="10181" y="7380"/>
                    <a:pt x="10099" y="7511"/>
                    <a:pt x="10153" y="7589"/>
                  </a:cubicBezTo>
                  <a:cubicBezTo>
                    <a:pt x="9856" y="8183"/>
                    <a:pt x="9541" y="8769"/>
                    <a:pt x="9222" y="9353"/>
                  </a:cubicBezTo>
                  <a:cubicBezTo>
                    <a:pt x="9212" y="9218"/>
                    <a:pt x="9194" y="9084"/>
                    <a:pt x="9203" y="9015"/>
                  </a:cubicBezTo>
                  <a:cubicBezTo>
                    <a:pt x="9161" y="8503"/>
                    <a:pt x="9038" y="7999"/>
                    <a:pt x="8905" y="7504"/>
                  </a:cubicBezTo>
                  <a:cubicBezTo>
                    <a:pt x="8798" y="7183"/>
                    <a:pt x="8694" y="6864"/>
                    <a:pt x="8605" y="6539"/>
                  </a:cubicBezTo>
                  <a:cubicBezTo>
                    <a:pt x="8823" y="6213"/>
                    <a:pt x="9016" y="5008"/>
                    <a:pt x="9025" y="4801"/>
                  </a:cubicBezTo>
                  <a:cubicBezTo>
                    <a:pt x="9026" y="4604"/>
                    <a:pt x="9109" y="3198"/>
                    <a:pt x="8914" y="3198"/>
                  </a:cubicBezTo>
                  <a:cubicBezTo>
                    <a:pt x="8911" y="3198"/>
                    <a:pt x="8909" y="3198"/>
                    <a:pt x="8907" y="3198"/>
                  </a:cubicBezTo>
                  <a:cubicBezTo>
                    <a:pt x="8763" y="3208"/>
                    <a:pt x="8823" y="3382"/>
                    <a:pt x="8821" y="3479"/>
                  </a:cubicBezTo>
                  <a:cubicBezTo>
                    <a:pt x="8841" y="3881"/>
                    <a:pt x="8859" y="4285"/>
                    <a:pt x="8841" y="4689"/>
                  </a:cubicBezTo>
                  <a:cubicBezTo>
                    <a:pt x="8808" y="5220"/>
                    <a:pt x="8690" y="5723"/>
                    <a:pt x="8522" y="6230"/>
                  </a:cubicBezTo>
                  <a:cubicBezTo>
                    <a:pt x="8353" y="5557"/>
                    <a:pt x="8241" y="4873"/>
                    <a:pt x="8234" y="4174"/>
                  </a:cubicBezTo>
                  <a:cubicBezTo>
                    <a:pt x="8234" y="4112"/>
                    <a:pt x="8186" y="4081"/>
                    <a:pt x="8138" y="4081"/>
                  </a:cubicBezTo>
                  <a:cubicBezTo>
                    <a:pt x="8090" y="4081"/>
                    <a:pt x="8041" y="4113"/>
                    <a:pt x="8041" y="4174"/>
                  </a:cubicBezTo>
                  <a:cubicBezTo>
                    <a:pt x="8015" y="4995"/>
                    <a:pt x="8205" y="5779"/>
                    <a:pt x="8427" y="6557"/>
                  </a:cubicBezTo>
                  <a:cubicBezTo>
                    <a:pt x="8427" y="6561"/>
                    <a:pt x="8428" y="6564"/>
                    <a:pt x="8429" y="6565"/>
                  </a:cubicBezTo>
                  <a:cubicBezTo>
                    <a:pt x="8717" y="7576"/>
                    <a:pt x="9053" y="8577"/>
                    <a:pt x="9022" y="9639"/>
                  </a:cubicBezTo>
                  <a:cubicBezTo>
                    <a:pt x="9022" y="9656"/>
                    <a:pt x="9026" y="9675"/>
                    <a:pt x="9036" y="9689"/>
                  </a:cubicBezTo>
                  <a:cubicBezTo>
                    <a:pt x="8106" y="11374"/>
                    <a:pt x="7154" y="13048"/>
                    <a:pt x="6479" y="14856"/>
                  </a:cubicBezTo>
                  <a:cubicBezTo>
                    <a:pt x="6374" y="15101"/>
                    <a:pt x="6276" y="15347"/>
                    <a:pt x="6178" y="15594"/>
                  </a:cubicBezTo>
                  <a:cubicBezTo>
                    <a:pt x="6043" y="15413"/>
                    <a:pt x="5911" y="15232"/>
                    <a:pt x="5783" y="15045"/>
                  </a:cubicBezTo>
                  <a:cubicBezTo>
                    <a:pt x="5712" y="14938"/>
                    <a:pt x="5645" y="14832"/>
                    <a:pt x="5579" y="14727"/>
                  </a:cubicBezTo>
                  <a:cubicBezTo>
                    <a:pt x="5624" y="14673"/>
                    <a:pt x="5602" y="14563"/>
                    <a:pt x="5510" y="14563"/>
                  </a:cubicBezTo>
                  <a:cubicBezTo>
                    <a:pt x="5509" y="14563"/>
                    <a:pt x="5509" y="14563"/>
                    <a:pt x="5508" y="14563"/>
                  </a:cubicBezTo>
                  <a:cubicBezTo>
                    <a:pt x="5497" y="14563"/>
                    <a:pt x="5487" y="14562"/>
                    <a:pt x="5475" y="14562"/>
                  </a:cubicBezTo>
                  <a:cubicBezTo>
                    <a:pt x="5422" y="14472"/>
                    <a:pt x="5370" y="14385"/>
                    <a:pt x="5316" y="14297"/>
                  </a:cubicBezTo>
                  <a:cubicBezTo>
                    <a:pt x="5064" y="13905"/>
                    <a:pt x="4847" y="13495"/>
                    <a:pt x="4646" y="13078"/>
                  </a:cubicBezTo>
                  <a:cubicBezTo>
                    <a:pt x="4664" y="13046"/>
                    <a:pt x="4660" y="13003"/>
                    <a:pt x="4615" y="12963"/>
                  </a:cubicBezTo>
                  <a:cubicBezTo>
                    <a:pt x="4682" y="12358"/>
                    <a:pt x="5061" y="9648"/>
                    <a:pt x="4532" y="9382"/>
                  </a:cubicBezTo>
                  <a:lnTo>
                    <a:pt x="4532" y="9382"/>
                  </a:lnTo>
                  <a:cubicBezTo>
                    <a:pt x="4372" y="9461"/>
                    <a:pt x="4543" y="9676"/>
                    <a:pt x="4541" y="9812"/>
                  </a:cubicBezTo>
                  <a:cubicBezTo>
                    <a:pt x="4574" y="9970"/>
                    <a:pt x="4591" y="10131"/>
                    <a:pt x="4602" y="10293"/>
                  </a:cubicBezTo>
                  <a:cubicBezTo>
                    <a:pt x="4674" y="11091"/>
                    <a:pt x="4512" y="11892"/>
                    <a:pt x="4459" y="12681"/>
                  </a:cubicBezTo>
                  <a:cubicBezTo>
                    <a:pt x="4088" y="11866"/>
                    <a:pt x="3763" y="11026"/>
                    <a:pt x="3366" y="10223"/>
                  </a:cubicBezTo>
                  <a:cubicBezTo>
                    <a:pt x="3338" y="10152"/>
                    <a:pt x="3282" y="10123"/>
                    <a:pt x="3232" y="10123"/>
                  </a:cubicBezTo>
                  <a:cubicBezTo>
                    <a:pt x="3153" y="10123"/>
                    <a:pt x="3090" y="10196"/>
                    <a:pt x="3178" y="10293"/>
                  </a:cubicBezTo>
                  <a:cubicBezTo>
                    <a:pt x="3598" y="11041"/>
                    <a:pt x="3851" y="11876"/>
                    <a:pt x="4227" y="12649"/>
                  </a:cubicBezTo>
                  <a:cubicBezTo>
                    <a:pt x="4528" y="13299"/>
                    <a:pt x="4860" y="13933"/>
                    <a:pt x="5234" y="14544"/>
                  </a:cubicBezTo>
                  <a:cubicBezTo>
                    <a:pt x="5008" y="14523"/>
                    <a:pt x="4781" y="14487"/>
                    <a:pt x="4561" y="14447"/>
                  </a:cubicBezTo>
                  <a:cubicBezTo>
                    <a:pt x="3516" y="14254"/>
                    <a:pt x="2606" y="13649"/>
                    <a:pt x="1891" y="12877"/>
                  </a:cubicBezTo>
                  <a:cubicBezTo>
                    <a:pt x="1867" y="12835"/>
                    <a:pt x="1835" y="12819"/>
                    <a:pt x="1805" y="12819"/>
                  </a:cubicBezTo>
                  <a:cubicBezTo>
                    <a:pt x="1726" y="12819"/>
                    <a:pt x="1655" y="12928"/>
                    <a:pt x="1747" y="13005"/>
                  </a:cubicBezTo>
                  <a:cubicBezTo>
                    <a:pt x="2667" y="14044"/>
                    <a:pt x="3973" y="14684"/>
                    <a:pt x="5360" y="14751"/>
                  </a:cubicBezTo>
                  <a:cubicBezTo>
                    <a:pt x="5590" y="15115"/>
                    <a:pt x="5833" y="15467"/>
                    <a:pt x="6092" y="15808"/>
                  </a:cubicBezTo>
                  <a:cubicBezTo>
                    <a:pt x="5277" y="17934"/>
                    <a:pt x="4673" y="20137"/>
                    <a:pt x="3774" y="22234"/>
                  </a:cubicBezTo>
                  <a:cubicBezTo>
                    <a:pt x="3553" y="22736"/>
                    <a:pt x="3314" y="23231"/>
                    <a:pt x="3066" y="23719"/>
                  </a:cubicBezTo>
                  <a:cubicBezTo>
                    <a:pt x="3056" y="23609"/>
                    <a:pt x="3034" y="23492"/>
                    <a:pt x="3044" y="23423"/>
                  </a:cubicBezTo>
                  <a:cubicBezTo>
                    <a:pt x="3014" y="22324"/>
                    <a:pt x="2593" y="21317"/>
                    <a:pt x="2107" y="20350"/>
                  </a:cubicBezTo>
                  <a:cubicBezTo>
                    <a:pt x="2151" y="20342"/>
                    <a:pt x="2189" y="20302"/>
                    <a:pt x="2187" y="20255"/>
                  </a:cubicBezTo>
                  <a:cubicBezTo>
                    <a:pt x="2147" y="20065"/>
                    <a:pt x="2186" y="19868"/>
                    <a:pt x="2181" y="19675"/>
                  </a:cubicBezTo>
                  <a:cubicBezTo>
                    <a:pt x="2200" y="18041"/>
                    <a:pt x="1868" y="16343"/>
                    <a:pt x="1047" y="14915"/>
                  </a:cubicBezTo>
                  <a:cubicBezTo>
                    <a:pt x="1028" y="14881"/>
                    <a:pt x="1000" y="14868"/>
                    <a:pt x="971" y="14868"/>
                  </a:cubicBezTo>
                  <a:cubicBezTo>
                    <a:pt x="905" y="14868"/>
                    <a:pt x="838" y="14940"/>
                    <a:pt x="882" y="15012"/>
                  </a:cubicBezTo>
                  <a:cubicBezTo>
                    <a:pt x="1586" y="16203"/>
                    <a:pt x="1867" y="17596"/>
                    <a:pt x="1984" y="18962"/>
                  </a:cubicBezTo>
                  <a:cubicBezTo>
                    <a:pt x="2009" y="19336"/>
                    <a:pt x="1986" y="19711"/>
                    <a:pt x="1977" y="20085"/>
                  </a:cubicBezTo>
                  <a:lnTo>
                    <a:pt x="1977" y="20099"/>
                  </a:lnTo>
                  <a:cubicBezTo>
                    <a:pt x="1869" y="19890"/>
                    <a:pt x="1757" y="19681"/>
                    <a:pt x="1648" y="19473"/>
                  </a:cubicBezTo>
                  <a:cubicBezTo>
                    <a:pt x="1047" y="18312"/>
                    <a:pt x="597" y="17093"/>
                    <a:pt x="226" y="15844"/>
                  </a:cubicBezTo>
                  <a:cubicBezTo>
                    <a:pt x="214" y="15802"/>
                    <a:pt x="176" y="15774"/>
                    <a:pt x="134" y="15774"/>
                  </a:cubicBezTo>
                  <a:cubicBezTo>
                    <a:pt x="126" y="15774"/>
                    <a:pt x="117" y="15775"/>
                    <a:pt x="108" y="15778"/>
                  </a:cubicBezTo>
                  <a:cubicBezTo>
                    <a:pt x="0" y="15809"/>
                    <a:pt x="46" y="15924"/>
                    <a:pt x="74" y="16002"/>
                  </a:cubicBezTo>
                  <a:cubicBezTo>
                    <a:pt x="383" y="16978"/>
                    <a:pt x="692" y="17957"/>
                    <a:pt x="1148" y="18877"/>
                  </a:cubicBezTo>
                  <a:cubicBezTo>
                    <a:pt x="1543" y="19753"/>
                    <a:pt x="2043" y="20577"/>
                    <a:pt x="2410" y="21465"/>
                  </a:cubicBezTo>
                  <a:cubicBezTo>
                    <a:pt x="2657" y="22086"/>
                    <a:pt x="2815" y="22746"/>
                    <a:pt x="2848" y="23416"/>
                  </a:cubicBezTo>
                  <a:cubicBezTo>
                    <a:pt x="2890" y="23560"/>
                    <a:pt x="2794" y="23902"/>
                    <a:pt x="2929" y="23983"/>
                  </a:cubicBezTo>
                  <a:cubicBezTo>
                    <a:pt x="2600" y="24628"/>
                    <a:pt x="2260" y="25268"/>
                    <a:pt x="1941" y="25918"/>
                  </a:cubicBezTo>
                  <a:cubicBezTo>
                    <a:pt x="1884" y="26031"/>
                    <a:pt x="1831" y="26148"/>
                    <a:pt x="1780" y="26266"/>
                  </a:cubicBezTo>
                  <a:cubicBezTo>
                    <a:pt x="1662" y="26391"/>
                    <a:pt x="1605" y="26496"/>
                    <a:pt x="1665" y="26543"/>
                  </a:cubicBezTo>
                  <a:cubicBezTo>
                    <a:pt x="1557" y="26816"/>
                    <a:pt x="1463" y="27095"/>
                    <a:pt x="1366" y="27370"/>
                  </a:cubicBezTo>
                  <a:cubicBezTo>
                    <a:pt x="1349" y="27420"/>
                    <a:pt x="1384" y="27475"/>
                    <a:pt x="1432" y="27489"/>
                  </a:cubicBezTo>
                  <a:cubicBezTo>
                    <a:pt x="1439" y="27494"/>
                    <a:pt x="1445" y="27496"/>
                    <a:pt x="1452" y="27496"/>
                  </a:cubicBezTo>
                  <a:cubicBezTo>
                    <a:pt x="1576" y="27496"/>
                    <a:pt x="1778" y="26781"/>
                    <a:pt x="1921" y="26406"/>
                  </a:cubicBezTo>
                  <a:cubicBezTo>
                    <a:pt x="2174" y="26172"/>
                    <a:pt x="2447" y="25946"/>
                    <a:pt x="2728" y="25744"/>
                  </a:cubicBezTo>
                  <a:cubicBezTo>
                    <a:pt x="3638" y="25127"/>
                    <a:pt x="4705" y="24808"/>
                    <a:pt x="5753" y="24509"/>
                  </a:cubicBezTo>
                  <a:cubicBezTo>
                    <a:pt x="7312" y="24040"/>
                    <a:pt x="8993" y="23912"/>
                    <a:pt x="10411" y="23048"/>
                  </a:cubicBezTo>
                  <a:cubicBezTo>
                    <a:pt x="10455" y="23021"/>
                    <a:pt x="10471" y="22962"/>
                    <a:pt x="10445" y="22917"/>
                  </a:cubicBezTo>
                  <a:cubicBezTo>
                    <a:pt x="10417" y="22889"/>
                    <a:pt x="10386" y="22878"/>
                    <a:pt x="10354" y="22878"/>
                  </a:cubicBezTo>
                  <a:cubicBezTo>
                    <a:pt x="10233" y="22878"/>
                    <a:pt x="10091" y="23041"/>
                    <a:pt x="9971" y="23070"/>
                  </a:cubicBezTo>
                  <a:cubicBezTo>
                    <a:pt x="8938" y="23615"/>
                    <a:pt x="7775" y="23810"/>
                    <a:pt x="6650" y="24070"/>
                  </a:cubicBezTo>
                  <a:lnTo>
                    <a:pt x="6608" y="24082"/>
                  </a:lnTo>
                  <a:cubicBezTo>
                    <a:pt x="6677" y="23997"/>
                    <a:pt x="6743" y="23915"/>
                    <a:pt x="6796" y="23880"/>
                  </a:cubicBezTo>
                  <a:cubicBezTo>
                    <a:pt x="7205" y="23471"/>
                    <a:pt x="7645" y="23090"/>
                    <a:pt x="8118" y="22755"/>
                  </a:cubicBezTo>
                  <a:cubicBezTo>
                    <a:pt x="8520" y="22486"/>
                    <a:pt x="8950" y="22234"/>
                    <a:pt x="9384" y="22017"/>
                  </a:cubicBezTo>
                  <a:cubicBezTo>
                    <a:pt x="9495" y="21917"/>
                    <a:pt x="10067" y="21805"/>
                    <a:pt x="9999" y="21636"/>
                  </a:cubicBezTo>
                  <a:cubicBezTo>
                    <a:pt x="9982" y="21615"/>
                    <a:pt x="9952" y="21605"/>
                    <a:pt x="9911" y="21605"/>
                  </a:cubicBezTo>
                  <a:cubicBezTo>
                    <a:pt x="9490" y="21605"/>
                    <a:pt x="7920" y="22643"/>
                    <a:pt x="7678" y="22841"/>
                  </a:cubicBezTo>
                  <a:cubicBezTo>
                    <a:pt x="7519" y="22978"/>
                    <a:pt x="6484" y="23807"/>
                    <a:pt x="6276" y="24171"/>
                  </a:cubicBezTo>
                  <a:cubicBezTo>
                    <a:pt x="5189" y="24457"/>
                    <a:pt x="4098" y="24766"/>
                    <a:pt x="3099" y="25291"/>
                  </a:cubicBezTo>
                  <a:cubicBezTo>
                    <a:pt x="3005" y="25338"/>
                    <a:pt x="2526" y="25644"/>
                    <a:pt x="2143" y="25946"/>
                  </a:cubicBezTo>
                  <a:cubicBezTo>
                    <a:pt x="2847" y="24520"/>
                    <a:pt x="3638" y="23133"/>
                    <a:pt x="4223" y="21652"/>
                  </a:cubicBezTo>
                  <a:cubicBezTo>
                    <a:pt x="4380" y="21244"/>
                    <a:pt x="4531" y="20833"/>
                    <a:pt x="4676" y="20421"/>
                  </a:cubicBezTo>
                  <a:cubicBezTo>
                    <a:pt x="4705" y="20414"/>
                    <a:pt x="4730" y="20393"/>
                    <a:pt x="4745" y="20364"/>
                  </a:cubicBezTo>
                  <a:cubicBezTo>
                    <a:pt x="5042" y="20048"/>
                    <a:pt x="5451" y="19858"/>
                    <a:pt x="5858" y="19713"/>
                  </a:cubicBezTo>
                  <a:cubicBezTo>
                    <a:pt x="7269" y="19258"/>
                    <a:pt x="8795" y="19300"/>
                    <a:pt x="10224" y="18923"/>
                  </a:cubicBezTo>
                  <a:cubicBezTo>
                    <a:pt x="10352" y="18849"/>
                    <a:pt x="10882" y="18741"/>
                    <a:pt x="10799" y="18553"/>
                  </a:cubicBezTo>
                  <a:cubicBezTo>
                    <a:pt x="10780" y="18519"/>
                    <a:pt x="10750" y="18506"/>
                    <a:pt x="10718" y="18506"/>
                  </a:cubicBezTo>
                  <a:cubicBezTo>
                    <a:pt x="10688" y="18506"/>
                    <a:pt x="10656" y="18518"/>
                    <a:pt x="10631" y="18535"/>
                  </a:cubicBezTo>
                  <a:cubicBezTo>
                    <a:pt x="9945" y="18905"/>
                    <a:pt x="9147" y="18951"/>
                    <a:pt x="8378" y="19036"/>
                  </a:cubicBezTo>
                  <a:cubicBezTo>
                    <a:pt x="9797" y="17619"/>
                    <a:pt x="10986" y="16663"/>
                    <a:pt x="13113" y="16226"/>
                  </a:cubicBezTo>
                  <a:cubicBezTo>
                    <a:pt x="13226" y="16197"/>
                    <a:pt x="13187" y="16037"/>
                    <a:pt x="13089" y="16037"/>
                  </a:cubicBezTo>
                  <a:cubicBezTo>
                    <a:pt x="13081" y="16037"/>
                    <a:pt x="13072" y="16038"/>
                    <a:pt x="13063" y="16041"/>
                  </a:cubicBezTo>
                  <a:cubicBezTo>
                    <a:pt x="11495" y="16356"/>
                    <a:pt x="10051" y="17131"/>
                    <a:pt x="8910" y="18251"/>
                  </a:cubicBezTo>
                  <a:cubicBezTo>
                    <a:pt x="8823" y="18368"/>
                    <a:pt x="8277" y="18800"/>
                    <a:pt x="8138" y="19064"/>
                  </a:cubicBezTo>
                  <a:cubicBezTo>
                    <a:pt x="8093" y="19070"/>
                    <a:pt x="8046" y="19074"/>
                    <a:pt x="8001" y="19082"/>
                  </a:cubicBezTo>
                  <a:cubicBezTo>
                    <a:pt x="7138" y="19235"/>
                    <a:pt x="6241" y="19330"/>
                    <a:pt x="5429" y="19677"/>
                  </a:cubicBezTo>
                  <a:cubicBezTo>
                    <a:pt x="5337" y="19726"/>
                    <a:pt x="5038" y="19869"/>
                    <a:pt x="4818" y="20028"/>
                  </a:cubicBezTo>
                  <a:cubicBezTo>
                    <a:pt x="5544" y="17959"/>
                    <a:pt x="6200" y="15866"/>
                    <a:pt x="7094" y="13859"/>
                  </a:cubicBezTo>
                  <a:cubicBezTo>
                    <a:pt x="7368" y="13223"/>
                    <a:pt x="7673" y="12603"/>
                    <a:pt x="7994" y="11992"/>
                  </a:cubicBezTo>
                  <a:cubicBezTo>
                    <a:pt x="8133" y="11942"/>
                    <a:pt x="8266" y="11824"/>
                    <a:pt x="8411" y="11784"/>
                  </a:cubicBezTo>
                  <a:cubicBezTo>
                    <a:pt x="8793" y="11619"/>
                    <a:pt x="9203" y="11524"/>
                    <a:pt x="9610" y="11439"/>
                  </a:cubicBezTo>
                  <a:cubicBezTo>
                    <a:pt x="9618" y="11471"/>
                    <a:pt x="9650" y="11496"/>
                    <a:pt x="9713" y="11496"/>
                  </a:cubicBezTo>
                  <a:cubicBezTo>
                    <a:pt x="9723" y="11496"/>
                    <a:pt x="9734" y="11495"/>
                    <a:pt x="9746" y="11494"/>
                  </a:cubicBezTo>
                  <a:cubicBezTo>
                    <a:pt x="10281" y="11791"/>
                    <a:pt x="10820" y="12113"/>
                    <a:pt x="11439" y="12199"/>
                  </a:cubicBezTo>
                  <a:cubicBezTo>
                    <a:pt x="11582" y="12222"/>
                    <a:pt x="11726" y="12234"/>
                    <a:pt x="11871" y="12234"/>
                  </a:cubicBezTo>
                  <a:cubicBezTo>
                    <a:pt x="12226" y="12234"/>
                    <a:pt x="12581" y="12166"/>
                    <a:pt x="12911" y="12034"/>
                  </a:cubicBezTo>
                  <a:cubicBezTo>
                    <a:pt x="12960" y="12014"/>
                    <a:pt x="12983" y="11957"/>
                    <a:pt x="12961" y="11908"/>
                  </a:cubicBezTo>
                  <a:cubicBezTo>
                    <a:pt x="12942" y="11866"/>
                    <a:pt x="12913" y="11852"/>
                    <a:pt x="12880" y="11852"/>
                  </a:cubicBezTo>
                  <a:cubicBezTo>
                    <a:pt x="12834" y="11852"/>
                    <a:pt x="12780" y="11879"/>
                    <a:pt x="12737" y="11896"/>
                  </a:cubicBezTo>
                  <a:cubicBezTo>
                    <a:pt x="12450" y="11991"/>
                    <a:pt x="12161" y="12042"/>
                    <a:pt x="11861" y="12042"/>
                  </a:cubicBezTo>
                  <a:cubicBezTo>
                    <a:pt x="11807" y="12042"/>
                    <a:pt x="11753" y="12040"/>
                    <a:pt x="11699" y="12037"/>
                  </a:cubicBezTo>
                  <a:cubicBezTo>
                    <a:pt x="11058" y="11997"/>
                    <a:pt x="10488" y="11702"/>
                    <a:pt x="9942" y="11380"/>
                  </a:cubicBezTo>
                  <a:cubicBezTo>
                    <a:pt x="10894" y="11229"/>
                    <a:pt x="11889" y="11216"/>
                    <a:pt x="12758" y="10758"/>
                  </a:cubicBezTo>
                  <a:cubicBezTo>
                    <a:pt x="12773" y="10768"/>
                    <a:pt x="12791" y="10775"/>
                    <a:pt x="12813" y="10775"/>
                  </a:cubicBezTo>
                  <a:cubicBezTo>
                    <a:pt x="12814" y="10775"/>
                    <a:pt x="12815" y="10775"/>
                    <a:pt x="12816" y="10775"/>
                  </a:cubicBezTo>
                  <a:cubicBezTo>
                    <a:pt x="12851" y="10775"/>
                    <a:pt x="12881" y="10754"/>
                    <a:pt x="12898" y="10724"/>
                  </a:cubicBezTo>
                  <a:cubicBezTo>
                    <a:pt x="12978" y="10663"/>
                    <a:pt x="13180" y="10617"/>
                    <a:pt x="13119" y="10481"/>
                  </a:cubicBezTo>
                  <a:cubicBezTo>
                    <a:pt x="13095" y="10448"/>
                    <a:pt x="13068" y="10435"/>
                    <a:pt x="13039" y="10435"/>
                  </a:cubicBezTo>
                  <a:cubicBezTo>
                    <a:pt x="12958" y="10435"/>
                    <a:pt x="12866" y="10534"/>
                    <a:pt x="12794" y="10562"/>
                  </a:cubicBezTo>
                  <a:cubicBezTo>
                    <a:pt x="12788" y="10563"/>
                    <a:pt x="12783" y="10566"/>
                    <a:pt x="12777" y="10569"/>
                  </a:cubicBezTo>
                  <a:cubicBezTo>
                    <a:pt x="12766" y="10564"/>
                    <a:pt x="12755" y="10562"/>
                    <a:pt x="12742" y="10562"/>
                  </a:cubicBezTo>
                  <a:cubicBezTo>
                    <a:pt x="12730" y="10562"/>
                    <a:pt x="12717" y="10564"/>
                    <a:pt x="12704" y="10569"/>
                  </a:cubicBezTo>
                  <a:cubicBezTo>
                    <a:pt x="11299" y="11279"/>
                    <a:pt x="9617" y="10970"/>
                    <a:pt x="8198" y="11668"/>
                  </a:cubicBezTo>
                  <a:cubicBezTo>
                    <a:pt x="8187" y="11676"/>
                    <a:pt x="8168" y="11685"/>
                    <a:pt x="8146" y="11695"/>
                  </a:cubicBezTo>
                  <a:cubicBezTo>
                    <a:pt x="8917" y="10247"/>
                    <a:pt x="9758" y="8838"/>
                    <a:pt x="10472" y="7363"/>
                  </a:cubicBezTo>
                  <a:cubicBezTo>
                    <a:pt x="10649" y="7175"/>
                    <a:pt x="10856" y="7008"/>
                    <a:pt x="11058" y="6846"/>
                  </a:cubicBezTo>
                  <a:cubicBezTo>
                    <a:pt x="12127" y="6098"/>
                    <a:pt x="13384" y="5527"/>
                    <a:pt x="14134" y="4415"/>
                  </a:cubicBezTo>
                  <a:cubicBezTo>
                    <a:pt x="14185" y="4336"/>
                    <a:pt x="14119" y="4265"/>
                    <a:pt x="14053" y="4265"/>
                  </a:cubicBezTo>
                  <a:cubicBezTo>
                    <a:pt x="14024" y="4265"/>
                    <a:pt x="13995" y="4279"/>
                    <a:pt x="13976" y="4311"/>
                  </a:cubicBezTo>
                  <a:cubicBezTo>
                    <a:pt x="13786" y="4596"/>
                    <a:pt x="13546" y="4844"/>
                    <a:pt x="13292" y="5070"/>
                  </a:cubicBezTo>
                  <a:cubicBezTo>
                    <a:pt x="12609" y="5701"/>
                    <a:pt x="11753" y="6120"/>
                    <a:pt x="10994" y="6652"/>
                  </a:cubicBezTo>
                  <a:cubicBezTo>
                    <a:pt x="10948" y="6695"/>
                    <a:pt x="10826" y="6788"/>
                    <a:pt x="10685" y="6902"/>
                  </a:cubicBezTo>
                  <a:cubicBezTo>
                    <a:pt x="11516" y="5026"/>
                    <a:pt x="12281" y="3129"/>
                    <a:pt x="13261" y="1319"/>
                  </a:cubicBezTo>
                  <a:cubicBezTo>
                    <a:pt x="13446" y="892"/>
                    <a:pt x="13753" y="500"/>
                    <a:pt x="13901" y="67"/>
                  </a:cubicBezTo>
                  <a:cubicBezTo>
                    <a:pt x="13872" y="20"/>
                    <a:pt x="13842" y="1"/>
                    <a:pt x="138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3" name="Google Shape;713;p30"/>
            <p:cNvSpPr/>
            <p:nvPr/>
          </p:nvSpPr>
          <p:spPr>
            <a:xfrm>
              <a:off x="2090586" y="3849916"/>
              <a:ext cx="941445" cy="1406135"/>
            </a:xfrm>
            <a:custGeom>
              <a:avLst/>
              <a:gdLst/>
              <a:ahLst/>
              <a:cxnLst/>
              <a:rect l="l" t="t" r="r" b="b"/>
              <a:pathLst>
                <a:path w="14984" h="22380" extrusionOk="0">
                  <a:moveTo>
                    <a:pt x="6694" y="11153"/>
                  </a:moveTo>
                  <a:cubicBezTo>
                    <a:pt x="6559" y="10888"/>
                    <a:pt x="6570" y="10576"/>
                    <a:pt x="6531" y="10287"/>
                  </a:cubicBezTo>
                  <a:cubicBezTo>
                    <a:pt x="6485" y="9668"/>
                    <a:pt x="6362" y="9051"/>
                    <a:pt x="6379" y="8428"/>
                  </a:cubicBezTo>
                  <a:cubicBezTo>
                    <a:pt x="6378" y="8072"/>
                    <a:pt x="6802" y="7879"/>
                    <a:pt x="7065" y="8129"/>
                  </a:cubicBezTo>
                  <a:cubicBezTo>
                    <a:pt x="7257" y="8310"/>
                    <a:pt x="7328" y="8584"/>
                    <a:pt x="7371" y="8838"/>
                  </a:cubicBezTo>
                  <a:cubicBezTo>
                    <a:pt x="7457" y="9261"/>
                    <a:pt x="7587" y="11889"/>
                    <a:pt x="6694" y="11153"/>
                  </a:cubicBezTo>
                  <a:close/>
                  <a:moveTo>
                    <a:pt x="9021" y="12481"/>
                  </a:moveTo>
                  <a:cubicBezTo>
                    <a:pt x="8593" y="11931"/>
                    <a:pt x="10008" y="11108"/>
                    <a:pt x="10468" y="11041"/>
                  </a:cubicBezTo>
                  <a:cubicBezTo>
                    <a:pt x="10762" y="10979"/>
                    <a:pt x="11151" y="10888"/>
                    <a:pt x="11398" y="11108"/>
                  </a:cubicBezTo>
                  <a:cubicBezTo>
                    <a:pt x="11624" y="11393"/>
                    <a:pt x="11224" y="11565"/>
                    <a:pt x="11005" y="11647"/>
                  </a:cubicBezTo>
                  <a:cubicBezTo>
                    <a:pt x="10685" y="11790"/>
                    <a:pt x="10369" y="11943"/>
                    <a:pt x="10072" y="12133"/>
                  </a:cubicBezTo>
                  <a:cubicBezTo>
                    <a:pt x="9760" y="12300"/>
                    <a:pt x="9395" y="12671"/>
                    <a:pt x="9021" y="12481"/>
                  </a:cubicBezTo>
                  <a:close/>
                  <a:moveTo>
                    <a:pt x="11925" y="1486"/>
                  </a:moveTo>
                  <a:cubicBezTo>
                    <a:pt x="11638" y="1385"/>
                    <a:pt x="11713" y="1013"/>
                    <a:pt x="11733" y="777"/>
                  </a:cubicBezTo>
                  <a:cubicBezTo>
                    <a:pt x="11783" y="567"/>
                    <a:pt x="11724" y="110"/>
                    <a:pt x="12051" y="163"/>
                  </a:cubicBezTo>
                  <a:cubicBezTo>
                    <a:pt x="12242" y="1"/>
                    <a:pt x="12496" y="188"/>
                    <a:pt x="12524" y="405"/>
                  </a:cubicBezTo>
                  <a:cubicBezTo>
                    <a:pt x="12539" y="727"/>
                    <a:pt x="12364" y="1568"/>
                    <a:pt x="11925" y="1486"/>
                  </a:cubicBezTo>
                  <a:close/>
                  <a:moveTo>
                    <a:pt x="10892" y="8837"/>
                  </a:moveTo>
                  <a:cubicBezTo>
                    <a:pt x="10691" y="8599"/>
                    <a:pt x="10977" y="8346"/>
                    <a:pt x="11179" y="8237"/>
                  </a:cubicBezTo>
                  <a:cubicBezTo>
                    <a:pt x="11402" y="7885"/>
                    <a:pt x="12286" y="7569"/>
                    <a:pt x="12145" y="8283"/>
                  </a:cubicBezTo>
                  <a:cubicBezTo>
                    <a:pt x="12019" y="8717"/>
                    <a:pt x="11281" y="9152"/>
                    <a:pt x="10892" y="8837"/>
                  </a:cubicBezTo>
                  <a:close/>
                  <a:moveTo>
                    <a:pt x="1617" y="20881"/>
                  </a:moveTo>
                  <a:cubicBezTo>
                    <a:pt x="1354" y="20782"/>
                    <a:pt x="1363" y="20437"/>
                    <a:pt x="1229" y="20229"/>
                  </a:cubicBezTo>
                  <a:cubicBezTo>
                    <a:pt x="949" y="19632"/>
                    <a:pt x="659" y="19040"/>
                    <a:pt x="400" y="18432"/>
                  </a:cubicBezTo>
                  <a:cubicBezTo>
                    <a:pt x="0" y="17660"/>
                    <a:pt x="470" y="16929"/>
                    <a:pt x="1071" y="17862"/>
                  </a:cubicBezTo>
                  <a:cubicBezTo>
                    <a:pt x="1403" y="18468"/>
                    <a:pt x="1827" y="19048"/>
                    <a:pt x="1980" y="19733"/>
                  </a:cubicBezTo>
                  <a:cubicBezTo>
                    <a:pt x="2056" y="20091"/>
                    <a:pt x="2180" y="20932"/>
                    <a:pt x="1617" y="20881"/>
                  </a:cubicBezTo>
                  <a:close/>
                  <a:moveTo>
                    <a:pt x="5348" y="21876"/>
                  </a:moveTo>
                  <a:cubicBezTo>
                    <a:pt x="4710" y="21258"/>
                    <a:pt x="6777" y="19623"/>
                    <a:pt x="7325" y="19406"/>
                  </a:cubicBezTo>
                  <a:cubicBezTo>
                    <a:pt x="7745" y="19219"/>
                    <a:pt x="8245" y="18955"/>
                    <a:pt x="8711" y="19094"/>
                  </a:cubicBezTo>
                  <a:cubicBezTo>
                    <a:pt x="8886" y="19185"/>
                    <a:pt x="8876" y="19418"/>
                    <a:pt x="8735" y="19537"/>
                  </a:cubicBezTo>
                  <a:cubicBezTo>
                    <a:pt x="8339" y="19819"/>
                    <a:pt x="7927" y="20083"/>
                    <a:pt x="7551" y="20395"/>
                  </a:cubicBezTo>
                  <a:cubicBezTo>
                    <a:pt x="6968" y="20801"/>
                    <a:pt x="6153" y="22379"/>
                    <a:pt x="5348" y="21876"/>
                  </a:cubicBezTo>
                  <a:close/>
                  <a:moveTo>
                    <a:pt x="2924" y="13653"/>
                  </a:moveTo>
                  <a:cubicBezTo>
                    <a:pt x="2732" y="13523"/>
                    <a:pt x="2470" y="13027"/>
                    <a:pt x="2847" y="12977"/>
                  </a:cubicBezTo>
                  <a:cubicBezTo>
                    <a:pt x="2870" y="12805"/>
                    <a:pt x="3090" y="12760"/>
                    <a:pt x="3213" y="12861"/>
                  </a:cubicBezTo>
                  <a:cubicBezTo>
                    <a:pt x="3518" y="13082"/>
                    <a:pt x="3394" y="13894"/>
                    <a:pt x="2924" y="13653"/>
                  </a:cubicBezTo>
                  <a:close/>
                  <a:moveTo>
                    <a:pt x="4214" y="18596"/>
                  </a:moveTo>
                  <a:cubicBezTo>
                    <a:pt x="4126" y="18583"/>
                    <a:pt x="4056" y="18522"/>
                    <a:pt x="4011" y="18447"/>
                  </a:cubicBezTo>
                  <a:cubicBezTo>
                    <a:pt x="3660" y="18317"/>
                    <a:pt x="3695" y="17037"/>
                    <a:pt x="3551" y="16636"/>
                  </a:cubicBezTo>
                  <a:cubicBezTo>
                    <a:pt x="3453" y="16052"/>
                    <a:pt x="3185" y="15470"/>
                    <a:pt x="3277" y="14872"/>
                  </a:cubicBezTo>
                  <a:cubicBezTo>
                    <a:pt x="3320" y="14537"/>
                    <a:pt x="3693" y="14275"/>
                    <a:pt x="3997" y="14485"/>
                  </a:cubicBezTo>
                  <a:cubicBezTo>
                    <a:pt x="4421" y="14806"/>
                    <a:pt x="4542" y="15374"/>
                    <a:pt x="4624" y="15871"/>
                  </a:cubicBezTo>
                  <a:cubicBezTo>
                    <a:pt x="4688" y="16366"/>
                    <a:pt x="4924" y="18591"/>
                    <a:pt x="4214" y="18596"/>
                  </a:cubicBezTo>
                  <a:close/>
                  <a:moveTo>
                    <a:pt x="12841" y="13998"/>
                  </a:moveTo>
                  <a:cubicBezTo>
                    <a:pt x="12554" y="14012"/>
                    <a:pt x="12437" y="13660"/>
                    <a:pt x="12640" y="13473"/>
                  </a:cubicBezTo>
                  <a:cubicBezTo>
                    <a:pt x="12820" y="13276"/>
                    <a:pt x="13606" y="12772"/>
                    <a:pt x="13475" y="13383"/>
                  </a:cubicBezTo>
                  <a:cubicBezTo>
                    <a:pt x="13707" y="13768"/>
                    <a:pt x="13155" y="14002"/>
                    <a:pt x="12841" y="13998"/>
                  </a:cubicBezTo>
                  <a:close/>
                  <a:moveTo>
                    <a:pt x="8418" y="15937"/>
                  </a:moveTo>
                  <a:cubicBezTo>
                    <a:pt x="9487" y="15944"/>
                    <a:pt x="10177" y="14901"/>
                    <a:pt x="10958" y="14304"/>
                  </a:cubicBezTo>
                  <a:cubicBezTo>
                    <a:pt x="11284" y="13971"/>
                    <a:pt x="11819" y="13782"/>
                    <a:pt x="11996" y="13335"/>
                  </a:cubicBezTo>
                  <a:cubicBezTo>
                    <a:pt x="12061" y="12648"/>
                    <a:pt x="11001" y="12724"/>
                    <a:pt x="10573" y="12911"/>
                  </a:cubicBezTo>
                  <a:cubicBezTo>
                    <a:pt x="10143" y="13105"/>
                    <a:pt x="9714" y="13332"/>
                    <a:pt x="9384" y="13673"/>
                  </a:cubicBezTo>
                  <a:cubicBezTo>
                    <a:pt x="9063" y="14047"/>
                    <a:pt x="7410" y="15684"/>
                    <a:pt x="8418" y="15937"/>
                  </a:cubicBezTo>
                  <a:close/>
                  <a:moveTo>
                    <a:pt x="13139" y="2993"/>
                  </a:moveTo>
                  <a:cubicBezTo>
                    <a:pt x="12992" y="2712"/>
                    <a:pt x="13255" y="2452"/>
                    <a:pt x="13376" y="2212"/>
                  </a:cubicBezTo>
                  <a:cubicBezTo>
                    <a:pt x="13494" y="1936"/>
                    <a:pt x="13961" y="1454"/>
                    <a:pt x="14116" y="1955"/>
                  </a:cubicBezTo>
                  <a:cubicBezTo>
                    <a:pt x="14184" y="2321"/>
                    <a:pt x="13551" y="3487"/>
                    <a:pt x="13139" y="2993"/>
                  </a:cubicBezTo>
                  <a:close/>
                  <a:moveTo>
                    <a:pt x="12558" y="7536"/>
                  </a:moveTo>
                  <a:cubicBezTo>
                    <a:pt x="13071" y="7748"/>
                    <a:pt x="13582" y="7274"/>
                    <a:pt x="13881" y="6899"/>
                  </a:cubicBezTo>
                  <a:cubicBezTo>
                    <a:pt x="14150" y="6511"/>
                    <a:pt x="14983" y="5441"/>
                    <a:pt x="14104" y="5293"/>
                  </a:cubicBezTo>
                  <a:cubicBezTo>
                    <a:pt x="13537" y="5363"/>
                    <a:pt x="13214" y="5944"/>
                    <a:pt x="12877" y="6347"/>
                  </a:cubicBezTo>
                  <a:cubicBezTo>
                    <a:pt x="12639" y="6666"/>
                    <a:pt x="12018" y="7195"/>
                    <a:pt x="12558" y="7536"/>
                  </a:cubicBezTo>
                  <a:close/>
                  <a:moveTo>
                    <a:pt x="13566" y="6348"/>
                  </a:moveTo>
                  <a:cubicBezTo>
                    <a:pt x="13560" y="6338"/>
                    <a:pt x="13553" y="6327"/>
                    <a:pt x="13546" y="6318"/>
                  </a:cubicBezTo>
                  <a:cubicBezTo>
                    <a:pt x="13577" y="6281"/>
                    <a:pt x="13608" y="6242"/>
                    <a:pt x="13639" y="6204"/>
                  </a:cubicBezTo>
                  <a:cubicBezTo>
                    <a:pt x="13664" y="6184"/>
                    <a:pt x="13685" y="6165"/>
                    <a:pt x="13708" y="6147"/>
                  </a:cubicBezTo>
                  <a:lnTo>
                    <a:pt x="13671" y="6206"/>
                  </a:lnTo>
                  <a:cubicBezTo>
                    <a:pt x="13636" y="6255"/>
                    <a:pt x="13602" y="6302"/>
                    <a:pt x="13566" y="6348"/>
                  </a:cubicBezTo>
                  <a:close/>
                  <a:moveTo>
                    <a:pt x="7914" y="8233"/>
                  </a:moveTo>
                  <a:cubicBezTo>
                    <a:pt x="8396" y="8345"/>
                    <a:pt x="8446" y="7382"/>
                    <a:pt x="8146" y="7176"/>
                  </a:cubicBezTo>
                  <a:cubicBezTo>
                    <a:pt x="7591" y="6874"/>
                    <a:pt x="7453" y="8085"/>
                    <a:pt x="7914" y="8233"/>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14" name="Google Shape;714;p30"/>
          <p:cNvSpPr txBox="1">
            <a:spLocks noGrp="1"/>
          </p:cNvSpPr>
          <p:nvPr>
            <p:ph type="title" idx="2"/>
          </p:nvPr>
        </p:nvSpPr>
        <p:spPr>
          <a:xfrm>
            <a:off x="5279975" y="1227465"/>
            <a:ext cx="853600" cy="853600"/>
          </a:xfrm>
          <a:prstGeom prst="rect">
            <a:avLst/>
          </a:prstGeom>
        </p:spPr>
        <p:txBody>
          <a:bodyPr spcFirstLastPara="1" wrap="square" lIns="121900" tIns="121900" rIns="121900" bIns="121900" anchor="ctr" anchorCtr="0">
            <a:noAutofit/>
          </a:bodyPr>
          <a:lstStyle/>
          <a:p>
            <a:r>
              <a:rPr lang="en" smtClean="0"/>
              <a:t>04</a:t>
            </a:r>
            <a:endParaRPr/>
          </a:p>
        </p:txBody>
      </p:sp>
      <p:sp>
        <p:nvSpPr>
          <p:cNvPr id="716" name="Google Shape;716;p30"/>
          <p:cNvSpPr txBox="1">
            <a:spLocks noGrp="1"/>
          </p:cNvSpPr>
          <p:nvPr>
            <p:ph type="subTitle" idx="1"/>
          </p:nvPr>
        </p:nvSpPr>
        <p:spPr>
          <a:xfrm>
            <a:off x="3389745" y="2838208"/>
            <a:ext cx="3675999" cy="2264606"/>
          </a:xfrm>
          <a:prstGeom prst="rect">
            <a:avLst/>
          </a:prstGeom>
        </p:spPr>
        <p:txBody>
          <a:bodyPr spcFirstLastPara="1" wrap="square" lIns="121900" tIns="121900" rIns="121900" bIns="121900" anchor="b" anchorCtr="0">
            <a:noAutofit/>
          </a:bodyPr>
          <a:lstStyle/>
          <a:p>
            <a:pPr algn="just"/>
            <a:r>
              <a:rPr lang="en-US" sz="2800">
                <a:solidFill>
                  <a:schemeClr val="accent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chemeClr val="accent1">
                  <a:lumMod val="10000"/>
                </a:schemeClr>
              </a:solidFill>
              <a:effectLst/>
              <a:latin typeface=".VnTime"/>
              <a:ea typeface="Times New Roman" panose="02020603050405020304" pitchFamily="18" charset="0"/>
              <a:cs typeface="Times New Roman" panose="02020603050405020304" pitchFamily="18" charset="0"/>
            </a:endParaRPr>
          </a:p>
        </p:txBody>
      </p:sp>
      <p:sp>
        <p:nvSpPr>
          <p:cNvPr id="718" name="Google Shape;718;p30"/>
          <p:cNvSpPr txBox="1">
            <a:spLocks noGrp="1"/>
          </p:cNvSpPr>
          <p:nvPr>
            <p:ph type="title" idx="4"/>
          </p:nvPr>
        </p:nvSpPr>
        <p:spPr>
          <a:xfrm>
            <a:off x="9042464" y="1145823"/>
            <a:ext cx="853600" cy="853600"/>
          </a:xfrm>
          <a:prstGeom prst="rect">
            <a:avLst/>
          </a:prstGeom>
        </p:spPr>
        <p:txBody>
          <a:bodyPr spcFirstLastPara="1" wrap="square" lIns="121900" tIns="121900" rIns="121900" bIns="121900" anchor="ctr" anchorCtr="0">
            <a:noAutofit/>
          </a:bodyPr>
          <a:lstStyle/>
          <a:p>
            <a:r>
              <a:rPr lang="en" smtClean="0"/>
              <a:t>05</a:t>
            </a:r>
            <a:endParaRPr/>
          </a:p>
        </p:txBody>
      </p:sp>
      <p:sp>
        <p:nvSpPr>
          <p:cNvPr id="719" name="Google Shape;719;p30"/>
          <p:cNvSpPr txBox="1">
            <a:spLocks noGrp="1"/>
          </p:cNvSpPr>
          <p:nvPr>
            <p:ph type="subTitle" idx="5"/>
          </p:nvPr>
        </p:nvSpPr>
        <p:spPr>
          <a:xfrm>
            <a:off x="8267669" y="2567227"/>
            <a:ext cx="3849239" cy="487600"/>
          </a:xfrm>
          <a:prstGeom prst="rect">
            <a:avLst/>
          </a:prstGeom>
        </p:spPr>
        <p:txBody>
          <a:bodyPr spcFirstLastPara="1" wrap="square" lIns="121900" tIns="121900" rIns="121900" bIns="121900" anchor="b" anchorCtr="0">
            <a:noAutofit/>
          </a:bodyPr>
          <a:lstStyle/>
          <a:p>
            <a:pPr algn="just"/>
            <a:r>
              <a:rPr lang="en-US" sz="2800">
                <a:solidFill>
                  <a:schemeClr val="accent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solidFill>
                <a:schemeClr val="accent1">
                  <a:lumMod val="10000"/>
                </a:schemeClr>
              </a:solidFill>
              <a:effectLst/>
              <a:latin typeface=".VnTime"/>
              <a:ea typeface="Times New Roman" panose="02020603050405020304" pitchFamily="18" charset="0"/>
              <a:cs typeface="Times New Roman" panose="02020603050405020304" pitchFamily="18" charset="0"/>
            </a:endParaRPr>
          </a:p>
        </p:txBody>
      </p:sp>
      <p:sp>
        <p:nvSpPr>
          <p:cNvPr id="722" name="Google Shape;722;p30"/>
          <p:cNvSpPr txBox="1">
            <a:spLocks noGrp="1"/>
          </p:cNvSpPr>
          <p:nvPr>
            <p:ph type="subTitle" idx="8"/>
          </p:nvPr>
        </p:nvSpPr>
        <p:spPr>
          <a:xfrm>
            <a:off x="8240467" y="5264106"/>
            <a:ext cx="3534393" cy="487600"/>
          </a:xfrm>
          <a:prstGeom prst="rect">
            <a:avLst/>
          </a:prstGeom>
        </p:spPr>
        <p:txBody>
          <a:bodyPr spcFirstLastPara="1" wrap="square" lIns="121900" tIns="121900" rIns="121900" bIns="121900" anchor="b" anchorCtr="0">
            <a:noAutofit/>
          </a:bodyPr>
          <a:lstStyle/>
          <a:p>
            <a:pPr algn="just"/>
            <a:r>
              <a:rPr lang="en-US" sz="2800">
                <a:solidFill>
                  <a:schemeClr val="accent1">
                    <a:lumMod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solidFill>
                <a:schemeClr val="accent1">
                  <a:lumMod val="10000"/>
                </a:schemeClr>
              </a:solidFill>
              <a:effectLst/>
              <a:latin typeface=".VnTime"/>
              <a:ea typeface="Times New Roman" panose="02020603050405020304" pitchFamily="18" charset="0"/>
              <a:cs typeface="Times New Roman" panose="02020603050405020304" pitchFamily="18" charset="0"/>
            </a:endParaRPr>
          </a:p>
        </p:txBody>
      </p:sp>
      <p:grpSp>
        <p:nvGrpSpPr>
          <p:cNvPr id="727" name="Google Shape;727;p30"/>
          <p:cNvGrpSpPr/>
          <p:nvPr/>
        </p:nvGrpSpPr>
        <p:grpSpPr>
          <a:xfrm rot="-2269119">
            <a:off x="127393" y="2202800"/>
            <a:ext cx="1783219" cy="1957753"/>
            <a:chOff x="4758955" y="1331875"/>
            <a:chExt cx="1647687" cy="1809095"/>
          </a:xfrm>
        </p:grpSpPr>
        <p:sp>
          <p:nvSpPr>
            <p:cNvPr id="728" name="Google Shape;728;p30"/>
            <p:cNvSpPr/>
            <p:nvPr/>
          </p:nvSpPr>
          <p:spPr>
            <a:xfrm>
              <a:off x="4758955" y="1331875"/>
              <a:ext cx="1647687" cy="1809095"/>
            </a:xfrm>
            <a:custGeom>
              <a:avLst/>
              <a:gdLst/>
              <a:ahLst/>
              <a:cxnLst/>
              <a:rect l="l" t="t" r="r" b="b"/>
              <a:pathLst>
                <a:path w="46417" h="50964" extrusionOk="0">
                  <a:moveTo>
                    <a:pt x="45349" y="27886"/>
                  </a:moveTo>
                  <a:cubicBezTo>
                    <a:pt x="46417" y="31383"/>
                    <a:pt x="45806" y="32723"/>
                    <a:pt x="42974" y="34813"/>
                  </a:cubicBezTo>
                  <a:cubicBezTo>
                    <a:pt x="41983" y="36829"/>
                    <a:pt x="41159" y="39889"/>
                    <a:pt x="38301" y="39529"/>
                  </a:cubicBezTo>
                  <a:cubicBezTo>
                    <a:pt x="35134" y="39069"/>
                    <a:pt x="35140" y="35089"/>
                    <a:pt x="29940" y="32830"/>
                  </a:cubicBezTo>
                  <a:cubicBezTo>
                    <a:pt x="29044" y="32329"/>
                    <a:pt x="28118" y="31882"/>
                    <a:pt x="27175" y="31481"/>
                  </a:cubicBezTo>
                  <a:cubicBezTo>
                    <a:pt x="27391" y="31932"/>
                    <a:pt x="27542" y="32480"/>
                    <a:pt x="27755" y="32786"/>
                  </a:cubicBezTo>
                  <a:cubicBezTo>
                    <a:pt x="29793" y="37612"/>
                    <a:pt x="32937" y="48944"/>
                    <a:pt x="25390" y="50259"/>
                  </a:cubicBezTo>
                  <a:cubicBezTo>
                    <a:pt x="22864" y="50964"/>
                    <a:pt x="21910" y="48704"/>
                    <a:pt x="20030" y="47824"/>
                  </a:cubicBezTo>
                  <a:cubicBezTo>
                    <a:pt x="18854" y="47549"/>
                    <a:pt x="17356" y="47565"/>
                    <a:pt x="16640" y="46424"/>
                  </a:cubicBezTo>
                  <a:cubicBezTo>
                    <a:pt x="15611" y="43830"/>
                    <a:pt x="16288" y="40785"/>
                    <a:pt x="17109" y="38209"/>
                  </a:cubicBezTo>
                  <a:cubicBezTo>
                    <a:pt x="17835" y="35969"/>
                    <a:pt x="18955" y="33799"/>
                    <a:pt x="19005" y="31399"/>
                  </a:cubicBezTo>
                  <a:cubicBezTo>
                    <a:pt x="18985" y="31314"/>
                    <a:pt x="18968" y="31233"/>
                    <a:pt x="18953" y="31156"/>
                  </a:cubicBezTo>
                  <a:cubicBezTo>
                    <a:pt x="18269" y="31791"/>
                    <a:pt x="16975" y="32447"/>
                    <a:pt x="16669" y="32990"/>
                  </a:cubicBezTo>
                  <a:cubicBezTo>
                    <a:pt x="13756" y="35983"/>
                    <a:pt x="10516" y="41120"/>
                    <a:pt x="6537" y="42489"/>
                  </a:cubicBezTo>
                  <a:cubicBezTo>
                    <a:pt x="3777" y="42842"/>
                    <a:pt x="3567" y="39645"/>
                    <a:pt x="2676" y="37839"/>
                  </a:cubicBezTo>
                  <a:cubicBezTo>
                    <a:pt x="2147" y="37018"/>
                    <a:pt x="1234" y="36558"/>
                    <a:pt x="886" y="35618"/>
                  </a:cubicBezTo>
                  <a:cubicBezTo>
                    <a:pt x="220" y="33611"/>
                    <a:pt x="1149" y="31320"/>
                    <a:pt x="2542" y="29839"/>
                  </a:cubicBezTo>
                  <a:cubicBezTo>
                    <a:pt x="5592" y="26890"/>
                    <a:pt x="9909" y="25448"/>
                    <a:pt x="14177" y="25457"/>
                  </a:cubicBezTo>
                  <a:cubicBezTo>
                    <a:pt x="12619" y="24952"/>
                    <a:pt x="11003" y="24611"/>
                    <a:pt x="9386" y="24422"/>
                  </a:cubicBezTo>
                  <a:cubicBezTo>
                    <a:pt x="6221" y="24360"/>
                    <a:pt x="1825" y="23778"/>
                    <a:pt x="3303" y="19518"/>
                  </a:cubicBezTo>
                  <a:cubicBezTo>
                    <a:pt x="1730" y="18438"/>
                    <a:pt x="0" y="16536"/>
                    <a:pt x="1816" y="14801"/>
                  </a:cubicBezTo>
                  <a:cubicBezTo>
                    <a:pt x="2824" y="13804"/>
                    <a:pt x="4233" y="13487"/>
                    <a:pt x="5422" y="12801"/>
                  </a:cubicBezTo>
                  <a:cubicBezTo>
                    <a:pt x="5863" y="12348"/>
                    <a:pt x="5405" y="11631"/>
                    <a:pt x="5464" y="11071"/>
                  </a:cubicBezTo>
                  <a:cubicBezTo>
                    <a:pt x="5337" y="9269"/>
                    <a:pt x="6992" y="8061"/>
                    <a:pt x="8585" y="7684"/>
                  </a:cubicBezTo>
                  <a:cubicBezTo>
                    <a:pt x="15866" y="5555"/>
                    <a:pt x="19475" y="13610"/>
                    <a:pt x="20818" y="19804"/>
                  </a:cubicBezTo>
                  <a:cubicBezTo>
                    <a:pt x="20845" y="18556"/>
                    <a:pt x="20766" y="17301"/>
                    <a:pt x="20684" y="16050"/>
                  </a:cubicBezTo>
                  <a:cubicBezTo>
                    <a:pt x="20558" y="14019"/>
                    <a:pt x="20782" y="11986"/>
                    <a:pt x="20665" y="9957"/>
                  </a:cubicBezTo>
                  <a:cubicBezTo>
                    <a:pt x="20282" y="7355"/>
                    <a:pt x="18949" y="3049"/>
                    <a:pt x="22797" y="2572"/>
                  </a:cubicBezTo>
                  <a:cubicBezTo>
                    <a:pt x="24008" y="2401"/>
                    <a:pt x="25194" y="2854"/>
                    <a:pt x="26395" y="2917"/>
                  </a:cubicBezTo>
                  <a:cubicBezTo>
                    <a:pt x="28864" y="2704"/>
                    <a:pt x="29682" y="0"/>
                    <a:pt x="32454" y="2395"/>
                  </a:cubicBezTo>
                  <a:cubicBezTo>
                    <a:pt x="33277" y="3207"/>
                    <a:pt x="33817" y="4184"/>
                    <a:pt x="34146" y="5260"/>
                  </a:cubicBezTo>
                  <a:cubicBezTo>
                    <a:pt x="39289" y="9144"/>
                    <a:pt x="34918" y="16816"/>
                    <a:pt x="31638" y="20725"/>
                  </a:cubicBezTo>
                  <a:cubicBezTo>
                    <a:pt x="31487" y="20905"/>
                    <a:pt x="31221" y="21184"/>
                    <a:pt x="30886" y="21509"/>
                  </a:cubicBezTo>
                  <a:cubicBezTo>
                    <a:pt x="32746" y="21309"/>
                    <a:pt x="34650" y="21423"/>
                    <a:pt x="36480" y="21722"/>
                  </a:cubicBezTo>
                  <a:cubicBezTo>
                    <a:pt x="40059" y="22361"/>
                    <a:pt x="44368" y="23989"/>
                    <a:pt x="45349" y="27886"/>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9" name="Google Shape;729;p30"/>
            <p:cNvSpPr/>
            <p:nvPr/>
          </p:nvSpPr>
          <p:spPr>
            <a:xfrm>
              <a:off x="4803043" y="1431977"/>
              <a:ext cx="1579994" cy="1699975"/>
            </a:xfrm>
            <a:custGeom>
              <a:avLst/>
              <a:gdLst/>
              <a:ahLst/>
              <a:cxnLst/>
              <a:rect l="l" t="t" r="r" b="b"/>
              <a:pathLst>
                <a:path w="44510" h="47890" extrusionOk="0">
                  <a:moveTo>
                    <a:pt x="2118" y="36514"/>
                  </a:moveTo>
                  <a:cubicBezTo>
                    <a:pt x="1445" y="36356"/>
                    <a:pt x="2447" y="35142"/>
                    <a:pt x="2617" y="34809"/>
                  </a:cubicBezTo>
                  <a:cubicBezTo>
                    <a:pt x="3894" y="32827"/>
                    <a:pt x="5720" y="31248"/>
                    <a:pt x="7846" y="30241"/>
                  </a:cubicBezTo>
                  <a:cubicBezTo>
                    <a:pt x="8191" y="30072"/>
                    <a:pt x="8463" y="30575"/>
                    <a:pt x="8121" y="30764"/>
                  </a:cubicBezTo>
                  <a:cubicBezTo>
                    <a:pt x="6239" y="31661"/>
                    <a:pt x="4603" y="32991"/>
                    <a:pt x="3414" y="34696"/>
                  </a:cubicBezTo>
                  <a:cubicBezTo>
                    <a:pt x="3126" y="35107"/>
                    <a:pt x="2844" y="35524"/>
                    <a:pt x="2604" y="35967"/>
                  </a:cubicBezTo>
                  <a:cubicBezTo>
                    <a:pt x="2472" y="36175"/>
                    <a:pt x="2445" y="36572"/>
                    <a:pt x="2118" y="36514"/>
                  </a:cubicBezTo>
                  <a:close/>
                  <a:moveTo>
                    <a:pt x="19347" y="40015"/>
                  </a:moveTo>
                  <a:cubicBezTo>
                    <a:pt x="19198" y="39972"/>
                    <a:pt x="19091" y="39801"/>
                    <a:pt x="19143" y="39649"/>
                  </a:cubicBezTo>
                  <a:cubicBezTo>
                    <a:pt x="19354" y="39043"/>
                    <a:pt x="19501" y="38418"/>
                    <a:pt x="19599" y="37782"/>
                  </a:cubicBezTo>
                  <a:cubicBezTo>
                    <a:pt x="19731" y="36949"/>
                    <a:pt x="19863" y="36113"/>
                    <a:pt x="19964" y="35274"/>
                  </a:cubicBezTo>
                  <a:cubicBezTo>
                    <a:pt x="19983" y="35114"/>
                    <a:pt x="20144" y="35002"/>
                    <a:pt x="20300" y="35026"/>
                  </a:cubicBezTo>
                  <a:cubicBezTo>
                    <a:pt x="20464" y="35051"/>
                    <a:pt x="20569" y="35202"/>
                    <a:pt x="20549" y="35361"/>
                  </a:cubicBezTo>
                  <a:cubicBezTo>
                    <a:pt x="20473" y="36008"/>
                    <a:pt x="20374" y="36654"/>
                    <a:pt x="20275" y="37299"/>
                  </a:cubicBezTo>
                  <a:cubicBezTo>
                    <a:pt x="20144" y="38149"/>
                    <a:pt x="20004" y="39002"/>
                    <a:pt x="19711" y="39811"/>
                  </a:cubicBezTo>
                  <a:cubicBezTo>
                    <a:pt x="19658" y="39966"/>
                    <a:pt x="19501" y="40061"/>
                    <a:pt x="19347" y="40015"/>
                  </a:cubicBezTo>
                  <a:close/>
                  <a:moveTo>
                    <a:pt x="21440" y="43546"/>
                  </a:moveTo>
                  <a:cubicBezTo>
                    <a:pt x="21290" y="43503"/>
                    <a:pt x="21186" y="43333"/>
                    <a:pt x="21238" y="43181"/>
                  </a:cubicBezTo>
                  <a:cubicBezTo>
                    <a:pt x="21340" y="42865"/>
                    <a:pt x="21432" y="42548"/>
                    <a:pt x="21514" y="42226"/>
                  </a:cubicBezTo>
                  <a:lnTo>
                    <a:pt x="21514" y="42229"/>
                  </a:lnTo>
                  <a:cubicBezTo>
                    <a:pt x="21512" y="42239"/>
                    <a:pt x="21508" y="42252"/>
                    <a:pt x="21507" y="42265"/>
                  </a:cubicBezTo>
                  <a:cubicBezTo>
                    <a:pt x="22026" y="39917"/>
                    <a:pt x="22037" y="37501"/>
                    <a:pt x="21909" y="35113"/>
                  </a:cubicBezTo>
                  <a:cubicBezTo>
                    <a:pt x="21878" y="34729"/>
                    <a:pt x="22447" y="34661"/>
                    <a:pt x="22497" y="35048"/>
                  </a:cubicBezTo>
                  <a:cubicBezTo>
                    <a:pt x="22629" y="37473"/>
                    <a:pt x="22619" y="39962"/>
                    <a:pt x="22095" y="42344"/>
                  </a:cubicBezTo>
                  <a:cubicBezTo>
                    <a:pt x="22023" y="42682"/>
                    <a:pt x="21915" y="43016"/>
                    <a:pt x="21807" y="43345"/>
                  </a:cubicBezTo>
                  <a:cubicBezTo>
                    <a:pt x="21755" y="43500"/>
                    <a:pt x="21594" y="43594"/>
                    <a:pt x="21440" y="43546"/>
                  </a:cubicBezTo>
                  <a:close/>
                  <a:moveTo>
                    <a:pt x="23273" y="47809"/>
                  </a:moveTo>
                  <a:cubicBezTo>
                    <a:pt x="23108" y="47708"/>
                    <a:pt x="23101" y="47500"/>
                    <a:pt x="23203" y="47350"/>
                  </a:cubicBezTo>
                  <a:cubicBezTo>
                    <a:pt x="23305" y="47153"/>
                    <a:pt x="23388" y="46948"/>
                    <a:pt x="23459" y="46779"/>
                  </a:cubicBezTo>
                  <a:cubicBezTo>
                    <a:pt x="24089" y="44995"/>
                    <a:pt x="24376" y="43102"/>
                    <a:pt x="24475" y="41216"/>
                  </a:cubicBezTo>
                  <a:cubicBezTo>
                    <a:pt x="24585" y="39463"/>
                    <a:pt x="24426" y="37699"/>
                    <a:pt x="23899" y="36020"/>
                  </a:cubicBezTo>
                  <a:cubicBezTo>
                    <a:pt x="23814" y="35648"/>
                    <a:pt x="24369" y="35502"/>
                    <a:pt x="24474" y="35882"/>
                  </a:cubicBezTo>
                  <a:cubicBezTo>
                    <a:pt x="25347" y="38657"/>
                    <a:pt x="25199" y="41638"/>
                    <a:pt x="24688" y="44468"/>
                  </a:cubicBezTo>
                  <a:cubicBezTo>
                    <a:pt x="24447" y="45572"/>
                    <a:pt x="24215" y="46703"/>
                    <a:pt x="23682" y="47710"/>
                  </a:cubicBezTo>
                  <a:cubicBezTo>
                    <a:pt x="23600" y="47850"/>
                    <a:pt x="23406" y="47889"/>
                    <a:pt x="23273" y="47809"/>
                  </a:cubicBezTo>
                  <a:close/>
                  <a:moveTo>
                    <a:pt x="39791" y="24452"/>
                  </a:moveTo>
                  <a:cubicBezTo>
                    <a:pt x="38304" y="23751"/>
                    <a:pt x="36795" y="22992"/>
                    <a:pt x="35166" y="22694"/>
                  </a:cubicBezTo>
                  <a:cubicBezTo>
                    <a:pt x="34785" y="22628"/>
                    <a:pt x="34868" y="22062"/>
                    <a:pt x="35255" y="22111"/>
                  </a:cubicBezTo>
                  <a:cubicBezTo>
                    <a:pt x="36938" y="22407"/>
                    <a:pt x="38494" y="23187"/>
                    <a:pt x="40028" y="23912"/>
                  </a:cubicBezTo>
                  <a:cubicBezTo>
                    <a:pt x="40376" y="24077"/>
                    <a:pt x="40150" y="24602"/>
                    <a:pt x="39791" y="24452"/>
                  </a:cubicBezTo>
                  <a:close/>
                  <a:moveTo>
                    <a:pt x="43749" y="29330"/>
                  </a:moveTo>
                  <a:cubicBezTo>
                    <a:pt x="43885" y="29415"/>
                    <a:pt x="44071" y="29371"/>
                    <a:pt x="44156" y="29233"/>
                  </a:cubicBezTo>
                  <a:cubicBezTo>
                    <a:pt x="44509" y="28686"/>
                    <a:pt x="42074" y="26846"/>
                    <a:pt x="41604" y="26544"/>
                  </a:cubicBezTo>
                  <a:cubicBezTo>
                    <a:pt x="40291" y="25621"/>
                    <a:pt x="38835" y="24933"/>
                    <a:pt x="37376" y="24276"/>
                  </a:cubicBezTo>
                  <a:cubicBezTo>
                    <a:pt x="37018" y="24125"/>
                    <a:pt x="36789" y="24662"/>
                    <a:pt x="37138" y="24818"/>
                  </a:cubicBezTo>
                  <a:cubicBezTo>
                    <a:pt x="39562" y="25917"/>
                    <a:pt x="42127" y="27161"/>
                    <a:pt x="43749" y="29330"/>
                  </a:cubicBezTo>
                  <a:close/>
                  <a:moveTo>
                    <a:pt x="37516" y="29706"/>
                  </a:moveTo>
                  <a:cubicBezTo>
                    <a:pt x="37400" y="29722"/>
                    <a:pt x="37304" y="29645"/>
                    <a:pt x="37217" y="29581"/>
                  </a:cubicBezTo>
                  <a:cubicBezTo>
                    <a:pt x="36714" y="29226"/>
                    <a:pt x="36197" y="28888"/>
                    <a:pt x="35676" y="28556"/>
                  </a:cubicBezTo>
                  <a:cubicBezTo>
                    <a:pt x="34050" y="27487"/>
                    <a:pt x="32282" y="26595"/>
                    <a:pt x="30422" y="26030"/>
                  </a:cubicBezTo>
                  <a:cubicBezTo>
                    <a:pt x="30055" y="25915"/>
                    <a:pt x="30207" y="25361"/>
                    <a:pt x="30584" y="25462"/>
                  </a:cubicBezTo>
                  <a:cubicBezTo>
                    <a:pt x="32460" y="26034"/>
                    <a:pt x="34236" y="26912"/>
                    <a:pt x="35876" y="27983"/>
                  </a:cubicBezTo>
                  <a:cubicBezTo>
                    <a:pt x="36483" y="28370"/>
                    <a:pt x="37089" y="28761"/>
                    <a:pt x="37672" y="29182"/>
                  </a:cubicBezTo>
                  <a:cubicBezTo>
                    <a:pt x="37876" y="29330"/>
                    <a:pt x="37767" y="29687"/>
                    <a:pt x="37516" y="29706"/>
                  </a:cubicBezTo>
                  <a:close/>
                  <a:moveTo>
                    <a:pt x="36323" y="32130"/>
                  </a:moveTo>
                  <a:cubicBezTo>
                    <a:pt x="36595" y="32411"/>
                    <a:pt x="37009" y="32006"/>
                    <a:pt x="36754" y="31726"/>
                  </a:cubicBezTo>
                  <a:cubicBezTo>
                    <a:pt x="35978" y="30879"/>
                    <a:pt x="35121" y="30115"/>
                    <a:pt x="34277" y="29336"/>
                  </a:cubicBezTo>
                  <a:cubicBezTo>
                    <a:pt x="32611" y="27781"/>
                    <a:pt x="30731" y="26478"/>
                    <a:pt x="28750" y="25358"/>
                  </a:cubicBezTo>
                  <a:cubicBezTo>
                    <a:pt x="26787" y="24238"/>
                    <a:pt x="24695" y="23358"/>
                    <a:pt x="22506" y="22793"/>
                  </a:cubicBezTo>
                  <a:cubicBezTo>
                    <a:pt x="22125" y="22558"/>
                    <a:pt x="21794" y="23094"/>
                    <a:pt x="22187" y="23302"/>
                  </a:cubicBezTo>
                  <a:cubicBezTo>
                    <a:pt x="22375" y="23387"/>
                    <a:pt x="22582" y="23435"/>
                    <a:pt x="22779" y="23491"/>
                  </a:cubicBezTo>
                  <a:cubicBezTo>
                    <a:pt x="25489" y="24192"/>
                    <a:pt x="27989" y="25509"/>
                    <a:pt x="30334" y="27012"/>
                  </a:cubicBezTo>
                  <a:cubicBezTo>
                    <a:pt x="32554" y="28443"/>
                    <a:pt x="34487" y="30238"/>
                    <a:pt x="36323" y="32130"/>
                  </a:cubicBezTo>
                  <a:close/>
                  <a:moveTo>
                    <a:pt x="24930" y="28360"/>
                  </a:moveTo>
                  <a:cubicBezTo>
                    <a:pt x="24497" y="27667"/>
                    <a:pt x="24165" y="26911"/>
                    <a:pt x="23670" y="26252"/>
                  </a:cubicBezTo>
                  <a:cubicBezTo>
                    <a:pt x="22923" y="25209"/>
                    <a:pt x="22033" y="24287"/>
                    <a:pt x="21078" y="23439"/>
                  </a:cubicBezTo>
                  <a:cubicBezTo>
                    <a:pt x="20786" y="23193"/>
                    <a:pt x="21150" y="22737"/>
                    <a:pt x="21452" y="22980"/>
                  </a:cubicBezTo>
                  <a:cubicBezTo>
                    <a:pt x="22440" y="23853"/>
                    <a:pt x="23360" y="24806"/>
                    <a:pt x="24129" y="25877"/>
                  </a:cubicBezTo>
                  <a:cubicBezTo>
                    <a:pt x="24632" y="26544"/>
                    <a:pt x="24980" y="27303"/>
                    <a:pt x="25410" y="28015"/>
                  </a:cubicBezTo>
                  <a:cubicBezTo>
                    <a:pt x="25631" y="28330"/>
                    <a:pt x="25160" y="28672"/>
                    <a:pt x="24930" y="28360"/>
                  </a:cubicBezTo>
                  <a:close/>
                  <a:moveTo>
                    <a:pt x="22440" y="19451"/>
                  </a:moveTo>
                  <a:cubicBezTo>
                    <a:pt x="22326" y="19334"/>
                    <a:pt x="22330" y="19148"/>
                    <a:pt x="22443" y="19032"/>
                  </a:cubicBezTo>
                  <a:cubicBezTo>
                    <a:pt x="22993" y="18482"/>
                    <a:pt x="23512" y="17904"/>
                    <a:pt x="24035" y="17326"/>
                  </a:cubicBezTo>
                  <a:cubicBezTo>
                    <a:pt x="24030" y="17335"/>
                    <a:pt x="24023" y="17342"/>
                    <a:pt x="24017" y="17348"/>
                  </a:cubicBezTo>
                  <a:cubicBezTo>
                    <a:pt x="24596" y="16708"/>
                    <a:pt x="25167" y="16054"/>
                    <a:pt x="25617" y="15313"/>
                  </a:cubicBezTo>
                  <a:cubicBezTo>
                    <a:pt x="25843" y="15062"/>
                    <a:pt x="25897" y="14341"/>
                    <a:pt x="26346" y="14498"/>
                  </a:cubicBezTo>
                  <a:cubicBezTo>
                    <a:pt x="27115" y="14777"/>
                    <a:pt x="24805" y="17371"/>
                    <a:pt x="24475" y="17720"/>
                  </a:cubicBezTo>
                  <a:cubicBezTo>
                    <a:pt x="23948" y="18309"/>
                    <a:pt x="23413" y="18896"/>
                    <a:pt x="22857" y="19455"/>
                  </a:cubicBezTo>
                  <a:cubicBezTo>
                    <a:pt x="22744" y="19567"/>
                    <a:pt x="22552" y="19566"/>
                    <a:pt x="22440" y="19451"/>
                  </a:cubicBezTo>
                  <a:close/>
                  <a:moveTo>
                    <a:pt x="23269" y="20045"/>
                  </a:moveTo>
                  <a:cubicBezTo>
                    <a:pt x="23365" y="20170"/>
                    <a:pt x="23560" y="20203"/>
                    <a:pt x="23683" y="20102"/>
                  </a:cubicBezTo>
                  <a:cubicBezTo>
                    <a:pt x="24649" y="19311"/>
                    <a:pt x="25604" y="18503"/>
                    <a:pt x="26524" y="17660"/>
                  </a:cubicBezTo>
                  <a:cubicBezTo>
                    <a:pt x="29200" y="15203"/>
                    <a:pt x="30673" y="13065"/>
                    <a:pt x="31462" y="9468"/>
                  </a:cubicBezTo>
                  <a:cubicBezTo>
                    <a:pt x="31563" y="9092"/>
                    <a:pt x="30999" y="8937"/>
                    <a:pt x="30895" y="9304"/>
                  </a:cubicBezTo>
                  <a:cubicBezTo>
                    <a:pt x="29996" y="13453"/>
                    <a:pt x="28120" y="15532"/>
                    <a:pt x="24991" y="18233"/>
                  </a:cubicBezTo>
                  <a:cubicBezTo>
                    <a:pt x="24447" y="18698"/>
                    <a:pt x="23895" y="19175"/>
                    <a:pt x="23327" y="19632"/>
                  </a:cubicBezTo>
                  <a:cubicBezTo>
                    <a:pt x="23203" y="19731"/>
                    <a:pt x="23171" y="19912"/>
                    <a:pt x="23269" y="20045"/>
                  </a:cubicBezTo>
                  <a:close/>
                  <a:moveTo>
                    <a:pt x="27861" y="6740"/>
                  </a:moveTo>
                  <a:cubicBezTo>
                    <a:pt x="27707" y="6736"/>
                    <a:pt x="27561" y="6600"/>
                    <a:pt x="27571" y="6440"/>
                  </a:cubicBezTo>
                  <a:cubicBezTo>
                    <a:pt x="27615" y="5769"/>
                    <a:pt x="27624" y="5094"/>
                    <a:pt x="27632" y="4420"/>
                  </a:cubicBezTo>
                  <a:cubicBezTo>
                    <a:pt x="27660" y="3074"/>
                    <a:pt x="27615" y="1726"/>
                    <a:pt x="27427" y="399"/>
                  </a:cubicBezTo>
                  <a:cubicBezTo>
                    <a:pt x="27407" y="238"/>
                    <a:pt x="27525" y="90"/>
                    <a:pt x="27686" y="71"/>
                  </a:cubicBezTo>
                  <a:cubicBezTo>
                    <a:pt x="28159" y="48"/>
                    <a:pt x="28013" y="761"/>
                    <a:pt x="28100" y="1072"/>
                  </a:cubicBezTo>
                  <a:cubicBezTo>
                    <a:pt x="28212" y="1982"/>
                    <a:pt x="28229" y="2898"/>
                    <a:pt x="28228" y="3813"/>
                  </a:cubicBezTo>
                  <a:cubicBezTo>
                    <a:pt x="28225" y="4449"/>
                    <a:pt x="28218" y="5083"/>
                    <a:pt x="28196" y="5718"/>
                  </a:cubicBezTo>
                  <a:cubicBezTo>
                    <a:pt x="28136" y="6036"/>
                    <a:pt x="28325" y="6712"/>
                    <a:pt x="27861" y="6740"/>
                  </a:cubicBezTo>
                  <a:close/>
                  <a:moveTo>
                    <a:pt x="25817" y="9134"/>
                  </a:moveTo>
                  <a:cubicBezTo>
                    <a:pt x="25659" y="9111"/>
                    <a:pt x="25542" y="8956"/>
                    <a:pt x="25568" y="8798"/>
                  </a:cubicBezTo>
                  <a:cubicBezTo>
                    <a:pt x="25653" y="8274"/>
                    <a:pt x="25705" y="7745"/>
                    <a:pt x="25749" y="7257"/>
                  </a:cubicBezTo>
                  <a:cubicBezTo>
                    <a:pt x="25856" y="5887"/>
                    <a:pt x="25979" y="4532"/>
                    <a:pt x="25896" y="3162"/>
                  </a:cubicBezTo>
                  <a:cubicBezTo>
                    <a:pt x="25828" y="2335"/>
                    <a:pt x="25718" y="1502"/>
                    <a:pt x="25440" y="718"/>
                  </a:cubicBezTo>
                  <a:cubicBezTo>
                    <a:pt x="25181" y="410"/>
                    <a:pt x="25624" y="1"/>
                    <a:pt x="25897" y="321"/>
                  </a:cubicBezTo>
                  <a:cubicBezTo>
                    <a:pt x="26789" y="2495"/>
                    <a:pt x="26504" y="4975"/>
                    <a:pt x="26341" y="7265"/>
                  </a:cubicBezTo>
                  <a:cubicBezTo>
                    <a:pt x="26295" y="7806"/>
                    <a:pt x="26241" y="8351"/>
                    <a:pt x="26152" y="8885"/>
                  </a:cubicBezTo>
                  <a:cubicBezTo>
                    <a:pt x="26127" y="9046"/>
                    <a:pt x="25972" y="9157"/>
                    <a:pt x="25817" y="9134"/>
                  </a:cubicBezTo>
                  <a:close/>
                  <a:moveTo>
                    <a:pt x="16423" y="20184"/>
                  </a:moveTo>
                  <a:cubicBezTo>
                    <a:pt x="14593" y="18092"/>
                    <a:pt x="12497" y="16103"/>
                    <a:pt x="9834" y="15158"/>
                  </a:cubicBezTo>
                  <a:cubicBezTo>
                    <a:pt x="9485" y="15003"/>
                    <a:pt x="9712" y="14466"/>
                    <a:pt x="10070" y="14617"/>
                  </a:cubicBezTo>
                  <a:cubicBezTo>
                    <a:pt x="11450" y="15136"/>
                    <a:pt x="12737" y="15893"/>
                    <a:pt x="13881" y="16820"/>
                  </a:cubicBezTo>
                  <a:cubicBezTo>
                    <a:pt x="14475" y="17313"/>
                    <a:pt x="15034" y="17846"/>
                    <a:pt x="15570" y="18400"/>
                  </a:cubicBezTo>
                  <a:cubicBezTo>
                    <a:pt x="15339" y="18134"/>
                    <a:pt x="15106" y="17871"/>
                    <a:pt x="14870" y="17609"/>
                  </a:cubicBezTo>
                  <a:cubicBezTo>
                    <a:pt x="13939" y="16580"/>
                    <a:pt x="13030" y="15523"/>
                    <a:pt x="11984" y="14606"/>
                  </a:cubicBezTo>
                  <a:cubicBezTo>
                    <a:pt x="11163" y="13886"/>
                    <a:pt x="10254" y="13283"/>
                    <a:pt x="9317" y="12736"/>
                  </a:cubicBezTo>
                  <a:cubicBezTo>
                    <a:pt x="8027" y="11991"/>
                    <a:pt x="6717" y="11255"/>
                    <a:pt x="5274" y="10877"/>
                  </a:cubicBezTo>
                  <a:cubicBezTo>
                    <a:pt x="5035" y="10812"/>
                    <a:pt x="4640" y="10867"/>
                    <a:pt x="4641" y="10520"/>
                  </a:cubicBezTo>
                  <a:cubicBezTo>
                    <a:pt x="4644" y="10345"/>
                    <a:pt x="4808" y="10211"/>
                    <a:pt x="4981" y="10234"/>
                  </a:cubicBezTo>
                  <a:cubicBezTo>
                    <a:pt x="6818" y="10542"/>
                    <a:pt x="8450" y="11560"/>
                    <a:pt x="10035" y="12480"/>
                  </a:cubicBezTo>
                  <a:cubicBezTo>
                    <a:pt x="12134" y="13680"/>
                    <a:pt x="13758" y="15447"/>
                    <a:pt x="15333" y="17244"/>
                  </a:cubicBezTo>
                  <a:cubicBezTo>
                    <a:pt x="15763" y="17724"/>
                    <a:pt x="16190" y="18207"/>
                    <a:pt x="16603" y="18703"/>
                  </a:cubicBezTo>
                  <a:cubicBezTo>
                    <a:pt x="16761" y="18899"/>
                    <a:pt x="16562" y="19218"/>
                    <a:pt x="16317" y="19168"/>
                  </a:cubicBezTo>
                  <a:lnTo>
                    <a:pt x="16289" y="19162"/>
                  </a:lnTo>
                  <a:cubicBezTo>
                    <a:pt x="16478" y="19366"/>
                    <a:pt x="16665" y="19573"/>
                    <a:pt x="16850" y="19780"/>
                  </a:cubicBezTo>
                  <a:cubicBezTo>
                    <a:pt x="17109" y="20059"/>
                    <a:pt x="16690" y="20463"/>
                    <a:pt x="16423" y="20184"/>
                  </a:cubicBezTo>
                  <a:close/>
                  <a:moveTo>
                    <a:pt x="15338" y="20040"/>
                  </a:moveTo>
                  <a:cubicBezTo>
                    <a:pt x="15470" y="20132"/>
                    <a:pt x="15661" y="20083"/>
                    <a:pt x="15746" y="19951"/>
                  </a:cubicBezTo>
                  <a:cubicBezTo>
                    <a:pt x="15834" y="19812"/>
                    <a:pt x="15789" y="19632"/>
                    <a:pt x="15655" y="19543"/>
                  </a:cubicBezTo>
                  <a:cubicBezTo>
                    <a:pt x="15279" y="19284"/>
                    <a:pt x="14892" y="19041"/>
                    <a:pt x="14499" y="18804"/>
                  </a:cubicBezTo>
                  <a:cubicBezTo>
                    <a:pt x="12722" y="17711"/>
                    <a:pt x="10859" y="16675"/>
                    <a:pt x="8782" y="16308"/>
                  </a:cubicBezTo>
                  <a:cubicBezTo>
                    <a:pt x="7533" y="16077"/>
                    <a:pt x="6252" y="16062"/>
                    <a:pt x="4982" y="16058"/>
                  </a:cubicBezTo>
                  <a:cubicBezTo>
                    <a:pt x="4086" y="16088"/>
                    <a:pt x="3175" y="16067"/>
                    <a:pt x="2298" y="16275"/>
                  </a:cubicBezTo>
                  <a:cubicBezTo>
                    <a:pt x="2075" y="16301"/>
                    <a:pt x="1877" y="16512"/>
                    <a:pt x="1995" y="16738"/>
                  </a:cubicBezTo>
                  <a:cubicBezTo>
                    <a:pt x="2156" y="17030"/>
                    <a:pt x="2476" y="16811"/>
                    <a:pt x="2722" y="16785"/>
                  </a:cubicBezTo>
                  <a:cubicBezTo>
                    <a:pt x="4858" y="16568"/>
                    <a:pt x="7093" y="16554"/>
                    <a:pt x="9199" y="16998"/>
                  </a:cubicBezTo>
                  <a:cubicBezTo>
                    <a:pt x="11442" y="17539"/>
                    <a:pt x="13421" y="18801"/>
                    <a:pt x="15338" y="20040"/>
                  </a:cubicBezTo>
                  <a:close/>
                  <a:moveTo>
                    <a:pt x="12665" y="26993"/>
                  </a:moveTo>
                  <a:cubicBezTo>
                    <a:pt x="12448" y="26645"/>
                    <a:pt x="12914" y="26464"/>
                    <a:pt x="13174" y="26365"/>
                  </a:cubicBezTo>
                  <a:cubicBezTo>
                    <a:pt x="13966" y="26066"/>
                    <a:pt x="14798" y="25893"/>
                    <a:pt x="15631" y="25746"/>
                  </a:cubicBezTo>
                  <a:cubicBezTo>
                    <a:pt x="16232" y="25637"/>
                    <a:pt x="16834" y="25534"/>
                    <a:pt x="17439" y="25444"/>
                  </a:cubicBezTo>
                  <a:cubicBezTo>
                    <a:pt x="17691" y="25409"/>
                    <a:pt x="17859" y="25745"/>
                    <a:pt x="17690" y="25928"/>
                  </a:cubicBezTo>
                  <a:cubicBezTo>
                    <a:pt x="17629" y="26005"/>
                    <a:pt x="17533" y="26028"/>
                    <a:pt x="17442" y="26040"/>
                  </a:cubicBezTo>
                  <a:cubicBezTo>
                    <a:pt x="16343" y="26221"/>
                    <a:pt x="15233" y="26380"/>
                    <a:pt x="14154" y="26668"/>
                  </a:cubicBezTo>
                  <a:cubicBezTo>
                    <a:pt x="13851" y="26756"/>
                    <a:pt x="13548" y="26848"/>
                    <a:pt x="13256" y="26970"/>
                  </a:cubicBezTo>
                  <a:cubicBezTo>
                    <a:pt x="13072" y="27072"/>
                    <a:pt x="12827" y="27221"/>
                    <a:pt x="12665" y="26993"/>
                  </a:cubicBezTo>
                  <a:close/>
                  <a:moveTo>
                    <a:pt x="7912" y="27040"/>
                  </a:moveTo>
                  <a:cubicBezTo>
                    <a:pt x="8077" y="27221"/>
                    <a:pt x="8296" y="27101"/>
                    <a:pt x="8445" y="26971"/>
                  </a:cubicBezTo>
                  <a:cubicBezTo>
                    <a:pt x="8957" y="26668"/>
                    <a:pt x="9499" y="26416"/>
                    <a:pt x="10047" y="26185"/>
                  </a:cubicBezTo>
                  <a:cubicBezTo>
                    <a:pt x="11210" y="25706"/>
                    <a:pt x="12382" y="25328"/>
                    <a:pt x="13591" y="24977"/>
                  </a:cubicBezTo>
                  <a:cubicBezTo>
                    <a:pt x="14908" y="24609"/>
                    <a:pt x="16281" y="24214"/>
                    <a:pt x="17655" y="24484"/>
                  </a:cubicBezTo>
                  <a:cubicBezTo>
                    <a:pt x="18039" y="24549"/>
                    <a:pt x="18140" y="23975"/>
                    <a:pt x="17763" y="23903"/>
                  </a:cubicBezTo>
                  <a:cubicBezTo>
                    <a:pt x="16148" y="23584"/>
                    <a:pt x="14543" y="24093"/>
                    <a:pt x="13001" y="24536"/>
                  </a:cubicBezTo>
                  <a:cubicBezTo>
                    <a:pt x="11536" y="24970"/>
                    <a:pt x="10067" y="25473"/>
                    <a:pt x="8696" y="26159"/>
                  </a:cubicBezTo>
                  <a:cubicBezTo>
                    <a:pt x="8411" y="26343"/>
                    <a:pt x="7580" y="26590"/>
                    <a:pt x="7912" y="27040"/>
                  </a:cubicBezTo>
                  <a:close/>
                  <a:moveTo>
                    <a:pt x="978" y="34385"/>
                  </a:moveTo>
                  <a:cubicBezTo>
                    <a:pt x="1162" y="34450"/>
                    <a:pt x="1379" y="34311"/>
                    <a:pt x="1385" y="34115"/>
                  </a:cubicBezTo>
                  <a:cubicBezTo>
                    <a:pt x="1805" y="33524"/>
                    <a:pt x="2370" y="33057"/>
                    <a:pt x="2923" y="32593"/>
                  </a:cubicBezTo>
                  <a:cubicBezTo>
                    <a:pt x="3960" y="31799"/>
                    <a:pt x="5008" y="31018"/>
                    <a:pt x="6085" y="30278"/>
                  </a:cubicBezTo>
                  <a:cubicBezTo>
                    <a:pt x="6397" y="30052"/>
                    <a:pt x="6059" y="29579"/>
                    <a:pt x="5743" y="29796"/>
                  </a:cubicBezTo>
                  <a:cubicBezTo>
                    <a:pt x="4930" y="30348"/>
                    <a:pt x="4144" y="30935"/>
                    <a:pt x="3358" y="31521"/>
                  </a:cubicBezTo>
                  <a:cubicBezTo>
                    <a:pt x="2958" y="31829"/>
                    <a:pt x="1" y="33971"/>
                    <a:pt x="978" y="34385"/>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0" name="Google Shape;730;p30"/>
            <p:cNvSpPr/>
            <p:nvPr/>
          </p:nvSpPr>
          <p:spPr>
            <a:xfrm>
              <a:off x="4885929" y="1605345"/>
              <a:ext cx="1282489" cy="1199106"/>
            </a:xfrm>
            <a:custGeom>
              <a:avLst/>
              <a:gdLst/>
              <a:ahLst/>
              <a:cxnLst/>
              <a:rect l="l" t="t" r="r" b="b"/>
              <a:pathLst>
                <a:path w="36129" h="33780" extrusionOk="0">
                  <a:moveTo>
                    <a:pt x="35368" y="15342"/>
                  </a:moveTo>
                  <a:cubicBezTo>
                    <a:pt x="36129" y="16807"/>
                    <a:pt x="34540" y="17119"/>
                    <a:pt x="33481" y="17455"/>
                  </a:cubicBezTo>
                  <a:cubicBezTo>
                    <a:pt x="33190" y="17536"/>
                    <a:pt x="32874" y="17638"/>
                    <a:pt x="32625" y="17797"/>
                  </a:cubicBezTo>
                  <a:cubicBezTo>
                    <a:pt x="32601" y="17817"/>
                    <a:pt x="32591" y="17843"/>
                    <a:pt x="32591" y="17872"/>
                  </a:cubicBezTo>
                  <a:cubicBezTo>
                    <a:pt x="32773" y="18742"/>
                    <a:pt x="33660" y="19755"/>
                    <a:pt x="32913" y="20583"/>
                  </a:cubicBezTo>
                  <a:cubicBezTo>
                    <a:pt x="32730" y="20753"/>
                    <a:pt x="32471" y="20790"/>
                    <a:pt x="32236" y="20829"/>
                  </a:cubicBezTo>
                  <a:cubicBezTo>
                    <a:pt x="31751" y="20908"/>
                    <a:pt x="31248" y="20914"/>
                    <a:pt x="30762" y="20917"/>
                  </a:cubicBezTo>
                  <a:cubicBezTo>
                    <a:pt x="30493" y="20936"/>
                    <a:pt x="30168" y="20908"/>
                    <a:pt x="29956" y="21102"/>
                  </a:cubicBezTo>
                  <a:cubicBezTo>
                    <a:pt x="29897" y="21160"/>
                    <a:pt x="29871" y="21235"/>
                    <a:pt x="29848" y="21309"/>
                  </a:cubicBezTo>
                  <a:cubicBezTo>
                    <a:pt x="29780" y="21692"/>
                    <a:pt x="29816" y="22077"/>
                    <a:pt x="29838" y="22461"/>
                  </a:cubicBezTo>
                  <a:cubicBezTo>
                    <a:pt x="29947" y="23603"/>
                    <a:pt x="29445" y="24373"/>
                    <a:pt x="28285" y="23689"/>
                  </a:cubicBezTo>
                  <a:cubicBezTo>
                    <a:pt x="27281" y="23029"/>
                    <a:pt x="26473" y="22119"/>
                    <a:pt x="25530" y="21380"/>
                  </a:cubicBezTo>
                  <a:cubicBezTo>
                    <a:pt x="24117" y="20238"/>
                    <a:pt x="22697" y="19085"/>
                    <a:pt x="21006" y="18407"/>
                  </a:cubicBezTo>
                  <a:cubicBezTo>
                    <a:pt x="18907" y="17628"/>
                    <a:pt x="18862" y="17921"/>
                    <a:pt x="19663" y="19895"/>
                  </a:cubicBezTo>
                  <a:cubicBezTo>
                    <a:pt x="20411" y="21613"/>
                    <a:pt x="21065" y="23368"/>
                    <a:pt x="21595" y="25165"/>
                  </a:cubicBezTo>
                  <a:cubicBezTo>
                    <a:pt x="21982" y="26356"/>
                    <a:pt x="22225" y="27595"/>
                    <a:pt x="22207" y="28850"/>
                  </a:cubicBezTo>
                  <a:cubicBezTo>
                    <a:pt x="22179" y="29657"/>
                    <a:pt x="22160" y="30539"/>
                    <a:pt x="21715" y="31238"/>
                  </a:cubicBezTo>
                  <a:cubicBezTo>
                    <a:pt x="21456" y="31689"/>
                    <a:pt x="20831" y="31806"/>
                    <a:pt x="20386" y="31573"/>
                  </a:cubicBezTo>
                  <a:cubicBezTo>
                    <a:pt x="20192" y="31472"/>
                    <a:pt x="20037" y="31317"/>
                    <a:pt x="19870" y="31183"/>
                  </a:cubicBezTo>
                  <a:cubicBezTo>
                    <a:pt x="19807" y="31123"/>
                    <a:pt x="19731" y="31111"/>
                    <a:pt x="19656" y="31157"/>
                  </a:cubicBezTo>
                  <a:cubicBezTo>
                    <a:pt x="19177" y="31511"/>
                    <a:pt x="18893" y="32085"/>
                    <a:pt x="18463" y="32499"/>
                  </a:cubicBezTo>
                  <a:cubicBezTo>
                    <a:pt x="17931" y="32999"/>
                    <a:pt x="17372" y="33658"/>
                    <a:pt x="16608" y="33757"/>
                  </a:cubicBezTo>
                  <a:cubicBezTo>
                    <a:pt x="16326" y="33780"/>
                    <a:pt x="16037" y="33740"/>
                    <a:pt x="15786" y="33606"/>
                  </a:cubicBezTo>
                  <a:cubicBezTo>
                    <a:pt x="15490" y="33488"/>
                    <a:pt x="15333" y="33129"/>
                    <a:pt x="15020" y="33071"/>
                  </a:cubicBezTo>
                  <a:cubicBezTo>
                    <a:pt x="14440" y="33090"/>
                    <a:pt x="13904" y="33494"/>
                    <a:pt x="13306" y="33337"/>
                  </a:cubicBezTo>
                  <a:cubicBezTo>
                    <a:pt x="12902" y="33225"/>
                    <a:pt x="12485" y="33047"/>
                    <a:pt x="12229" y="32697"/>
                  </a:cubicBezTo>
                  <a:cubicBezTo>
                    <a:pt x="11159" y="31249"/>
                    <a:pt x="12054" y="29201"/>
                    <a:pt x="12466" y="27648"/>
                  </a:cubicBezTo>
                  <a:cubicBezTo>
                    <a:pt x="12885" y="26249"/>
                    <a:pt x="13424" y="24896"/>
                    <a:pt x="13999" y="23558"/>
                  </a:cubicBezTo>
                  <a:cubicBezTo>
                    <a:pt x="14276" y="22907"/>
                    <a:pt x="14555" y="22257"/>
                    <a:pt x="14813" y="21609"/>
                  </a:cubicBezTo>
                  <a:cubicBezTo>
                    <a:pt x="15125" y="20719"/>
                    <a:pt x="15541" y="19827"/>
                    <a:pt x="15478" y="18874"/>
                  </a:cubicBezTo>
                  <a:cubicBezTo>
                    <a:pt x="15378" y="18165"/>
                    <a:pt x="14378" y="17631"/>
                    <a:pt x="13785" y="17356"/>
                  </a:cubicBezTo>
                  <a:cubicBezTo>
                    <a:pt x="11809" y="16529"/>
                    <a:pt x="9554" y="16844"/>
                    <a:pt x="7650" y="17701"/>
                  </a:cubicBezTo>
                  <a:cubicBezTo>
                    <a:pt x="6792" y="18096"/>
                    <a:pt x="5994" y="18611"/>
                    <a:pt x="5297" y="19248"/>
                  </a:cubicBezTo>
                  <a:cubicBezTo>
                    <a:pt x="4358" y="20063"/>
                    <a:pt x="3471" y="21033"/>
                    <a:pt x="2288" y="21486"/>
                  </a:cubicBezTo>
                  <a:cubicBezTo>
                    <a:pt x="1868" y="21623"/>
                    <a:pt x="1382" y="21747"/>
                    <a:pt x="965" y="21532"/>
                  </a:cubicBezTo>
                  <a:cubicBezTo>
                    <a:pt x="332" y="21159"/>
                    <a:pt x="0" y="20559"/>
                    <a:pt x="368" y="19857"/>
                  </a:cubicBezTo>
                  <a:cubicBezTo>
                    <a:pt x="689" y="19085"/>
                    <a:pt x="1235" y="18424"/>
                    <a:pt x="1866" y="17882"/>
                  </a:cubicBezTo>
                  <a:cubicBezTo>
                    <a:pt x="2293" y="17490"/>
                    <a:pt x="3206" y="17117"/>
                    <a:pt x="2795" y="16401"/>
                  </a:cubicBezTo>
                  <a:cubicBezTo>
                    <a:pt x="2603" y="16017"/>
                    <a:pt x="2319" y="15672"/>
                    <a:pt x="2233" y="15241"/>
                  </a:cubicBezTo>
                  <a:cubicBezTo>
                    <a:pt x="2040" y="14573"/>
                    <a:pt x="2237" y="13752"/>
                    <a:pt x="2867" y="13388"/>
                  </a:cubicBezTo>
                  <a:cubicBezTo>
                    <a:pt x="3876" y="12776"/>
                    <a:pt x="5123" y="12965"/>
                    <a:pt x="6181" y="12508"/>
                  </a:cubicBezTo>
                  <a:cubicBezTo>
                    <a:pt x="8028" y="11610"/>
                    <a:pt x="10293" y="11940"/>
                    <a:pt x="12025" y="12957"/>
                  </a:cubicBezTo>
                  <a:cubicBezTo>
                    <a:pt x="12954" y="13494"/>
                    <a:pt x="13767" y="14200"/>
                    <a:pt x="14570" y="14912"/>
                  </a:cubicBezTo>
                  <a:cubicBezTo>
                    <a:pt x="15388" y="15608"/>
                    <a:pt x="16150" y="16370"/>
                    <a:pt x="16879" y="17156"/>
                  </a:cubicBezTo>
                  <a:cubicBezTo>
                    <a:pt x="16804" y="16457"/>
                    <a:pt x="16590" y="15783"/>
                    <a:pt x="16311" y="15140"/>
                  </a:cubicBezTo>
                  <a:cubicBezTo>
                    <a:pt x="16273" y="15028"/>
                    <a:pt x="16164" y="14910"/>
                    <a:pt x="16219" y="14790"/>
                  </a:cubicBezTo>
                  <a:cubicBezTo>
                    <a:pt x="15787" y="13569"/>
                    <a:pt x="15222" y="12400"/>
                    <a:pt x="14475" y="11341"/>
                  </a:cubicBezTo>
                  <a:cubicBezTo>
                    <a:pt x="13437" y="9907"/>
                    <a:pt x="12147" y="8677"/>
                    <a:pt x="11333" y="7097"/>
                  </a:cubicBezTo>
                  <a:cubicBezTo>
                    <a:pt x="10754" y="6053"/>
                    <a:pt x="10602" y="4138"/>
                    <a:pt x="11654" y="3350"/>
                  </a:cubicBezTo>
                  <a:cubicBezTo>
                    <a:pt x="12156" y="3077"/>
                    <a:pt x="12767" y="3027"/>
                    <a:pt x="13327" y="3106"/>
                  </a:cubicBezTo>
                  <a:cubicBezTo>
                    <a:pt x="13572" y="3136"/>
                    <a:pt x="13835" y="3221"/>
                    <a:pt x="14077" y="3178"/>
                  </a:cubicBezTo>
                  <a:cubicBezTo>
                    <a:pt x="14281" y="3125"/>
                    <a:pt x="14455" y="2948"/>
                    <a:pt x="14575" y="2792"/>
                  </a:cubicBezTo>
                  <a:cubicBezTo>
                    <a:pt x="14889" y="2352"/>
                    <a:pt x="15162" y="1884"/>
                    <a:pt x="15467" y="1435"/>
                  </a:cubicBezTo>
                  <a:cubicBezTo>
                    <a:pt x="15931" y="647"/>
                    <a:pt x="16858" y="0"/>
                    <a:pt x="17718" y="642"/>
                  </a:cubicBezTo>
                  <a:cubicBezTo>
                    <a:pt x="18253" y="992"/>
                    <a:pt x="18694" y="1514"/>
                    <a:pt x="19338" y="1664"/>
                  </a:cubicBezTo>
                  <a:cubicBezTo>
                    <a:pt x="19941" y="1858"/>
                    <a:pt x="20575" y="1644"/>
                    <a:pt x="21183" y="1790"/>
                  </a:cubicBezTo>
                  <a:cubicBezTo>
                    <a:pt x="22090" y="2025"/>
                    <a:pt x="22350" y="3087"/>
                    <a:pt x="22418" y="3911"/>
                  </a:cubicBezTo>
                  <a:cubicBezTo>
                    <a:pt x="22507" y="5806"/>
                    <a:pt x="21636" y="7553"/>
                    <a:pt x="20865" y="9232"/>
                  </a:cubicBezTo>
                  <a:cubicBezTo>
                    <a:pt x="19877" y="11339"/>
                    <a:pt x="18926" y="13476"/>
                    <a:pt x="18259" y="15710"/>
                  </a:cubicBezTo>
                  <a:cubicBezTo>
                    <a:pt x="19264" y="15063"/>
                    <a:pt x="20218" y="14328"/>
                    <a:pt x="21334" y="13871"/>
                  </a:cubicBezTo>
                  <a:cubicBezTo>
                    <a:pt x="23740" y="12843"/>
                    <a:pt x="26344" y="12295"/>
                    <a:pt x="28959" y="12223"/>
                  </a:cubicBezTo>
                  <a:cubicBezTo>
                    <a:pt x="31853" y="12100"/>
                    <a:pt x="33935" y="12583"/>
                    <a:pt x="35368" y="15342"/>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1" name="Google Shape;731;p30"/>
            <p:cNvSpPr/>
            <p:nvPr/>
          </p:nvSpPr>
          <p:spPr>
            <a:xfrm>
              <a:off x="5085919" y="1883216"/>
              <a:ext cx="917930" cy="892088"/>
            </a:xfrm>
            <a:custGeom>
              <a:avLst/>
              <a:gdLst/>
              <a:ahLst/>
              <a:cxnLst/>
              <a:rect l="l" t="t" r="r" b="b"/>
              <a:pathLst>
                <a:path w="25859" h="25131" extrusionOk="0">
                  <a:moveTo>
                    <a:pt x="10037" y="9584"/>
                  </a:moveTo>
                  <a:cubicBezTo>
                    <a:pt x="8706" y="8685"/>
                    <a:pt x="7383" y="8218"/>
                    <a:pt x="5780" y="8166"/>
                  </a:cubicBezTo>
                  <a:cubicBezTo>
                    <a:pt x="4046" y="8066"/>
                    <a:pt x="2258" y="8340"/>
                    <a:pt x="696" y="9120"/>
                  </a:cubicBezTo>
                  <a:cubicBezTo>
                    <a:pt x="589" y="9176"/>
                    <a:pt x="485" y="9240"/>
                    <a:pt x="386" y="9312"/>
                  </a:cubicBezTo>
                  <a:cubicBezTo>
                    <a:pt x="218" y="9449"/>
                    <a:pt x="1" y="9194"/>
                    <a:pt x="170" y="9052"/>
                  </a:cubicBezTo>
                  <a:cubicBezTo>
                    <a:pt x="269" y="8976"/>
                    <a:pt x="376" y="8908"/>
                    <a:pt x="481" y="8852"/>
                  </a:cubicBezTo>
                  <a:cubicBezTo>
                    <a:pt x="2105" y="8018"/>
                    <a:pt x="3990" y="7724"/>
                    <a:pt x="5800" y="7829"/>
                  </a:cubicBezTo>
                  <a:cubicBezTo>
                    <a:pt x="6681" y="7882"/>
                    <a:pt x="7570" y="8001"/>
                    <a:pt x="8397" y="8322"/>
                  </a:cubicBezTo>
                  <a:cubicBezTo>
                    <a:pt x="9043" y="8583"/>
                    <a:pt x="9643" y="8944"/>
                    <a:pt x="10234" y="9309"/>
                  </a:cubicBezTo>
                  <a:cubicBezTo>
                    <a:pt x="10409" y="9439"/>
                    <a:pt x="10222" y="9709"/>
                    <a:pt x="10037" y="9584"/>
                  </a:cubicBezTo>
                  <a:close/>
                  <a:moveTo>
                    <a:pt x="25607" y="8286"/>
                  </a:moveTo>
                  <a:cubicBezTo>
                    <a:pt x="24527" y="7869"/>
                    <a:pt x="23308" y="7724"/>
                    <a:pt x="22179" y="8004"/>
                  </a:cubicBezTo>
                  <a:cubicBezTo>
                    <a:pt x="21935" y="8110"/>
                    <a:pt x="21787" y="7757"/>
                    <a:pt x="22053" y="7686"/>
                  </a:cubicBezTo>
                  <a:cubicBezTo>
                    <a:pt x="22780" y="7501"/>
                    <a:pt x="23539" y="7481"/>
                    <a:pt x="24283" y="7587"/>
                  </a:cubicBezTo>
                  <a:cubicBezTo>
                    <a:pt x="24796" y="7663"/>
                    <a:pt x="25256" y="7794"/>
                    <a:pt x="25729" y="7969"/>
                  </a:cubicBezTo>
                  <a:cubicBezTo>
                    <a:pt x="25815" y="8003"/>
                    <a:pt x="25858" y="8103"/>
                    <a:pt x="25827" y="8189"/>
                  </a:cubicBezTo>
                  <a:cubicBezTo>
                    <a:pt x="25792" y="8276"/>
                    <a:pt x="25692" y="8319"/>
                    <a:pt x="25607" y="8286"/>
                  </a:cubicBezTo>
                  <a:close/>
                  <a:moveTo>
                    <a:pt x="23636" y="9417"/>
                  </a:moveTo>
                  <a:cubicBezTo>
                    <a:pt x="23722" y="9447"/>
                    <a:pt x="23818" y="9407"/>
                    <a:pt x="23854" y="9319"/>
                  </a:cubicBezTo>
                  <a:cubicBezTo>
                    <a:pt x="23923" y="9115"/>
                    <a:pt x="23675" y="9074"/>
                    <a:pt x="23534" y="9025"/>
                  </a:cubicBezTo>
                  <a:cubicBezTo>
                    <a:pt x="22570" y="8730"/>
                    <a:pt x="21576" y="8534"/>
                    <a:pt x="20579" y="8404"/>
                  </a:cubicBezTo>
                  <a:cubicBezTo>
                    <a:pt x="19167" y="8247"/>
                    <a:pt x="17734" y="8231"/>
                    <a:pt x="16327" y="8437"/>
                  </a:cubicBezTo>
                  <a:cubicBezTo>
                    <a:pt x="16018" y="8455"/>
                    <a:pt x="13868" y="8990"/>
                    <a:pt x="13211" y="9483"/>
                  </a:cubicBezTo>
                  <a:cubicBezTo>
                    <a:pt x="12904" y="9538"/>
                    <a:pt x="12597" y="9600"/>
                    <a:pt x="12294" y="9664"/>
                  </a:cubicBezTo>
                  <a:cubicBezTo>
                    <a:pt x="12073" y="9702"/>
                    <a:pt x="12136" y="10031"/>
                    <a:pt x="12349" y="9997"/>
                  </a:cubicBezTo>
                  <a:cubicBezTo>
                    <a:pt x="12586" y="9951"/>
                    <a:pt x="12823" y="9900"/>
                    <a:pt x="13060" y="9851"/>
                  </a:cubicBezTo>
                  <a:cubicBezTo>
                    <a:pt x="13063" y="9854"/>
                    <a:pt x="13065" y="9859"/>
                    <a:pt x="13069" y="9861"/>
                  </a:cubicBezTo>
                  <a:cubicBezTo>
                    <a:pt x="13172" y="9952"/>
                    <a:pt x="13387" y="9918"/>
                    <a:pt x="13427" y="9780"/>
                  </a:cubicBezTo>
                  <a:cubicBezTo>
                    <a:pt x="13628" y="9742"/>
                    <a:pt x="13827" y="9708"/>
                    <a:pt x="14031" y="9680"/>
                  </a:cubicBezTo>
                  <a:cubicBezTo>
                    <a:pt x="18949" y="9028"/>
                    <a:pt x="19991" y="9587"/>
                    <a:pt x="23814" y="12544"/>
                  </a:cubicBezTo>
                  <a:cubicBezTo>
                    <a:pt x="23997" y="12674"/>
                    <a:pt x="24183" y="12397"/>
                    <a:pt x="24011" y="12271"/>
                  </a:cubicBezTo>
                  <a:cubicBezTo>
                    <a:pt x="23298" y="11725"/>
                    <a:pt x="22570" y="11196"/>
                    <a:pt x="21839" y="10672"/>
                  </a:cubicBezTo>
                  <a:cubicBezTo>
                    <a:pt x="20832" y="9949"/>
                    <a:pt x="19689" y="9370"/>
                    <a:pt x="18444" y="9209"/>
                  </a:cubicBezTo>
                  <a:cubicBezTo>
                    <a:pt x="17126" y="9041"/>
                    <a:pt x="15793" y="9102"/>
                    <a:pt x="14476" y="9281"/>
                  </a:cubicBezTo>
                  <a:cubicBezTo>
                    <a:pt x="17347" y="8204"/>
                    <a:pt x="20770" y="8537"/>
                    <a:pt x="23636" y="9417"/>
                  </a:cubicBezTo>
                  <a:close/>
                  <a:moveTo>
                    <a:pt x="9330" y="25081"/>
                  </a:moveTo>
                  <a:cubicBezTo>
                    <a:pt x="9143" y="25001"/>
                    <a:pt x="9240" y="24763"/>
                    <a:pt x="9286" y="24622"/>
                  </a:cubicBezTo>
                  <a:cubicBezTo>
                    <a:pt x="9374" y="24356"/>
                    <a:pt x="9469" y="24074"/>
                    <a:pt x="9551" y="23807"/>
                  </a:cubicBezTo>
                  <a:cubicBezTo>
                    <a:pt x="10066" y="22217"/>
                    <a:pt x="10080" y="20526"/>
                    <a:pt x="10041" y="18873"/>
                  </a:cubicBezTo>
                  <a:cubicBezTo>
                    <a:pt x="10037" y="18656"/>
                    <a:pt x="10372" y="18643"/>
                    <a:pt x="10378" y="18864"/>
                  </a:cubicBezTo>
                  <a:cubicBezTo>
                    <a:pt x="10426" y="20625"/>
                    <a:pt x="10388" y="22418"/>
                    <a:pt x="9813" y="24100"/>
                  </a:cubicBezTo>
                  <a:cubicBezTo>
                    <a:pt x="9731" y="24367"/>
                    <a:pt x="9629" y="24629"/>
                    <a:pt x="9557" y="24898"/>
                  </a:cubicBezTo>
                  <a:cubicBezTo>
                    <a:pt x="9578" y="25019"/>
                    <a:pt x="9442" y="25131"/>
                    <a:pt x="9330" y="25081"/>
                  </a:cubicBezTo>
                  <a:close/>
                  <a:moveTo>
                    <a:pt x="12648" y="21127"/>
                  </a:moveTo>
                  <a:cubicBezTo>
                    <a:pt x="12444" y="21103"/>
                    <a:pt x="12508" y="20842"/>
                    <a:pt x="12511" y="20713"/>
                  </a:cubicBezTo>
                  <a:cubicBezTo>
                    <a:pt x="12544" y="19629"/>
                    <a:pt x="12543" y="18533"/>
                    <a:pt x="12479" y="17454"/>
                  </a:cubicBezTo>
                  <a:cubicBezTo>
                    <a:pt x="12346" y="15819"/>
                    <a:pt x="11914" y="14219"/>
                    <a:pt x="11532" y="12633"/>
                  </a:cubicBezTo>
                  <a:cubicBezTo>
                    <a:pt x="11498" y="12419"/>
                    <a:pt x="11825" y="12360"/>
                    <a:pt x="11864" y="12580"/>
                  </a:cubicBezTo>
                  <a:cubicBezTo>
                    <a:pt x="12231" y="14087"/>
                    <a:pt x="12630" y="15592"/>
                    <a:pt x="12786" y="17135"/>
                  </a:cubicBezTo>
                  <a:cubicBezTo>
                    <a:pt x="12872" y="17980"/>
                    <a:pt x="12860" y="18844"/>
                    <a:pt x="12868" y="19699"/>
                  </a:cubicBezTo>
                  <a:cubicBezTo>
                    <a:pt x="12868" y="20125"/>
                    <a:pt x="12858" y="20552"/>
                    <a:pt x="12833" y="20977"/>
                  </a:cubicBezTo>
                  <a:cubicBezTo>
                    <a:pt x="12830" y="21069"/>
                    <a:pt x="12737" y="21136"/>
                    <a:pt x="12648" y="21127"/>
                  </a:cubicBezTo>
                  <a:close/>
                  <a:moveTo>
                    <a:pt x="13949" y="18880"/>
                  </a:moveTo>
                  <a:cubicBezTo>
                    <a:pt x="13855" y="18871"/>
                    <a:pt x="13792" y="18786"/>
                    <a:pt x="13801" y="18694"/>
                  </a:cubicBezTo>
                  <a:cubicBezTo>
                    <a:pt x="13854" y="17886"/>
                    <a:pt x="13788" y="17081"/>
                    <a:pt x="13719" y="16279"/>
                  </a:cubicBezTo>
                  <a:cubicBezTo>
                    <a:pt x="13532" y="14185"/>
                    <a:pt x="12694" y="12178"/>
                    <a:pt x="11531" y="10441"/>
                  </a:cubicBezTo>
                  <a:cubicBezTo>
                    <a:pt x="11395" y="10270"/>
                    <a:pt x="11649" y="10054"/>
                    <a:pt x="11791" y="10225"/>
                  </a:cubicBezTo>
                  <a:cubicBezTo>
                    <a:pt x="13141" y="12202"/>
                    <a:pt x="14012" y="14522"/>
                    <a:pt x="14111" y="16923"/>
                  </a:cubicBezTo>
                  <a:cubicBezTo>
                    <a:pt x="14154" y="17526"/>
                    <a:pt x="14176" y="18129"/>
                    <a:pt x="14136" y="18730"/>
                  </a:cubicBezTo>
                  <a:cubicBezTo>
                    <a:pt x="14128" y="18822"/>
                    <a:pt x="14039" y="18891"/>
                    <a:pt x="13949" y="18880"/>
                  </a:cubicBezTo>
                  <a:close/>
                  <a:moveTo>
                    <a:pt x="12070" y="8407"/>
                  </a:moveTo>
                  <a:cubicBezTo>
                    <a:pt x="11982" y="8408"/>
                    <a:pt x="11894" y="8333"/>
                    <a:pt x="11897" y="8241"/>
                  </a:cubicBezTo>
                  <a:cubicBezTo>
                    <a:pt x="11913" y="7479"/>
                    <a:pt x="11879" y="6716"/>
                    <a:pt x="11843" y="5954"/>
                  </a:cubicBezTo>
                  <a:cubicBezTo>
                    <a:pt x="11807" y="4738"/>
                    <a:pt x="11610" y="3527"/>
                    <a:pt x="11247" y="2368"/>
                  </a:cubicBezTo>
                  <a:cubicBezTo>
                    <a:pt x="11187" y="2158"/>
                    <a:pt x="11505" y="2059"/>
                    <a:pt x="11571" y="2269"/>
                  </a:cubicBezTo>
                  <a:cubicBezTo>
                    <a:pt x="11858" y="3221"/>
                    <a:pt x="12063" y="4187"/>
                    <a:pt x="12134" y="5176"/>
                  </a:cubicBezTo>
                  <a:cubicBezTo>
                    <a:pt x="12196" y="6098"/>
                    <a:pt x="12238" y="7024"/>
                    <a:pt x="12238" y="7946"/>
                  </a:cubicBezTo>
                  <a:cubicBezTo>
                    <a:pt x="12224" y="8106"/>
                    <a:pt x="12298" y="8386"/>
                    <a:pt x="12070" y="8407"/>
                  </a:cubicBezTo>
                  <a:close/>
                  <a:moveTo>
                    <a:pt x="11558" y="9190"/>
                  </a:moveTo>
                  <a:cubicBezTo>
                    <a:pt x="11646" y="9189"/>
                    <a:pt x="11730" y="9110"/>
                    <a:pt x="11723" y="9018"/>
                  </a:cubicBezTo>
                  <a:cubicBezTo>
                    <a:pt x="11644" y="8171"/>
                    <a:pt x="11498" y="7334"/>
                    <a:pt x="11352" y="6496"/>
                  </a:cubicBezTo>
                  <a:cubicBezTo>
                    <a:pt x="10987" y="4302"/>
                    <a:pt x="10247" y="2183"/>
                    <a:pt x="9222" y="212"/>
                  </a:cubicBezTo>
                  <a:cubicBezTo>
                    <a:pt x="9151" y="1"/>
                    <a:pt x="8835" y="103"/>
                    <a:pt x="8898" y="311"/>
                  </a:cubicBezTo>
                  <a:cubicBezTo>
                    <a:pt x="9744" y="1977"/>
                    <a:pt x="10441" y="3714"/>
                    <a:pt x="10820" y="5550"/>
                  </a:cubicBezTo>
                  <a:cubicBezTo>
                    <a:pt x="11056" y="6668"/>
                    <a:pt x="11253" y="7800"/>
                    <a:pt x="11378" y="8937"/>
                  </a:cubicBezTo>
                  <a:cubicBezTo>
                    <a:pt x="11374" y="9053"/>
                    <a:pt x="11414" y="9194"/>
                    <a:pt x="11558" y="9190"/>
                  </a:cubicBezTo>
                  <a:close/>
                  <a:moveTo>
                    <a:pt x="10891" y="9705"/>
                  </a:moveTo>
                  <a:cubicBezTo>
                    <a:pt x="10957" y="9769"/>
                    <a:pt x="11068" y="9762"/>
                    <a:pt x="11130" y="9698"/>
                  </a:cubicBezTo>
                  <a:cubicBezTo>
                    <a:pt x="11194" y="9629"/>
                    <a:pt x="11187" y="9522"/>
                    <a:pt x="11122" y="9457"/>
                  </a:cubicBezTo>
                  <a:cubicBezTo>
                    <a:pt x="10754" y="9098"/>
                    <a:pt x="10349" y="8780"/>
                    <a:pt x="9925" y="8481"/>
                  </a:cubicBezTo>
                  <a:cubicBezTo>
                    <a:pt x="9252" y="7988"/>
                    <a:pt x="8497" y="7614"/>
                    <a:pt x="7714" y="7323"/>
                  </a:cubicBezTo>
                  <a:cubicBezTo>
                    <a:pt x="7006" y="7068"/>
                    <a:pt x="6286" y="6848"/>
                    <a:pt x="5553" y="6681"/>
                  </a:cubicBezTo>
                  <a:cubicBezTo>
                    <a:pt x="5372" y="6668"/>
                    <a:pt x="5063" y="6486"/>
                    <a:pt x="4976" y="6730"/>
                  </a:cubicBezTo>
                  <a:cubicBezTo>
                    <a:pt x="4939" y="7001"/>
                    <a:pt x="5301" y="6943"/>
                    <a:pt x="5474" y="7011"/>
                  </a:cubicBezTo>
                  <a:cubicBezTo>
                    <a:pt x="5882" y="7104"/>
                    <a:pt x="6286" y="7215"/>
                    <a:pt x="6687" y="7335"/>
                  </a:cubicBezTo>
                  <a:cubicBezTo>
                    <a:pt x="6686" y="7335"/>
                    <a:pt x="6683" y="7334"/>
                    <a:pt x="6680" y="7334"/>
                  </a:cubicBezTo>
                  <a:cubicBezTo>
                    <a:pt x="6679" y="7334"/>
                    <a:pt x="6676" y="7331"/>
                    <a:pt x="6674" y="7331"/>
                  </a:cubicBezTo>
                  <a:cubicBezTo>
                    <a:pt x="8244" y="7778"/>
                    <a:pt x="9715" y="8559"/>
                    <a:pt x="10891" y="9705"/>
                  </a:cubicBezTo>
                  <a:close/>
                </a:path>
              </a:pathLst>
            </a:custGeom>
            <a:solidFill>
              <a:srgbClr val="E9738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2" name="Google Shape;732;p30"/>
            <p:cNvSpPr/>
            <p:nvPr/>
          </p:nvSpPr>
          <p:spPr>
            <a:xfrm>
              <a:off x="5453101" y="1807998"/>
              <a:ext cx="411203" cy="464449"/>
            </a:xfrm>
            <a:custGeom>
              <a:avLst/>
              <a:gdLst/>
              <a:ahLst/>
              <a:cxnLst/>
              <a:rect l="l" t="t" r="r" b="b"/>
              <a:pathLst>
                <a:path w="11584" h="13084" extrusionOk="0">
                  <a:moveTo>
                    <a:pt x="752" y="12597"/>
                  </a:moveTo>
                  <a:cubicBezTo>
                    <a:pt x="541" y="12784"/>
                    <a:pt x="141" y="12748"/>
                    <a:pt x="54" y="12382"/>
                  </a:cubicBezTo>
                  <a:cubicBezTo>
                    <a:pt x="1" y="11947"/>
                    <a:pt x="123" y="11505"/>
                    <a:pt x="177" y="11073"/>
                  </a:cubicBezTo>
                  <a:cubicBezTo>
                    <a:pt x="410" y="9725"/>
                    <a:pt x="719" y="8386"/>
                    <a:pt x="1054" y="7059"/>
                  </a:cubicBezTo>
                  <a:cubicBezTo>
                    <a:pt x="1499" y="5315"/>
                    <a:pt x="1950" y="3592"/>
                    <a:pt x="2354" y="1844"/>
                  </a:cubicBezTo>
                  <a:cubicBezTo>
                    <a:pt x="2363" y="1805"/>
                    <a:pt x="2374" y="1770"/>
                    <a:pt x="2390" y="1737"/>
                  </a:cubicBezTo>
                  <a:cubicBezTo>
                    <a:pt x="1985" y="1381"/>
                    <a:pt x="1852" y="726"/>
                    <a:pt x="2272" y="311"/>
                  </a:cubicBezTo>
                  <a:cubicBezTo>
                    <a:pt x="2626" y="36"/>
                    <a:pt x="3166" y="0"/>
                    <a:pt x="3569" y="205"/>
                  </a:cubicBezTo>
                  <a:cubicBezTo>
                    <a:pt x="4548" y="715"/>
                    <a:pt x="4045" y="1944"/>
                    <a:pt x="3182" y="2009"/>
                  </a:cubicBezTo>
                  <a:cubicBezTo>
                    <a:pt x="2620" y="4486"/>
                    <a:pt x="1916" y="6916"/>
                    <a:pt x="1369" y="9390"/>
                  </a:cubicBezTo>
                  <a:cubicBezTo>
                    <a:pt x="1299" y="9731"/>
                    <a:pt x="1225" y="10074"/>
                    <a:pt x="1155" y="10418"/>
                  </a:cubicBezTo>
                  <a:cubicBezTo>
                    <a:pt x="1244" y="10216"/>
                    <a:pt x="1333" y="10014"/>
                    <a:pt x="1424" y="9812"/>
                  </a:cubicBezTo>
                  <a:cubicBezTo>
                    <a:pt x="2574" y="7174"/>
                    <a:pt x="3812" y="4474"/>
                    <a:pt x="5674" y="2268"/>
                  </a:cubicBezTo>
                  <a:cubicBezTo>
                    <a:pt x="5712" y="2223"/>
                    <a:pt x="5756" y="2189"/>
                    <a:pt x="5802" y="2164"/>
                  </a:cubicBezTo>
                  <a:cubicBezTo>
                    <a:pt x="5697" y="1838"/>
                    <a:pt x="5763" y="1445"/>
                    <a:pt x="6026" y="1195"/>
                  </a:cubicBezTo>
                  <a:cubicBezTo>
                    <a:pt x="6141" y="1130"/>
                    <a:pt x="6211" y="1017"/>
                    <a:pt x="6313" y="932"/>
                  </a:cubicBezTo>
                  <a:cubicBezTo>
                    <a:pt x="6641" y="642"/>
                    <a:pt x="7232" y="550"/>
                    <a:pt x="7527" y="936"/>
                  </a:cubicBezTo>
                  <a:cubicBezTo>
                    <a:pt x="7807" y="1267"/>
                    <a:pt x="7791" y="1813"/>
                    <a:pt x="7495" y="2128"/>
                  </a:cubicBezTo>
                  <a:cubicBezTo>
                    <a:pt x="7371" y="2539"/>
                    <a:pt x="6927" y="2741"/>
                    <a:pt x="6523" y="2728"/>
                  </a:cubicBezTo>
                  <a:cubicBezTo>
                    <a:pt x="6474" y="2726"/>
                    <a:pt x="6428" y="2720"/>
                    <a:pt x="6384" y="2712"/>
                  </a:cubicBezTo>
                  <a:cubicBezTo>
                    <a:pt x="6367" y="2743"/>
                    <a:pt x="6348" y="2777"/>
                    <a:pt x="6322" y="2808"/>
                  </a:cubicBezTo>
                  <a:cubicBezTo>
                    <a:pt x="4574" y="4896"/>
                    <a:pt x="3419" y="7364"/>
                    <a:pt x="2332" y="9838"/>
                  </a:cubicBezTo>
                  <a:cubicBezTo>
                    <a:pt x="3027" y="8780"/>
                    <a:pt x="3746" y="7728"/>
                    <a:pt x="4611" y="6802"/>
                  </a:cubicBezTo>
                  <a:cubicBezTo>
                    <a:pt x="6118" y="5278"/>
                    <a:pt x="7781" y="3855"/>
                    <a:pt x="9690" y="2863"/>
                  </a:cubicBezTo>
                  <a:cubicBezTo>
                    <a:pt x="9785" y="2815"/>
                    <a:pt x="9874" y="2805"/>
                    <a:pt x="9958" y="2820"/>
                  </a:cubicBezTo>
                  <a:cubicBezTo>
                    <a:pt x="10186" y="2288"/>
                    <a:pt x="10826" y="1953"/>
                    <a:pt x="11305" y="2505"/>
                  </a:cubicBezTo>
                  <a:cubicBezTo>
                    <a:pt x="11496" y="2719"/>
                    <a:pt x="11584" y="3015"/>
                    <a:pt x="11510" y="3297"/>
                  </a:cubicBezTo>
                  <a:cubicBezTo>
                    <a:pt x="11546" y="3618"/>
                    <a:pt x="11344" y="3934"/>
                    <a:pt x="11049" y="4055"/>
                  </a:cubicBezTo>
                  <a:cubicBezTo>
                    <a:pt x="10658" y="4229"/>
                    <a:pt x="10153" y="4059"/>
                    <a:pt x="9978" y="3662"/>
                  </a:cubicBezTo>
                  <a:cubicBezTo>
                    <a:pt x="8667" y="4339"/>
                    <a:pt x="7512" y="5278"/>
                    <a:pt x="6407" y="6248"/>
                  </a:cubicBezTo>
                  <a:cubicBezTo>
                    <a:pt x="5560" y="6992"/>
                    <a:pt x="4775" y="7807"/>
                    <a:pt x="4121" y="8727"/>
                  </a:cubicBezTo>
                  <a:cubicBezTo>
                    <a:pt x="3697" y="9318"/>
                    <a:pt x="3281" y="9916"/>
                    <a:pt x="2886" y="10527"/>
                  </a:cubicBezTo>
                  <a:cubicBezTo>
                    <a:pt x="3458" y="10088"/>
                    <a:pt x="4043" y="9683"/>
                    <a:pt x="4677" y="9304"/>
                  </a:cubicBezTo>
                  <a:cubicBezTo>
                    <a:pt x="6042" y="8527"/>
                    <a:pt x="7521" y="7929"/>
                    <a:pt x="9033" y="7509"/>
                  </a:cubicBezTo>
                  <a:cubicBezTo>
                    <a:pt x="9115" y="7488"/>
                    <a:pt x="9197" y="7498"/>
                    <a:pt x="9271" y="7527"/>
                  </a:cubicBezTo>
                  <a:cubicBezTo>
                    <a:pt x="9282" y="7498"/>
                    <a:pt x="9296" y="7469"/>
                    <a:pt x="9311" y="7440"/>
                  </a:cubicBezTo>
                  <a:cubicBezTo>
                    <a:pt x="9551" y="7127"/>
                    <a:pt x="9932" y="6867"/>
                    <a:pt x="10342" y="6918"/>
                  </a:cubicBezTo>
                  <a:cubicBezTo>
                    <a:pt x="11381" y="7088"/>
                    <a:pt x="11204" y="8931"/>
                    <a:pt x="10165" y="8928"/>
                  </a:cubicBezTo>
                  <a:cubicBezTo>
                    <a:pt x="9780" y="8911"/>
                    <a:pt x="9457" y="8635"/>
                    <a:pt x="9305" y="8290"/>
                  </a:cubicBezTo>
                  <a:cubicBezTo>
                    <a:pt x="9170" y="8360"/>
                    <a:pt x="9002" y="8398"/>
                    <a:pt x="8858" y="8432"/>
                  </a:cubicBezTo>
                  <a:cubicBezTo>
                    <a:pt x="7544" y="8858"/>
                    <a:pt x="6227" y="9374"/>
                    <a:pt x="5035" y="10071"/>
                  </a:cubicBezTo>
                  <a:cubicBezTo>
                    <a:pt x="4245" y="10541"/>
                    <a:pt x="3467" y="11122"/>
                    <a:pt x="2775" y="11691"/>
                  </a:cubicBezTo>
                  <a:cubicBezTo>
                    <a:pt x="2403" y="11993"/>
                    <a:pt x="2032" y="12307"/>
                    <a:pt x="1694" y="12646"/>
                  </a:cubicBezTo>
                  <a:cubicBezTo>
                    <a:pt x="1664" y="12699"/>
                    <a:pt x="1627" y="12747"/>
                    <a:pt x="1576" y="12784"/>
                  </a:cubicBezTo>
                  <a:cubicBezTo>
                    <a:pt x="1338" y="13072"/>
                    <a:pt x="879" y="13083"/>
                    <a:pt x="763" y="12663"/>
                  </a:cubicBezTo>
                  <a:cubicBezTo>
                    <a:pt x="757" y="12643"/>
                    <a:pt x="752" y="12619"/>
                    <a:pt x="752" y="12597"/>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733" name="Google Shape;733;p30"/>
          <p:cNvGrpSpPr/>
          <p:nvPr/>
        </p:nvGrpSpPr>
        <p:grpSpPr>
          <a:xfrm rot="249743" flipH="1">
            <a:off x="-3798" y="3136932"/>
            <a:ext cx="3039163" cy="3109653"/>
            <a:chOff x="5229975" y="1717650"/>
            <a:chExt cx="2506737" cy="2825347"/>
          </a:xfrm>
        </p:grpSpPr>
        <p:sp>
          <p:nvSpPr>
            <p:cNvPr id="734" name="Google Shape;734;p30"/>
            <p:cNvSpPr/>
            <p:nvPr/>
          </p:nvSpPr>
          <p:spPr>
            <a:xfrm>
              <a:off x="5409715" y="1717650"/>
              <a:ext cx="2326998" cy="2825347"/>
            </a:xfrm>
            <a:custGeom>
              <a:avLst/>
              <a:gdLst/>
              <a:ahLst/>
              <a:cxnLst/>
              <a:rect l="l" t="t" r="r" b="b"/>
              <a:pathLst>
                <a:path w="45312" h="55016" extrusionOk="0">
                  <a:moveTo>
                    <a:pt x="5036" y="1"/>
                  </a:moveTo>
                  <a:cubicBezTo>
                    <a:pt x="2196" y="1"/>
                    <a:pt x="970" y="1841"/>
                    <a:pt x="0" y="3986"/>
                  </a:cubicBezTo>
                  <a:cubicBezTo>
                    <a:pt x="182" y="4232"/>
                    <a:pt x="382" y="4467"/>
                    <a:pt x="586" y="4669"/>
                  </a:cubicBezTo>
                  <a:cubicBezTo>
                    <a:pt x="949" y="5037"/>
                    <a:pt x="1534" y="5329"/>
                    <a:pt x="1826" y="5768"/>
                  </a:cubicBezTo>
                  <a:cubicBezTo>
                    <a:pt x="2262" y="6278"/>
                    <a:pt x="2555" y="7010"/>
                    <a:pt x="2921" y="7591"/>
                  </a:cubicBezTo>
                  <a:cubicBezTo>
                    <a:pt x="4015" y="9052"/>
                    <a:pt x="5619" y="10509"/>
                    <a:pt x="7442" y="10801"/>
                  </a:cubicBezTo>
                  <a:cubicBezTo>
                    <a:pt x="7778" y="10860"/>
                    <a:pt x="8125" y="10877"/>
                    <a:pt x="8476" y="10877"/>
                  </a:cubicBezTo>
                  <a:cubicBezTo>
                    <a:pt x="9006" y="10877"/>
                    <a:pt x="9547" y="10837"/>
                    <a:pt x="10075" y="10837"/>
                  </a:cubicBezTo>
                  <a:cubicBezTo>
                    <a:pt x="10949" y="10837"/>
                    <a:pt x="11786" y="10947"/>
                    <a:pt x="12479" y="11530"/>
                  </a:cubicBezTo>
                  <a:cubicBezTo>
                    <a:pt x="13428" y="12334"/>
                    <a:pt x="13865" y="13575"/>
                    <a:pt x="14667" y="14523"/>
                  </a:cubicBezTo>
                  <a:cubicBezTo>
                    <a:pt x="15265" y="15283"/>
                    <a:pt x="16106" y="15559"/>
                    <a:pt x="17009" y="15559"/>
                  </a:cubicBezTo>
                  <a:cubicBezTo>
                    <a:pt x="17318" y="15559"/>
                    <a:pt x="17635" y="15526"/>
                    <a:pt x="17951" y="15470"/>
                  </a:cubicBezTo>
                  <a:cubicBezTo>
                    <a:pt x="18979" y="15298"/>
                    <a:pt x="19664" y="14909"/>
                    <a:pt x="20110" y="14377"/>
                  </a:cubicBezTo>
                  <a:cubicBezTo>
                    <a:pt x="19802" y="13784"/>
                    <a:pt x="19435" y="13209"/>
                    <a:pt x="18972" y="12623"/>
                  </a:cubicBezTo>
                  <a:cubicBezTo>
                    <a:pt x="17877" y="11236"/>
                    <a:pt x="16783" y="9998"/>
                    <a:pt x="16125" y="8245"/>
                  </a:cubicBezTo>
                  <a:cubicBezTo>
                    <a:pt x="15468" y="6641"/>
                    <a:pt x="14886" y="4962"/>
                    <a:pt x="14009" y="3501"/>
                  </a:cubicBezTo>
                  <a:cubicBezTo>
                    <a:pt x="12479" y="803"/>
                    <a:pt x="7882" y="1"/>
                    <a:pt x="5036" y="1"/>
                  </a:cubicBezTo>
                  <a:close/>
                  <a:moveTo>
                    <a:pt x="27070" y="35608"/>
                  </a:moveTo>
                  <a:lnTo>
                    <a:pt x="25467" y="37286"/>
                  </a:lnTo>
                  <a:cubicBezTo>
                    <a:pt x="27801" y="40277"/>
                    <a:pt x="29990" y="43342"/>
                    <a:pt x="32179" y="46552"/>
                  </a:cubicBezTo>
                  <a:cubicBezTo>
                    <a:pt x="34004" y="49252"/>
                    <a:pt x="36046" y="52024"/>
                    <a:pt x="37433" y="55015"/>
                  </a:cubicBezTo>
                  <a:cubicBezTo>
                    <a:pt x="37944" y="54432"/>
                    <a:pt x="38380" y="53483"/>
                    <a:pt x="38161" y="52753"/>
                  </a:cubicBezTo>
                  <a:lnTo>
                    <a:pt x="38161" y="52753"/>
                  </a:lnTo>
                  <a:cubicBezTo>
                    <a:pt x="38410" y="53188"/>
                    <a:pt x="39348" y="53676"/>
                    <a:pt x="39981" y="53676"/>
                  </a:cubicBezTo>
                  <a:cubicBezTo>
                    <a:pt x="40090" y="53676"/>
                    <a:pt x="40191" y="53662"/>
                    <a:pt x="40277" y="53630"/>
                  </a:cubicBezTo>
                  <a:cubicBezTo>
                    <a:pt x="41079" y="53411"/>
                    <a:pt x="41079" y="52243"/>
                    <a:pt x="40422" y="51732"/>
                  </a:cubicBezTo>
                  <a:lnTo>
                    <a:pt x="40422" y="51732"/>
                  </a:lnTo>
                  <a:cubicBezTo>
                    <a:pt x="41053" y="52205"/>
                    <a:pt x="42066" y="52402"/>
                    <a:pt x="43061" y="52402"/>
                  </a:cubicBezTo>
                  <a:cubicBezTo>
                    <a:pt x="43908" y="52402"/>
                    <a:pt x="44741" y="52259"/>
                    <a:pt x="45311" y="52024"/>
                  </a:cubicBezTo>
                  <a:cubicBezTo>
                    <a:pt x="43632" y="51514"/>
                    <a:pt x="30426" y="39622"/>
                    <a:pt x="27947" y="36629"/>
                  </a:cubicBezTo>
                  <a:cubicBezTo>
                    <a:pt x="27654" y="36339"/>
                    <a:pt x="27362" y="35901"/>
                    <a:pt x="27070" y="35608"/>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5" name="Google Shape;735;p30"/>
            <p:cNvSpPr/>
            <p:nvPr/>
          </p:nvSpPr>
          <p:spPr>
            <a:xfrm>
              <a:off x="5590276" y="3593206"/>
              <a:ext cx="871648" cy="631564"/>
            </a:xfrm>
            <a:custGeom>
              <a:avLst/>
              <a:gdLst/>
              <a:ahLst/>
              <a:cxnLst/>
              <a:rect l="l" t="t" r="r" b="b"/>
              <a:pathLst>
                <a:path w="16973" h="12298" extrusionOk="0">
                  <a:moveTo>
                    <a:pt x="8375" y="0"/>
                  </a:moveTo>
                  <a:cubicBezTo>
                    <a:pt x="8311" y="0"/>
                    <a:pt x="8252" y="14"/>
                    <a:pt x="8231" y="46"/>
                  </a:cubicBezTo>
                  <a:cubicBezTo>
                    <a:pt x="7089" y="1760"/>
                    <a:pt x="6846" y="4283"/>
                    <a:pt x="6603" y="6273"/>
                  </a:cubicBezTo>
                  <a:cubicBezTo>
                    <a:pt x="6546" y="6743"/>
                    <a:pt x="6505" y="7215"/>
                    <a:pt x="6489" y="7688"/>
                  </a:cubicBezTo>
                  <a:cubicBezTo>
                    <a:pt x="6480" y="7957"/>
                    <a:pt x="6556" y="8161"/>
                    <a:pt x="6472" y="8295"/>
                  </a:cubicBezTo>
                  <a:cubicBezTo>
                    <a:pt x="6284" y="8286"/>
                    <a:pt x="6098" y="8276"/>
                    <a:pt x="5910" y="8273"/>
                  </a:cubicBezTo>
                  <a:cubicBezTo>
                    <a:pt x="5853" y="8272"/>
                    <a:pt x="5795" y="8271"/>
                    <a:pt x="5738" y="8271"/>
                  </a:cubicBezTo>
                  <a:cubicBezTo>
                    <a:pt x="3838" y="8271"/>
                    <a:pt x="2003" y="8853"/>
                    <a:pt x="163" y="9263"/>
                  </a:cubicBezTo>
                  <a:cubicBezTo>
                    <a:pt x="0" y="9298"/>
                    <a:pt x="262" y="9394"/>
                    <a:pt x="369" y="9394"/>
                  </a:cubicBezTo>
                  <a:cubicBezTo>
                    <a:pt x="379" y="9394"/>
                    <a:pt x="387" y="9394"/>
                    <a:pt x="393" y="9392"/>
                  </a:cubicBezTo>
                  <a:cubicBezTo>
                    <a:pt x="2149" y="9003"/>
                    <a:pt x="3881" y="8472"/>
                    <a:pt x="5692" y="8420"/>
                  </a:cubicBezTo>
                  <a:cubicBezTo>
                    <a:pt x="5785" y="8417"/>
                    <a:pt x="5877" y="8416"/>
                    <a:pt x="5969" y="8416"/>
                  </a:cubicBezTo>
                  <a:cubicBezTo>
                    <a:pt x="6075" y="8416"/>
                    <a:pt x="6181" y="8417"/>
                    <a:pt x="6287" y="8420"/>
                  </a:cubicBezTo>
                  <a:cubicBezTo>
                    <a:pt x="6268" y="8425"/>
                    <a:pt x="6255" y="8433"/>
                    <a:pt x="6236" y="8437"/>
                  </a:cubicBezTo>
                  <a:cubicBezTo>
                    <a:pt x="5061" y="8730"/>
                    <a:pt x="3768" y="9527"/>
                    <a:pt x="3138" y="10578"/>
                  </a:cubicBezTo>
                  <a:cubicBezTo>
                    <a:pt x="3106" y="10631"/>
                    <a:pt x="3223" y="10669"/>
                    <a:pt x="3329" y="10669"/>
                  </a:cubicBezTo>
                  <a:cubicBezTo>
                    <a:pt x="3393" y="10669"/>
                    <a:pt x="3454" y="10655"/>
                    <a:pt x="3474" y="10622"/>
                  </a:cubicBezTo>
                  <a:cubicBezTo>
                    <a:pt x="4142" y="9505"/>
                    <a:pt x="5541" y="8707"/>
                    <a:pt x="6797" y="8477"/>
                  </a:cubicBezTo>
                  <a:cubicBezTo>
                    <a:pt x="6812" y="8474"/>
                    <a:pt x="6856" y="8464"/>
                    <a:pt x="6876" y="8445"/>
                  </a:cubicBezTo>
                  <a:cubicBezTo>
                    <a:pt x="8265" y="8533"/>
                    <a:pt x="9652" y="8815"/>
                    <a:pt x="10997" y="9110"/>
                  </a:cubicBezTo>
                  <a:cubicBezTo>
                    <a:pt x="11016" y="9114"/>
                    <a:pt x="11035" y="9116"/>
                    <a:pt x="11055" y="9116"/>
                  </a:cubicBezTo>
                  <a:cubicBezTo>
                    <a:pt x="11186" y="9116"/>
                    <a:pt x="11311" y="9033"/>
                    <a:pt x="11107" y="8988"/>
                  </a:cubicBezTo>
                  <a:cubicBezTo>
                    <a:pt x="9707" y="8682"/>
                    <a:pt x="8297" y="8422"/>
                    <a:pt x="6869" y="8320"/>
                  </a:cubicBezTo>
                  <a:cubicBezTo>
                    <a:pt x="6625" y="7215"/>
                    <a:pt x="7000" y="5785"/>
                    <a:pt x="7181" y="4713"/>
                  </a:cubicBezTo>
                  <a:cubicBezTo>
                    <a:pt x="7436" y="3203"/>
                    <a:pt x="7702" y="1390"/>
                    <a:pt x="8567" y="90"/>
                  </a:cubicBezTo>
                  <a:cubicBezTo>
                    <a:pt x="8603" y="39"/>
                    <a:pt x="8483" y="0"/>
                    <a:pt x="8375" y="0"/>
                  </a:cubicBezTo>
                  <a:close/>
                  <a:moveTo>
                    <a:pt x="14032" y="1625"/>
                  </a:moveTo>
                  <a:cubicBezTo>
                    <a:pt x="13972" y="1625"/>
                    <a:pt x="13917" y="1637"/>
                    <a:pt x="13897" y="1668"/>
                  </a:cubicBezTo>
                  <a:cubicBezTo>
                    <a:pt x="12754" y="3382"/>
                    <a:pt x="12507" y="5903"/>
                    <a:pt x="12267" y="7894"/>
                  </a:cubicBezTo>
                  <a:cubicBezTo>
                    <a:pt x="12209" y="8364"/>
                    <a:pt x="12168" y="8837"/>
                    <a:pt x="12152" y="9310"/>
                  </a:cubicBezTo>
                  <a:cubicBezTo>
                    <a:pt x="12143" y="9579"/>
                    <a:pt x="12220" y="9786"/>
                    <a:pt x="12134" y="9921"/>
                  </a:cubicBezTo>
                  <a:cubicBezTo>
                    <a:pt x="11946" y="9911"/>
                    <a:pt x="11758" y="9903"/>
                    <a:pt x="11572" y="9899"/>
                  </a:cubicBezTo>
                  <a:cubicBezTo>
                    <a:pt x="11515" y="9898"/>
                    <a:pt x="11458" y="9897"/>
                    <a:pt x="11401" y="9897"/>
                  </a:cubicBezTo>
                  <a:cubicBezTo>
                    <a:pt x="9501" y="9897"/>
                    <a:pt x="7665" y="10483"/>
                    <a:pt x="5826" y="10891"/>
                  </a:cubicBezTo>
                  <a:cubicBezTo>
                    <a:pt x="5663" y="10927"/>
                    <a:pt x="5928" y="11020"/>
                    <a:pt x="6036" y="11020"/>
                  </a:cubicBezTo>
                  <a:cubicBezTo>
                    <a:pt x="6045" y="11020"/>
                    <a:pt x="6053" y="11020"/>
                    <a:pt x="6060" y="11018"/>
                  </a:cubicBezTo>
                  <a:cubicBezTo>
                    <a:pt x="7817" y="10629"/>
                    <a:pt x="9546" y="10097"/>
                    <a:pt x="11357" y="10046"/>
                  </a:cubicBezTo>
                  <a:cubicBezTo>
                    <a:pt x="11446" y="10044"/>
                    <a:pt x="11535" y="10043"/>
                    <a:pt x="11623" y="10043"/>
                  </a:cubicBezTo>
                  <a:cubicBezTo>
                    <a:pt x="11731" y="10043"/>
                    <a:pt x="11838" y="10044"/>
                    <a:pt x="11946" y="10046"/>
                  </a:cubicBezTo>
                  <a:cubicBezTo>
                    <a:pt x="11930" y="10052"/>
                    <a:pt x="11918" y="10059"/>
                    <a:pt x="11901" y="10063"/>
                  </a:cubicBezTo>
                  <a:cubicBezTo>
                    <a:pt x="10725" y="10354"/>
                    <a:pt x="9433" y="11148"/>
                    <a:pt x="8802" y="12201"/>
                  </a:cubicBezTo>
                  <a:cubicBezTo>
                    <a:pt x="8769" y="12256"/>
                    <a:pt x="8894" y="12297"/>
                    <a:pt x="9003" y="12297"/>
                  </a:cubicBezTo>
                  <a:cubicBezTo>
                    <a:pt x="9063" y="12297"/>
                    <a:pt x="9119" y="12285"/>
                    <a:pt x="9137" y="12254"/>
                  </a:cubicBezTo>
                  <a:cubicBezTo>
                    <a:pt x="9806" y="11139"/>
                    <a:pt x="11204" y="10338"/>
                    <a:pt x="12460" y="10108"/>
                  </a:cubicBezTo>
                  <a:cubicBezTo>
                    <a:pt x="12475" y="10105"/>
                    <a:pt x="12525" y="10093"/>
                    <a:pt x="12543" y="10072"/>
                  </a:cubicBezTo>
                  <a:cubicBezTo>
                    <a:pt x="13930" y="10159"/>
                    <a:pt x="15316" y="10441"/>
                    <a:pt x="16662" y="10736"/>
                  </a:cubicBezTo>
                  <a:cubicBezTo>
                    <a:pt x="16682" y="10741"/>
                    <a:pt x="16703" y="10743"/>
                    <a:pt x="16723" y="10743"/>
                  </a:cubicBezTo>
                  <a:cubicBezTo>
                    <a:pt x="16854" y="10743"/>
                    <a:pt x="16972" y="10659"/>
                    <a:pt x="16768" y="10613"/>
                  </a:cubicBezTo>
                  <a:cubicBezTo>
                    <a:pt x="15369" y="10307"/>
                    <a:pt x="13959" y="10050"/>
                    <a:pt x="12529" y="9947"/>
                  </a:cubicBezTo>
                  <a:cubicBezTo>
                    <a:pt x="12287" y="8841"/>
                    <a:pt x="12665" y="7416"/>
                    <a:pt x="12844" y="6344"/>
                  </a:cubicBezTo>
                  <a:cubicBezTo>
                    <a:pt x="13098" y="4835"/>
                    <a:pt x="13365" y="3018"/>
                    <a:pt x="14231" y="1720"/>
                  </a:cubicBezTo>
                  <a:cubicBezTo>
                    <a:pt x="14267" y="1666"/>
                    <a:pt x="14141" y="1625"/>
                    <a:pt x="14032" y="1625"/>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6" name="Google Shape;736;p30"/>
            <p:cNvSpPr/>
            <p:nvPr/>
          </p:nvSpPr>
          <p:spPr>
            <a:xfrm>
              <a:off x="7077441" y="3937279"/>
              <a:ext cx="436363" cy="488489"/>
            </a:xfrm>
            <a:custGeom>
              <a:avLst/>
              <a:gdLst/>
              <a:ahLst/>
              <a:cxnLst/>
              <a:rect l="l" t="t" r="r" b="b"/>
              <a:pathLst>
                <a:path w="8497" h="9512" extrusionOk="0">
                  <a:moveTo>
                    <a:pt x="1" y="1"/>
                  </a:moveTo>
                  <a:lnTo>
                    <a:pt x="1" y="1"/>
                  </a:lnTo>
                  <a:cubicBezTo>
                    <a:pt x="915" y="1086"/>
                    <a:pt x="1845" y="2153"/>
                    <a:pt x="2776" y="3218"/>
                  </a:cubicBezTo>
                  <a:cubicBezTo>
                    <a:pt x="3707" y="4285"/>
                    <a:pt x="4658" y="5333"/>
                    <a:pt x="5597" y="6394"/>
                  </a:cubicBezTo>
                  <a:cubicBezTo>
                    <a:pt x="6557" y="7436"/>
                    <a:pt x="7508" y="8486"/>
                    <a:pt x="8488" y="9509"/>
                  </a:cubicBezTo>
                  <a:lnTo>
                    <a:pt x="8489" y="9512"/>
                  </a:lnTo>
                  <a:cubicBezTo>
                    <a:pt x="8497" y="9350"/>
                    <a:pt x="8470" y="9183"/>
                    <a:pt x="8414" y="9024"/>
                  </a:cubicBezTo>
                  <a:lnTo>
                    <a:pt x="5855" y="6162"/>
                  </a:lnTo>
                  <a:cubicBezTo>
                    <a:pt x="4896" y="5122"/>
                    <a:pt x="3948" y="4069"/>
                    <a:pt x="2974" y="3040"/>
                  </a:cubicBezTo>
                  <a:cubicBezTo>
                    <a:pt x="2002" y="2012"/>
                    <a:pt x="1019" y="988"/>
                    <a:pt x="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7" name="Google Shape;737;p30"/>
            <p:cNvSpPr/>
            <p:nvPr/>
          </p:nvSpPr>
          <p:spPr>
            <a:xfrm>
              <a:off x="7009654" y="3922900"/>
              <a:ext cx="420803" cy="541590"/>
            </a:xfrm>
            <a:custGeom>
              <a:avLst/>
              <a:gdLst/>
              <a:ahLst/>
              <a:cxnLst/>
              <a:rect l="l" t="t" r="r" b="b"/>
              <a:pathLst>
                <a:path w="8194" h="10546" extrusionOk="0">
                  <a:moveTo>
                    <a:pt x="0" y="0"/>
                  </a:moveTo>
                  <a:lnTo>
                    <a:pt x="0" y="0"/>
                  </a:lnTo>
                  <a:cubicBezTo>
                    <a:pt x="884" y="1283"/>
                    <a:pt x="1800" y="2543"/>
                    <a:pt x="2718" y="3799"/>
                  </a:cubicBezTo>
                  <a:cubicBezTo>
                    <a:pt x="3636" y="5057"/>
                    <a:pt x="4581" y="6294"/>
                    <a:pt x="5512" y="7542"/>
                  </a:cubicBezTo>
                  <a:cubicBezTo>
                    <a:pt x="6210" y="8446"/>
                    <a:pt x="6902" y="9354"/>
                    <a:pt x="7601" y="10256"/>
                  </a:cubicBezTo>
                  <a:cubicBezTo>
                    <a:pt x="7782" y="10369"/>
                    <a:pt x="7988" y="10469"/>
                    <a:pt x="8193" y="10545"/>
                  </a:cubicBezTo>
                  <a:cubicBezTo>
                    <a:pt x="7398" y="9470"/>
                    <a:pt x="6590" y="8405"/>
                    <a:pt x="5790" y="7332"/>
                  </a:cubicBezTo>
                  <a:cubicBezTo>
                    <a:pt x="4836" y="6101"/>
                    <a:pt x="3898" y="4860"/>
                    <a:pt x="2932" y="3638"/>
                  </a:cubicBezTo>
                  <a:cubicBezTo>
                    <a:pt x="1967" y="2414"/>
                    <a:pt x="999" y="1194"/>
                    <a:pt x="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8" name="Google Shape;738;p30"/>
            <p:cNvSpPr/>
            <p:nvPr/>
          </p:nvSpPr>
          <p:spPr>
            <a:xfrm>
              <a:off x="7236999" y="4048666"/>
              <a:ext cx="390709" cy="357636"/>
            </a:xfrm>
            <a:custGeom>
              <a:avLst/>
              <a:gdLst/>
              <a:ahLst/>
              <a:cxnLst/>
              <a:rect l="l" t="t" r="r" b="b"/>
              <a:pathLst>
                <a:path w="7608" h="6964" extrusionOk="0">
                  <a:moveTo>
                    <a:pt x="1" y="0"/>
                  </a:moveTo>
                  <a:cubicBezTo>
                    <a:pt x="730" y="879"/>
                    <a:pt x="1514" y="1710"/>
                    <a:pt x="2312" y="2524"/>
                  </a:cubicBezTo>
                  <a:cubicBezTo>
                    <a:pt x="3107" y="3341"/>
                    <a:pt x="3935" y="4128"/>
                    <a:pt x="4758" y="4908"/>
                  </a:cubicBezTo>
                  <a:cubicBezTo>
                    <a:pt x="5507" y="5653"/>
                    <a:pt x="6333" y="6314"/>
                    <a:pt x="7163" y="6955"/>
                  </a:cubicBezTo>
                  <a:cubicBezTo>
                    <a:pt x="7286" y="6961"/>
                    <a:pt x="7411" y="6964"/>
                    <a:pt x="7534" y="6964"/>
                  </a:cubicBezTo>
                  <a:cubicBezTo>
                    <a:pt x="7559" y="6964"/>
                    <a:pt x="7583" y="6964"/>
                    <a:pt x="7608" y="6964"/>
                  </a:cubicBezTo>
                  <a:cubicBezTo>
                    <a:pt x="7587" y="6946"/>
                    <a:pt x="7567" y="6928"/>
                    <a:pt x="7546" y="6912"/>
                  </a:cubicBezTo>
                  <a:cubicBezTo>
                    <a:pt x="6682" y="6169"/>
                    <a:pt x="5796" y="5462"/>
                    <a:pt x="5000" y="4659"/>
                  </a:cubicBezTo>
                  <a:lnTo>
                    <a:pt x="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9" name="Google Shape;739;p30"/>
            <p:cNvSpPr/>
            <p:nvPr/>
          </p:nvSpPr>
          <p:spPr>
            <a:xfrm>
              <a:off x="5841603" y="3123727"/>
              <a:ext cx="39133" cy="35024"/>
            </a:xfrm>
            <a:custGeom>
              <a:avLst/>
              <a:gdLst/>
              <a:ahLst/>
              <a:cxnLst/>
              <a:rect l="l" t="t" r="r" b="b"/>
              <a:pathLst>
                <a:path w="762" h="682" extrusionOk="0">
                  <a:moveTo>
                    <a:pt x="194" y="0"/>
                  </a:moveTo>
                  <a:cubicBezTo>
                    <a:pt x="95" y="0"/>
                    <a:pt x="0" y="26"/>
                    <a:pt x="31" y="71"/>
                  </a:cubicBezTo>
                  <a:cubicBezTo>
                    <a:pt x="167" y="251"/>
                    <a:pt x="291" y="441"/>
                    <a:pt x="416" y="629"/>
                  </a:cubicBezTo>
                  <a:cubicBezTo>
                    <a:pt x="438" y="665"/>
                    <a:pt x="512" y="681"/>
                    <a:pt x="585" y="681"/>
                  </a:cubicBezTo>
                  <a:cubicBezTo>
                    <a:pt x="663" y="681"/>
                    <a:pt x="741" y="663"/>
                    <a:pt x="756" y="632"/>
                  </a:cubicBezTo>
                  <a:lnTo>
                    <a:pt x="756" y="632"/>
                  </a:lnTo>
                  <a:cubicBezTo>
                    <a:pt x="761" y="623"/>
                    <a:pt x="761" y="614"/>
                    <a:pt x="754" y="604"/>
                  </a:cubicBezTo>
                  <a:lnTo>
                    <a:pt x="754" y="604"/>
                  </a:lnTo>
                  <a:cubicBezTo>
                    <a:pt x="754" y="604"/>
                    <a:pt x="754" y="604"/>
                    <a:pt x="754" y="604"/>
                  </a:cubicBezTo>
                  <a:cubicBezTo>
                    <a:pt x="640" y="410"/>
                    <a:pt x="519" y="219"/>
                    <a:pt x="369" y="46"/>
                  </a:cubicBezTo>
                  <a:cubicBezTo>
                    <a:pt x="342" y="14"/>
                    <a:pt x="267" y="0"/>
                    <a:pt x="194" y="0"/>
                  </a:cubicBezTo>
                  <a:close/>
                </a:path>
              </a:pathLst>
            </a:custGeom>
            <a:solidFill>
              <a:srgbClr val="5A29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0" name="Google Shape;740;p30"/>
            <p:cNvSpPr/>
            <p:nvPr/>
          </p:nvSpPr>
          <p:spPr>
            <a:xfrm>
              <a:off x="5557307" y="3167737"/>
              <a:ext cx="34202" cy="40673"/>
            </a:xfrm>
            <a:custGeom>
              <a:avLst/>
              <a:gdLst/>
              <a:ahLst/>
              <a:cxnLst/>
              <a:rect l="l" t="t" r="r" b="b"/>
              <a:pathLst>
                <a:path w="666" h="792" extrusionOk="0">
                  <a:moveTo>
                    <a:pt x="236" y="1"/>
                  </a:moveTo>
                  <a:cubicBezTo>
                    <a:pt x="130" y="1"/>
                    <a:pt x="1" y="47"/>
                    <a:pt x="19" y="102"/>
                  </a:cubicBezTo>
                  <a:cubicBezTo>
                    <a:pt x="92" y="332"/>
                    <a:pt x="202" y="546"/>
                    <a:pt x="320" y="756"/>
                  </a:cubicBezTo>
                  <a:cubicBezTo>
                    <a:pt x="334" y="781"/>
                    <a:pt x="375" y="792"/>
                    <a:pt x="424" y="792"/>
                  </a:cubicBezTo>
                  <a:cubicBezTo>
                    <a:pt x="488" y="792"/>
                    <a:pt x="565" y="774"/>
                    <a:pt x="611" y="745"/>
                  </a:cubicBezTo>
                  <a:lnTo>
                    <a:pt x="611" y="745"/>
                  </a:lnTo>
                  <a:cubicBezTo>
                    <a:pt x="646" y="727"/>
                    <a:pt x="665" y="706"/>
                    <a:pt x="656" y="686"/>
                  </a:cubicBezTo>
                  <a:cubicBezTo>
                    <a:pt x="561" y="473"/>
                    <a:pt x="458" y="264"/>
                    <a:pt x="364" y="51"/>
                  </a:cubicBezTo>
                  <a:cubicBezTo>
                    <a:pt x="349" y="15"/>
                    <a:pt x="296" y="1"/>
                    <a:pt x="236" y="1"/>
                  </a:cubicBezTo>
                  <a:close/>
                </a:path>
              </a:pathLst>
            </a:custGeom>
            <a:solidFill>
              <a:srgbClr val="5A29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1" name="Google Shape;741;p30"/>
            <p:cNvSpPr/>
            <p:nvPr/>
          </p:nvSpPr>
          <p:spPr>
            <a:xfrm>
              <a:off x="5449155" y="1833556"/>
              <a:ext cx="449562" cy="232535"/>
            </a:xfrm>
            <a:custGeom>
              <a:avLst/>
              <a:gdLst/>
              <a:ahLst/>
              <a:cxnLst/>
              <a:rect l="l" t="t" r="r" b="b"/>
              <a:pathLst>
                <a:path w="8754" h="4528" extrusionOk="0">
                  <a:moveTo>
                    <a:pt x="5951" y="1"/>
                  </a:moveTo>
                  <a:cubicBezTo>
                    <a:pt x="5421" y="1"/>
                    <a:pt x="4847" y="225"/>
                    <a:pt x="4431" y="410"/>
                  </a:cubicBezTo>
                  <a:cubicBezTo>
                    <a:pt x="4049" y="575"/>
                    <a:pt x="3720" y="738"/>
                    <a:pt x="3447" y="1012"/>
                  </a:cubicBezTo>
                  <a:cubicBezTo>
                    <a:pt x="3282" y="1175"/>
                    <a:pt x="3172" y="1612"/>
                    <a:pt x="3009" y="1722"/>
                  </a:cubicBezTo>
                  <a:cubicBezTo>
                    <a:pt x="2626" y="1998"/>
                    <a:pt x="1750" y="1998"/>
                    <a:pt x="1312" y="2107"/>
                  </a:cubicBezTo>
                  <a:cubicBezTo>
                    <a:pt x="933" y="2154"/>
                    <a:pt x="552" y="2242"/>
                    <a:pt x="173" y="2300"/>
                  </a:cubicBezTo>
                  <a:lnTo>
                    <a:pt x="173" y="2300"/>
                  </a:lnTo>
                  <a:lnTo>
                    <a:pt x="163" y="2270"/>
                  </a:lnTo>
                  <a:cubicBezTo>
                    <a:pt x="108" y="2270"/>
                    <a:pt x="53" y="2270"/>
                    <a:pt x="0" y="2324"/>
                  </a:cubicBezTo>
                  <a:cubicBezTo>
                    <a:pt x="58" y="2317"/>
                    <a:pt x="115" y="2309"/>
                    <a:pt x="173" y="2300"/>
                  </a:cubicBezTo>
                  <a:lnTo>
                    <a:pt x="173" y="2300"/>
                  </a:lnTo>
                  <a:lnTo>
                    <a:pt x="490" y="3308"/>
                  </a:lnTo>
                  <a:cubicBezTo>
                    <a:pt x="556" y="3319"/>
                    <a:pt x="627" y="3323"/>
                    <a:pt x="701" y="3323"/>
                  </a:cubicBezTo>
                  <a:cubicBezTo>
                    <a:pt x="1286" y="3323"/>
                    <a:pt x="2090" y="3039"/>
                    <a:pt x="2716" y="3039"/>
                  </a:cubicBezTo>
                  <a:cubicBezTo>
                    <a:pt x="2861" y="3039"/>
                    <a:pt x="2996" y="3054"/>
                    <a:pt x="3116" y="3091"/>
                  </a:cubicBezTo>
                  <a:cubicBezTo>
                    <a:pt x="3556" y="3198"/>
                    <a:pt x="3882" y="3856"/>
                    <a:pt x="4265" y="4075"/>
                  </a:cubicBezTo>
                  <a:cubicBezTo>
                    <a:pt x="4704" y="4349"/>
                    <a:pt x="5142" y="4457"/>
                    <a:pt x="5689" y="4512"/>
                  </a:cubicBezTo>
                  <a:cubicBezTo>
                    <a:pt x="5800" y="4522"/>
                    <a:pt x="5918" y="4528"/>
                    <a:pt x="6040" y="4528"/>
                  </a:cubicBezTo>
                  <a:cubicBezTo>
                    <a:pt x="7173" y="4528"/>
                    <a:pt x="8648" y="4047"/>
                    <a:pt x="8699" y="2762"/>
                  </a:cubicBezTo>
                  <a:cubicBezTo>
                    <a:pt x="8753" y="1394"/>
                    <a:pt x="7494" y="190"/>
                    <a:pt x="6237" y="25"/>
                  </a:cubicBezTo>
                  <a:cubicBezTo>
                    <a:pt x="6144" y="8"/>
                    <a:pt x="6048" y="1"/>
                    <a:pt x="595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2" name="Google Shape;742;p30"/>
            <p:cNvSpPr/>
            <p:nvPr/>
          </p:nvSpPr>
          <p:spPr>
            <a:xfrm>
              <a:off x="5331297" y="1922707"/>
              <a:ext cx="1265028" cy="1458482"/>
            </a:xfrm>
            <a:custGeom>
              <a:avLst/>
              <a:gdLst/>
              <a:ahLst/>
              <a:cxnLst/>
              <a:rect l="l" t="t" r="r" b="b"/>
              <a:pathLst>
                <a:path w="24633" h="28400" extrusionOk="0">
                  <a:moveTo>
                    <a:pt x="10137" y="23446"/>
                  </a:moveTo>
                  <a:cubicBezTo>
                    <a:pt x="10248" y="23571"/>
                    <a:pt x="10384" y="23768"/>
                    <a:pt x="10522" y="24004"/>
                  </a:cubicBezTo>
                  <a:cubicBezTo>
                    <a:pt x="10358" y="23760"/>
                    <a:pt x="10226" y="23565"/>
                    <a:pt x="10137" y="23446"/>
                  </a:cubicBezTo>
                  <a:close/>
                  <a:moveTo>
                    <a:pt x="4592" y="24321"/>
                  </a:moveTo>
                  <a:cubicBezTo>
                    <a:pt x="4650" y="24459"/>
                    <a:pt x="4763" y="24687"/>
                    <a:pt x="4884" y="24957"/>
                  </a:cubicBezTo>
                  <a:cubicBezTo>
                    <a:pt x="4749" y="24717"/>
                    <a:pt x="4646" y="24496"/>
                    <a:pt x="4592" y="24321"/>
                  </a:cubicBezTo>
                  <a:close/>
                  <a:moveTo>
                    <a:pt x="1523" y="1"/>
                  </a:moveTo>
                  <a:cubicBezTo>
                    <a:pt x="1271" y="557"/>
                    <a:pt x="1036" y="1135"/>
                    <a:pt x="794" y="1705"/>
                  </a:cubicBezTo>
                  <a:lnTo>
                    <a:pt x="1299" y="1906"/>
                  </a:lnTo>
                  <a:cubicBezTo>
                    <a:pt x="3951" y="3450"/>
                    <a:pt x="2805" y="8502"/>
                    <a:pt x="1962" y="10715"/>
                  </a:cubicBezTo>
                  <a:cubicBezTo>
                    <a:pt x="441" y="15169"/>
                    <a:pt x="1" y="20164"/>
                    <a:pt x="1709" y="24627"/>
                  </a:cubicBezTo>
                  <a:cubicBezTo>
                    <a:pt x="2052" y="25054"/>
                    <a:pt x="2422" y="25470"/>
                    <a:pt x="2839" y="25855"/>
                  </a:cubicBezTo>
                  <a:cubicBezTo>
                    <a:pt x="3152" y="26161"/>
                    <a:pt x="4247" y="27205"/>
                    <a:pt x="4884" y="27205"/>
                  </a:cubicBezTo>
                  <a:cubicBezTo>
                    <a:pt x="4999" y="27205"/>
                    <a:pt x="5098" y="27171"/>
                    <a:pt x="5176" y="27094"/>
                  </a:cubicBezTo>
                  <a:cubicBezTo>
                    <a:pt x="5602" y="26720"/>
                    <a:pt x="5210" y="25686"/>
                    <a:pt x="4884" y="24957"/>
                  </a:cubicBezTo>
                  <a:lnTo>
                    <a:pt x="4884" y="24957"/>
                  </a:lnTo>
                  <a:cubicBezTo>
                    <a:pt x="5453" y="25962"/>
                    <a:pt x="6635" y="27329"/>
                    <a:pt x="7568" y="27329"/>
                  </a:cubicBezTo>
                  <a:cubicBezTo>
                    <a:pt x="7623" y="27329"/>
                    <a:pt x="7678" y="27324"/>
                    <a:pt x="7731" y="27314"/>
                  </a:cubicBezTo>
                  <a:cubicBezTo>
                    <a:pt x="9116" y="26948"/>
                    <a:pt x="7731" y="24467"/>
                    <a:pt x="7293" y="23738"/>
                  </a:cubicBezTo>
                  <a:lnTo>
                    <a:pt x="7293" y="23738"/>
                  </a:lnTo>
                  <a:cubicBezTo>
                    <a:pt x="7878" y="24687"/>
                    <a:pt x="9116" y="26803"/>
                    <a:pt x="10430" y="26803"/>
                  </a:cubicBezTo>
                  <a:cubicBezTo>
                    <a:pt x="11731" y="26803"/>
                    <a:pt x="11113" y="25025"/>
                    <a:pt x="10522" y="24004"/>
                  </a:cubicBezTo>
                  <a:lnTo>
                    <a:pt x="10522" y="24004"/>
                  </a:lnTo>
                  <a:cubicBezTo>
                    <a:pt x="11450" y="25392"/>
                    <a:pt x="13423" y="28399"/>
                    <a:pt x="14733" y="28399"/>
                  </a:cubicBezTo>
                  <a:cubicBezTo>
                    <a:pt x="14891" y="28399"/>
                    <a:pt x="15038" y="28356"/>
                    <a:pt x="15173" y="28261"/>
                  </a:cubicBezTo>
                  <a:cubicBezTo>
                    <a:pt x="16704" y="27240"/>
                    <a:pt x="14224" y="24174"/>
                    <a:pt x="14006" y="23153"/>
                  </a:cubicBezTo>
                  <a:lnTo>
                    <a:pt x="14006" y="23153"/>
                  </a:lnTo>
                  <a:cubicBezTo>
                    <a:pt x="15110" y="24602"/>
                    <a:pt x="16472" y="26898"/>
                    <a:pt x="18591" y="26898"/>
                  </a:cubicBezTo>
                  <a:cubicBezTo>
                    <a:pt x="18714" y="26898"/>
                    <a:pt x="18839" y="26891"/>
                    <a:pt x="18967" y="26875"/>
                  </a:cubicBezTo>
                  <a:cubicBezTo>
                    <a:pt x="21521" y="26582"/>
                    <a:pt x="19404" y="23225"/>
                    <a:pt x="18602" y="21986"/>
                  </a:cubicBezTo>
                  <a:lnTo>
                    <a:pt x="18602" y="21986"/>
                  </a:lnTo>
                  <a:cubicBezTo>
                    <a:pt x="19841" y="23227"/>
                    <a:pt x="20572" y="24905"/>
                    <a:pt x="22322" y="25635"/>
                  </a:cubicBezTo>
                  <a:cubicBezTo>
                    <a:pt x="22715" y="25812"/>
                    <a:pt x="23503" y="25971"/>
                    <a:pt x="24253" y="25971"/>
                  </a:cubicBezTo>
                  <a:cubicBezTo>
                    <a:pt x="24382" y="25971"/>
                    <a:pt x="24509" y="25967"/>
                    <a:pt x="24633" y="25956"/>
                  </a:cubicBezTo>
                  <a:cubicBezTo>
                    <a:pt x="24518" y="25727"/>
                    <a:pt x="24405" y="25495"/>
                    <a:pt x="24291" y="25269"/>
                  </a:cubicBezTo>
                  <a:cubicBezTo>
                    <a:pt x="23509" y="23525"/>
                    <a:pt x="22695" y="21780"/>
                    <a:pt x="21883" y="20037"/>
                  </a:cubicBezTo>
                  <a:cubicBezTo>
                    <a:pt x="22632" y="19633"/>
                    <a:pt x="23183" y="18974"/>
                    <a:pt x="23343" y="17900"/>
                  </a:cubicBezTo>
                  <a:cubicBezTo>
                    <a:pt x="23709" y="16296"/>
                    <a:pt x="22977" y="14543"/>
                    <a:pt x="22614" y="13012"/>
                  </a:cubicBezTo>
                  <a:cubicBezTo>
                    <a:pt x="22360" y="12043"/>
                    <a:pt x="22056" y="11198"/>
                    <a:pt x="21636" y="10387"/>
                  </a:cubicBezTo>
                  <a:cubicBezTo>
                    <a:pt x="21189" y="10920"/>
                    <a:pt x="20505" y="11308"/>
                    <a:pt x="19476" y="11480"/>
                  </a:cubicBezTo>
                  <a:cubicBezTo>
                    <a:pt x="19160" y="11536"/>
                    <a:pt x="18844" y="11568"/>
                    <a:pt x="18535" y="11568"/>
                  </a:cubicBezTo>
                  <a:cubicBezTo>
                    <a:pt x="17632" y="11568"/>
                    <a:pt x="16790" y="11293"/>
                    <a:pt x="16192" y="10532"/>
                  </a:cubicBezTo>
                  <a:cubicBezTo>
                    <a:pt x="15389" y="9583"/>
                    <a:pt x="14953" y="8344"/>
                    <a:pt x="14004" y="7541"/>
                  </a:cubicBezTo>
                  <a:cubicBezTo>
                    <a:pt x="13311" y="6958"/>
                    <a:pt x="12472" y="6848"/>
                    <a:pt x="11597" y="6848"/>
                  </a:cubicBezTo>
                  <a:cubicBezTo>
                    <a:pt x="11070" y="6848"/>
                    <a:pt x="10529" y="6888"/>
                    <a:pt x="9998" y="6888"/>
                  </a:cubicBezTo>
                  <a:cubicBezTo>
                    <a:pt x="9648" y="6888"/>
                    <a:pt x="9302" y="6871"/>
                    <a:pt x="8968" y="6813"/>
                  </a:cubicBezTo>
                  <a:cubicBezTo>
                    <a:pt x="7145" y="6520"/>
                    <a:pt x="5539" y="5060"/>
                    <a:pt x="4445" y="3603"/>
                  </a:cubicBezTo>
                  <a:cubicBezTo>
                    <a:pt x="4080" y="3018"/>
                    <a:pt x="3788" y="2289"/>
                    <a:pt x="3350" y="1778"/>
                  </a:cubicBezTo>
                  <a:cubicBezTo>
                    <a:pt x="3059" y="1342"/>
                    <a:pt x="2475" y="1049"/>
                    <a:pt x="2109" y="684"/>
                  </a:cubicBezTo>
                  <a:cubicBezTo>
                    <a:pt x="1905" y="481"/>
                    <a:pt x="1705" y="246"/>
                    <a:pt x="152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3" name="Google Shape;743;p30"/>
            <p:cNvSpPr/>
            <p:nvPr/>
          </p:nvSpPr>
          <p:spPr>
            <a:xfrm>
              <a:off x="5419266" y="3051677"/>
              <a:ext cx="1440662" cy="681327"/>
            </a:xfrm>
            <a:custGeom>
              <a:avLst/>
              <a:gdLst/>
              <a:ahLst/>
              <a:cxnLst/>
              <a:rect l="l" t="t" r="r" b="b"/>
              <a:pathLst>
                <a:path w="28053" h="13267" extrusionOk="0">
                  <a:moveTo>
                    <a:pt x="16891" y="0"/>
                  </a:moveTo>
                  <a:cubicBezTo>
                    <a:pt x="17693" y="1241"/>
                    <a:pt x="19808" y="4597"/>
                    <a:pt x="17255" y="4889"/>
                  </a:cubicBezTo>
                  <a:cubicBezTo>
                    <a:pt x="17128" y="4905"/>
                    <a:pt x="17004" y="4913"/>
                    <a:pt x="16881" y="4913"/>
                  </a:cubicBezTo>
                  <a:cubicBezTo>
                    <a:pt x="14764" y="4913"/>
                    <a:pt x="13398" y="2617"/>
                    <a:pt x="12294" y="1168"/>
                  </a:cubicBezTo>
                  <a:lnTo>
                    <a:pt x="12294" y="1168"/>
                  </a:lnTo>
                  <a:cubicBezTo>
                    <a:pt x="12513" y="2189"/>
                    <a:pt x="14993" y="5254"/>
                    <a:pt x="13462" y="6275"/>
                  </a:cubicBezTo>
                  <a:cubicBezTo>
                    <a:pt x="13327" y="6369"/>
                    <a:pt x="13179" y="6413"/>
                    <a:pt x="13021" y="6413"/>
                  </a:cubicBezTo>
                  <a:cubicBezTo>
                    <a:pt x="11711" y="6413"/>
                    <a:pt x="9738" y="3405"/>
                    <a:pt x="8811" y="2019"/>
                  </a:cubicBezTo>
                  <a:lnTo>
                    <a:pt x="8811" y="2019"/>
                  </a:lnTo>
                  <a:cubicBezTo>
                    <a:pt x="9401" y="3040"/>
                    <a:pt x="10020" y="4817"/>
                    <a:pt x="8718" y="4817"/>
                  </a:cubicBezTo>
                  <a:cubicBezTo>
                    <a:pt x="7406" y="4817"/>
                    <a:pt x="6163" y="2702"/>
                    <a:pt x="5582" y="1753"/>
                  </a:cubicBezTo>
                  <a:lnTo>
                    <a:pt x="5582" y="1753"/>
                  </a:lnTo>
                  <a:cubicBezTo>
                    <a:pt x="6020" y="2481"/>
                    <a:pt x="7406" y="4963"/>
                    <a:pt x="6020" y="5327"/>
                  </a:cubicBezTo>
                  <a:cubicBezTo>
                    <a:pt x="5966" y="5337"/>
                    <a:pt x="5911" y="5342"/>
                    <a:pt x="5856" y="5342"/>
                  </a:cubicBezTo>
                  <a:cubicBezTo>
                    <a:pt x="4924" y="5342"/>
                    <a:pt x="3742" y="3974"/>
                    <a:pt x="3172" y="2972"/>
                  </a:cubicBezTo>
                  <a:lnTo>
                    <a:pt x="3172" y="2972"/>
                  </a:lnTo>
                  <a:cubicBezTo>
                    <a:pt x="3500" y="3701"/>
                    <a:pt x="3891" y="4735"/>
                    <a:pt x="3465" y="5107"/>
                  </a:cubicBezTo>
                  <a:cubicBezTo>
                    <a:pt x="3387" y="5185"/>
                    <a:pt x="3287" y="5218"/>
                    <a:pt x="3172" y="5218"/>
                  </a:cubicBezTo>
                  <a:cubicBezTo>
                    <a:pt x="2534" y="5218"/>
                    <a:pt x="1439" y="4176"/>
                    <a:pt x="1130" y="3868"/>
                  </a:cubicBezTo>
                  <a:cubicBezTo>
                    <a:pt x="713" y="3483"/>
                    <a:pt x="346" y="3069"/>
                    <a:pt x="1" y="2639"/>
                  </a:cubicBezTo>
                  <a:lnTo>
                    <a:pt x="1" y="2639"/>
                  </a:lnTo>
                  <a:cubicBezTo>
                    <a:pt x="14" y="2671"/>
                    <a:pt x="23" y="2703"/>
                    <a:pt x="36" y="2737"/>
                  </a:cubicBezTo>
                  <a:cubicBezTo>
                    <a:pt x="2115" y="8209"/>
                    <a:pt x="5837" y="11600"/>
                    <a:pt x="11529" y="12805"/>
                  </a:cubicBezTo>
                  <a:cubicBezTo>
                    <a:pt x="12951" y="13133"/>
                    <a:pt x="14374" y="13266"/>
                    <a:pt x="15793" y="13266"/>
                  </a:cubicBezTo>
                  <a:cubicBezTo>
                    <a:pt x="18630" y="13266"/>
                    <a:pt x="21451" y="12732"/>
                    <a:pt x="24223" y="12148"/>
                  </a:cubicBezTo>
                  <a:cubicBezTo>
                    <a:pt x="25536" y="11929"/>
                    <a:pt x="26741" y="11600"/>
                    <a:pt x="28053" y="11600"/>
                  </a:cubicBezTo>
                  <a:cubicBezTo>
                    <a:pt x="27834" y="10288"/>
                    <a:pt x="25863" y="8975"/>
                    <a:pt x="25097" y="7880"/>
                  </a:cubicBezTo>
                  <a:cubicBezTo>
                    <a:pt x="24258" y="6667"/>
                    <a:pt x="23578" y="5298"/>
                    <a:pt x="22921" y="3971"/>
                  </a:cubicBezTo>
                  <a:cubicBezTo>
                    <a:pt x="22798" y="3981"/>
                    <a:pt x="22670" y="3986"/>
                    <a:pt x="22542" y="3986"/>
                  </a:cubicBezTo>
                  <a:cubicBezTo>
                    <a:pt x="21792" y="3986"/>
                    <a:pt x="21002" y="3826"/>
                    <a:pt x="20611" y="3649"/>
                  </a:cubicBezTo>
                  <a:cubicBezTo>
                    <a:pt x="18859" y="2921"/>
                    <a:pt x="18131" y="1241"/>
                    <a:pt x="1689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4" name="Google Shape;744;p30"/>
            <p:cNvSpPr/>
            <p:nvPr/>
          </p:nvSpPr>
          <p:spPr>
            <a:xfrm>
              <a:off x="5665767" y="1897749"/>
              <a:ext cx="178972" cy="112878"/>
            </a:xfrm>
            <a:custGeom>
              <a:avLst/>
              <a:gdLst/>
              <a:ahLst/>
              <a:cxnLst/>
              <a:rect l="l" t="t" r="r" b="b"/>
              <a:pathLst>
                <a:path w="3485" h="2198" extrusionOk="0">
                  <a:moveTo>
                    <a:pt x="1788" y="1"/>
                  </a:moveTo>
                  <a:cubicBezTo>
                    <a:pt x="1763" y="1"/>
                    <a:pt x="1737" y="1"/>
                    <a:pt x="1712" y="2"/>
                  </a:cubicBezTo>
                  <a:cubicBezTo>
                    <a:pt x="758" y="30"/>
                    <a:pt x="0" y="544"/>
                    <a:pt x="18" y="1151"/>
                  </a:cubicBezTo>
                  <a:cubicBezTo>
                    <a:pt x="35" y="1739"/>
                    <a:pt x="779" y="2198"/>
                    <a:pt x="1695" y="2198"/>
                  </a:cubicBezTo>
                  <a:cubicBezTo>
                    <a:pt x="1722" y="2198"/>
                    <a:pt x="1749" y="2197"/>
                    <a:pt x="1776" y="2197"/>
                  </a:cubicBezTo>
                  <a:cubicBezTo>
                    <a:pt x="2728" y="2169"/>
                    <a:pt x="3485" y="1654"/>
                    <a:pt x="3469" y="1049"/>
                  </a:cubicBezTo>
                  <a:cubicBezTo>
                    <a:pt x="3452" y="459"/>
                    <a:pt x="2704" y="1"/>
                    <a:pt x="178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5" name="Google Shape;745;p30"/>
            <p:cNvSpPr/>
            <p:nvPr/>
          </p:nvSpPr>
          <p:spPr>
            <a:xfrm>
              <a:off x="5230899" y="1965947"/>
              <a:ext cx="255440" cy="105637"/>
            </a:xfrm>
            <a:custGeom>
              <a:avLst/>
              <a:gdLst/>
              <a:ahLst/>
              <a:cxnLst/>
              <a:rect l="l" t="t" r="r" b="b"/>
              <a:pathLst>
                <a:path w="4974" h="2057" extrusionOk="0">
                  <a:moveTo>
                    <a:pt x="0" y="0"/>
                  </a:moveTo>
                  <a:lnTo>
                    <a:pt x="0" y="0"/>
                  </a:lnTo>
                  <a:cubicBezTo>
                    <a:pt x="733" y="719"/>
                    <a:pt x="1959" y="1082"/>
                    <a:pt x="2900" y="1515"/>
                  </a:cubicBezTo>
                  <a:cubicBezTo>
                    <a:pt x="3356" y="1680"/>
                    <a:pt x="4046" y="2057"/>
                    <a:pt x="4477" y="2057"/>
                  </a:cubicBezTo>
                  <a:cubicBezTo>
                    <a:pt x="4797" y="2057"/>
                    <a:pt x="4973" y="1850"/>
                    <a:pt x="4806" y="1196"/>
                  </a:cubicBezTo>
                  <a:cubicBezTo>
                    <a:pt x="4634" y="1145"/>
                    <a:pt x="4459" y="1096"/>
                    <a:pt x="4284" y="1032"/>
                  </a:cubicBezTo>
                  <a:cubicBezTo>
                    <a:pt x="3876" y="883"/>
                    <a:pt x="3453" y="808"/>
                    <a:pt x="3028" y="722"/>
                  </a:cubicBezTo>
                  <a:cubicBezTo>
                    <a:pt x="2370" y="584"/>
                    <a:pt x="1697" y="435"/>
                    <a:pt x="1049" y="274"/>
                  </a:cubicBezTo>
                  <a:cubicBezTo>
                    <a:pt x="713" y="199"/>
                    <a:pt x="390" y="87"/>
                    <a:pt x="53" y="11"/>
                  </a:cubicBezTo>
                  <a:cubicBezTo>
                    <a:pt x="37" y="8"/>
                    <a:pt x="19" y="3"/>
                    <a:pt x="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6" name="Google Shape;746;p30"/>
            <p:cNvSpPr/>
            <p:nvPr/>
          </p:nvSpPr>
          <p:spPr>
            <a:xfrm>
              <a:off x="5229975" y="1908893"/>
              <a:ext cx="284866" cy="118579"/>
            </a:xfrm>
            <a:custGeom>
              <a:avLst/>
              <a:gdLst/>
              <a:ahLst/>
              <a:cxnLst/>
              <a:rect l="l" t="t" r="r" b="b"/>
              <a:pathLst>
                <a:path w="5547" h="2309" extrusionOk="0">
                  <a:moveTo>
                    <a:pt x="3720" y="1"/>
                  </a:moveTo>
                  <a:lnTo>
                    <a:pt x="3720" y="74"/>
                  </a:lnTo>
                  <a:cubicBezTo>
                    <a:pt x="2626" y="74"/>
                    <a:pt x="948" y="657"/>
                    <a:pt x="1" y="1095"/>
                  </a:cubicBezTo>
                  <a:cubicBezTo>
                    <a:pt x="5" y="1100"/>
                    <a:pt x="12" y="1105"/>
                    <a:pt x="20" y="1111"/>
                  </a:cubicBezTo>
                  <a:cubicBezTo>
                    <a:pt x="37" y="1114"/>
                    <a:pt x="57" y="1119"/>
                    <a:pt x="74" y="1122"/>
                  </a:cubicBezTo>
                  <a:cubicBezTo>
                    <a:pt x="409" y="1198"/>
                    <a:pt x="732" y="1310"/>
                    <a:pt x="1069" y="1385"/>
                  </a:cubicBezTo>
                  <a:cubicBezTo>
                    <a:pt x="1717" y="1546"/>
                    <a:pt x="2388" y="1695"/>
                    <a:pt x="3049" y="1833"/>
                  </a:cubicBezTo>
                  <a:cubicBezTo>
                    <a:pt x="3471" y="1921"/>
                    <a:pt x="3895" y="1994"/>
                    <a:pt x="4307" y="2146"/>
                  </a:cubicBezTo>
                  <a:cubicBezTo>
                    <a:pt x="4478" y="2209"/>
                    <a:pt x="4653" y="2257"/>
                    <a:pt x="4828" y="2309"/>
                  </a:cubicBezTo>
                  <a:cubicBezTo>
                    <a:pt x="4824" y="2292"/>
                    <a:pt x="4822" y="2279"/>
                    <a:pt x="4819" y="2263"/>
                  </a:cubicBezTo>
                  <a:lnTo>
                    <a:pt x="4819" y="2263"/>
                  </a:lnTo>
                  <a:cubicBezTo>
                    <a:pt x="4849" y="2279"/>
                    <a:pt x="4886" y="2284"/>
                    <a:pt x="4926" y="2284"/>
                  </a:cubicBezTo>
                  <a:cubicBezTo>
                    <a:pt x="5037" y="2284"/>
                    <a:pt x="5177" y="2242"/>
                    <a:pt x="5290" y="2242"/>
                  </a:cubicBezTo>
                  <a:cubicBezTo>
                    <a:pt x="5331" y="2242"/>
                    <a:pt x="5369" y="2248"/>
                    <a:pt x="5400" y="2263"/>
                  </a:cubicBezTo>
                  <a:cubicBezTo>
                    <a:pt x="5547" y="1094"/>
                    <a:pt x="4523" y="510"/>
                    <a:pt x="372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7" name="Google Shape;747;p30"/>
            <p:cNvSpPr/>
            <p:nvPr/>
          </p:nvSpPr>
          <p:spPr>
            <a:xfrm>
              <a:off x="5416391" y="2403741"/>
              <a:ext cx="274903" cy="722051"/>
            </a:xfrm>
            <a:custGeom>
              <a:avLst/>
              <a:gdLst/>
              <a:ahLst/>
              <a:cxnLst/>
              <a:rect l="l" t="t" r="r" b="b"/>
              <a:pathLst>
                <a:path w="5353" h="14060" extrusionOk="0">
                  <a:moveTo>
                    <a:pt x="5100" y="1"/>
                  </a:moveTo>
                  <a:cubicBezTo>
                    <a:pt x="5048" y="1"/>
                    <a:pt x="5003" y="14"/>
                    <a:pt x="4988" y="47"/>
                  </a:cubicBezTo>
                  <a:cubicBezTo>
                    <a:pt x="4789" y="523"/>
                    <a:pt x="4546" y="995"/>
                    <a:pt x="4531" y="1524"/>
                  </a:cubicBezTo>
                  <a:cubicBezTo>
                    <a:pt x="4529" y="1592"/>
                    <a:pt x="4661" y="1632"/>
                    <a:pt x="4762" y="1632"/>
                  </a:cubicBezTo>
                  <a:cubicBezTo>
                    <a:pt x="4824" y="1632"/>
                    <a:pt x="4873" y="1617"/>
                    <a:pt x="4874" y="1584"/>
                  </a:cubicBezTo>
                  <a:cubicBezTo>
                    <a:pt x="4888" y="1055"/>
                    <a:pt x="5129" y="584"/>
                    <a:pt x="5332" y="108"/>
                  </a:cubicBezTo>
                  <a:cubicBezTo>
                    <a:pt x="5353" y="57"/>
                    <a:pt x="5210" y="1"/>
                    <a:pt x="5100" y="1"/>
                  </a:cubicBezTo>
                  <a:close/>
                  <a:moveTo>
                    <a:pt x="3785" y="668"/>
                  </a:moveTo>
                  <a:cubicBezTo>
                    <a:pt x="3710" y="668"/>
                    <a:pt x="3634" y="685"/>
                    <a:pt x="3615" y="725"/>
                  </a:cubicBezTo>
                  <a:cubicBezTo>
                    <a:pt x="3336" y="1290"/>
                    <a:pt x="3176" y="1899"/>
                    <a:pt x="2982" y="2496"/>
                  </a:cubicBezTo>
                  <a:cubicBezTo>
                    <a:pt x="2963" y="2554"/>
                    <a:pt x="3054" y="2583"/>
                    <a:pt x="3147" y="2583"/>
                  </a:cubicBezTo>
                  <a:cubicBezTo>
                    <a:pt x="3226" y="2583"/>
                    <a:pt x="3306" y="2562"/>
                    <a:pt x="3319" y="2521"/>
                  </a:cubicBezTo>
                  <a:cubicBezTo>
                    <a:pt x="3512" y="1922"/>
                    <a:pt x="3672" y="1314"/>
                    <a:pt x="3953" y="748"/>
                  </a:cubicBezTo>
                  <a:cubicBezTo>
                    <a:pt x="3977" y="697"/>
                    <a:pt x="3882" y="668"/>
                    <a:pt x="3785" y="668"/>
                  </a:cubicBezTo>
                  <a:close/>
                  <a:moveTo>
                    <a:pt x="2659" y="500"/>
                  </a:moveTo>
                  <a:cubicBezTo>
                    <a:pt x="2577" y="500"/>
                    <a:pt x="2492" y="522"/>
                    <a:pt x="2475" y="565"/>
                  </a:cubicBezTo>
                  <a:cubicBezTo>
                    <a:pt x="2178" y="1277"/>
                    <a:pt x="1892" y="1988"/>
                    <a:pt x="1728" y="2743"/>
                  </a:cubicBezTo>
                  <a:cubicBezTo>
                    <a:pt x="1721" y="2779"/>
                    <a:pt x="1795" y="2801"/>
                    <a:pt x="1877" y="2801"/>
                  </a:cubicBezTo>
                  <a:cubicBezTo>
                    <a:pt x="1966" y="2801"/>
                    <a:pt x="2064" y="2776"/>
                    <a:pt x="2078" y="2717"/>
                  </a:cubicBezTo>
                  <a:cubicBezTo>
                    <a:pt x="2237" y="1973"/>
                    <a:pt x="2522" y="1276"/>
                    <a:pt x="2814" y="578"/>
                  </a:cubicBezTo>
                  <a:cubicBezTo>
                    <a:pt x="2834" y="527"/>
                    <a:pt x="2749" y="500"/>
                    <a:pt x="2659" y="500"/>
                  </a:cubicBezTo>
                  <a:close/>
                  <a:moveTo>
                    <a:pt x="993" y="3188"/>
                  </a:moveTo>
                  <a:cubicBezTo>
                    <a:pt x="904" y="3188"/>
                    <a:pt x="798" y="3215"/>
                    <a:pt x="778" y="3265"/>
                  </a:cubicBezTo>
                  <a:cubicBezTo>
                    <a:pt x="603" y="3683"/>
                    <a:pt x="450" y="4096"/>
                    <a:pt x="405" y="4550"/>
                  </a:cubicBezTo>
                  <a:cubicBezTo>
                    <a:pt x="402" y="4583"/>
                    <a:pt x="456" y="4598"/>
                    <a:pt x="523" y="4598"/>
                  </a:cubicBezTo>
                  <a:cubicBezTo>
                    <a:pt x="620" y="4598"/>
                    <a:pt x="743" y="4564"/>
                    <a:pt x="750" y="4497"/>
                  </a:cubicBezTo>
                  <a:cubicBezTo>
                    <a:pt x="794" y="4057"/>
                    <a:pt x="947" y="3656"/>
                    <a:pt x="1116" y="3250"/>
                  </a:cubicBezTo>
                  <a:cubicBezTo>
                    <a:pt x="1134" y="3208"/>
                    <a:pt x="1070" y="3188"/>
                    <a:pt x="993" y="3188"/>
                  </a:cubicBezTo>
                  <a:close/>
                  <a:moveTo>
                    <a:pt x="3454" y="3259"/>
                  </a:moveTo>
                  <a:cubicBezTo>
                    <a:pt x="3391" y="3259"/>
                    <a:pt x="3335" y="3275"/>
                    <a:pt x="3319" y="3315"/>
                  </a:cubicBezTo>
                  <a:cubicBezTo>
                    <a:pt x="3082" y="3898"/>
                    <a:pt x="2917" y="4512"/>
                    <a:pt x="2977" y="5147"/>
                  </a:cubicBezTo>
                  <a:cubicBezTo>
                    <a:pt x="2984" y="5208"/>
                    <a:pt x="3093" y="5238"/>
                    <a:pt x="3187" y="5238"/>
                  </a:cubicBezTo>
                  <a:cubicBezTo>
                    <a:pt x="3262" y="5238"/>
                    <a:pt x="3327" y="5219"/>
                    <a:pt x="3324" y="5182"/>
                  </a:cubicBezTo>
                  <a:cubicBezTo>
                    <a:pt x="3265" y="4546"/>
                    <a:pt x="3431" y="3935"/>
                    <a:pt x="3666" y="3349"/>
                  </a:cubicBezTo>
                  <a:cubicBezTo>
                    <a:pt x="3684" y="3303"/>
                    <a:pt x="3560" y="3259"/>
                    <a:pt x="3454" y="3259"/>
                  </a:cubicBezTo>
                  <a:close/>
                  <a:moveTo>
                    <a:pt x="2220" y="3426"/>
                  </a:moveTo>
                  <a:cubicBezTo>
                    <a:pt x="2181" y="3426"/>
                    <a:pt x="2151" y="3436"/>
                    <a:pt x="2144" y="3462"/>
                  </a:cubicBezTo>
                  <a:cubicBezTo>
                    <a:pt x="1934" y="4220"/>
                    <a:pt x="1786" y="4982"/>
                    <a:pt x="1762" y="5770"/>
                  </a:cubicBezTo>
                  <a:cubicBezTo>
                    <a:pt x="1759" y="5851"/>
                    <a:pt x="1928" y="5911"/>
                    <a:pt x="2026" y="5911"/>
                  </a:cubicBezTo>
                  <a:cubicBezTo>
                    <a:pt x="2064" y="5911"/>
                    <a:pt x="2092" y="5902"/>
                    <a:pt x="2093" y="5880"/>
                  </a:cubicBezTo>
                  <a:cubicBezTo>
                    <a:pt x="2118" y="5092"/>
                    <a:pt x="2266" y="4330"/>
                    <a:pt x="2475" y="3572"/>
                  </a:cubicBezTo>
                  <a:cubicBezTo>
                    <a:pt x="2494" y="3500"/>
                    <a:pt x="2324" y="3426"/>
                    <a:pt x="2220" y="3426"/>
                  </a:cubicBezTo>
                  <a:close/>
                  <a:moveTo>
                    <a:pt x="431" y="5631"/>
                  </a:moveTo>
                  <a:cubicBezTo>
                    <a:pt x="355" y="5631"/>
                    <a:pt x="285" y="5651"/>
                    <a:pt x="278" y="5696"/>
                  </a:cubicBezTo>
                  <a:cubicBezTo>
                    <a:pt x="199" y="6284"/>
                    <a:pt x="199" y="6873"/>
                    <a:pt x="227" y="7462"/>
                  </a:cubicBezTo>
                  <a:cubicBezTo>
                    <a:pt x="229" y="7519"/>
                    <a:pt x="329" y="7548"/>
                    <a:pt x="421" y="7548"/>
                  </a:cubicBezTo>
                  <a:cubicBezTo>
                    <a:pt x="502" y="7548"/>
                    <a:pt x="577" y="7526"/>
                    <a:pt x="575" y="7483"/>
                  </a:cubicBezTo>
                  <a:cubicBezTo>
                    <a:pt x="550" y="6892"/>
                    <a:pt x="550" y="6301"/>
                    <a:pt x="627" y="5717"/>
                  </a:cubicBezTo>
                  <a:cubicBezTo>
                    <a:pt x="634" y="5664"/>
                    <a:pt x="528" y="5631"/>
                    <a:pt x="431" y="5631"/>
                  </a:cubicBezTo>
                  <a:close/>
                  <a:moveTo>
                    <a:pt x="3892" y="6572"/>
                  </a:moveTo>
                  <a:cubicBezTo>
                    <a:pt x="3809" y="6572"/>
                    <a:pt x="3729" y="6594"/>
                    <a:pt x="3725" y="6644"/>
                  </a:cubicBezTo>
                  <a:cubicBezTo>
                    <a:pt x="3687" y="7046"/>
                    <a:pt x="3753" y="7450"/>
                    <a:pt x="3801" y="7848"/>
                  </a:cubicBezTo>
                  <a:cubicBezTo>
                    <a:pt x="3808" y="7900"/>
                    <a:pt x="3895" y="7924"/>
                    <a:pt x="3981" y="7924"/>
                  </a:cubicBezTo>
                  <a:cubicBezTo>
                    <a:pt x="4069" y="7924"/>
                    <a:pt x="4156" y="7899"/>
                    <a:pt x="4151" y="7854"/>
                  </a:cubicBezTo>
                  <a:cubicBezTo>
                    <a:pt x="4101" y="7455"/>
                    <a:pt x="4035" y="7051"/>
                    <a:pt x="4073" y="6650"/>
                  </a:cubicBezTo>
                  <a:cubicBezTo>
                    <a:pt x="4079" y="6600"/>
                    <a:pt x="3984" y="6572"/>
                    <a:pt x="3892" y="6572"/>
                  </a:cubicBezTo>
                  <a:close/>
                  <a:moveTo>
                    <a:pt x="2377" y="6583"/>
                  </a:moveTo>
                  <a:cubicBezTo>
                    <a:pt x="2335" y="6583"/>
                    <a:pt x="2305" y="6593"/>
                    <a:pt x="2303" y="6617"/>
                  </a:cubicBezTo>
                  <a:cubicBezTo>
                    <a:pt x="2271" y="7152"/>
                    <a:pt x="2373" y="7681"/>
                    <a:pt x="2494" y="8199"/>
                  </a:cubicBezTo>
                  <a:cubicBezTo>
                    <a:pt x="2510" y="8263"/>
                    <a:pt x="2655" y="8312"/>
                    <a:pt x="2748" y="8312"/>
                  </a:cubicBezTo>
                  <a:cubicBezTo>
                    <a:pt x="2800" y="8312"/>
                    <a:pt x="2836" y="8297"/>
                    <a:pt x="2827" y="8263"/>
                  </a:cubicBezTo>
                  <a:cubicBezTo>
                    <a:pt x="2707" y="7760"/>
                    <a:pt x="2603" y="7242"/>
                    <a:pt x="2636" y="6723"/>
                  </a:cubicBezTo>
                  <a:cubicBezTo>
                    <a:pt x="2642" y="6642"/>
                    <a:pt x="2477" y="6583"/>
                    <a:pt x="2377" y="6583"/>
                  </a:cubicBezTo>
                  <a:close/>
                  <a:moveTo>
                    <a:pt x="4496" y="9195"/>
                  </a:moveTo>
                  <a:cubicBezTo>
                    <a:pt x="4420" y="9195"/>
                    <a:pt x="4357" y="9214"/>
                    <a:pt x="4377" y="9251"/>
                  </a:cubicBezTo>
                  <a:cubicBezTo>
                    <a:pt x="4492" y="9467"/>
                    <a:pt x="4568" y="9707"/>
                    <a:pt x="4673" y="9929"/>
                  </a:cubicBezTo>
                  <a:cubicBezTo>
                    <a:pt x="4696" y="9979"/>
                    <a:pt x="4802" y="10005"/>
                    <a:pt x="4890" y="10005"/>
                  </a:cubicBezTo>
                  <a:cubicBezTo>
                    <a:pt x="4966" y="10005"/>
                    <a:pt x="5029" y="9985"/>
                    <a:pt x="5010" y="9945"/>
                  </a:cubicBezTo>
                  <a:cubicBezTo>
                    <a:pt x="4903" y="9723"/>
                    <a:pt x="4830" y="9483"/>
                    <a:pt x="4715" y="9268"/>
                  </a:cubicBezTo>
                  <a:cubicBezTo>
                    <a:pt x="4689" y="9219"/>
                    <a:pt x="4583" y="9195"/>
                    <a:pt x="4496" y="9195"/>
                  </a:cubicBezTo>
                  <a:close/>
                  <a:moveTo>
                    <a:pt x="1603" y="8663"/>
                  </a:moveTo>
                  <a:cubicBezTo>
                    <a:pt x="1539" y="8663"/>
                    <a:pt x="1488" y="8678"/>
                    <a:pt x="1490" y="8711"/>
                  </a:cubicBezTo>
                  <a:cubicBezTo>
                    <a:pt x="1520" y="9143"/>
                    <a:pt x="1607" y="9558"/>
                    <a:pt x="1771" y="9958"/>
                  </a:cubicBezTo>
                  <a:cubicBezTo>
                    <a:pt x="1792" y="10010"/>
                    <a:pt x="1900" y="10037"/>
                    <a:pt x="1989" y="10037"/>
                  </a:cubicBezTo>
                  <a:cubicBezTo>
                    <a:pt x="2064" y="10037"/>
                    <a:pt x="2126" y="10017"/>
                    <a:pt x="2109" y="9976"/>
                  </a:cubicBezTo>
                  <a:cubicBezTo>
                    <a:pt x="1949" y="9589"/>
                    <a:pt x="1862" y="9187"/>
                    <a:pt x="1833" y="8768"/>
                  </a:cubicBezTo>
                  <a:cubicBezTo>
                    <a:pt x="1828" y="8699"/>
                    <a:pt x="1701" y="8663"/>
                    <a:pt x="1603" y="8663"/>
                  </a:cubicBezTo>
                  <a:close/>
                  <a:moveTo>
                    <a:pt x="182" y="8918"/>
                  </a:moveTo>
                  <a:cubicBezTo>
                    <a:pt x="89" y="8918"/>
                    <a:pt x="0" y="8946"/>
                    <a:pt x="21" y="9000"/>
                  </a:cubicBezTo>
                  <a:cubicBezTo>
                    <a:pt x="205" y="9467"/>
                    <a:pt x="229" y="9986"/>
                    <a:pt x="340" y="10474"/>
                  </a:cubicBezTo>
                  <a:cubicBezTo>
                    <a:pt x="353" y="10529"/>
                    <a:pt x="445" y="10552"/>
                    <a:pt x="531" y="10552"/>
                  </a:cubicBezTo>
                  <a:cubicBezTo>
                    <a:pt x="617" y="10552"/>
                    <a:pt x="697" y="10529"/>
                    <a:pt x="688" y="10491"/>
                  </a:cubicBezTo>
                  <a:cubicBezTo>
                    <a:pt x="575" y="9989"/>
                    <a:pt x="547" y="9460"/>
                    <a:pt x="361" y="8980"/>
                  </a:cubicBezTo>
                  <a:cubicBezTo>
                    <a:pt x="344" y="8938"/>
                    <a:pt x="262" y="8918"/>
                    <a:pt x="182" y="8918"/>
                  </a:cubicBezTo>
                  <a:close/>
                  <a:moveTo>
                    <a:pt x="2976" y="9925"/>
                  </a:moveTo>
                  <a:cubicBezTo>
                    <a:pt x="2870" y="9925"/>
                    <a:pt x="2733" y="9975"/>
                    <a:pt x="2749" y="10031"/>
                  </a:cubicBezTo>
                  <a:cubicBezTo>
                    <a:pt x="2867" y="10425"/>
                    <a:pt x="2896" y="10838"/>
                    <a:pt x="2983" y="11240"/>
                  </a:cubicBezTo>
                  <a:cubicBezTo>
                    <a:pt x="2991" y="11277"/>
                    <a:pt x="3041" y="11292"/>
                    <a:pt x="3101" y="11292"/>
                  </a:cubicBezTo>
                  <a:cubicBezTo>
                    <a:pt x="3206" y="11292"/>
                    <a:pt x="3341" y="11245"/>
                    <a:pt x="3327" y="11185"/>
                  </a:cubicBezTo>
                  <a:cubicBezTo>
                    <a:pt x="3240" y="10785"/>
                    <a:pt x="3211" y="10371"/>
                    <a:pt x="3093" y="9977"/>
                  </a:cubicBezTo>
                  <a:cubicBezTo>
                    <a:pt x="3083" y="9940"/>
                    <a:pt x="3034" y="9925"/>
                    <a:pt x="2976" y="9925"/>
                  </a:cubicBezTo>
                  <a:close/>
                  <a:moveTo>
                    <a:pt x="1028" y="12126"/>
                  </a:moveTo>
                  <a:cubicBezTo>
                    <a:pt x="981" y="12126"/>
                    <a:pt x="945" y="12138"/>
                    <a:pt x="943" y="12166"/>
                  </a:cubicBezTo>
                  <a:cubicBezTo>
                    <a:pt x="862" y="12832"/>
                    <a:pt x="1241" y="13390"/>
                    <a:pt x="1515" y="13966"/>
                  </a:cubicBezTo>
                  <a:cubicBezTo>
                    <a:pt x="1544" y="14025"/>
                    <a:pt x="1680" y="14060"/>
                    <a:pt x="1771" y="14060"/>
                  </a:cubicBezTo>
                  <a:cubicBezTo>
                    <a:pt x="1826" y="14060"/>
                    <a:pt x="1864" y="14047"/>
                    <a:pt x="1850" y="14019"/>
                  </a:cubicBezTo>
                  <a:cubicBezTo>
                    <a:pt x="1580" y="13459"/>
                    <a:pt x="1200" y="12908"/>
                    <a:pt x="1279" y="12257"/>
                  </a:cubicBezTo>
                  <a:cubicBezTo>
                    <a:pt x="1288" y="12183"/>
                    <a:pt x="1131" y="12126"/>
                    <a:pt x="1028" y="12126"/>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8" name="Google Shape;748;p30"/>
            <p:cNvSpPr/>
            <p:nvPr/>
          </p:nvSpPr>
          <p:spPr>
            <a:xfrm>
              <a:off x="5904358" y="2313307"/>
              <a:ext cx="1326397" cy="1566995"/>
            </a:xfrm>
            <a:custGeom>
              <a:avLst/>
              <a:gdLst/>
              <a:ahLst/>
              <a:cxnLst/>
              <a:rect l="l" t="t" r="r" b="b"/>
              <a:pathLst>
                <a:path w="25828" h="30513" extrusionOk="0">
                  <a:moveTo>
                    <a:pt x="5674" y="0"/>
                  </a:moveTo>
                  <a:cubicBezTo>
                    <a:pt x="5207" y="0"/>
                    <a:pt x="4725" y="70"/>
                    <a:pt x="4233" y="223"/>
                  </a:cubicBezTo>
                  <a:cubicBezTo>
                    <a:pt x="2554" y="735"/>
                    <a:pt x="1023" y="1684"/>
                    <a:pt x="512" y="3433"/>
                  </a:cubicBezTo>
                  <a:cubicBezTo>
                    <a:pt x="1" y="5403"/>
                    <a:pt x="439" y="6790"/>
                    <a:pt x="1241" y="8540"/>
                  </a:cubicBezTo>
                  <a:cubicBezTo>
                    <a:pt x="2847" y="11969"/>
                    <a:pt x="5326" y="15107"/>
                    <a:pt x="7734" y="18026"/>
                  </a:cubicBezTo>
                  <a:cubicBezTo>
                    <a:pt x="10289" y="21236"/>
                    <a:pt x="14010" y="23498"/>
                    <a:pt x="17147" y="26051"/>
                  </a:cubicBezTo>
                  <a:cubicBezTo>
                    <a:pt x="18970" y="27438"/>
                    <a:pt x="20940" y="28533"/>
                    <a:pt x="22983" y="29627"/>
                  </a:cubicBezTo>
                  <a:cubicBezTo>
                    <a:pt x="23352" y="29811"/>
                    <a:pt x="24391" y="30512"/>
                    <a:pt x="25016" y="30512"/>
                  </a:cubicBezTo>
                  <a:cubicBezTo>
                    <a:pt x="25133" y="30512"/>
                    <a:pt x="25237" y="30487"/>
                    <a:pt x="25318" y="30429"/>
                  </a:cubicBezTo>
                  <a:cubicBezTo>
                    <a:pt x="25828" y="29993"/>
                    <a:pt x="24881" y="28533"/>
                    <a:pt x="24661" y="28093"/>
                  </a:cubicBezTo>
                  <a:cubicBezTo>
                    <a:pt x="21532" y="21578"/>
                    <a:pt x="18272" y="15002"/>
                    <a:pt x="14636" y="8756"/>
                  </a:cubicBezTo>
                  <a:cubicBezTo>
                    <a:pt x="13433" y="6689"/>
                    <a:pt x="12112" y="4689"/>
                    <a:pt x="10624" y="2818"/>
                  </a:cubicBezTo>
                  <a:cubicBezTo>
                    <a:pt x="10312" y="2428"/>
                    <a:pt x="9972" y="2057"/>
                    <a:pt x="9604" y="1720"/>
                  </a:cubicBezTo>
                  <a:cubicBezTo>
                    <a:pt x="8500" y="706"/>
                    <a:pt x="7157" y="0"/>
                    <a:pt x="567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9" name="Google Shape;749;p30"/>
            <p:cNvSpPr/>
            <p:nvPr/>
          </p:nvSpPr>
          <p:spPr>
            <a:xfrm>
              <a:off x="6459805" y="3245539"/>
              <a:ext cx="331342" cy="395896"/>
            </a:xfrm>
            <a:custGeom>
              <a:avLst/>
              <a:gdLst/>
              <a:ahLst/>
              <a:cxnLst/>
              <a:rect l="l" t="t" r="r" b="b"/>
              <a:pathLst>
                <a:path w="6452" h="7709" extrusionOk="0">
                  <a:moveTo>
                    <a:pt x="0" y="1"/>
                  </a:moveTo>
                  <a:lnTo>
                    <a:pt x="0" y="1"/>
                  </a:lnTo>
                  <a:cubicBezTo>
                    <a:pt x="495" y="738"/>
                    <a:pt x="1027" y="1449"/>
                    <a:pt x="1563" y="2156"/>
                  </a:cubicBezTo>
                  <a:cubicBezTo>
                    <a:pt x="2097" y="2865"/>
                    <a:pt x="2654" y="3556"/>
                    <a:pt x="3216" y="4240"/>
                  </a:cubicBezTo>
                  <a:cubicBezTo>
                    <a:pt x="3783" y="4922"/>
                    <a:pt x="4355" y="5599"/>
                    <a:pt x="4954" y="6255"/>
                  </a:cubicBezTo>
                  <a:cubicBezTo>
                    <a:pt x="5296" y="6632"/>
                    <a:pt x="5642" y="7004"/>
                    <a:pt x="5996" y="7370"/>
                  </a:cubicBezTo>
                  <a:cubicBezTo>
                    <a:pt x="6003" y="7375"/>
                    <a:pt x="6010" y="7383"/>
                    <a:pt x="6018" y="7389"/>
                  </a:cubicBezTo>
                  <a:cubicBezTo>
                    <a:pt x="6162" y="7496"/>
                    <a:pt x="6306" y="7605"/>
                    <a:pt x="6451" y="7709"/>
                  </a:cubicBezTo>
                  <a:cubicBezTo>
                    <a:pt x="6295" y="7514"/>
                    <a:pt x="6140" y="7317"/>
                    <a:pt x="5988" y="7118"/>
                  </a:cubicBezTo>
                  <a:lnTo>
                    <a:pt x="5158" y="6081"/>
                  </a:lnTo>
                  <a:cubicBezTo>
                    <a:pt x="4607" y="5386"/>
                    <a:pt x="4046" y="4703"/>
                    <a:pt x="3484" y="4019"/>
                  </a:cubicBezTo>
                  <a:cubicBezTo>
                    <a:pt x="2916" y="3340"/>
                    <a:pt x="2352" y="2657"/>
                    <a:pt x="1771" y="1988"/>
                  </a:cubicBezTo>
                  <a:lnTo>
                    <a:pt x="898" y="985"/>
                  </a:lnTo>
                  <a:cubicBezTo>
                    <a:pt x="598" y="657"/>
                    <a:pt x="307" y="322"/>
                    <a:pt x="0" y="1"/>
                  </a:cubicBezTo>
                  <a:close/>
                </a:path>
              </a:pathLst>
            </a:custGeom>
            <a:solidFill>
              <a:srgbClr val="F2D6C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0" name="Google Shape;750;p30"/>
            <p:cNvSpPr/>
            <p:nvPr/>
          </p:nvSpPr>
          <p:spPr>
            <a:xfrm>
              <a:off x="6165802" y="2754490"/>
              <a:ext cx="970045" cy="1089240"/>
            </a:xfrm>
            <a:custGeom>
              <a:avLst/>
              <a:gdLst/>
              <a:ahLst/>
              <a:cxnLst/>
              <a:rect l="l" t="t" r="r" b="b"/>
              <a:pathLst>
                <a:path w="18889" h="21210" extrusionOk="0">
                  <a:moveTo>
                    <a:pt x="7687" y="2438"/>
                  </a:moveTo>
                  <a:lnTo>
                    <a:pt x="7687" y="2438"/>
                  </a:lnTo>
                  <a:cubicBezTo>
                    <a:pt x="7775" y="2542"/>
                    <a:pt x="7863" y="2645"/>
                    <a:pt x="7952" y="2747"/>
                  </a:cubicBezTo>
                  <a:cubicBezTo>
                    <a:pt x="8392" y="3250"/>
                    <a:pt x="8875" y="3723"/>
                    <a:pt x="9436" y="4098"/>
                  </a:cubicBezTo>
                  <a:cubicBezTo>
                    <a:pt x="9721" y="4280"/>
                    <a:pt x="10021" y="4440"/>
                    <a:pt x="10341" y="4547"/>
                  </a:cubicBezTo>
                  <a:cubicBezTo>
                    <a:pt x="10498" y="4600"/>
                    <a:pt x="10661" y="4643"/>
                    <a:pt x="10831" y="4643"/>
                  </a:cubicBezTo>
                  <a:cubicBezTo>
                    <a:pt x="10837" y="4643"/>
                    <a:pt x="10842" y="4643"/>
                    <a:pt x="10848" y="4643"/>
                  </a:cubicBezTo>
                  <a:cubicBezTo>
                    <a:pt x="10864" y="4644"/>
                    <a:pt x="10880" y="4645"/>
                    <a:pt x="10896" y="4645"/>
                  </a:cubicBezTo>
                  <a:cubicBezTo>
                    <a:pt x="10924" y="4645"/>
                    <a:pt x="10951" y="4643"/>
                    <a:pt x="10977" y="4638"/>
                  </a:cubicBezTo>
                  <a:cubicBezTo>
                    <a:pt x="11046" y="4759"/>
                    <a:pt x="11093" y="4897"/>
                    <a:pt x="11118" y="5032"/>
                  </a:cubicBezTo>
                  <a:cubicBezTo>
                    <a:pt x="11168" y="5286"/>
                    <a:pt x="11145" y="5549"/>
                    <a:pt x="11076" y="5791"/>
                  </a:cubicBezTo>
                  <a:cubicBezTo>
                    <a:pt x="11001" y="6029"/>
                    <a:pt x="10883" y="6256"/>
                    <a:pt x="10676" y="6379"/>
                  </a:cubicBezTo>
                  <a:cubicBezTo>
                    <a:pt x="10479" y="6523"/>
                    <a:pt x="10238" y="6594"/>
                    <a:pt x="9995" y="6594"/>
                  </a:cubicBezTo>
                  <a:cubicBezTo>
                    <a:pt x="9988" y="6594"/>
                    <a:pt x="9981" y="6594"/>
                    <a:pt x="9974" y="6594"/>
                  </a:cubicBezTo>
                  <a:cubicBezTo>
                    <a:pt x="9493" y="6594"/>
                    <a:pt x="9010" y="6394"/>
                    <a:pt x="8590" y="6129"/>
                  </a:cubicBezTo>
                  <a:cubicBezTo>
                    <a:pt x="8233" y="5902"/>
                    <a:pt x="7894" y="5617"/>
                    <a:pt x="7628" y="5292"/>
                  </a:cubicBezTo>
                  <a:cubicBezTo>
                    <a:pt x="7763" y="5223"/>
                    <a:pt x="7886" y="5124"/>
                    <a:pt x="7976" y="5008"/>
                  </a:cubicBezTo>
                  <a:cubicBezTo>
                    <a:pt x="8120" y="4834"/>
                    <a:pt x="8202" y="4603"/>
                    <a:pt x="8230" y="4384"/>
                  </a:cubicBezTo>
                  <a:cubicBezTo>
                    <a:pt x="8273" y="3943"/>
                    <a:pt x="8149" y="3539"/>
                    <a:pt x="8011" y="3162"/>
                  </a:cubicBezTo>
                  <a:cubicBezTo>
                    <a:pt x="7917" y="2912"/>
                    <a:pt x="7806" y="2671"/>
                    <a:pt x="7687" y="2438"/>
                  </a:cubicBezTo>
                  <a:close/>
                  <a:moveTo>
                    <a:pt x="3987" y="3434"/>
                  </a:moveTo>
                  <a:cubicBezTo>
                    <a:pt x="4344" y="3810"/>
                    <a:pt x="4729" y="4150"/>
                    <a:pt x="5138" y="4472"/>
                  </a:cubicBezTo>
                  <a:cubicBezTo>
                    <a:pt x="5454" y="4716"/>
                    <a:pt x="5786" y="4942"/>
                    <a:pt x="6151" y="5124"/>
                  </a:cubicBezTo>
                  <a:cubicBezTo>
                    <a:pt x="6442" y="5264"/>
                    <a:pt x="6767" y="5396"/>
                    <a:pt x="7125" y="5396"/>
                  </a:cubicBezTo>
                  <a:cubicBezTo>
                    <a:pt x="7162" y="5396"/>
                    <a:pt x="7200" y="5395"/>
                    <a:pt x="7239" y="5392"/>
                  </a:cubicBezTo>
                  <a:cubicBezTo>
                    <a:pt x="7413" y="5821"/>
                    <a:pt x="7432" y="6316"/>
                    <a:pt x="7261" y="6743"/>
                  </a:cubicBezTo>
                  <a:cubicBezTo>
                    <a:pt x="7168" y="6976"/>
                    <a:pt x="7018" y="7183"/>
                    <a:pt x="6821" y="7324"/>
                  </a:cubicBezTo>
                  <a:cubicBezTo>
                    <a:pt x="6624" y="7466"/>
                    <a:pt x="6382" y="7537"/>
                    <a:pt x="6131" y="7537"/>
                  </a:cubicBezTo>
                  <a:cubicBezTo>
                    <a:pt x="5624" y="7534"/>
                    <a:pt x="5108" y="7286"/>
                    <a:pt x="4681" y="6968"/>
                  </a:cubicBezTo>
                  <a:cubicBezTo>
                    <a:pt x="4274" y="6674"/>
                    <a:pt x="3924" y="6291"/>
                    <a:pt x="3689" y="5836"/>
                  </a:cubicBezTo>
                  <a:cubicBezTo>
                    <a:pt x="3810" y="5816"/>
                    <a:pt x="3933" y="5777"/>
                    <a:pt x="4039" y="5692"/>
                  </a:cubicBezTo>
                  <a:cubicBezTo>
                    <a:pt x="4211" y="5564"/>
                    <a:pt x="4286" y="5355"/>
                    <a:pt x="4309" y="5174"/>
                  </a:cubicBezTo>
                  <a:cubicBezTo>
                    <a:pt x="4336" y="4986"/>
                    <a:pt x="4324" y="4807"/>
                    <a:pt x="4300" y="4631"/>
                  </a:cubicBezTo>
                  <a:cubicBezTo>
                    <a:pt x="4242" y="4214"/>
                    <a:pt x="4123" y="3818"/>
                    <a:pt x="3987" y="3434"/>
                  </a:cubicBezTo>
                  <a:close/>
                  <a:moveTo>
                    <a:pt x="6107" y="0"/>
                  </a:moveTo>
                  <a:lnTo>
                    <a:pt x="6674" y="1173"/>
                  </a:lnTo>
                  <a:cubicBezTo>
                    <a:pt x="7025" y="1895"/>
                    <a:pt x="7444" y="2548"/>
                    <a:pt x="7706" y="3268"/>
                  </a:cubicBezTo>
                  <a:cubicBezTo>
                    <a:pt x="7835" y="3620"/>
                    <a:pt x="7932" y="3995"/>
                    <a:pt x="7894" y="4337"/>
                  </a:cubicBezTo>
                  <a:cubicBezTo>
                    <a:pt x="7853" y="4665"/>
                    <a:pt x="7629" y="4970"/>
                    <a:pt x="7315" y="5025"/>
                  </a:cubicBezTo>
                  <a:cubicBezTo>
                    <a:pt x="7253" y="5037"/>
                    <a:pt x="7189" y="5043"/>
                    <a:pt x="7124" y="5043"/>
                  </a:cubicBezTo>
                  <a:cubicBezTo>
                    <a:pt x="6856" y="5043"/>
                    <a:pt x="6564" y="4944"/>
                    <a:pt x="6295" y="4814"/>
                  </a:cubicBezTo>
                  <a:cubicBezTo>
                    <a:pt x="5957" y="4650"/>
                    <a:pt x="5639" y="4440"/>
                    <a:pt x="5332" y="4206"/>
                  </a:cubicBezTo>
                  <a:cubicBezTo>
                    <a:pt x="4728" y="3739"/>
                    <a:pt x="4146" y="3200"/>
                    <a:pt x="3679" y="2608"/>
                  </a:cubicBezTo>
                  <a:lnTo>
                    <a:pt x="3090" y="1862"/>
                  </a:lnTo>
                  <a:lnTo>
                    <a:pt x="3090" y="1862"/>
                  </a:lnTo>
                  <a:lnTo>
                    <a:pt x="3413" y="2747"/>
                  </a:lnTo>
                  <a:cubicBezTo>
                    <a:pt x="3648" y="3392"/>
                    <a:pt x="3923" y="4011"/>
                    <a:pt x="4037" y="4660"/>
                  </a:cubicBezTo>
                  <a:cubicBezTo>
                    <a:pt x="4087" y="4970"/>
                    <a:pt x="4099" y="5333"/>
                    <a:pt x="3890" y="5505"/>
                  </a:cubicBezTo>
                  <a:cubicBezTo>
                    <a:pt x="3787" y="5592"/>
                    <a:pt x="3645" y="5623"/>
                    <a:pt x="3491" y="5623"/>
                  </a:cubicBezTo>
                  <a:cubicBezTo>
                    <a:pt x="3332" y="5623"/>
                    <a:pt x="3160" y="5590"/>
                    <a:pt x="3003" y="5552"/>
                  </a:cubicBezTo>
                  <a:cubicBezTo>
                    <a:pt x="2349" y="5407"/>
                    <a:pt x="1776" y="5038"/>
                    <a:pt x="1296" y="4566"/>
                  </a:cubicBezTo>
                  <a:cubicBezTo>
                    <a:pt x="811" y="4096"/>
                    <a:pt x="407" y="3545"/>
                    <a:pt x="0" y="3000"/>
                  </a:cubicBezTo>
                  <a:lnTo>
                    <a:pt x="0" y="3000"/>
                  </a:lnTo>
                  <a:cubicBezTo>
                    <a:pt x="368" y="3573"/>
                    <a:pt x="745" y="4143"/>
                    <a:pt x="1215" y="4647"/>
                  </a:cubicBezTo>
                  <a:cubicBezTo>
                    <a:pt x="1450" y="4897"/>
                    <a:pt x="1709" y="5130"/>
                    <a:pt x="1998" y="5323"/>
                  </a:cubicBezTo>
                  <a:cubicBezTo>
                    <a:pt x="2288" y="5521"/>
                    <a:pt x="2621" y="5649"/>
                    <a:pt x="2952" y="5744"/>
                  </a:cubicBezTo>
                  <a:cubicBezTo>
                    <a:pt x="3121" y="5793"/>
                    <a:pt x="3295" y="5828"/>
                    <a:pt x="3479" y="5837"/>
                  </a:cubicBezTo>
                  <a:cubicBezTo>
                    <a:pt x="3493" y="5837"/>
                    <a:pt x="3506" y="5837"/>
                    <a:pt x="3520" y="5837"/>
                  </a:cubicBezTo>
                  <a:cubicBezTo>
                    <a:pt x="3568" y="5837"/>
                    <a:pt x="3617" y="5835"/>
                    <a:pt x="3666" y="5830"/>
                  </a:cubicBezTo>
                  <a:cubicBezTo>
                    <a:pt x="3841" y="6317"/>
                    <a:pt x="4175" y="6746"/>
                    <a:pt x="4566" y="7096"/>
                  </a:cubicBezTo>
                  <a:cubicBezTo>
                    <a:pt x="5000" y="7454"/>
                    <a:pt x="5512" y="7754"/>
                    <a:pt x="6116" y="7800"/>
                  </a:cubicBezTo>
                  <a:cubicBezTo>
                    <a:pt x="6151" y="7802"/>
                    <a:pt x="6185" y="7804"/>
                    <a:pt x="6220" y="7804"/>
                  </a:cubicBezTo>
                  <a:cubicBezTo>
                    <a:pt x="6435" y="7804"/>
                    <a:pt x="6655" y="7753"/>
                    <a:pt x="6851" y="7651"/>
                  </a:cubicBezTo>
                  <a:cubicBezTo>
                    <a:pt x="7507" y="8719"/>
                    <a:pt x="8195" y="9770"/>
                    <a:pt x="8885" y="10817"/>
                  </a:cubicBezTo>
                  <a:cubicBezTo>
                    <a:pt x="9593" y="11912"/>
                    <a:pt x="10350" y="12975"/>
                    <a:pt x="11063" y="14070"/>
                  </a:cubicBezTo>
                  <a:cubicBezTo>
                    <a:pt x="11797" y="15152"/>
                    <a:pt x="12582" y="16204"/>
                    <a:pt x="13434" y="17200"/>
                  </a:cubicBezTo>
                  <a:cubicBezTo>
                    <a:pt x="13648" y="17446"/>
                    <a:pt x="13857" y="17700"/>
                    <a:pt x="14087" y="17938"/>
                  </a:cubicBezTo>
                  <a:lnTo>
                    <a:pt x="14776" y="18636"/>
                  </a:lnTo>
                  <a:cubicBezTo>
                    <a:pt x="15004" y="18862"/>
                    <a:pt x="15226" y="19094"/>
                    <a:pt x="15432" y="19338"/>
                  </a:cubicBezTo>
                  <a:cubicBezTo>
                    <a:pt x="15495" y="19375"/>
                    <a:pt x="15557" y="19410"/>
                    <a:pt x="15621" y="19444"/>
                  </a:cubicBezTo>
                  <a:cubicBezTo>
                    <a:pt x="15404" y="19119"/>
                    <a:pt x="15153" y="18816"/>
                    <a:pt x="14903" y="18518"/>
                  </a:cubicBezTo>
                  <a:lnTo>
                    <a:pt x="14250" y="17788"/>
                  </a:lnTo>
                  <a:cubicBezTo>
                    <a:pt x="14040" y="17547"/>
                    <a:pt x="13845" y="17284"/>
                    <a:pt x="13644" y="17030"/>
                  </a:cubicBezTo>
                  <a:cubicBezTo>
                    <a:pt x="12846" y="16002"/>
                    <a:pt x="12076" y="14953"/>
                    <a:pt x="11353" y="13873"/>
                  </a:cubicBezTo>
                  <a:cubicBezTo>
                    <a:pt x="10634" y="12784"/>
                    <a:pt x="9870" y="11724"/>
                    <a:pt x="9106" y="10664"/>
                  </a:cubicBezTo>
                  <a:cubicBezTo>
                    <a:pt x="8371" y="9649"/>
                    <a:pt x="7632" y="8636"/>
                    <a:pt x="6865" y="7642"/>
                  </a:cubicBezTo>
                  <a:cubicBezTo>
                    <a:pt x="6908" y="7620"/>
                    <a:pt x="6949" y="7594"/>
                    <a:pt x="6990" y="7566"/>
                  </a:cubicBezTo>
                  <a:cubicBezTo>
                    <a:pt x="7247" y="7394"/>
                    <a:pt x="7440" y="7139"/>
                    <a:pt x="7562" y="6861"/>
                  </a:cubicBezTo>
                  <a:cubicBezTo>
                    <a:pt x="7691" y="6545"/>
                    <a:pt x="7738" y="6203"/>
                    <a:pt x="7704" y="5866"/>
                  </a:cubicBezTo>
                  <a:lnTo>
                    <a:pt x="7704" y="5866"/>
                  </a:lnTo>
                  <a:cubicBezTo>
                    <a:pt x="7782" y="5938"/>
                    <a:pt x="7863" y="6006"/>
                    <a:pt x="7944" y="6071"/>
                  </a:cubicBezTo>
                  <a:cubicBezTo>
                    <a:pt x="8753" y="7306"/>
                    <a:pt x="9605" y="8517"/>
                    <a:pt x="10466" y="9715"/>
                  </a:cubicBezTo>
                  <a:cubicBezTo>
                    <a:pt x="11467" y="11111"/>
                    <a:pt x="12502" y="12480"/>
                    <a:pt x="13513" y="13869"/>
                  </a:cubicBezTo>
                  <a:cubicBezTo>
                    <a:pt x="14544" y="15241"/>
                    <a:pt x="15555" y="16627"/>
                    <a:pt x="16555" y="18019"/>
                  </a:cubicBezTo>
                  <a:cubicBezTo>
                    <a:pt x="17056" y="18715"/>
                    <a:pt x="17552" y="19417"/>
                    <a:pt x="18038" y="20124"/>
                  </a:cubicBezTo>
                  <a:lnTo>
                    <a:pt x="18739" y="21143"/>
                  </a:lnTo>
                  <a:cubicBezTo>
                    <a:pt x="18789" y="21167"/>
                    <a:pt x="18838" y="21189"/>
                    <a:pt x="18888" y="21210"/>
                  </a:cubicBezTo>
                  <a:cubicBezTo>
                    <a:pt x="18662" y="20828"/>
                    <a:pt x="18424" y="20435"/>
                    <a:pt x="18186" y="20043"/>
                  </a:cubicBezTo>
                  <a:cubicBezTo>
                    <a:pt x="17728" y="19316"/>
                    <a:pt x="17259" y="18596"/>
                    <a:pt x="16783" y="17879"/>
                  </a:cubicBezTo>
                  <a:cubicBezTo>
                    <a:pt x="15825" y="16451"/>
                    <a:pt x="14812" y="15063"/>
                    <a:pt x="13799" y="13675"/>
                  </a:cubicBezTo>
                  <a:cubicBezTo>
                    <a:pt x="12765" y="12302"/>
                    <a:pt x="11734" y="10929"/>
                    <a:pt x="10689" y="9568"/>
                  </a:cubicBezTo>
                  <a:lnTo>
                    <a:pt x="8119" y="6207"/>
                  </a:lnTo>
                  <a:lnTo>
                    <a:pt x="8119" y="6207"/>
                  </a:lnTo>
                  <a:cubicBezTo>
                    <a:pt x="8217" y="6278"/>
                    <a:pt x="8318" y="6345"/>
                    <a:pt x="8423" y="6407"/>
                  </a:cubicBezTo>
                  <a:cubicBezTo>
                    <a:pt x="8853" y="6657"/>
                    <a:pt x="9340" y="6864"/>
                    <a:pt x="9862" y="6864"/>
                  </a:cubicBezTo>
                  <a:cubicBezTo>
                    <a:pt x="9913" y="6864"/>
                    <a:pt x="9964" y="6862"/>
                    <a:pt x="10015" y="6858"/>
                  </a:cubicBezTo>
                  <a:cubicBezTo>
                    <a:pt x="10300" y="6839"/>
                    <a:pt x="10590" y="6738"/>
                    <a:pt x="10810" y="6552"/>
                  </a:cubicBezTo>
                  <a:cubicBezTo>
                    <a:pt x="10833" y="6536"/>
                    <a:pt x="10858" y="6517"/>
                    <a:pt x="10880" y="6498"/>
                  </a:cubicBezTo>
                  <a:cubicBezTo>
                    <a:pt x="11703" y="7772"/>
                    <a:pt x="12557" y="9025"/>
                    <a:pt x="13418" y="10271"/>
                  </a:cubicBezTo>
                  <a:cubicBezTo>
                    <a:pt x="14298" y="11547"/>
                    <a:pt x="15204" y="12805"/>
                    <a:pt x="16099" y="14071"/>
                  </a:cubicBezTo>
                  <a:cubicBezTo>
                    <a:pt x="16861" y="15104"/>
                    <a:pt x="17613" y="16146"/>
                    <a:pt x="18383" y="17174"/>
                  </a:cubicBezTo>
                  <a:cubicBezTo>
                    <a:pt x="18132" y="16652"/>
                    <a:pt x="17878" y="16131"/>
                    <a:pt x="17624" y="15609"/>
                  </a:cubicBezTo>
                  <a:lnTo>
                    <a:pt x="16382" y="13867"/>
                  </a:lnTo>
                  <a:lnTo>
                    <a:pt x="13635" y="10115"/>
                  </a:lnTo>
                  <a:cubicBezTo>
                    <a:pt x="12729" y="8900"/>
                    <a:pt x="11822" y="7685"/>
                    <a:pt x="10886" y="6491"/>
                  </a:cubicBezTo>
                  <a:cubicBezTo>
                    <a:pt x="11082" y="6317"/>
                    <a:pt x="11192" y="6066"/>
                    <a:pt x="11243" y="5827"/>
                  </a:cubicBezTo>
                  <a:cubicBezTo>
                    <a:pt x="11293" y="5553"/>
                    <a:pt x="11287" y="5271"/>
                    <a:pt x="11209" y="5008"/>
                  </a:cubicBezTo>
                  <a:cubicBezTo>
                    <a:pt x="11173" y="4872"/>
                    <a:pt x="11113" y="4738"/>
                    <a:pt x="11030" y="4625"/>
                  </a:cubicBezTo>
                  <a:cubicBezTo>
                    <a:pt x="11148" y="4597"/>
                    <a:pt x="11261" y="4534"/>
                    <a:pt x="11340" y="4441"/>
                  </a:cubicBezTo>
                  <a:cubicBezTo>
                    <a:pt x="11458" y="4297"/>
                    <a:pt x="11496" y="4111"/>
                    <a:pt x="11484" y="3942"/>
                  </a:cubicBezTo>
                  <a:cubicBezTo>
                    <a:pt x="11474" y="3770"/>
                    <a:pt x="11436" y="3604"/>
                    <a:pt x="11374" y="3447"/>
                  </a:cubicBezTo>
                  <a:cubicBezTo>
                    <a:pt x="11370" y="3436"/>
                    <a:pt x="11364" y="3425"/>
                    <a:pt x="11361" y="3416"/>
                  </a:cubicBezTo>
                  <a:cubicBezTo>
                    <a:pt x="11276" y="3260"/>
                    <a:pt x="11190" y="3106"/>
                    <a:pt x="11104" y="2950"/>
                  </a:cubicBezTo>
                  <a:cubicBezTo>
                    <a:pt x="11018" y="2833"/>
                    <a:pt x="10926" y="2724"/>
                    <a:pt x="10820" y="2626"/>
                  </a:cubicBezTo>
                  <a:lnTo>
                    <a:pt x="10820" y="2626"/>
                  </a:lnTo>
                  <a:cubicBezTo>
                    <a:pt x="11045" y="2868"/>
                    <a:pt x="11212" y="3159"/>
                    <a:pt x="11312" y="3467"/>
                  </a:cubicBezTo>
                  <a:cubicBezTo>
                    <a:pt x="11367" y="3622"/>
                    <a:pt x="11393" y="3783"/>
                    <a:pt x="11393" y="3942"/>
                  </a:cubicBezTo>
                  <a:cubicBezTo>
                    <a:pt x="11398" y="4099"/>
                    <a:pt x="11352" y="4259"/>
                    <a:pt x="11254" y="4366"/>
                  </a:cubicBezTo>
                  <a:cubicBezTo>
                    <a:pt x="11171" y="4452"/>
                    <a:pt x="11054" y="4502"/>
                    <a:pt x="10929" y="4506"/>
                  </a:cubicBezTo>
                  <a:cubicBezTo>
                    <a:pt x="10875" y="4450"/>
                    <a:pt x="10813" y="4403"/>
                    <a:pt x="10745" y="4363"/>
                  </a:cubicBezTo>
                  <a:lnTo>
                    <a:pt x="10745" y="4363"/>
                  </a:lnTo>
                  <a:cubicBezTo>
                    <a:pt x="10801" y="4406"/>
                    <a:pt x="10848" y="4452"/>
                    <a:pt x="10891" y="4503"/>
                  </a:cubicBezTo>
                  <a:cubicBezTo>
                    <a:pt x="10877" y="4503"/>
                    <a:pt x="10864" y="4502"/>
                    <a:pt x="10852" y="4500"/>
                  </a:cubicBezTo>
                  <a:cubicBezTo>
                    <a:pt x="10700" y="4493"/>
                    <a:pt x="10545" y="4447"/>
                    <a:pt x="10397" y="4390"/>
                  </a:cubicBezTo>
                  <a:cubicBezTo>
                    <a:pt x="10099" y="4271"/>
                    <a:pt x="9812" y="4114"/>
                    <a:pt x="9546" y="3929"/>
                  </a:cubicBezTo>
                  <a:cubicBezTo>
                    <a:pt x="9018" y="3553"/>
                    <a:pt x="8562" y="3081"/>
                    <a:pt x="8146" y="2576"/>
                  </a:cubicBezTo>
                  <a:cubicBezTo>
                    <a:pt x="7728" y="2072"/>
                    <a:pt x="7349" y="1533"/>
                    <a:pt x="6927" y="1017"/>
                  </a:cubicBezTo>
                  <a:lnTo>
                    <a:pt x="610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Google Shape;623;p46">
            <a:extLst>
              <a:ext uri="{FF2B5EF4-FFF2-40B4-BE49-F238E27FC236}">
                <a16:creationId xmlns:a16="http://schemas.microsoft.com/office/drawing/2014/main" id="{D4DDDC19-7061-9CB7-EB25-D8AEF94029B0}"/>
              </a:ext>
            </a:extLst>
          </p:cNvPr>
          <p:cNvSpPr txBox="1">
            <a:spLocks/>
          </p:cNvSpPr>
          <p:nvPr/>
        </p:nvSpPr>
        <p:spPr>
          <a:xfrm>
            <a:off x="1577409" y="152514"/>
            <a:ext cx="7704000" cy="694800"/>
          </a:xfrm>
          <a:prstGeom prst="rect">
            <a:avLst/>
          </a:prstGeom>
          <a:solidFill>
            <a:srgbClr val="625185"/>
          </a:solidFill>
          <a:ln w="381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9pPr>
          </a:lstStyle>
          <a:p>
            <a:pPr marL="0" marR="0" lvl="0" indent="0" algn="ctr" defTabSz="914400" rtl="0" eaLnBrk="1" fontAlgn="auto" latinLnBrk="0" hangingPunct="1">
              <a:lnSpc>
                <a:spcPct val="100000"/>
              </a:lnSpc>
              <a:spcBef>
                <a:spcPts val="0"/>
              </a:spcBef>
              <a:spcAft>
                <a:spcPts val="0"/>
              </a:spcAft>
              <a:buClr>
                <a:srgbClr val="FFC276"/>
              </a:buClr>
              <a:buSzPts val="3500"/>
              <a:buFont typeface="Fredoka One"/>
              <a:buNone/>
              <a:tabLst/>
              <a:defRPr/>
            </a:pPr>
            <a:r>
              <a:rPr kumimoji="0" lang="en-US" sz="4000" b="1" i="0" u="none" strike="noStrike" kern="0" cap="none" spc="0" normalizeH="0" baseline="0" noProof="0">
                <a:ln>
                  <a:noFill/>
                </a:ln>
                <a:solidFill>
                  <a:srgbClr val="FFC276"/>
                </a:solidFill>
                <a:effectLst/>
                <a:uLnTx/>
                <a:uFillTx/>
                <a:latin typeface="Times New Roman" panose="02020603050405020304" pitchFamily="18" charset="0"/>
                <a:cs typeface="Times New Roman" panose="02020603050405020304" pitchFamily="18" charset="0"/>
                <a:sym typeface="Fredoka One"/>
              </a:rPr>
              <a:t>2. Câu 2</a:t>
            </a:r>
          </a:p>
        </p:txBody>
      </p:sp>
      <p:pic>
        <p:nvPicPr>
          <p:cNvPr id="5" name="图片 8">
            <a:extLst>
              <a:ext uri="{FF2B5EF4-FFF2-40B4-BE49-F238E27FC236}">
                <a16:creationId xmlns:a16="http://schemas.microsoft.com/office/drawing/2014/main" id="{4C0EAF8D-CDF0-4165-05B4-CF5372E0208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235313" y="-125857"/>
            <a:ext cx="2261858" cy="2261858"/>
          </a:xfrm>
          <a:prstGeom prst="rect">
            <a:avLst/>
          </a:prstGeom>
        </p:spPr>
      </p:pic>
      <p:sp>
        <p:nvSpPr>
          <p:cNvPr id="7" name="TextBox 6"/>
          <p:cNvSpPr txBox="1"/>
          <p:nvPr/>
        </p:nvSpPr>
        <p:spPr>
          <a:xfrm>
            <a:off x="926889" y="964883"/>
            <a:ext cx="3244770" cy="1277850"/>
          </a:xfrm>
          <a:prstGeom prst="rect">
            <a:avLst/>
          </a:prstGeom>
          <a:noFill/>
        </p:spPr>
        <p:txBody>
          <a:bodyPr wrap="square" rtlCol="0">
            <a:spAutoFit/>
          </a:bodyPr>
          <a:lstStyle/>
          <a:p>
            <a:pPr algn="just">
              <a:lnSpc>
                <a:spcPct val="107000"/>
              </a:lnSpc>
              <a:spcAft>
                <a:spcPts val="800"/>
              </a:spcAft>
            </a:pPr>
            <a:r>
              <a:rPr lang="en-US" sz="2400" b="1">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Hành động “viết tên em” được liên kết với những hình ảnh sau:</a:t>
            </a:r>
            <a:endParaRPr lang="en-US" sz="2400" b="1">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3239829" y="2390647"/>
            <a:ext cx="4483885" cy="3785652"/>
          </a:xfrm>
          <a:prstGeom prst="rect">
            <a:avLst/>
          </a:prstGeom>
        </p:spPr>
        <p:txBody>
          <a:bodyPr wrap="square">
            <a:spAutoFit/>
          </a:bodyPr>
          <a:lstStyle/>
          <a:p>
            <a:pPr algn="just"/>
            <a:r>
              <a:rPr lang="vi-VN" sz="2400">
                <a:solidFill>
                  <a:schemeClr val="accent1">
                    <a:lumMod val="10000"/>
                  </a:schemeClr>
                </a:solidFill>
                <a:latin typeface="Times New Roman" panose="02020603050405020304" pitchFamily="18" charset="0"/>
                <a:cs typeface="Times New Roman" panose="02020603050405020304" pitchFamily="18" charset="0"/>
              </a:rPr>
              <a:t>Khổ 5 – 6 – 7 – 8 (điều huyền diệu của đêm, khoanh bánh mì trắng, các mùa, trời xanh, mặt ao rêu mốc phản chiếu mặt trời, trăng trên hồ, hừng đông, tàu thuyền, núi non, mây, bão, mưa): những hình ảnh gắn với cuộc sống con người trưởng thành, từ mộng mơ đến thực tế, từ đẹp đẽ đến tầm thường, từ giông bão đến bình yên,...</a:t>
            </a:r>
            <a:endParaRPr lang="en-US" sz="2400">
              <a:solidFill>
                <a:schemeClr val="accent1">
                  <a:lumMod val="10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7958231" y="2438165"/>
            <a:ext cx="4071208" cy="4439677"/>
          </a:xfrm>
          <a:prstGeom prst="rect">
            <a:avLst/>
          </a:prstGeom>
        </p:spPr>
        <p:txBody>
          <a:bodyPr wrap="square">
            <a:spAutoFit/>
          </a:bodyPr>
          <a:lstStyle/>
          <a:p>
            <a:pPr algn="just">
              <a:lnSpc>
                <a:spcPct val="107000"/>
              </a:lnSpc>
              <a:spcAft>
                <a:spcPts val="800"/>
              </a:spcAft>
            </a:pPr>
            <a:r>
              <a:rPr lang="en-US" sz="220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Khổ 9 – 10 – 11 (cây đèn thắp sáng và lụi dần, họ hàng quây quần, nơi trú ẩn tan hoang, ngọn hải đăng đổ nát, bức tường ngao ngán, sức khoẻ phục hồi, hiểm nguy tan biến, hi vọng không vấn vương (nguyên tác: l’espoir sans souvenir, hi vọng không có kí ức)): những hình ảnh gắn với thăng trầm, những hiểm nguy và sự vượt thoát hiểm nguy trong cuộc đời.</a:t>
            </a:r>
            <a:endParaRPr lang="en-US" sz="220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11438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4"/>
                                        </p:tgtEl>
                                        <p:attrNameLst>
                                          <p:attrName>style.visibility</p:attrName>
                                        </p:attrNameLst>
                                      </p:cBhvr>
                                      <p:to>
                                        <p:strVal val="visible"/>
                                      </p:to>
                                    </p:set>
                                    <p:animEffect transition="in" filter="fade">
                                      <p:cBhvr>
                                        <p:cTn id="14" dur="1000"/>
                                        <p:tgtEl>
                                          <p:spTgt spid="714"/>
                                        </p:tgtEl>
                                      </p:cBhvr>
                                    </p:animEffect>
                                    <p:anim calcmode="lin" valueType="num">
                                      <p:cBhvr>
                                        <p:cTn id="15" dur="1000" fill="hold"/>
                                        <p:tgtEl>
                                          <p:spTgt spid="714"/>
                                        </p:tgtEl>
                                        <p:attrNameLst>
                                          <p:attrName>ppt_x</p:attrName>
                                        </p:attrNameLst>
                                      </p:cBhvr>
                                      <p:tavLst>
                                        <p:tav tm="0">
                                          <p:val>
                                            <p:strVal val="#ppt_x"/>
                                          </p:val>
                                        </p:tav>
                                        <p:tav tm="100000">
                                          <p:val>
                                            <p:strVal val="#ppt_x"/>
                                          </p:val>
                                        </p:tav>
                                      </p:tavLst>
                                    </p:anim>
                                    <p:anim calcmode="lin" valueType="num">
                                      <p:cBhvr>
                                        <p:cTn id="16" dur="1000" fill="hold"/>
                                        <p:tgtEl>
                                          <p:spTgt spid="71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16">
                                            <p:txEl>
                                              <p:pRg st="0" end="0"/>
                                            </p:txEl>
                                          </p:spTgt>
                                        </p:tgtEl>
                                        <p:attrNameLst>
                                          <p:attrName>style.visibility</p:attrName>
                                        </p:attrNameLst>
                                      </p:cBhvr>
                                      <p:to>
                                        <p:strVal val="visible"/>
                                      </p:to>
                                    </p:set>
                                    <p:animEffect transition="in" filter="fade">
                                      <p:cBhvr>
                                        <p:cTn id="19" dur="1000"/>
                                        <p:tgtEl>
                                          <p:spTgt spid="716">
                                            <p:txEl>
                                              <p:pRg st="0" end="0"/>
                                            </p:txEl>
                                          </p:spTgt>
                                        </p:tgtEl>
                                      </p:cBhvr>
                                    </p:animEffect>
                                    <p:anim calcmode="lin" valueType="num">
                                      <p:cBhvr>
                                        <p:cTn id="20" dur="1000" fill="hold"/>
                                        <p:tgtEl>
                                          <p:spTgt spid="71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18"/>
                                        </p:tgtEl>
                                        <p:attrNameLst>
                                          <p:attrName>style.visibility</p:attrName>
                                        </p:attrNameLst>
                                      </p:cBhvr>
                                      <p:to>
                                        <p:strVal val="visible"/>
                                      </p:to>
                                    </p:set>
                                    <p:animEffect transition="in" filter="fade">
                                      <p:cBhvr>
                                        <p:cTn id="26" dur="1000"/>
                                        <p:tgtEl>
                                          <p:spTgt spid="718"/>
                                        </p:tgtEl>
                                      </p:cBhvr>
                                    </p:animEffect>
                                    <p:anim calcmode="lin" valueType="num">
                                      <p:cBhvr>
                                        <p:cTn id="27" dur="1000" fill="hold"/>
                                        <p:tgtEl>
                                          <p:spTgt spid="718"/>
                                        </p:tgtEl>
                                        <p:attrNameLst>
                                          <p:attrName>ppt_x</p:attrName>
                                        </p:attrNameLst>
                                      </p:cBhvr>
                                      <p:tavLst>
                                        <p:tav tm="0">
                                          <p:val>
                                            <p:strVal val="#ppt_x"/>
                                          </p:val>
                                        </p:tav>
                                        <p:tav tm="100000">
                                          <p:val>
                                            <p:strVal val="#ppt_x"/>
                                          </p:val>
                                        </p:tav>
                                      </p:tavLst>
                                    </p:anim>
                                    <p:anim calcmode="lin" valueType="num">
                                      <p:cBhvr>
                                        <p:cTn id="28" dur="1000" fill="hold"/>
                                        <p:tgtEl>
                                          <p:spTgt spid="7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19">
                                            <p:txEl>
                                              <p:pRg st="0" end="0"/>
                                            </p:txEl>
                                          </p:spTgt>
                                        </p:tgtEl>
                                        <p:attrNameLst>
                                          <p:attrName>style.visibility</p:attrName>
                                        </p:attrNameLst>
                                      </p:cBhvr>
                                      <p:to>
                                        <p:strVal val="visible"/>
                                      </p:to>
                                    </p:set>
                                    <p:animEffect transition="in" filter="fade">
                                      <p:cBhvr>
                                        <p:cTn id="31" dur="1000"/>
                                        <p:tgtEl>
                                          <p:spTgt spid="719">
                                            <p:txEl>
                                              <p:pRg st="0" end="0"/>
                                            </p:txEl>
                                          </p:spTgt>
                                        </p:tgtEl>
                                      </p:cBhvr>
                                    </p:animEffect>
                                    <p:anim calcmode="lin" valueType="num">
                                      <p:cBhvr>
                                        <p:cTn id="32" dur="1000" fill="hold"/>
                                        <p:tgtEl>
                                          <p:spTgt spid="719">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719">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22">
                                            <p:txEl>
                                              <p:pRg st="0" end="0"/>
                                            </p:txEl>
                                          </p:spTgt>
                                        </p:tgtEl>
                                        <p:attrNameLst>
                                          <p:attrName>style.visibility</p:attrName>
                                        </p:attrNameLst>
                                      </p:cBhvr>
                                      <p:to>
                                        <p:strVal val="visible"/>
                                      </p:to>
                                    </p:set>
                                    <p:animEffect transition="in" filter="fade">
                                      <p:cBhvr>
                                        <p:cTn id="36" dur="1000"/>
                                        <p:tgtEl>
                                          <p:spTgt spid="722">
                                            <p:txEl>
                                              <p:pRg st="0" end="0"/>
                                            </p:txEl>
                                          </p:spTgt>
                                        </p:tgtEl>
                                      </p:cBhvr>
                                    </p:animEffect>
                                    <p:anim calcmode="lin" valueType="num">
                                      <p:cBhvr>
                                        <p:cTn id="37" dur="1000" fill="hold"/>
                                        <p:tgtEl>
                                          <p:spTgt spid="722">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7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 grpId="0" animBg="1"/>
      <p:bldP spid="716" grpId="0" build="p"/>
      <p:bldP spid="718" grpId="0" animBg="1"/>
      <p:bldP spid="719" grpId="0" build="p"/>
      <p:bldP spid="722"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29"/>
          <p:cNvSpPr/>
          <p:nvPr/>
        </p:nvSpPr>
        <p:spPr>
          <a:xfrm flipH="1">
            <a:off x="162934" y="1732492"/>
            <a:ext cx="2248604" cy="695547"/>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2" name="Google Shape;702;p29"/>
          <p:cNvSpPr/>
          <p:nvPr/>
        </p:nvSpPr>
        <p:spPr>
          <a:xfrm>
            <a:off x="10116734" y="371559"/>
            <a:ext cx="2248604" cy="695547"/>
          </a:xfrm>
          <a:custGeom>
            <a:avLst/>
            <a:gdLst/>
            <a:ahLst/>
            <a:cxnLst/>
            <a:rect l="l" t="t" r="r" b="b"/>
            <a:pathLst>
              <a:path w="52354" h="8794" extrusionOk="0">
                <a:moveTo>
                  <a:pt x="52314" y="8523"/>
                </a:moveTo>
                <a:cubicBezTo>
                  <a:pt x="52353" y="8599"/>
                  <a:pt x="52307" y="8699"/>
                  <a:pt x="52232" y="8729"/>
                </a:cubicBezTo>
                <a:cubicBezTo>
                  <a:pt x="52001" y="8794"/>
                  <a:pt x="51749" y="8758"/>
                  <a:pt x="51508" y="8766"/>
                </a:cubicBezTo>
                <a:cubicBezTo>
                  <a:pt x="43986" y="8765"/>
                  <a:pt x="36464" y="8664"/>
                  <a:pt x="28949" y="8326"/>
                </a:cubicBezTo>
                <a:cubicBezTo>
                  <a:pt x="24470" y="8243"/>
                  <a:pt x="19993" y="8134"/>
                  <a:pt x="15516" y="7948"/>
                </a:cubicBezTo>
                <a:cubicBezTo>
                  <a:pt x="11266" y="7796"/>
                  <a:pt x="7006" y="7839"/>
                  <a:pt x="2762" y="8118"/>
                </a:cubicBezTo>
                <a:cubicBezTo>
                  <a:pt x="2456" y="8139"/>
                  <a:pt x="2153" y="8162"/>
                  <a:pt x="1848" y="8188"/>
                </a:cubicBezTo>
                <a:cubicBezTo>
                  <a:pt x="1769" y="8193"/>
                  <a:pt x="1694" y="8148"/>
                  <a:pt x="1675" y="8070"/>
                </a:cubicBezTo>
                <a:cubicBezTo>
                  <a:pt x="1168" y="8080"/>
                  <a:pt x="649" y="8154"/>
                  <a:pt x="149" y="8060"/>
                </a:cubicBezTo>
                <a:cubicBezTo>
                  <a:pt x="98" y="8040"/>
                  <a:pt x="52" y="8004"/>
                  <a:pt x="34" y="7953"/>
                </a:cubicBezTo>
                <a:cubicBezTo>
                  <a:pt x="1" y="7875"/>
                  <a:pt x="41" y="7783"/>
                  <a:pt x="111" y="7743"/>
                </a:cubicBezTo>
                <a:cubicBezTo>
                  <a:pt x="426" y="7609"/>
                  <a:pt x="778" y="7574"/>
                  <a:pt x="1105" y="7481"/>
                </a:cubicBezTo>
                <a:cubicBezTo>
                  <a:pt x="1757" y="7319"/>
                  <a:pt x="2396" y="7106"/>
                  <a:pt x="3008" y="6831"/>
                </a:cubicBezTo>
                <a:cubicBezTo>
                  <a:pt x="3641" y="6549"/>
                  <a:pt x="4263" y="6229"/>
                  <a:pt x="4935" y="6048"/>
                </a:cubicBezTo>
                <a:cubicBezTo>
                  <a:pt x="5350" y="5918"/>
                  <a:pt x="5787" y="5940"/>
                  <a:pt x="6211" y="5874"/>
                </a:cubicBezTo>
                <a:cubicBezTo>
                  <a:pt x="6460" y="5819"/>
                  <a:pt x="6702" y="5733"/>
                  <a:pt x="6927" y="5616"/>
                </a:cubicBezTo>
                <a:cubicBezTo>
                  <a:pt x="8085" y="4961"/>
                  <a:pt x="9292" y="4317"/>
                  <a:pt x="10618" y="4084"/>
                </a:cubicBezTo>
                <a:cubicBezTo>
                  <a:pt x="11078" y="4012"/>
                  <a:pt x="11546" y="4022"/>
                  <a:pt x="12008" y="4056"/>
                </a:cubicBezTo>
                <a:cubicBezTo>
                  <a:pt x="12484" y="4071"/>
                  <a:pt x="13003" y="4251"/>
                  <a:pt x="13451" y="4016"/>
                </a:cubicBezTo>
                <a:cubicBezTo>
                  <a:pt x="13720" y="3871"/>
                  <a:pt x="13944" y="3657"/>
                  <a:pt x="14192" y="3474"/>
                </a:cubicBezTo>
                <a:cubicBezTo>
                  <a:pt x="14617" y="3149"/>
                  <a:pt x="15077" y="2869"/>
                  <a:pt x="15560" y="2636"/>
                </a:cubicBezTo>
                <a:cubicBezTo>
                  <a:pt x="16629" y="2107"/>
                  <a:pt x="17914" y="2022"/>
                  <a:pt x="19021" y="2481"/>
                </a:cubicBezTo>
                <a:cubicBezTo>
                  <a:pt x="19727" y="2750"/>
                  <a:pt x="20341" y="3201"/>
                  <a:pt x="21006" y="3549"/>
                </a:cubicBezTo>
                <a:cubicBezTo>
                  <a:pt x="21373" y="3757"/>
                  <a:pt x="21750" y="3691"/>
                  <a:pt x="22129" y="3573"/>
                </a:cubicBezTo>
                <a:cubicBezTo>
                  <a:pt x="22536" y="3458"/>
                  <a:pt x="22949" y="3369"/>
                  <a:pt x="23365" y="3309"/>
                </a:cubicBezTo>
                <a:cubicBezTo>
                  <a:pt x="23892" y="3230"/>
                  <a:pt x="24460" y="3253"/>
                  <a:pt x="24974" y="3374"/>
                </a:cubicBezTo>
                <a:cubicBezTo>
                  <a:pt x="25141" y="3411"/>
                  <a:pt x="25325" y="3431"/>
                  <a:pt x="25477" y="3368"/>
                </a:cubicBezTo>
                <a:cubicBezTo>
                  <a:pt x="25867" y="3224"/>
                  <a:pt x="26218" y="2988"/>
                  <a:pt x="26607" y="2843"/>
                </a:cubicBezTo>
                <a:cubicBezTo>
                  <a:pt x="27211" y="2606"/>
                  <a:pt x="27847" y="2439"/>
                  <a:pt x="28497" y="2412"/>
                </a:cubicBezTo>
                <a:cubicBezTo>
                  <a:pt x="28952" y="2383"/>
                  <a:pt x="29409" y="2452"/>
                  <a:pt x="29864" y="2448"/>
                </a:cubicBezTo>
                <a:cubicBezTo>
                  <a:pt x="30271" y="2403"/>
                  <a:pt x="30545" y="2072"/>
                  <a:pt x="30847" y="1831"/>
                </a:cubicBezTo>
                <a:cubicBezTo>
                  <a:pt x="31429" y="1305"/>
                  <a:pt x="32076" y="835"/>
                  <a:pt x="32820" y="564"/>
                </a:cubicBezTo>
                <a:cubicBezTo>
                  <a:pt x="34280" y="1"/>
                  <a:pt x="35965" y="607"/>
                  <a:pt x="37048" y="1663"/>
                </a:cubicBezTo>
                <a:cubicBezTo>
                  <a:pt x="37726" y="2297"/>
                  <a:pt x="38061" y="3178"/>
                  <a:pt x="38517" y="3966"/>
                </a:cubicBezTo>
                <a:cubicBezTo>
                  <a:pt x="38770" y="4374"/>
                  <a:pt x="39295" y="4243"/>
                  <a:pt x="39697" y="4243"/>
                </a:cubicBezTo>
                <a:cubicBezTo>
                  <a:pt x="40560" y="4222"/>
                  <a:pt x="41450" y="4360"/>
                  <a:pt x="42206" y="4793"/>
                </a:cubicBezTo>
                <a:cubicBezTo>
                  <a:pt x="42586" y="5007"/>
                  <a:pt x="42934" y="5273"/>
                  <a:pt x="43263" y="5559"/>
                </a:cubicBezTo>
                <a:cubicBezTo>
                  <a:pt x="43614" y="5852"/>
                  <a:pt x="43967" y="6230"/>
                  <a:pt x="44456" y="6227"/>
                </a:cubicBezTo>
                <a:cubicBezTo>
                  <a:pt x="45137" y="6242"/>
                  <a:pt x="45828" y="6321"/>
                  <a:pt x="46451" y="6610"/>
                </a:cubicBezTo>
                <a:cubicBezTo>
                  <a:pt x="46778" y="6754"/>
                  <a:pt x="47073" y="6955"/>
                  <a:pt x="47360" y="7165"/>
                </a:cubicBezTo>
                <a:cubicBezTo>
                  <a:pt x="47850" y="7510"/>
                  <a:pt x="48277" y="7997"/>
                  <a:pt x="48903" y="8078"/>
                </a:cubicBezTo>
                <a:cubicBezTo>
                  <a:pt x="49990" y="8262"/>
                  <a:pt x="51107" y="8231"/>
                  <a:pt x="52192" y="8426"/>
                </a:cubicBezTo>
                <a:cubicBezTo>
                  <a:pt x="52248" y="8434"/>
                  <a:pt x="52293" y="8470"/>
                  <a:pt x="52314" y="8523"/>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 name="Google Shape;623;p46">
            <a:extLst>
              <a:ext uri="{FF2B5EF4-FFF2-40B4-BE49-F238E27FC236}">
                <a16:creationId xmlns:a16="http://schemas.microsoft.com/office/drawing/2014/main" id="{44DE6DD1-9237-087C-6278-891859A9F96E}"/>
              </a:ext>
            </a:extLst>
          </p:cNvPr>
          <p:cNvSpPr txBox="1">
            <a:spLocks/>
          </p:cNvSpPr>
          <p:nvPr/>
        </p:nvSpPr>
        <p:spPr>
          <a:xfrm>
            <a:off x="1948793" y="371559"/>
            <a:ext cx="7704000" cy="694800"/>
          </a:xfrm>
          <a:prstGeom prst="rect">
            <a:avLst/>
          </a:prstGeom>
          <a:solidFill>
            <a:srgbClr val="625185"/>
          </a:solidFill>
          <a:ln w="38100" cap="flat" cmpd="sng">
            <a:solidFill>
              <a:srgbClr val="FFFFFF"/>
            </a:solidFill>
            <a:prstDash val="solid"/>
            <a:round/>
            <a:headEnd type="none" w="sm" len="sm"/>
            <a:tailEnd type="none" w="sm" len="sm"/>
          </a:ln>
          <a:effectLst>
            <a:outerShdw blurRad="57150" dist="19050" dir="5400000" algn="bl" rotWithShape="0">
              <a:srgbClr val="00548F">
                <a:alpha val="50000"/>
              </a:srgbClr>
            </a:outerShdw>
          </a:effectLst>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500"/>
              <a:buFont typeface="Fredoka One"/>
              <a:buNone/>
              <a:defRPr sz="3500" b="0" i="0" u="none" strike="noStrike" cap="none">
                <a:solidFill>
                  <a:schemeClr val="dk1"/>
                </a:solidFill>
                <a:latin typeface="Fredoka One"/>
                <a:ea typeface="Fredoka One"/>
                <a:cs typeface="Fredoka One"/>
                <a:sym typeface="Fredoka One"/>
              </a:defRPr>
            </a:lvl9pPr>
          </a:lstStyle>
          <a:p>
            <a:pPr marL="0" marR="0" lvl="0" indent="0" algn="ctr" defTabSz="914400" rtl="0" eaLnBrk="1" fontAlgn="auto" latinLnBrk="0" hangingPunct="1">
              <a:lnSpc>
                <a:spcPct val="100000"/>
              </a:lnSpc>
              <a:spcBef>
                <a:spcPts val="0"/>
              </a:spcBef>
              <a:spcAft>
                <a:spcPts val="0"/>
              </a:spcAft>
              <a:buClr>
                <a:srgbClr val="FFC276"/>
              </a:buClr>
              <a:buSzPts val="3500"/>
              <a:buFont typeface="Fredoka One"/>
              <a:buNone/>
              <a:tabLst/>
              <a:defRPr/>
            </a:pPr>
            <a:r>
              <a:rPr kumimoji="0" lang="en-US" sz="4000" b="1" i="0" u="none" strike="noStrike" kern="0" cap="none" spc="0" normalizeH="0" baseline="0" noProof="0">
                <a:ln>
                  <a:noFill/>
                </a:ln>
                <a:solidFill>
                  <a:srgbClr val="FFC276"/>
                </a:solidFill>
                <a:effectLst/>
                <a:uLnTx/>
                <a:uFillTx/>
                <a:latin typeface="Times New Roman" panose="02020603050405020304" pitchFamily="18" charset="0"/>
                <a:cs typeface="Times New Roman" panose="02020603050405020304" pitchFamily="18" charset="0"/>
                <a:sym typeface="Fredoka One"/>
              </a:rPr>
              <a:t>2. Câu 2</a:t>
            </a:r>
          </a:p>
        </p:txBody>
      </p:sp>
      <p:pic>
        <p:nvPicPr>
          <p:cNvPr id="794" name="图片 8">
            <a:extLst>
              <a:ext uri="{FF2B5EF4-FFF2-40B4-BE49-F238E27FC236}">
                <a16:creationId xmlns:a16="http://schemas.microsoft.com/office/drawing/2014/main" id="{8B052E45-32AF-7CFC-57EE-679A35DCCFB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2" y="17517"/>
            <a:ext cx="2261858" cy="2261858"/>
          </a:xfrm>
          <a:prstGeom prst="rect">
            <a:avLst/>
          </a:prstGeom>
        </p:spPr>
      </p:pic>
      <p:grpSp>
        <p:nvGrpSpPr>
          <p:cNvPr id="790" name="Google Shape;436;p31">
            <a:extLst>
              <a:ext uri="{FF2B5EF4-FFF2-40B4-BE49-F238E27FC236}">
                <a16:creationId xmlns:a16="http://schemas.microsoft.com/office/drawing/2014/main" id="{398F55DF-9147-8637-69E9-25FFE3F739FE}"/>
              </a:ext>
            </a:extLst>
          </p:cNvPr>
          <p:cNvGrpSpPr/>
          <p:nvPr/>
        </p:nvGrpSpPr>
        <p:grpSpPr>
          <a:xfrm>
            <a:off x="9546550" y="-121239"/>
            <a:ext cx="2645463" cy="1211956"/>
            <a:chOff x="-2353813" y="170553"/>
            <a:chExt cx="2077588" cy="951798"/>
          </a:xfrm>
        </p:grpSpPr>
        <p:sp>
          <p:nvSpPr>
            <p:cNvPr id="791" name="Google Shape;437;p31">
              <a:extLst>
                <a:ext uri="{FF2B5EF4-FFF2-40B4-BE49-F238E27FC236}">
                  <a16:creationId xmlns:a16="http://schemas.microsoft.com/office/drawing/2014/main" id="{57506D21-A1CE-CB97-1EB1-8E3EBB058132}"/>
                </a:ext>
              </a:extLst>
            </p:cNvPr>
            <p:cNvSpPr/>
            <p:nvPr/>
          </p:nvSpPr>
          <p:spPr>
            <a:xfrm>
              <a:off x="-2227303" y="170553"/>
              <a:ext cx="1951078" cy="713999"/>
            </a:xfrm>
            <a:custGeom>
              <a:avLst/>
              <a:gdLst/>
              <a:ahLst/>
              <a:cxnLst/>
              <a:rect l="l" t="t" r="r" b="b"/>
              <a:pathLst>
                <a:path w="60995" h="21315" extrusionOk="0">
                  <a:moveTo>
                    <a:pt x="60167" y="0"/>
                  </a:moveTo>
                  <a:cubicBezTo>
                    <a:pt x="53651" y="9052"/>
                    <a:pt x="43924" y="15776"/>
                    <a:pt x="33149" y="18655"/>
                  </a:cubicBezTo>
                  <a:cubicBezTo>
                    <a:pt x="29057" y="19758"/>
                    <a:pt x="24814" y="20295"/>
                    <a:pt x="20570" y="20295"/>
                  </a:cubicBezTo>
                  <a:cubicBezTo>
                    <a:pt x="13654" y="20295"/>
                    <a:pt x="6724" y="18848"/>
                    <a:pt x="413" y="16010"/>
                  </a:cubicBezTo>
                  <a:lnTo>
                    <a:pt x="0" y="16933"/>
                  </a:lnTo>
                  <a:cubicBezTo>
                    <a:pt x="6448" y="19840"/>
                    <a:pt x="13502" y="21314"/>
                    <a:pt x="20570" y="21314"/>
                  </a:cubicBezTo>
                  <a:cubicBezTo>
                    <a:pt x="24896" y="21314"/>
                    <a:pt x="29223" y="20750"/>
                    <a:pt x="33411" y="19634"/>
                  </a:cubicBezTo>
                  <a:cubicBezTo>
                    <a:pt x="44420" y="16685"/>
                    <a:pt x="54326" y="9838"/>
                    <a:pt x="60994" y="593"/>
                  </a:cubicBezTo>
                  <a:lnTo>
                    <a:pt x="60167" y="0"/>
                  </a:ln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2" name="Google Shape;438;p31">
              <a:extLst>
                <a:ext uri="{FF2B5EF4-FFF2-40B4-BE49-F238E27FC236}">
                  <a16:creationId xmlns:a16="http://schemas.microsoft.com/office/drawing/2014/main" id="{A92AD31B-00F8-FEA9-DEFB-74FF7344D97E}"/>
                </a:ext>
              </a:extLst>
            </p:cNvPr>
            <p:cNvSpPr/>
            <p:nvPr/>
          </p:nvSpPr>
          <p:spPr>
            <a:xfrm>
              <a:off x="-2064678" y="415152"/>
              <a:ext cx="508153" cy="469869"/>
            </a:xfrm>
            <a:custGeom>
              <a:avLst/>
              <a:gdLst/>
              <a:ahLst/>
              <a:cxnLst/>
              <a:rect l="l" t="t" r="r" b="b"/>
              <a:pathLst>
                <a:path w="15886" h="14027" extrusionOk="0">
                  <a:moveTo>
                    <a:pt x="276" y="0"/>
                  </a:moveTo>
                  <a:lnTo>
                    <a:pt x="0" y="965"/>
                  </a:lnTo>
                  <a:cubicBezTo>
                    <a:pt x="6367" y="2832"/>
                    <a:pt x="11870" y="7528"/>
                    <a:pt x="14746" y="13507"/>
                  </a:cubicBezTo>
                  <a:lnTo>
                    <a:pt x="14746" y="13507"/>
                  </a:lnTo>
                  <a:lnTo>
                    <a:pt x="14687" y="13544"/>
                  </a:lnTo>
                  <a:cubicBezTo>
                    <a:pt x="14797" y="13709"/>
                    <a:pt x="14894" y="13861"/>
                    <a:pt x="14990" y="14026"/>
                  </a:cubicBezTo>
                  <a:lnTo>
                    <a:pt x="15886" y="13558"/>
                  </a:lnTo>
                  <a:cubicBezTo>
                    <a:pt x="12937" y="7082"/>
                    <a:pt x="7109" y="2012"/>
                    <a:pt x="276" y="0"/>
                  </a:cubicBez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3" name="Google Shape;439;p31">
              <a:extLst>
                <a:ext uri="{FF2B5EF4-FFF2-40B4-BE49-F238E27FC236}">
                  <a16:creationId xmlns:a16="http://schemas.microsoft.com/office/drawing/2014/main" id="{AC07E1EB-5B67-FF7D-6151-E72A2DEC1C64}"/>
                </a:ext>
              </a:extLst>
            </p:cNvPr>
            <p:cNvSpPr/>
            <p:nvPr/>
          </p:nvSpPr>
          <p:spPr>
            <a:xfrm>
              <a:off x="-1374964" y="785735"/>
              <a:ext cx="277683" cy="250662"/>
            </a:xfrm>
            <a:custGeom>
              <a:avLst/>
              <a:gdLst/>
              <a:ahLst/>
              <a:cxnLst/>
              <a:rect l="l" t="t" r="r" b="b"/>
              <a:pathLst>
                <a:path w="8681" h="7483" extrusionOk="0">
                  <a:moveTo>
                    <a:pt x="7826" y="1"/>
                  </a:moveTo>
                  <a:cubicBezTo>
                    <a:pt x="6021" y="2949"/>
                    <a:pt x="3224" y="5292"/>
                    <a:pt x="0" y="6545"/>
                  </a:cubicBezTo>
                  <a:lnTo>
                    <a:pt x="372" y="7482"/>
                  </a:lnTo>
                  <a:cubicBezTo>
                    <a:pt x="3803" y="6146"/>
                    <a:pt x="6765" y="3666"/>
                    <a:pt x="8680" y="538"/>
                  </a:cubicBezTo>
                  <a:lnTo>
                    <a:pt x="7826" y="1"/>
                  </a:ln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5" name="Google Shape;440;p31">
              <a:extLst>
                <a:ext uri="{FF2B5EF4-FFF2-40B4-BE49-F238E27FC236}">
                  <a16:creationId xmlns:a16="http://schemas.microsoft.com/office/drawing/2014/main" id="{93495F0F-2128-A04C-8CB8-F72A0A7CBAC3}"/>
                </a:ext>
              </a:extLst>
            </p:cNvPr>
            <p:cNvSpPr/>
            <p:nvPr/>
          </p:nvSpPr>
          <p:spPr>
            <a:xfrm>
              <a:off x="-2353813" y="600326"/>
              <a:ext cx="266232" cy="244431"/>
            </a:xfrm>
            <a:custGeom>
              <a:avLst/>
              <a:gdLst/>
              <a:ahLst/>
              <a:cxnLst/>
              <a:rect l="l" t="t" r="r" b="b"/>
              <a:pathLst>
                <a:path w="8323" h="7297" extrusionOk="0">
                  <a:moveTo>
                    <a:pt x="4161" y="1"/>
                  </a:moveTo>
                  <a:cubicBezTo>
                    <a:pt x="3614" y="1"/>
                    <a:pt x="3059" y="124"/>
                    <a:pt x="2536" y="383"/>
                  </a:cubicBezTo>
                  <a:cubicBezTo>
                    <a:pt x="731" y="1279"/>
                    <a:pt x="1" y="3469"/>
                    <a:pt x="896" y="5274"/>
                  </a:cubicBezTo>
                  <a:cubicBezTo>
                    <a:pt x="1542" y="6556"/>
                    <a:pt x="2828" y="7296"/>
                    <a:pt x="4165" y="7296"/>
                  </a:cubicBezTo>
                  <a:cubicBezTo>
                    <a:pt x="4711" y="7296"/>
                    <a:pt x="5265" y="7173"/>
                    <a:pt x="5788" y="6914"/>
                  </a:cubicBezTo>
                  <a:cubicBezTo>
                    <a:pt x="7592" y="6018"/>
                    <a:pt x="8323" y="3828"/>
                    <a:pt x="7427" y="2023"/>
                  </a:cubicBezTo>
                  <a:cubicBezTo>
                    <a:pt x="6791" y="741"/>
                    <a:pt x="5501" y="1"/>
                    <a:pt x="4161" y="1"/>
                  </a:cubicBezTo>
                  <a:close/>
                </a:path>
              </a:pathLst>
            </a:custGeom>
            <a:solidFill>
              <a:srgbClr val="FF8A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6" name="Google Shape;441;p31">
              <a:extLst>
                <a:ext uri="{FF2B5EF4-FFF2-40B4-BE49-F238E27FC236}">
                  <a16:creationId xmlns:a16="http://schemas.microsoft.com/office/drawing/2014/main" id="{96E7CA6D-98DF-4192-3F6E-19240FFD3867}"/>
                </a:ext>
              </a:extLst>
            </p:cNvPr>
            <p:cNvSpPr/>
            <p:nvPr/>
          </p:nvSpPr>
          <p:spPr>
            <a:xfrm>
              <a:off x="-2133452" y="328259"/>
              <a:ext cx="212909" cy="195525"/>
            </a:xfrm>
            <a:custGeom>
              <a:avLst/>
              <a:gdLst/>
              <a:ahLst/>
              <a:cxnLst/>
              <a:rect l="l" t="t" r="r" b="b"/>
              <a:pathLst>
                <a:path w="6656" h="5837" extrusionOk="0">
                  <a:moveTo>
                    <a:pt x="3331" y="0"/>
                  </a:moveTo>
                  <a:cubicBezTo>
                    <a:pt x="2892" y="0"/>
                    <a:pt x="2446" y="99"/>
                    <a:pt x="2026" y="307"/>
                  </a:cubicBezTo>
                  <a:cubicBezTo>
                    <a:pt x="579" y="1024"/>
                    <a:pt x="1" y="2774"/>
                    <a:pt x="717" y="4220"/>
                  </a:cubicBezTo>
                  <a:cubicBezTo>
                    <a:pt x="1226" y="5247"/>
                    <a:pt x="2254" y="5836"/>
                    <a:pt x="3325" y="5836"/>
                  </a:cubicBezTo>
                  <a:cubicBezTo>
                    <a:pt x="3764" y="5836"/>
                    <a:pt x="4210" y="5737"/>
                    <a:pt x="4630" y="5529"/>
                  </a:cubicBezTo>
                  <a:cubicBezTo>
                    <a:pt x="6077" y="4813"/>
                    <a:pt x="6655" y="3063"/>
                    <a:pt x="5939" y="1616"/>
                  </a:cubicBezTo>
                  <a:cubicBezTo>
                    <a:pt x="5431" y="590"/>
                    <a:pt x="4402" y="0"/>
                    <a:pt x="3331" y="0"/>
                  </a:cubicBezTo>
                  <a:close/>
                </a:path>
              </a:pathLst>
            </a:custGeom>
            <a:solidFill>
              <a:srgbClr val="FFAB1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797" name="Google Shape;442;p31">
              <a:extLst>
                <a:ext uri="{FF2B5EF4-FFF2-40B4-BE49-F238E27FC236}">
                  <a16:creationId xmlns:a16="http://schemas.microsoft.com/office/drawing/2014/main" id="{0668B071-FA42-4236-3580-EBE350EA7A60}"/>
                </a:ext>
              </a:extLst>
            </p:cNvPr>
            <p:cNvSpPr/>
            <p:nvPr/>
          </p:nvSpPr>
          <p:spPr>
            <a:xfrm>
              <a:off x="-1438875" y="926859"/>
              <a:ext cx="213325" cy="195491"/>
            </a:xfrm>
            <a:custGeom>
              <a:avLst/>
              <a:gdLst/>
              <a:ahLst/>
              <a:cxnLst/>
              <a:rect l="l" t="t" r="r" b="b"/>
              <a:pathLst>
                <a:path w="6669" h="5836" extrusionOk="0">
                  <a:moveTo>
                    <a:pt x="3336" y="0"/>
                  </a:moveTo>
                  <a:cubicBezTo>
                    <a:pt x="2899" y="0"/>
                    <a:pt x="2456" y="99"/>
                    <a:pt x="2040" y="307"/>
                  </a:cubicBezTo>
                  <a:cubicBezTo>
                    <a:pt x="593" y="1024"/>
                    <a:pt x="0" y="2773"/>
                    <a:pt x="717" y="4220"/>
                  </a:cubicBezTo>
                  <a:cubicBezTo>
                    <a:pt x="1235" y="5246"/>
                    <a:pt x="2266" y="5836"/>
                    <a:pt x="3334" y="5836"/>
                  </a:cubicBezTo>
                  <a:cubicBezTo>
                    <a:pt x="3771" y="5836"/>
                    <a:pt x="4214" y="5737"/>
                    <a:pt x="4630" y="5529"/>
                  </a:cubicBezTo>
                  <a:cubicBezTo>
                    <a:pt x="6076" y="4812"/>
                    <a:pt x="6669" y="3063"/>
                    <a:pt x="5952" y="1616"/>
                  </a:cubicBezTo>
                  <a:cubicBezTo>
                    <a:pt x="5434" y="590"/>
                    <a:pt x="4403" y="0"/>
                    <a:pt x="3336" y="0"/>
                  </a:cubicBezTo>
                  <a:close/>
                </a:path>
              </a:pathLst>
            </a:custGeom>
            <a:solidFill>
              <a:srgbClr val="B2311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pic>
        <p:nvPicPr>
          <p:cNvPr id="2" name="图片 4">
            <a:extLst>
              <a:ext uri="{FF2B5EF4-FFF2-40B4-BE49-F238E27FC236}">
                <a16:creationId xmlns:a16="http://schemas.microsoft.com/office/drawing/2014/main" id="{BA3FCF65-6210-EC20-1B29-0A5161DBB48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5623933" flipH="1">
            <a:off x="5651993" y="3691174"/>
            <a:ext cx="2336802" cy="4270260"/>
          </a:xfrm>
          <a:prstGeom prst="rect">
            <a:avLst/>
          </a:prstGeom>
        </p:spPr>
      </p:pic>
      <p:pic>
        <p:nvPicPr>
          <p:cNvPr id="4" name="图片 4">
            <a:extLst>
              <a:ext uri="{FF2B5EF4-FFF2-40B4-BE49-F238E27FC236}">
                <a16:creationId xmlns:a16="http://schemas.microsoft.com/office/drawing/2014/main" id="{81F2F880-52A7-7BF1-EAB8-F0CC02979DD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21123714" flipH="1">
            <a:off x="8908425" y="4453630"/>
            <a:ext cx="2336802" cy="4270260"/>
          </a:xfrm>
          <a:prstGeom prst="rect">
            <a:avLst/>
          </a:prstGeom>
        </p:spPr>
      </p:pic>
      <p:sp>
        <p:nvSpPr>
          <p:cNvPr id="7" name="内容占位符 2">
            <a:extLst>
              <a:ext uri="{FF2B5EF4-FFF2-40B4-BE49-F238E27FC236}">
                <a16:creationId xmlns:a16="http://schemas.microsoft.com/office/drawing/2014/main" id="{E2279BB2-1A97-AD0C-60E1-E99296473987}"/>
              </a:ext>
            </a:extLst>
          </p:cNvPr>
          <p:cNvSpPr txBox="1">
            <a:spLocks noChangeArrowheads="1"/>
          </p:cNvSpPr>
          <p:nvPr/>
        </p:nvSpPr>
        <p:spPr bwMode="auto">
          <a:xfrm>
            <a:off x="1615440" y="1154696"/>
            <a:ext cx="9367765" cy="13702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just">
              <a:lnSpc>
                <a:spcPct val="107000"/>
              </a:lnSpc>
              <a:spcBef>
                <a:spcPts val="0"/>
              </a:spcBef>
              <a:spcAft>
                <a:spcPts val="800"/>
              </a:spcAft>
              <a:buNone/>
            </a:pPr>
            <a:r>
              <a:rPr lang="en-US" sz="2400" b="1" smtClean="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Nhận xét: </a:t>
            </a:r>
            <a:r>
              <a:rPr lang="en-US" sz="2400" smtClean="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Hình </a:t>
            </a:r>
            <a:r>
              <a:rPr lang="en-US" sz="240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ảnh mang ý nghĩa tượng trưng là những hình ảnh cụ thể nhưng đại diện cho những ý niệm triết lí trừu tượng: trang sách tượng trưng cho hành trình học vấn, gươm đao tượng trưng cho những xung đột và chiến tranh trong lịch sử, bánh mì trắng tượng trưng cho cuộc </a:t>
            </a:r>
            <a:r>
              <a:rPr lang="en-US" sz="2400" smtClean="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sống </a:t>
            </a:r>
            <a:r>
              <a:rPr lang="en-US" sz="240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giản dị đời thường</a:t>
            </a:r>
            <a:r>
              <a:rPr lang="en-US" sz="2400" smtClean="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a:t>
            </a:r>
          </a:p>
          <a:p>
            <a:pPr marL="0" marR="0" indent="0" algn="just">
              <a:lnSpc>
                <a:spcPct val="107000"/>
              </a:lnSpc>
              <a:spcBef>
                <a:spcPts val="0"/>
              </a:spcBef>
              <a:spcAft>
                <a:spcPts val="800"/>
              </a:spcAft>
              <a:buNone/>
            </a:pPr>
            <a:r>
              <a:rPr lang="en-US" sz="2400" smtClean="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=&gt; Hình </a:t>
            </a:r>
            <a:r>
              <a:rPr lang="en-US" sz="240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rPr>
              <a:t>ảnh mang ý nghĩa siêu thực là những hình ảnh kết hợp những yếu tố vốn dĩ không thể kết hợp nhằm tạo những liên tưởng bất ngờ về những ám ảnh trong tâm hồn chủ thể (sự kết hợp, đồng hiện các hình ảnh ngày và đêm, quá khứ và hiện tại, thực và hư trong mỗi khổ thơ, chẳng hạn, trang sách đã đọc – trang vở chưa từng – đá – máu – giấy – tro tàn gợi liên tưởng đến cảnh tượng bom đạn tàn phá trường học, làm dang dở những ước mơ học hành của trẻ em; hành động “viết tên em” trên tất cả mọi thứ của cuộc đời mình gợi liên tưởng đến khát vọng không bao giờ tắt trong lòng chủ thể).</a:t>
            </a:r>
            <a:endParaRPr lang="en-US" sz="1800">
              <a:solidFill>
                <a:schemeClr val="accent1">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2400">
              <a:solidFill>
                <a:schemeClr val="accent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4513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p:cTn id="20"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7">
                                            <p:txEl>
                                              <p:pRg st="1" end="1"/>
                                            </p:txEl>
                                          </p:spTgt>
                                        </p:tgtEl>
                                        <p:attrNameLst>
                                          <p:attrName>style.visibility</p:attrName>
                                        </p:attrNameLst>
                                      </p:cBhvr>
                                      <p:to>
                                        <p:strVal val="visible"/>
                                      </p:to>
                                    </p:set>
                                    <p:anim calcmode="lin" valueType="num">
                                      <p:cBhvr>
                                        <p:cTn id="29" dur="500" fill="hold"/>
                                        <p:tgtEl>
                                          <p:spTgt spid="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7">
                                            <p:txEl>
                                              <p:pRg st="1" end="1"/>
                                            </p:txEl>
                                          </p:spTgt>
                                        </p:tgtEl>
                                        <p:attrNameLst>
                                          <p:attrName>ppt_y</p:attrName>
                                        </p:attrNameLst>
                                      </p:cBhvr>
                                      <p:tavLst>
                                        <p:tav tm="0">
                                          <p:val>
                                            <p:strVal val="#ppt_y"/>
                                          </p:val>
                                        </p:tav>
                                        <p:tav tm="100000">
                                          <p:val>
                                            <p:strVal val="#ppt_y"/>
                                          </p:val>
                                        </p:tav>
                                      </p:tavLst>
                                    </p:anim>
                                    <p:anim calcmode="lin" valueType="num">
                                      <p:cBhvr>
                                        <p:cTn id="31" dur="500" fill="hold"/>
                                        <p:tgtEl>
                                          <p:spTgt spid="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icaragua Minitheme by Slidesgo">
  <a:themeElements>
    <a:clrScheme name="Simple Light">
      <a:dk1>
        <a:srgbClr val="006265"/>
      </a:dk1>
      <a:lt1>
        <a:srgbClr val="177BB4"/>
      </a:lt1>
      <a:dk2>
        <a:srgbClr val="36B077"/>
      </a:dk2>
      <a:lt2>
        <a:srgbClr val="008165"/>
      </a:lt2>
      <a:accent1>
        <a:srgbClr val="FEACAE"/>
      </a:accent1>
      <a:accent2>
        <a:srgbClr val="FA7B4C"/>
      </a:accent2>
      <a:accent3>
        <a:srgbClr val="FFD929"/>
      </a:accent3>
      <a:accent4>
        <a:srgbClr val="FCE4CD"/>
      </a:accent4>
      <a:accent5>
        <a:srgbClr val="DEAB6C"/>
      </a:accent5>
      <a:accent6>
        <a:srgbClr val="916B4A"/>
      </a:accent6>
      <a:hlink>
        <a:srgbClr val="00626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1286</Words>
  <Application>Microsoft Office PowerPoint</Application>
  <PresentationFormat>Widescreen</PresentationFormat>
  <Paragraphs>53</Paragraphs>
  <Slides>16</Slides>
  <Notes>16</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16</vt:i4>
      </vt:variant>
    </vt:vector>
  </HeadingPairs>
  <TitlesOfParts>
    <vt:vector size="33" baseType="lpstr">
      <vt:lpstr>SimSun</vt:lpstr>
      <vt:lpstr>.VnTime</vt:lpstr>
      <vt:lpstr>Abel</vt:lpstr>
      <vt:lpstr>Arial</vt:lpstr>
      <vt:lpstr>Calibri</vt:lpstr>
      <vt:lpstr>Calibri Light</vt:lpstr>
      <vt:lpstr>等线</vt:lpstr>
      <vt:lpstr>Fredoka One</vt:lpstr>
      <vt:lpstr>Hammersmith One</vt:lpstr>
      <vt:lpstr>Merriweather</vt:lpstr>
      <vt:lpstr>Pangolin</vt:lpstr>
      <vt:lpstr>Times New Roman</vt:lpstr>
      <vt:lpstr>字魂189号-星岩乐黑体</vt:lpstr>
      <vt:lpstr>思源黑体 CN Light</vt:lpstr>
      <vt:lpstr>思源黑体 CN Medium</vt:lpstr>
      <vt:lpstr>Office Theme</vt:lpstr>
      <vt:lpstr>Nicaragua Minitheme by Slidesgo</vt:lpstr>
      <vt:lpstr>PowerPoint Presentation</vt:lpstr>
      <vt:lpstr>Hoạt động khởi động</vt:lpstr>
      <vt:lpstr>PowerPoint Presentation</vt:lpstr>
      <vt:lpstr>PowerPoint Presentation</vt:lpstr>
      <vt:lpstr>Hình thành kiến thức</vt:lpstr>
      <vt:lpstr>PowerPoint Presentation</vt:lpstr>
      <vt:lpstr>01</vt:lpstr>
      <vt:lpstr>04</vt:lpstr>
      <vt:lpstr>PowerPoint Presentation</vt:lpstr>
      <vt:lpstr>PowerPoint Presentation</vt:lpstr>
      <vt:lpstr>PowerPoint Presentation</vt:lpstr>
      <vt:lpstr>PowerPoint Presentation</vt:lpstr>
      <vt:lpstr>Hoạt động luyện tập</vt:lpstr>
      <vt:lpstr>PowerPoint Presentation</vt:lpstr>
      <vt:lpstr>Hoạt động vận dụng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Chà</dc:creator>
  <cp:lastModifiedBy>admin</cp:lastModifiedBy>
  <cp:revision>15</cp:revision>
  <dcterms:created xsi:type="dcterms:W3CDTF">2023-03-10T08:04:40Z</dcterms:created>
  <dcterms:modified xsi:type="dcterms:W3CDTF">2024-07-22T03:18:12Z</dcterms:modified>
</cp:coreProperties>
</file>