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63" r:id="rId4"/>
    <p:sldId id="264" r:id="rId5"/>
    <p:sldId id="265" r:id="rId6"/>
    <p:sldId id="266" r:id="rId7"/>
    <p:sldId id="270" r:id="rId8"/>
    <p:sldId id="267" r:id="rId9"/>
    <p:sldId id="278" r:id="rId10"/>
    <p:sldId id="282" r:id="rId11"/>
    <p:sldId id="283" r:id="rId12"/>
    <p:sldId id="268" r:id="rId13"/>
    <p:sldId id="269" r:id="rId14"/>
    <p:sldId id="258" r:id="rId15"/>
    <p:sldId id="276" r:id="rId16"/>
    <p:sldId id="281" r:id="rId17"/>
    <p:sldId id="277" r:id="rId18"/>
    <p:sldId id="259" r:id="rId19"/>
    <p:sldId id="260" r:id="rId20"/>
    <p:sldId id="294" r:id="rId21"/>
    <p:sldId id="284" r:id="rId22"/>
    <p:sldId id="285" r:id="rId23"/>
    <p:sldId id="286" r:id="rId24"/>
    <p:sldId id="261" r:id="rId25"/>
    <p:sldId id="262" r:id="rId26"/>
    <p:sldId id="272" r:id="rId27"/>
    <p:sldId id="321" r:id="rId2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CA541"/>
    <a:srgbClr val="FFCE51"/>
    <a:srgbClr val="FFB12B"/>
    <a:srgbClr val="C6A03E"/>
    <a:srgbClr val="C894AD"/>
    <a:srgbClr val="91CEA7"/>
    <a:srgbClr val="92D050"/>
    <a:srgbClr val="FFD4B8"/>
    <a:srgbClr val="EF6C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0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09025E-D7B9-4E17-B79B-FA442B5D1B3F}" type="doc">
      <dgm:prSet loTypeId="urn:microsoft.com/office/officeart/2005/8/layout/pList2" loCatId="list" qsTypeId="urn:microsoft.com/office/officeart/2005/8/quickstyle/3d7" qsCatId="3D" csTypeId="urn:microsoft.com/office/officeart/2005/8/colors/colorful2" csCatId="colorful" phldr="1"/>
      <dgm:spPr/>
    </dgm:pt>
    <dgm:pt modelId="{547A928B-ABF5-423E-8A51-0187D03E19E7}">
      <dgm:prSet phldrT="[Text]"/>
      <dgm:spPr/>
      <dgm:t>
        <a:bodyPr/>
        <a:lstStyle/>
        <a:p>
          <a:r>
            <a:rPr lang="en-US"/>
            <a:t>ĐỌC</a:t>
          </a:r>
          <a:endParaRPr lang="vi-VN"/>
        </a:p>
      </dgm:t>
    </dgm:pt>
    <dgm:pt modelId="{76EC0BA6-E167-4B44-A980-8EE4DC54AB56}" type="parTrans" cxnId="{07506F2F-C2CC-4C01-9E36-84F0850C943B}">
      <dgm:prSet/>
      <dgm:spPr/>
      <dgm:t>
        <a:bodyPr/>
        <a:lstStyle/>
        <a:p>
          <a:endParaRPr lang="vi-VN"/>
        </a:p>
      </dgm:t>
    </dgm:pt>
    <dgm:pt modelId="{FB860D48-5DF4-431F-B954-2632D545BC67}" type="sibTrans" cxnId="{07506F2F-C2CC-4C01-9E36-84F0850C943B}">
      <dgm:prSet/>
      <dgm:spPr/>
      <dgm:t>
        <a:bodyPr/>
        <a:lstStyle/>
        <a:p>
          <a:endParaRPr lang="vi-VN"/>
        </a:p>
      </dgm:t>
    </dgm:pt>
    <dgm:pt modelId="{43057D1F-5752-4025-A373-442F50B739B0}">
      <dgm:prSet phldrT="[Text]"/>
      <dgm:spPr/>
      <dgm:t>
        <a:bodyPr/>
        <a:lstStyle/>
        <a:p>
          <a:r>
            <a:rPr lang="en-US"/>
            <a:t>KHÁM PHÁ VĂN BẢN</a:t>
          </a:r>
          <a:endParaRPr lang="vi-VN"/>
        </a:p>
      </dgm:t>
    </dgm:pt>
    <dgm:pt modelId="{217D7B62-091E-4040-A299-0A49CAD83422}" type="parTrans" cxnId="{0D6496EE-C2C4-42FA-85F5-DD2DFB393AD8}">
      <dgm:prSet/>
      <dgm:spPr/>
      <dgm:t>
        <a:bodyPr/>
        <a:lstStyle/>
        <a:p>
          <a:endParaRPr lang="vi-VN"/>
        </a:p>
      </dgm:t>
    </dgm:pt>
    <dgm:pt modelId="{77BC8494-4022-4E27-880C-501F644361B3}" type="sibTrans" cxnId="{0D6496EE-C2C4-42FA-85F5-DD2DFB393AD8}">
      <dgm:prSet/>
      <dgm:spPr/>
      <dgm:t>
        <a:bodyPr/>
        <a:lstStyle/>
        <a:p>
          <a:endParaRPr lang="vi-VN"/>
        </a:p>
      </dgm:t>
    </dgm:pt>
    <dgm:pt modelId="{62E16B40-F36B-45FD-8519-06F9DDCC36F5}">
      <dgm:prSet phldrT="[Text]"/>
      <dgm:spPr/>
      <dgm:t>
        <a:bodyPr/>
        <a:lstStyle/>
        <a:p>
          <a:r>
            <a:rPr lang="en-US"/>
            <a:t>TỔNG KẾT</a:t>
          </a:r>
          <a:endParaRPr lang="vi-VN"/>
        </a:p>
      </dgm:t>
    </dgm:pt>
    <dgm:pt modelId="{608B6ECE-FBB6-4161-BAB6-D0869739CD47}" type="parTrans" cxnId="{84CB4357-21CB-4486-9C4C-CE9D2DEABBA7}">
      <dgm:prSet/>
      <dgm:spPr/>
      <dgm:t>
        <a:bodyPr/>
        <a:lstStyle/>
        <a:p>
          <a:endParaRPr lang="vi-VN"/>
        </a:p>
      </dgm:t>
    </dgm:pt>
    <dgm:pt modelId="{5C930912-94EF-478F-A69A-0AB7A77FF2FE}" type="sibTrans" cxnId="{84CB4357-21CB-4486-9C4C-CE9D2DEABBA7}">
      <dgm:prSet/>
      <dgm:spPr/>
      <dgm:t>
        <a:bodyPr/>
        <a:lstStyle/>
        <a:p>
          <a:endParaRPr lang="vi-VN"/>
        </a:p>
      </dgm:t>
    </dgm:pt>
    <dgm:pt modelId="{41F7A24A-41D9-4CD9-BDED-15ED10B972E7}" type="pres">
      <dgm:prSet presAssocID="{CC09025E-D7B9-4E17-B79B-FA442B5D1B3F}" presName="Name0" presStyleCnt="0">
        <dgm:presLayoutVars>
          <dgm:dir/>
          <dgm:resizeHandles val="exact"/>
        </dgm:presLayoutVars>
      </dgm:prSet>
      <dgm:spPr/>
    </dgm:pt>
    <dgm:pt modelId="{7372F6DF-063B-409B-8723-FF95695822EB}" type="pres">
      <dgm:prSet presAssocID="{CC09025E-D7B9-4E17-B79B-FA442B5D1B3F}" presName="bkgdShp" presStyleLbl="alignAccFollowNode1" presStyleIdx="0" presStyleCnt="1"/>
      <dgm:spPr/>
    </dgm:pt>
    <dgm:pt modelId="{DFC61A7A-AF91-4738-B6A8-59672203A1C5}" type="pres">
      <dgm:prSet presAssocID="{CC09025E-D7B9-4E17-B79B-FA442B5D1B3F}" presName="linComp" presStyleCnt="0"/>
      <dgm:spPr/>
    </dgm:pt>
    <dgm:pt modelId="{F32D5051-3332-492F-AE2F-E5E961BD0BB0}" type="pres">
      <dgm:prSet presAssocID="{547A928B-ABF5-423E-8A51-0187D03E19E7}" presName="compNode" presStyleCnt="0"/>
      <dgm:spPr/>
    </dgm:pt>
    <dgm:pt modelId="{DDCA0652-2FF2-4E47-81D5-BAFE71747A76}" type="pres">
      <dgm:prSet presAssocID="{547A928B-ABF5-423E-8A51-0187D03E19E7}" presName="node" presStyleLbl="node1" presStyleIdx="0" presStyleCnt="3">
        <dgm:presLayoutVars>
          <dgm:bulletEnabled val="1"/>
        </dgm:presLayoutVars>
      </dgm:prSet>
      <dgm:spPr/>
    </dgm:pt>
    <dgm:pt modelId="{5D699B5C-316A-452A-89A5-5EA387A94CBF}" type="pres">
      <dgm:prSet presAssocID="{547A928B-ABF5-423E-8A51-0187D03E19E7}" presName="invisiNode" presStyleLbl="node1" presStyleIdx="0" presStyleCnt="3"/>
      <dgm:spPr/>
    </dgm:pt>
    <dgm:pt modelId="{EE1FDB96-30B3-429A-8D7D-91613B952219}" type="pres">
      <dgm:prSet presAssocID="{547A928B-ABF5-423E-8A51-0187D03E19E7}" presName="imagNode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t="-16000" b="-16000"/>
          </a:stretch>
        </a:blipFill>
      </dgm:spPr>
      <dgm:extLst>
        <a:ext uri="{E40237B7-FDA0-4F09-8148-C483321AD2D9}">
          <dgm14:cNvPr xmlns:dgm14="http://schemas.microsoft.com/office/drawing/2010/diagram" id="0" name="" descr="Open book outline"/>
        </a:ext>
      </dgm:extLst>
    </dgm:pt>
    <dgm:pt modelId="{E8DEA0D9-F9C3-46CE-AA74-EC6E28C63FA9}" type="pres">
      <dgm:prSet presAssocID="{FB860D48-5DF4-431F-B954-2632D545BC67}" presName="sibTrans" presStyleLbl="sibTrans2D1" presStyleIdx="0" presStyleCnt="0"/>
      <dgm:spPr/>
    </dgm:pt>
    <dgm:pt modelId="{B13CEA96-D7BD-494E-AD9F-B7D3CA709F8F}" type="pres">
      <dgm:prSet presAssocID="{43057D1F-5752-4025-A373-442F50B739B0}" presName="compNode" presStyleCnt="0"/>
      <dgm:spPr/>
    </dgm:pt>
    <dgm:pt modelId="{6B0BDF0B-BCC0-44AB-95AD-62009C0B3278}" type="pres">
      <dgm:prSet presAssocID="{43057D1F-5752-4025-A373-442F50B739B0}" presName="node" presStyleLbl="node1" presStyleIdx="1" presStyleCnt="3">
        <dgm:presLayoutVars>
          <dgm:bulletEnabled val="1"/>
        </dgm:presLayoutVars>
      </dgm:prSet>
      <dgm:spPr/>
    </dgm:pt>
    <dgm:pt modelId="{32DEBB6F-1833-4144-ABC4-F6CCED66FBE4}" type="pres">
      <dgm:prSet presAssocID="{43057D1F-5752-4025-A373-442F50B739B0}" presName="invisiNode" presStyleLbl="node1" presStyleIdx="1" presStyleCnt="3"/>
      <dgm:spPr/>
    </dgm:pt>
    <dgm:pt modelId="{1E47849C-E12A-4445-9693-1E7ABEC500E8}" type="pres">
      <dgm:prSet presAssocID="{43057D1F-5752-4025-A373-442F50B739B0}" presName="imagNode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t="-16000" b="-16000"/>
          </a:stretch>
        </a:blipFill>
      </dgm:spPr>
    </dgm:pt>
    <dgm:pt modelId="{FD2E61E8-30CB-46DE-8B9A-F85F172D9B4E}" type="pres">
      <dgm:prSet presAssocID="{77BC8494-4022-4E27-880C-501F644361B3}" presName="sibTrans" presStyleLbl="sibTrans2D1" presStyleIdx="0" presStyleCnt="0"/>
      <dgm:spPr/>
    </dgm:pt>
    <dgm:pt modelId="{D5338C8A-D459-4D27-8C74-6D61EDFAB20E}" type="pres">
      <dgm:prSet presAssocID="{62E16B40-F36B-45FD-8519-06F9DDCC36F5}" presName="compNode" presStyleCnt="0"/>
      <dgm:spPr/>
    </dgm:pt>
    <dgm:pt modelId="{73F69017-4F9A-4721-97C0-8D176033672E}" type="pres">
      <dgm:prSet presAssocID="{62E16B40-F36B-45FD-8519-06F9DDCC36F5}" presName="node" presStyleLbl="node1" presStyleIdx="2" presStyleCnt="3">
        <dgm:presLayoutVars>
          <dgm:bulletEnabled val="1"/>
        </dgm:presLayoutVars>
      </dgm:prSet>
      <dgm:spPr/>
    </dgm:pt>
    <dgm:pt modelId="{BBE00182-C1D8-4EA7-A197-B0C421EE1BA6}" type="pres">
      <dgm:prSet presAssocID="{62E16B40-F36B-45FD-8519-06F9DDCC36F5}" presName="invisiNode" presStyleLbl="node1" presStyleIdx="2" presStyleCnt="3"/>
      <dgm:spPr/>
    </dgm:pt>
    <dgm:pt modelId="{4DB61E3C-F416-494C-8BEA-276AFD1F9A85}" type="pres">
      <dgm:prSet presAssocID="{62E16B40-F36B-45FD-8519-06F9DDCC36F5}" presName="imagNode" presStyleLbl="fgImgPlace1" presStyleIdx="2" presStyleCnt="3" custLinFactNeighborX="2703" custLinFactNeighborY="-1394"/>
      <dgm:spPr>
        <a:blipFill rotWithShape="1">
          <a:blip xmlns:r="http://schemas.openxmlformats.org/officeDocument/2006/relationships" r:embed="rId3"/>
          <a:srcRect/>
          <a:stretch>
            <a:fillRect t="-17000" b="-17000"/>
          </a:stretch>
        </a:blipFill>
      </dgm:spPr>
    </dgm:pt>
  </dgm:ptLst>
  <dgm:cxnLst>
    <dgm:cxn modelId="{07506F2F-C2CC-4C01-9E36-84F0850C943B}" srcId="{CC09025E-D7B9-4E17-B79B-FA442B5D1B3F}" destId="{547A928B-ABF5-423E-8A51-0187D03E19E7}" srcOrd="0" destOrd="0" parTransId="{76EC0BA6-E167-4B44-A980-8EE4DC54AB56}" sibTransId="{FB860D48-5DF4-431F-B954-2632D545BC67}"/>
    <dgm:cxn modelId="{CD14AA64-17F4-44BA-A357-CDD1AEB10711}" type="presOf" srcId="{62E16B40-F36B-45FD-8519-06F9DDCC36F5}" destId="{73F69017-4F9A-4721-97C0-8D176033672E}" srcOrd="0" destOrd="0" presId="urn:microsoft.com/office/officeart/2005/8/layout/pList2"/>
    <dgm:cxn modelId="{84CB4357-21CB-4486-9C4C-CE9D2DEABBA7}" srcId="{CC09025E-D7B9-4E17-B79B-FA442B5D1B3F}" destId="{62E16B40-F36B-45FD-8519-06F9DDCC36F5}" srcOrd="2" destOrd="0" parTransId="{608B6ECE-FBB6-4161-BAB6-D0869739CD47}" sibTransId="{5C930912-94EF-478F-A69A-0AB7A77FF2FE}"/>
    <dgm:cxn modelId="{C4B96989-15C3-4AA0-ADA6-0A097DD10EE8}" type="presOf" srcId="{77BC8494-4022-4E27-880C-501F644361B3}" destId="{FD2E61E8-30CB-46DE-8B9A-F85F172D9B4E}" srcOrd="0" destOrd="0" presId="urn:microsoft.com/office/officeart/2005/8/layout/pList2"/>
    <dgm:cxn modelId="{EA1D9DCD-3F55-433B-9420-E29B689A0CB7}" type="presOf" srcId="{43057D1F-5752-4025-A373-442F50B739B0}" destId="{6B0BDF0B-BCC0-44AB-95AD-62009C0B3278}" srcOrd="0" destOrd="0" presId="urn:microsoft.com/office/officeart/2005/8/layout/pList2"/>
    <dgm:cxn modelId="{D1B25ED1-7F42-4B4E-B15E-4CA6E2D94155}" type="presOf" srcId="{547A928B-ABF5-423E-8A51-0187D03E19E7}" destId="{DDCA0652-2FF2-4E47-81D5-BAFE71747A76}" srcOrd="0" destOrd="0" presId="urn:microsoft.com/office/officeart/2005/8/layout/pList2"/>
    <dgm:cxn modelId="{6F042CD2-1DBA-4F83-88B7-E4C30238BCCF}" type="presOf" srcId="{CC09025E-D7B9-4E17-B79B-FA442B5D1B3F}" destId="{41F7A24A-41D9-4CD9-BDED-15ED10B972E7}" srcOrd="0" destOrd="0" presId="urn:microsoft.com/office/officeart/2005/8/layout/pList2"/>
    <dgm:cxn modelId="{D1BB22EA-3C9C-4503-9682-C6B26FDECFCC}" type="presOf" srcId="{FB860D48-5DF4-431F-B954-2632D545BC67}" destId="{E8DEA0D9-F9C3-46CE-AA74-EC6E28C63FA9}" srcOrd="0" destOrd="0" presId="urn:microsoft.com/office/officeart/2005/8/layout/pList2"/>
    <dgm:cxn modelId="{0D6496EE-C2C4-42FA-85F5-DD2DFB393AD8}" srcId="{CC09025E-D7B9-4E17-B79B-FA442B5D1B3F}" destId="{43057D1F-5752-4025-A373-442F50B739B0}" srcOrd="1" destOrd="0" parTransId="{217D7B62-091E-4040-A299-0A49CAD83422}" sibTransId="{77BC8494-4022-4E27-880C-501F644361B3}"/>
    <dgm:cxn modelId="{173F99C2-FC80-4B7E-ADE8-B09E106EB870}" type="presParOf" srcId="{41F7A24A-41D9-4CD9-BDED-15ED10B972E7}" destId="{7372F6DF-063B-409B-8723-FF95695822EB}" srcOrd="0" destOrd="0" presId="urn:microsoft.com/office/officeart/2005/8/layout/pList2"/>
    <dgm:cxn modelId="{DFA146EF-C597-46AD-AC97-2BFDA5BF9CED}" type="presParOf" srcId="{41F7A24A-41D9-4CD9-BDED-15ED10B972E7}" destId="{DFC61A7A-AF91-4738-B6A8-59672203A1C5}" srcOrd="1" destOrd="0" presId="urn:microsoft.com/office/officeart/2005/8/layout/pList2"/>
    <dgm:cxn modelId="{00F20F83-61B4-4A3D-9C95-8D76C18F8B99}" type="presParOf" srcId="{DFC61A7A-AF91-4738-B6A8-59672203A1C5}" destId="{F32D5051-3332-492F-AE2F-E5E961BD0BB0}" srcOrd="0" destOrd="0" presId="urn:microsoft.com/office/officeart/2005/8/layout/pList2"/>
    <dgm:cxn modelId="{2A0E659C-2EB2-45AE-A2DB-CA24C721365D}" type="presParOf" srcId="{F32D5051-3332-492F-AE2F-E5E961BD0BB0}" destId="{DDCA0652-2FF2-4E47-81D5-BAFE71747A76}" srcOrd="0" destOrd="0" presId="urn:microsoft.com/office/officeart/2005/8/layout/pList2"/>
    <dgm:cxn modelId="{267774D0-6090-4955-8D8C-53F0C166207A}" type="presParOf" srcId="{F32D5051-3332-492F-AE2F-E5E961BD0BB0}" destId="{5D699B5C-316A-452A-89A5-5EA387A94CBF}" srcOrd="1" destOrd="0" presId="urn:microsoft.com/office/officeart/2005/8/layout/pList2"/>
    <dgm:cxn modelId="{121870EA-2851-4FA1-A06D-1E5FBC818989}" type="presParOf" srcId="{F32D5051-3332-492F-AE2F-E5E961BD0BB0}" destId="{EE1FDB96-30B3-429A-8D7D-91613B952219}" srcOrd="2" destOrd="0" presId="urn:microsoft.com/office/officeart/2005/8/layout/pList2"/>
    <dgm:cxn modelId="{C130D38A-F32C-456A-81F3-AC75BF154447}" type="presParOf" srcId="{DFC61A7A-AF91-4738-B6A8-59672203A1C5}" destId="{E8DEA0D9-F9C3-46CE-AA74-EC6E28C63FA9}" srcOrd="1" destOrd="0" presId="urn:microsoft.com/office/officeart/2005/8/layout/pList2"/>
    <dgm:cxn modelId="{A74A1CBD-2201-4154-904C-50298A1A1E81}" type="presParOf" srcId="{DFC61A7A-AF91-4738-B6A8-59672203A1C5}" destId="{B13CEA96-D7BD-494E-AD9F-B7D3CA709F8F}" srcOrd="2" destOrd="0" presId="urn:microsoft.com/office/officeart/2005/8/layout/pList2"/>
    <dgm:cxn modelId="{CECB7C51-CA0E-4A58-9D8D-8279A640A608}" type="presParOf" srcId="{B13CEA96-D7BD-494E-AD9F-B7D3CA709F8F}" destId="{6B0BDF0B-BCC0-44AB-95AD-62009C0B3278}" srcOrd="0" destOrd="0" presId="urn:microsoft.com/office/officeart/2005/8/layout/pList2"/>
    <dgm:cxn modelId="{2D79FD9D-4672-4BA2-91AF-51C7FD9CA36E}" type="presParOf" srcId="{B13CEA96-D7BD-494E-AD9F-B7D3CA709F8F}" destId="{32DEBB6F-1833-4144-ABC4-F6CCED66FBE4}" srcOrd="1" destOrd="0" presId="urn:microsoft.com/office/officeart/2005/8/layout/pList2"/>
    <dgm:cxn modelId="{1C22C337-5C58-4C47-9723-C82CEA04DA92}" type="presParOf" srcId="{B13CEA96-D7BD-494E-AD9F-B7D3CA709F8F}" destId="{1E47849C-E12A-4445-9693-1E7ABEC500E8}" srcOrd="2" destOrd="0" presId="urn:microsoft.com/office/officeart/2005/8/layout/pList2"/>
    <dgm:cxn modelId="{C0D89FA0-F887-4A5E-AE55-949BAC2F7819}" type="presParOf" srcId="{DFC61A7A-AF91-4738-B6A8-59672203A1C5}" destId="{FD2E61E8-30CB-46DE-8B9A-F85F172D9B4E}" srcOrd="3" destOrd="0" presId="urn:microsoft.com/office/officeart/2005/8/layout/pList2"/>
    <dgm:cxn modelId="{4D219F4B-A92C-4513-A530-55D428426A66}" type="presParOf" srcId="{DFC61A7A-AF91-4738-B6A8-59672203A1C5}" destId="{D5338C8A-D459-4D27-8C74-6D61EDFAB20E}" srcOrd="4" destOrd="0" presId="urn:microsoft.com/office/officeart/2005/8/layout/pList2"/>
    <dgm:cxn modelId="{3592F0CD-B685-4183-8F59-722893D3E1B8}" type="presParOf" srcId="{D5338C8A-D459-4D27-8C74-6D61EDFAB20E}" destId="{73F69017-4F9A-4721-97C0-8D176033672E}" srcOrd="0" destOrd="0" presId="urn:microsoft.com/office/officeart/2005/8/layout/pList2"/>
    <dgm:cxn modelId="{81FA28E7-0791-4A35-8EA6-75262A4295BB}" type="presParOf" srcId="{D5338C8A-D459-4D27-8C74-6D61EDFAB20E}" destId="{BBE00182-C1D8-4EA7-A197-B0C421EE1BA6}" srcOrd="1" destOrd="0" presId="urn:microsoft.com/office/officeart/2005/8/layout/pList2"/>
    <dgm:cxn modelId="{A959168D-A6EF-4F8D-AA7A-ACD75D5D1F12}" type="presParOf" srcId="{D5338C8A-D459-4D27-8C74-6D61EDFAB20E}" destId="{4DB61E3C-F416-494C-8BEA-276AFD1F9A85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72F6DF-063B-409B-8723-FF95695822EB}">
      <dsp:nvSpPr>
        <dsp:cNvPr id="0" name=""/>
        <dsp:cNvSpPr/>
      </dsp:nvSpPr>
      <dsp:spPr>
        <a:xfrm>
          <a:off x="0" y="0"/>
          <a:ext cx="9004150" cy="252455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1FDB96-30B3-429A-8D7D-91613B952219}">
      <dsp:nvSpPr>
        <dsp:cNvPr id="0" name=""/>
        <dsp:cNvSpPr/>
      </dsp:nvSpPr>
      <dsp:spPr>
        <a:xfrm>
          <a:off x="270124" y="336606"/>
          <a:ext cx="2644969" cy="185133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16000" b="-16000"/>
          </a:stretch>
        </a:blipFill>
        <a:ln>
          <a:noFill/>
        </a:ln>
        <a:effectLst/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DCA0652-2FF2-4E47-81D5-BAFE71747A76}">
      <dsp:nvSpPr>
        <dsp:cNvPr id="0" name=""/>
        <dsp:cNvSpPr/>
      </dsp:nvSpPr>
      <dsp:spPr>
        <a:xfrm rot="10800000">
          <a:off x="270124" y="2524550"/>
          <a:ext cx="2644969" cy="3085561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4480" tIns="284480" rIns="284480" bIns="28448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ĐỌC</a:t>
          </a:r>
          <a:endParaRPr lang="vi-VN" sz="4000" kern="1200"/>
        </a:p>
      </dsp:txBody>
      <dsp:txXfrm rot="10800000">
        <a:off x="351466" y="2524550"/>
        <a:ext cx="2482285" cy="3004219"/>
      </dsp:txXfrm>
    </dsp:sp>
    <dsp:sp modelId="{1E47849C-E12A-4445-9693-1E7ABEC500E8}">
      <dsp:nvSpPr>
        <dsp:cNvPr id="0" name=""/>
        <dsp:cNvSpPr/>
      </dsp:nvSpPr>
      <dsp:spPr>
        <a:xfrm>
          <a:off x="3179590" y="336606"/>
          <a:ext cx="2644969" cy="185133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16000" b="-16000"/>
          </a:stretch>
        </a:blipFill>
        <a:ln>
          <a:noFill/>
        </a:ln>
        <a:effectLst/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B0BDF0B-BCC0-44AB-95AD-62009C0B3278}">
      <dsp:nvSpPr>
        <dsp:cNvPr id="0" name=""/>
        <dsp:cNvSpPr/>
      </dsp:nvSpPr>
      <dsp:spPr>
        <a:xfrm rot="10800000">
          <a:off x="3179590" y="2524550"/>
          <a:ext cx="2644969" cy="3085561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-10046861"/>
            <a:satOff val="137"/>
            <a:lumOff val="1667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4480" tIns="284480" rIns="284480" bIns="28448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KHÁM PHÁ VĂN BẢN</a:t>
          </a:r>
          <a:endParaRPr lang="vi-VN" sz="4000" kern="1200"/>
        </a:p>
      </dsp:txBody>
      <dsp:txXfrm rot="10800000">
        <a:off x="3260932" y="2524550"/>
        <a:ext cx="2482285" cy="3004219"/>
      </dsp:txXfrm>
    </dsp:sp>
    <dsp:sp modelId="{4DB61E3C-F416-494C-8BEA-276AFD1F9A85}">
      <dsp:nvSpPr>
        <dsp:cNvPr id="0" name=""/>
        <dsp:cNvSpPr/>
      </dsp:nvSpPr>
      <dsp:spPr>
        <a:xfrm>
          <a:off x="6160549" y="310799"/>
          <a:ext cx="2644969" cy="185133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17000" b="-17000"/>
          </a:stretch>
        </a:blipFill>
        <a:ln>
          <a:noFill/>
        </a:ln>
        <a:effectLst/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3F69017-4F9A-4721-97C0-8D176033672E}">
      <dsp:nvSpPr>
        <dsp:cNvPr id="0" name=""/>
        <dsp:cNvSpPr/>
      </dsp:nvSpPr>
      <dsp:spPr>
        <a:xfrm rot="10800000">
          <a:off x="6089056" y="2524550"/>
          <a:ext cx="2644969" cy="3085561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-20093721"/>
            <a:satOff val="274"/>
            <a:lumOff val="3333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4480" tIns="284480" rIns="284480" bIns="28448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TỔNG KẾT</a:t>
          </a:r>
          <a:endParaRPr lang="vi-VN" sz="4000" kern="1200"/>
        </a:p>
      </dsp:txBody>
      <dsp:txXfrm rot="10800000">
        <a:off x="6170398" y="2524550"/>
        <a:ext cx="2482285" cy="30042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3272"/>
            <a:ext cx="9144000" cy="2478024"/>
          </a:xfrm>
        </p:spPr>
        <p:txBody>
          <a:bodyPr lIns="0" tIns="0" rIns="0" bIns="0" anchor="b">
            <a:noAutofit/>
          </a:bodyPr>
          <a:lstStyle>
            <a:lvl1pPr algn="ctr">
              <a:defRPr sz="4000" spc="7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2192"/>
            <a:ext cx="91440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5808-3B61-48CC-92EF-85AC2E0DFA56}" type="datetime2">
              <a:rPr lang="en-US" smtClean="0"/>
              <a:t>Friday, July 12,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99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C3B6-2D75-4EC4-9120-88DCE0E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B06CB-A0FE-4499-B674-90C8C281A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FD700-765A-4DE6-A8EC-9D9D92FC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98AF-4574-4509-BF7A-519ACD5BF826}" type="datetime2">
              <a:rPr lang="en-US" smtClean="0"/>
              <a:t>Friday, July 12,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64EC-C4B1-4D14-9ED3-14C6CCBF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526-E518-4133-9F44-D812576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361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F62998-15B1-4CA8-8C60-7801001F80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38899"/>
            <a:ext cx="2628900" cy="4849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AE278-0885-4594-AB09-120344C7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9235" y="838900"/>
            <a:ext cx="7723265" cy="484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850CC-FB43-4988-8D4E-9C54C201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97D4-9636-490F-85D0-E926C2B6F3B1}" type="datetime2">
              <a:rPr lang="en-US" smtClean="0"/>
              <a:t>Friday, July 12,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70300-3853-4FB4-A084-CF6E5CF2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BAFB0-25AA-4B69-8418-418F47A9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955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05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28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78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46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18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F3C6-0FD4-4939-991C-00DDE5C56815}" type="datetime2">
              <a:rPr lang="en-US" smtClean="0"/>
              <a:t>Friday, July 12,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965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12CB-05D8-4D62-BDC5-812DB6DD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09738"/>
            <a:ext cx="9966960" cy="285273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2F020-8516-4B9E-B455-5731ED6C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4974336"/>
            <a:ext cx="9966961" cy="1115568"/>
          </a:xfrm>
        </p:spPr>
        <p:txBody>
          <a:bodyPr>
            <a:normAutofit/>
          </a:bodyPr>
          <a:lstStyle>
            <a:lvl1pPr marL="0" indent="0"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2993-6E28-44BB-B983-095B476B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07482-8128-47C6-A8DD-6452B0291CFF}" type="datetime2">
              <a:rPr lang="en-US" smtClean="0"/>
              <a:t>Friday, July 12,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09971-06C9-462B-81D9-BEF24C70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A076D-47C1-49CD-9A8B-956DB3FC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54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DFBD-F5ED-455C-8AD0-97476A55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0E58C-F463-4D52-9225-941013311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2112264"/>
            <a:ext cx="4846320" cy="3959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7BDB4-97FA-485D-A557-6F96692B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0" y="2112265"/>
            <a:ext cx="4846320" cy="3959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50007-C799-4117-8ACD-5EE980E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3F25-275E-41DE-BE3B-EBF0DB49F9B1}" type="datetime2">
              <a:rPr lang="en-US" smtClean="0"/>
              <a:t>Friday, July 12,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8968-6BAD-4D5A-BF1D-911C7A39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D8C08-BF20-4D5E-9004-0C075C36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87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5572-4A44-4171-84AA-64D42C8050A6}" type="datetime2">
              <a:rPr lang="en-US" smtClean="0"/>
              <a:t>Friday, July 12,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896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1716-24B0-42CD-95B6-84309259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3617E-4B11-481F-AC6E-00031790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612E-528E-4FD5-9E9E-E15F1108F171}" type="datetime2">
              <a:rPr lang="en-US" smtClean="0"/>
              <a:t>Friday, July 12,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F19CC-06D3-40E9-81B5-63B457B2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FC312-3AA5-46F7-B701-3D9327A6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985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D862-A06D-436F-A92E-EBAAD50B6E50}" type="datetime2">
              <a:rPr lang="en-US" smtClean="0"/>
              <a:t>Friday, July 12, 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640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0B7D-2260-4809-8F0A-9E5F3E24F169}" type="datetime2">
              <a:rPr lang="en-US" smtClean="0"/>
              <a:t>Friday, July 12,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743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E4735-C637-46A3-94EB-AB3AC4188D2F}" type="datetime2">
              <a:rPr lang="en-US" smtClean="0"/>
              <a:t>Friday, July 12,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24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F2F3BB-127D-44BC-A8EF-A8BB5F5911CA}"/>
              </a:ext>
            </a:extLst>
          </p:cNvPr>
          <p:cNvSpPr/>
          <p:nvPr/>
        </p:nvSpPr>
        <p:spPr>
          <a:xfrm rot="10800000" flipH="1">
            <a:off x="0" y="6401226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0D1F30-F118-4A1F-A48F-7E5706959F64}"/>
              </a:ext>
            </a:extLst>
          </p:cNvPr>
          <p:cNvSpPr/>
          <p:nvPr/>
        </p:nvSpPr>
        <p:spPr>
          <a:xfrm flipH="1">
            <a:off x="4038602" y="6401228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rgbClr val="FFFFFF"/>
                </a:solidFill>
              </a:defRPr>
            </a:lvl1pPr>
          </a:lstStyle>
          <a:p>
            <a:fld id="{AE0C963C-C1DB-4AFD-9DDC-0691666BF49B}" type="datetime2">
              <a:rPr lang="en-US" smtClean="0"/>
              <a:pPr/>
              <a:t>Friday, July 12, 2024</a:t>
            </a:fld>
            <a:endParaRPr lang="en-US" cap="al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pPr algn="l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86868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87FD49BC-7EF7-4C87-BE0A-5E025E133E70}"/>
              </a:ext>
            </a:extLst>
          </p:cNvPr>
          <p:cNvSpPr txBox="1"/>
          <p:nvPr userDrawn="1"/>
        </p:nvSpPr>
        <p:spPr>
          <a:xfrm>
            <a:off x="0" y="-7122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D7D7D7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D51644-545E-44E3-BC6E-2AD8AC8B2625}"/>
              </a:ext>
            </a:extLst>
          </p:cNvPr>
          <p:cNvSpPr/>
          <p:nvPr userDrawn="1"/>
        </p:nvSpPr>
        <p:spPr>
          <a:xfrm>
            <a:off x="-23164800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B1CA3B-4E43-438A-9AA3-C4D817313CF4}"/>
              </a:ext>
            </a:extLst>
          </p:cNvPr>
          <p:cNvSpPr/>
          <p:nvPr userDrawn="1"/>
        </p:nvSpPr>
        <p:spPr>
          <a:xfrm>
            <a:off x="34961779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004496-AE44-4F53-BEA8-30179F68F210}"/>
              </a:ext>
            </a:extLst>
          </p:cNvPr>
          <p:cNvSpPr/>
          <p:nvPr userDrawn="1"/>
        </p:nvSpPr>
        <p:spPr>
          <a:xfrm>
            <a:off x="34961779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10C7B-BAE9-4433-8761-500EAC3C28A0}"/>
              </a:ext>
            </a:extLst>
          </p:cNvPr>
          <p:cNvSpPr/>
          <p:nvPr userDrawn="1"/>
        </p:nvSpPr>
        <p:spPr>
          <a:xfrm>
            <a:off x="-23164800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2621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vi.wikipedia.org/wiki/Mu%E1%BB%93ng_hoa_%C4%91%C3%A0o" TargetMode="Externa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3.svg"/><Relationship Id="rId3" Type="http://schemas.openxmlformats.org/officeDocument/2006/relationships/image" Target="../media/image21.svg"/><Relationship Id="rId7" Type="http://schemas.openxmlformats.org/officeDocument/2006/relationships/image" Target="../media/image15.svg"/><Relationship Id="rId12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7.svg"/><Relationship Id="rId3" Type="http://schemas.openxmlformats.org/officeDocument/2006/relationships/image" Target="../media/image13.svg"/><Relationship Id="rId7" Type="http://schemas.openxmlformats.org/officeDocument/2006/relationships/image" Target="../media/image19.svg"/><Relationship Id="rId12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5.svg"/><Relationship Id="rId10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openxmlformats.org/officeDocument/2006/relationships/image" Target="../media/image2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7.svg"/><Relationship Id="rId3" Type="http://schemas.openxmlformats.org/officeDocument/2006/relationships/image" Target="../media/image13.svg"/><Relationship Id="rId7" Type="http://schemas.openxmlformats.org/officeDocument/2006/relationships/image" Target="../media/image19.svg"/><Relationship Id="rId12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2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7.svg"/><Relationship Id="rId3" Type="http://schemas.openxmlformats.org/officeDocument/2006/relationships/image" Target="../media/image13.svg"/><Relationship Id="rId7" Type="http://schemas.openxmlformats.org/officeDocument/2006/relationships/image" Target="../media/image19.svg"/><Relationship Id="rId12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7.svg"/><Relationship Id="rId3" Type="http://schemas.openxmlformats.org/officeDocument/2006/relationships/image" Target="../media/image13.svg"/><Relationship Id="rId7" Type="http://schemas.openxmlformats.org/officeDocument/2006/relationships/image" Target="../media/image19.svg"/><Relationship Id="rId12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2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35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34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13.sv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2.png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18" Type="http://schemas.openxmlformats.org/officeDocument/2006/relationships/image" Target="../media/image23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" Type="http://schemas.openxmlformats.org/officeDocument/2006/relationships/diagramData" Target="../diagrams/data1.xml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16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29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3.svg"/><Relationship Id="rId3" Type="http://schemas.openxmlformats.org/officeDocument/2006/relationships/image" Target="../media/image21.svg"/><Relationship Id="rId7" Type="http://schemas.openxmlformats.org/officeDocument/2006/relationships/image" Target="../media/image15.svg"/><Relationship Id="rId12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58277E02-8052-4DAB-9140-864FC3F81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herry blossoms">
            <a:extLst>
              <a:ext uri="{FF2B5EF4-FFF2-40B4-BE49-F238E27FC236}">
                <a16:creationId xmlns:a16="http://schemas.microsoft.com/office/drawing/2014/main" id="{D5059BEE-BD90-1F57-C553-34C665B421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9515" b="11736"/>
          <a:stretch/>
        </p:blipFill>
        <p:spPr>
          <a:xfrm>
            <a:off x="-1" y="1"/>
            <a:ext cx="12192002" cy="640874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7A8738A-7386-464C-98EF-9EB4F856E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8741"/>
            <a:ext cx="12192000" cy="449256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A98402-3932-4318-B57D-2E10D76DDF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8316"/>
            <a:ext cx="8153398" cy="449684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68000"/>
                </a:schemeClr>
              </a:gs>
              <a:gs pos="99000">
                <a:schemeClr val="accent2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04CEAA-784B-858B-FD68-E060F7156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-424"/>
            <a:ext cx="1893348" cy="18890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63A75E-5F10-5F37-91FC-D0C9CE6E61C0}"/>
              </a:ext>
            </a:extLst>
          </p:cNvPr>
          <p:cNvSpPr txBox="1"/>
          <p:nvPr/>
        </p:nvSpPr>
        <p:spPr>
          <a:xfrm>
            <a:off x="0" y="274671"/>
            <a:ext cx="12191998" cy="5633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360045" algn="l"/>
              </a:tabLst>
            </a:pPr>
            <a:r>
              <a:rPr lang="vi-VN" sz="60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 </a:t>
            </a:r>
            <a:r>
              <a:rPr lang="en-US" sz="60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6:  </a:t>
            </a: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360045" algn="l"/>
              </a:tabLst>
            </a:pPr>
            <a:r>
              <a:rPr lang="en-US" sz="9600" b="1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6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latin typeface=".ProTeacher03 BoosterNextFYBlac" panose="02000A03000000020004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TRONG THẾ GIỚI </a:t>
            </a: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360045" algn="l"/>
              </a:tabLst>
            </a:pPr>
            <a:r>
              <a:rPr lang="en-US" sz="9600" b="1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6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latin typeface=".ProTeacher03 BoosterNextFYBlac" panose="02000A03000000020004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CỦA GI</a:t>
            </a:r>
            <a:r>
              <a:rPr lang="en-US" sz="9600" b="1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6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.ProTeacher03 BoosterNextFYBlac" panose="02000A03000000020004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Ấ</a:t>
            </a:r>
            <a:r>
              <a:rPr lang="en-US" sz="9600" b="1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6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latin typeface=".ProTeacher03 BoosterNextFYBlac" panose="02000A03000000020004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 MƠ</a:t>
            </a:r>
            <a:endParaRPr lang="vi-VN" sz="7200"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6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latin typeface=".ProTeacher03 BoosterNextFYBlac" panose="02000A03000000020004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070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raphic 63">
            <a:extLst>
              <a:ext uri="{FF2B5EF4-FFF2-40B4-BE49-F238E27FC236}">
                <a16:creationId xmlns:a16="http://schemas.microsoft.com/office/drawing/2014/main" id="{33CDE34B-97A3-6332-A835-68E50487A6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39963" y="5273747"/>
            <a:ext cx="1756046" cy="1702014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F0F78895-B4C2-BAD1-89D8-01C1BC6CE5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35384" y="4265244"/>
            <a:ext cx="904875" cy="933450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F061224B-6DE3-3602-547A-CF613EC1CF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12343" y="6341086"/>
            <a:ext cx="962025" cy="952500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6EF41536-58CA-C494-D297-0A8DC1F20D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35794" y="5743575"/>
            <a:ext cx="1238250" cy="12001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E642B4-7551-0776-E639-376DDD208673}"/>
              </a:ext>
            </a:extLst>
          </p:cNvPr>
          <p:cNvSpPr txBox="1"/>
          <p:nvPr/>
        </p:nvSpPr>
        <p:spPr>
          <a:xfrm>
            <a:off x="0" y="0"/>
            <a:ext cx="4647303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</a:pPr>
            <a:r>
              <a:rPr lang="en-US" sz="280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 GHÉP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(15 phút)</a:t>
            </a:r>
            <a:endParaRPr lang="vi-VN" sz="28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4F0D3AC-2454-F760-188A-084B1B13E787}"/>
              </a:ext>
            </a:extLst>
          </p:cNvPr>
          <p:cNvSpPr/>
          <p:nvPr/>
        </p:nvSpPr>
        <p:spPr>
          <a:xfrm>
            <a:off x="5308900" y="290456"/>
            <a:ext cx="1430767" cy="65621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CỤM 1</a:t>
            </a:r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8589427-9EA4-00D0-AFBC-F430C9FF6AA0}"/>
              </a:ext>
            </a:extLst>
          </p:cNvPr>
          <p:cNvSpPr/>
          <p:nvPr/>
        </p:nvSpPr>
        <p:spPr>
          <a:xfrm>
            <a:off x="8876861" y="1603691"/>
            <a:ext cx="351417" cy="32810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vi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411085D-DCCF-8CDD-ECDE-162A4AD73EC9}"/>
              </a:ext>
            </a:extLst>
          </p:cNvPr>
          <p:cNvSpPr/>
          <p:nvPr/>
        </p:nvSpPr>
        <p:spPr>
          <a:xfrm>
            <a:off x="8874177" y="3788902"/>
            <a:ext cx="351417" cy="32810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vi-V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F980245-DCDA-4D72-4409-E66B86556AB6}"/>
              </a:ext>
            </a:extLst>
          </p:cNvPr>
          <p:cNvSpPr/>
          <p:nvPr/>
        </p:nvSpPr>
        <p:spPr>
          <a:xfrm>
            <a:off x="8715497" y="2075682"/>
            <a:ext cx="351417" cy="328108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vi-VN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43B7991-759F-F7D6-1ACE-0DD180AF5F15}"/>
              </a:ext>
            </a:extLst>
          </p:cNvPr>
          <p:cNvSpPr/>
          <p:nvPr/>
        </p:nvSpPr>
        <p:spPr>
          <a:xfrm>
            <a:off x="10471683" y="3812366"/>
            <a:ext cx="351417" cy="32810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  <a:endParaRPr lang="vi-VN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E1C6667-50E2-75BE-ABB1-64EC9A4034A2}"/>
              </a:ext>
            </a:extLst>
          </p:cNvPr>
          <p:cNvSpPr/>
          <p:nvPr/>
        </p:nvSpPr>
        <p:spPr>
          <a:xfrm>
            <a:off x="11222847" y="2169138"/>
            <a:ext cx="351417" cy="32810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vi-V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704C7FE-E69A-65DB-27B8-A11C5EEA5B66}"/>
              </a:ext>
            </a:extLst>
          </p:cNvPr>
          <p:cNvSpPr/>
          <p:nvPr/>
        </p:nvSpPr>
        <p:spPr>
          <a:xfrm>
            <a:off x="9077670" y="1859926"/>
            <a:ext cx="545055" cy="50890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N1</a:t>
            </a:r>
            <a:endParaRPr lang="vi-VN" sz="120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F0F8809-D040-A10C-C540-3D39F555D276}"/>
              </a:ext>
            </a:extLst>
          </p:cNvPr>
          <p:cNvSpPr/>
          <p:nvPr/>
        </p:nvSpPr>
        <p:spPr>
          <a:xfrm>
            <a:off x="9177100" y="2392986"/>
            <a:ext cx="351417" cy="32810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vi-VN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2C5EC54-8E6C-708F-0D2B-77E1C187D5E6}"/>
              </a:ext>
            </a:extLst>
          </p:cNvPr>
          <p:cNvSpPr/>
          <p:nvPr/>
        </p:nvSpPr>
        <p:spPr>
          <a:xfrm>
            <a:off x="9174490" y="4570109"/>
            <a:ext cx="351417" cy="32810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vi-VN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3746A8B-3C6B-5CA2-8831-833B4A11C611}"/>
              </a:ext>
            </a:extLst>
          </p:cNvPr>
          <p:cNvSpPr/>
          <p:nvPr/>
        </p:nvSpPr>
        <p:spPr>
          <a:xfrm>
            <a:off x="8715497" y="4259482"/>
            <a:ext cx="351417" cy="328108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vi-VN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2A776DC-47F2-FD62-BFD1-732803B992CC}"/>
              </a:ext>
            </a:extLst>
          </p:cNvPr>
          <p:cNvSpPr/>
          <p:nvPr/>
        </p:nvSpPr>
        <p:spPr>
          <a:xfrm>
            <a:off x="10764827" y="4584896"/>
            <a:ext cx="351417" cy="32810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  <a:endParaRPr lang="vi-VN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E64B146-A437-57E4-994A-607ACD213023}"/>
              </a:ext>
            </a:extLst>
          </p:cNvPr>
          <p:cNvSpPr/>
          <p:nvPr/>
        </p:nvSpPr>
        <p:spPr>
          <a:xfrm>
            <a:off x="10454650" y="1602111"/>
            <a:ext cx="351417" cy="32810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vi-VN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CFC1C6B-4AD8-DC25-950F-CA4061297532}"/>
              </a:ext>
            </a:extLst>
          </p:cNvPr>
          <p:cNvSpPr/>
          <p:nvPr/>
        </p:nvSpPr>
        <p:spPr>
          <a:xfrm>
            <a:off x="9077670" y="4043726"/>
            <a:ext cx="545055" cy="50890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N4</a:t>
            </a:r>
            <a:endParaRPr lang="vi-VN" sz="120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8F279B1-8989-12D7-0343-FFF49322E38A}"/>
              </a:ext>
            </a:extLst>
          </p:cNvPr>
          <p:cNvSpPr/>
          <p:nvPr/>
        </p:nvSpPr>
        <p:spPr>
          <a:xfrm>
            <a:off x="9479292" y="1604800"/>
            <a:ext cx="351417" cy="32810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vi-VN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8BC9CD0-E425-C5F2-9D04-C6DE52BEBDF8}"/>
              </a:ext>
            </a:extLst>
          </p:cNvPr>
          <p:cNvSpPr/>
          <p:nvPr/>
        </p:nvSpPr>
        <p:spPr>
          <a:xfrm>
            <a:off x="9441636" y="3765597"/>
            <a:ext cx="351417" cy="32810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vi-VN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69605A5-38FC-B853-66AE-6CF9D59151D9}"/>
              </a:ext>
            </a:extLst>
          </p:cNvPr>
          <p:cNvSpPr/>
          <p:nvPr/>
        </p:nvSpPr>
        <p:spPr>
          <a:xfrm>
            <a:off x="10307629" y="2093163"/>
            <a:ext cx="351417" cy="328108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vi-VN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B8959B6-6874-6831-4BB8-5D2092117992}"/>
              </a:ext>
            </a:extLst>
          </p:cNvPr>
          <p:cNvSpPr/>
          <p:nvPr/>
        </p:nvSpPr>
        <p:spPr>
          <a:xfrm>
            <a:off x="11087559" y="3804972"/>
            <a:ext cx="351417" cy="32810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  <a:endParaRPr lang="vi-VN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BD35685-7FB9-758E-C662-351C3D90D6A9}"/>
              </a:ext>
            </a:extLst>
          </p:cNvPr>
          <p:cNvSpPr/>
          <p:nvPr/>
        </p:nvSpPr>
        <p:spPr>
          <a:xfrm>
            <a:off x="11082180" y="1638653"/>
            <a:ext cx="351417" cy="32810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vi-V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6D2D4B6-198E-5FD1-72F9-70C066912278}"/>
              </a:ext>
            </a:extLst>
          </p:cNvPr>
          <p:cNvSpPr/>
          <p:nvPr/>
        </p:nvSpPr>
        <p:spPr>
          <a:xfrm>
            <a:off x="10669802" y="1877407"/>
            <a:ext cx="545055" cy="50890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N2</a:t>
            </a:r>
            <a:endParaRPr lang="vi-VN" sz="12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9564D15-C10E-92E3-0540-8EA358BC3493}"/>
              </a:ext>
            </a:extLst>
          </p:cNvPr>
          <p:cNvSpPr/>
          <p:nvPr/>
        </p:nvSpPr>
        <p:spPr>
          <a:xfrm>
            <a:off x="9629897" y="2079672"/>
            <a:ext cx="351417" cy="32810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vi-VN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B09BA40-7824-6521-C225-DCD64B329333}"/>
              </a:ext>
            </a:extLst>
          </p:cNvPr>
          <p:cNvSpPr/>
          <p:nvPr/>
        </p:nvSpPr>
        <p:spPr>
          <a:xfrm>
            <a:off x="9617345" y="4221822"/>
            <a:ext cx="351417" cy="32810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vi-VN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AB7E5D8-8D04-C008-085E-112DF6DFE136}"/>
              </a:ext>
            </a:extLst>
          </p:cNvPr>
          <p:cNvSpPr/>
          <p:nvPr/>
        </p:nvSpPr>
        <p:spPr>
          <a:xfrm>
            <a:off x="10307629" y="4276963"/>
            <a:ext cx="351417" cy="328108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  <a:endParaRPr lang="vi-VN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F4B27EC-281A-A5E8-FA7C-DBDC3B40CAE5}"/>
              </a:ext>
            </a:extLst>
          </p:cNvPr>
          <p:cNvSpPr/>
          <p:nvPr/>
        </p:nvSpPr>
        <p:spPr>
          <a:xfrm>
            <a:off x="11225616" y="4354955"/>
            <a:ext cx="351417" cy="32810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  <a:endParaRPr lang="vi-VN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37726F3-66B4-4524-4AC7-0A007EB6ABC0}"/>
              </a:ext>
            </a:extLst>
          </p:cNvPr>
          <p:cNvSpPr/>
          <p:nvPr/>
        </p:nvSpPr>
        <p:spPr>
          <a:xfrm>
            <a:off x="10778277" y="2415887"/>
            <a:ext cx="351417" cy="32810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vi-VN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DFEEBBE-BF8C-1596-2C6C-4F284C094099}"/>
              </a:ext>
            </a:extLst>
          </p:cNvPr>
          <p:cNvSpPr/>
          <p:nvPr/>
        </p:nvSpPr>
        <p:spPr>
          <a:xfrm>
            <a:off x="10669802" y="4061207"/>
            <a:ext cx="545055" cy="50890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N3</a:t>
            </a:r>
            <a:endParaRPr lang="vi-VN" sz="120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150BF13-FC8A-4570-B8C4-EDCEBAA96D47}"/>
              </a:ext>
            </a:extLst>
          </p:cNvPr>
          <p:cNvCxnSpPr/>
          <p:nvPr/>
        </p:nvCxnSpPr>
        <p:spPr>
          <a:xfrm>
            <a:off x="8304904" y="1678193"/>
            <a:ext cx="0" cy="3234013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DAEE641-643A-6373-17F1-C3B5FBECEC66}"/>
              </a:ext>
            </a:extLst>
          </p:cNvPr>
          <p:cNvCxnSpPr/>
          <p:nvPr/>
        </p:nvCxnSpPr>
        <p:spPr>
          <a:xfrm>
            <a:off x="8457304" y="1678193"/>
            <a:ext cx="0" cy="3234013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8E6ADD1-39B5-E601-FBD3-52EE7A4447A5}"/>
              </a:ext>
            </a:extLst>
          </p:cNvPr>
          <p:cNvSpPr/>
          <p:nvPr/>
        </p:nvSpPr>
        <p:spPr>
          <a:xfrm>
            <a:off x="9601205" y="290456"/>
            <a:ext cx="1430767" cy="65621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CỤM 2</a:t>
            </a:r>
            <a:endParaRPr lang="vi-VN"/>
          </a:p>
        </p:txBody>
      </p:sp>
      <p:pic>
        <p:nvPicPr>
          <p:cNvPr id="63" name="Graphic 62">
            <a:extLst>
              <a:ext uri="{FF2B5EF4-FFF2-40B4-BE49-F238E27FC236}">
                <a16:creationId xmlns:a16="http://schemas.microsoft.com/office/drawing/2014/main" id="{14400273-F517-AA2B-C4A9-4F699C8043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606215" y="6143804"/>
            <a:ext cx="1066800" cy="93345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87ED2E5F-A8A1-5985-4387-76BD4177F0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27818" y="6124754"/>
            <a:ext cx="1009650" cy="952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12E26B-4C71-A0FB-A78E-25A900223ED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87" y="618564"/>
            <a:ext cx="4675785" cy="57225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F8709C2-BD80-AE84-9635-3C70BE14B778}"/>
              </a:ext>
            </a:extLst>
          </p:cNvPr>
          <p:cNvSpPr/>
          <p:nvPr/>
        </p:nvSpPr>
        <p:spPr>
          <a:xfrm>
            <a:off x="114376" y="701257"/>
            <a:ext cx="1582272" cy="1478384"/>
          </a:xfrm>
          <a:prstGeom prst="rect">
            <a:avLst/>
          </a:prstGeom>
          <a:solidFill>
            <a:srgbClr val="91CEA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Từ ngữ, hình ảnh gợi tả hình tượng Lorca</a:t>
            </a:r>
            <a:endParaRPr lang="vi-VN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34FC0C0-DD43-2A14-996A-CB1E41C9EAFB}"/>
              </a:ext>
            </a:extLst>
          </p:cNvPr>
          <p:cNvSpPr/>
          <p:nvPr/>
        </p:nvSpPr>
        <p:spPr>
          <a:xfrm>
            <a:off x="1716892" y="713908"/>
            <a:ext cx="1009650" cy="1478384"/>
          </a:xfrm>
          <a:prstGeom prst="rect">
            <a:avLst/>
          </a:prstGeom>
          <a:solidFill>
            <a:srgbClr val="91CEA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………………………..</a:t>
            </a:r>
            <a:endParaRPr lang="vi-VN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8B46590A-B7EA-E7BE-A6C2-DFB56EF111DD}"/>
              </a:ext>
            </a:extLst>
          </p:cNvPr>
          <p:cNvSpPr/>
          <p:nvPr/>
        </p:nvSpPr>
        <p:spPr>
          <a:xfrm>
            <a:off x="2726542" y="713907"/>
            <a:ext cx="1834704" cy="1478383"/>
          </a:xfrm>
          <a:prstGeom prst="rect">
            <a:avLst/>
          </a:prstGeom>
          <a:solidFill>
            <a:srgbClr val="91CEA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……………………………………………………….</a:t>
            </a:r>
            <a:endParaRPr lang="vi-VN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B3114DD-80A1-F669-2C0E-3AF61C71AD9E}"/>
              </a:ext>
            </a:extLst>
          </p:cNvPr>
          <p:cNvSpPr/>
          <p:nvPr/>
        </p:nvSpPr>
        <p:spPr>
          <a:xfrm>
            <a:off x="121545" y="2192292"/>
            <a:ext cx="1582272" cy="141773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Biểu tượng </a:t>
            </a:r>
            <a:endParaRPr lang="vi-VN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AAC315C7-5E3A-AB94-1A6D-F4E871D19C7F}"/>
              </a:ext>
            </a:extLst>
          </p:cNvPr>
          <p:cNvSpPr/>
          <p:nvPr/>
        </p:nvSpPr>
        <p:spPr>
          <a:xfrm>
            <a:off x="1706949" y="2180860"/>
            <a:ext cx="1009650" cy="141773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………………………..</a:t>
            </a:r>
            <a:endParaRPr lang="vi-VN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E8CC9B3-1D25-B3D7-35E0-063A58DE1FE2}"/>
              </a:ext>
            </a:extLst>
          </p:cNvPr>
          <p:cNvSpPr/>
          <p:nvPr/>
        </p:nvSpPr>
        <p:spPr>
          <a:xfrm>
            <a:off x="2716599" y="2180860"/>
            <a:ext cx="1834704" cy="141773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……………………………………………………….</a:t>
            </a:r>
            <a:endParaRPr lang="vi-VN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C5581FF1-D577-8E1B-702D-AEB865261BC9}"/>
              </a:ext>
            </a:extLst>
          </p:cNvPr>
          <p:cNvSpPr/>
          <p:nvPr/>
        </p:nvSpPr>
        <p:spPr>
          <a:xfrm>
            <a:off x="120568" y="3611140"/>
            <a:ext cx="1582272" cy="1303149"/>
          </a:xfrm>
          <a:prstGeom prst="rect">
            <a:avLst/>
          </a:prstGeom>
          <a:solidFill>
            <a:srgbClr val="91CEA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Biện pháp tu từ, nhạc điệu, cách gieo vần của bài thơ</a:t>
            </a:r>
            <a:endParaRPr lang="vi-VN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B02E2E9-F746-CF58-638E-B334B781108E}"/>
              </a:ext>
            </a:extLst>
          </p:cNvPr>
          <p:cNvSpPr/>
          <p:nvPr/>
        </p:nvSpPr>
        <p:spPr>
          <a:xfrm>
            <a:off x="1720024" y="3611140"/>
            <a:ext cx="1009650" cy="1303149"/>
          </a:xfrm>
          <a:prstGeom prst="rect">
            <a:avLst/>
          </a:prstGeom>
          <a:solidFill>
            <a:srgbClr val="91CEA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………………………..</a:t>
            </a:r>
            <a:endParaRPr lang="vi-VN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3169B1D-8E8C-0CB2-0BAA-AB9C0873A5B0}"/>
              </a:ext>
            </a:extLst>
          </p:cNvPr>
          <p:cNvSpPr/>
          <p:nvPr/>
        </p:nvSpPr>
        <p:spPr>
          <a:xfrm>
            <a:off x="2729674" y="3611140"/>
            <a:ext cx="1834704" cy="1303149"/>
          </a:xfrm>
          <a:prstGeom prst="rect">
            <a:avLst/>
          </a:prstGeom>
          <a:solidFill>
            <a:srgbClr val="91CEA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……………………………………………………….</a:t>
            </a:r>
            <a:endParaRPr lang="vi-VN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4BCA378-759A-4E3A-1E14-EB7A237C5E32}"/>
              </a:ext>
            </a:extLst>
          </p:cNvPr>
          <p:cNvSpPr/>
          <p:nvPr/>
        </p:nvSpPr>
        <p:spPr>
          <a:xfrm>
            <a:off x="123700" y="4912206"/>
            <a:ext cx="1582272" cy="130314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Yếu tố tượng trưng và yếu tố siêu thực</a:t>
            </a:r>
            <a:endParaRPr lang="vi-VN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A2E6B92-7C33-A01A-E692-A0F97A38EBC4}"/>
              </a:ext>
            </a:extLst>
          </p:cNvPr>
          <p:cNvSpPr/>
          <p:nvPr/>
        </p:nvSpPr>
        <p:spPr>
          <a:xfrm>
            <a:off x="1723156" y="4912206"/>
            <a:ext cx="1009650" cy="130314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………………………..</a:t>
            </a:r>
            <a:endParaRPr lang="vi-VN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D86FE4BE-BB91-DD8E-AF4B-8A7051E8E5D9}"/>
              </a:ext>
            </a:extLst>
          </p:cNvPr>
          <p:cNvSpPr/>
          <p:nvPr/>
        </p:nvSpPr>
        <p:spPr>
          <a:xfrm>
            <a:off x="2732806" y="4912206"/>
            <a:ext cx="1834704" cy="130314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……………………………………………………….</a:t>
            </a:r>
            <a:endParaRPr lang="vi-VN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360A72E2-2C06-FA19-91B6-33197C61D3C2}"/>
              </a:ext>
            </a:extLst>
          </p:cNvPr>
          <p:cNvSpPr/>
          <p:nvPr/>
        </p:nvSpPr>
        <p:spPr>
          <a:xfrm>
            <a:off x="5134982" y="1679773"/>
            <a:ext cx="351417" cy="32810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vi-VN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379905CB-044E-7917-EF4B-BC9838072CFB}"/>
              </a:ext>
            </a:extLst>
          </p:cNvPr>
          <p:cNvSpPr/>
          <p:nvPr/>
        </p:nvSpPr>
        <p:spPr>
          <a:xfrm>
            <a:off x="5132298" y="3864984"/>
            <a:ext cx="351417" cy="32810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vi-VN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5394D922-4552-1976-64F1-3CD68DF5021C}"/>
              </a:ext>
            </a:extLst>
          </p:cNvPr>
          <p:cNvSpPr/>
          <p:nvPr/>
        </p:nvSpPr>
        <p:spPr>
          <a:xfrm>
            <a:off x="4973618" y="2151764"/>
            <a:ext cx="351417" cy="328108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vi-VN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87A32181-B1B4-59BC-41BC-E142EF570D48}"/>
              </a:ext>
            </a:extLst>
          </p:cNvPr>
          <p:cNvSpPr/>
          <p:nvPr/>
        </p:nvSpPr>
        <p:spPr>
          <a:xfrm>
            <a:off x="6729804" y="3888448"/>
            <a:ext cx="351417" cy="32810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  <a:endParaRPr lang="vi-VN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671DB200-0667-5023-C1DE-C2E4085986D3}"/>
              </a:ext>
            </a:extLst>
          </p:cNvPr>
          <p:cNvSpPr/>
          <p:nvPr/>
        </p:nvSpPr>
        <p:spPr>
          <a:xfrm>
            <a:off x="7480968" y="2245220"/>
            <a:ext cx="351417" cy="32810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vi-VN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37A84190-ACC1-64F1-4D0E-F887DAF9D200}"/>
              </a:ext>
            </a:extLst>
          </p:cNvPr>
          <p:cNvSpPr/>
          <p:nvPr/>
        </p:nvSpPr>
        <p:spPr>
          <a:xfrm>
            <a:off x="5335791" y="1936008"/>
            <a:ext cx="545055" cy="50890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N1</a:t>
            </a:r>
            <a:endParaRPr lang="vi-VN" sz="1200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4CE6FF6F-B8EB-7646-3423-A0B2D3026009}"/>
              </a:ext>
            </a:extLst>
          </p:cNvPr>
          <p:cNvSpPr/>
          <p:nvPr/>
        </p:nvSpPr>
        <p:spPr>
          <a:xfrm>
            <a:off x="5435221" y="2469068"/>
            <a:ext cx="351417" cy="32810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vi-VN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5B2188D5-934C-52B4-DF75-7C35FBB1716E}"/>
              </a:ext>
            </a:extLst>
          </p:cNvPr>
          <p:cNvSpPr/>
          <p:nvPr/>
        </p:nvSpPr>
        <p:spPr>
          <a:xfrm>
            <a:off x="5432611" y="4646191"/>
            <a:ext cx="351417" cy="32810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vi-VN"/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4F2E78FA-E52A-2AE0-7C7F-F4E7D6D703DC}"/>
              </a:ext>
            </a:extLst>
          </p:cNvPr>
          <p:cNvSpPr/>
          <p:nvPr/>
        </p:nvSpPr>
        <p:spPr>
          <a:xfrm>
            <a:off x="4973618" y="4335564"/>
            <a:ext cx="351417" cy="328108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vi-VN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AB6FE580-13A1-13F8-E64E-D75216E70BED}"/>
              </a:ext>
            </a:extLst>
          </p:cNvPr>
          <p:cNvSpPr/>
          <p:nvPr/>
        </p:nvSpPr>
        <p:spPr>
          <a:xfrm>
            <a:off x="7022948" y="4660978"/>
            <a:ext cx="351417" cy="32810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  <a:endParaRPr lang="vi-VN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1D85D2D1-B70B-99DD-BA8F-D75F7B6ADCF0}"/>
              </a:ext>
            </a:extLst>
          </p:cNvPr>
          <p:cNvSpPr/>
          <p:nvPr/>
        </p:nvSpPr>
        <p:spPr>
          <a:xfrm>
            <a:off x="6712771" y="1678193"/>
            <a:ext cx="351417" cy="32810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vi-VN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EA0AF848-94BE-0CAA-D4CD-5FFCB51A0758}"/>
              </a:ext>
            </a:extLst>
          </p:cNvPr>
          <p:cNvSpPr/>
          <p:nvPr/>
        </p:nvSpPr>
        <p:spPr>
          <a:xfrm>
            <a:off x="5335791" y="4119808"/>
            <a:ext cx="545055" cy="50890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N4</a:t>
            </a:r>
            <a:endParaRPr lang="vi-VN" sz="1200"/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795D0D68-64A1-3BF4-BE13-679CEB24276C}"/>
              </a:ext>
            </a:extLst>
          </p:cNvPr>
          <p:cNvSpPr/>
          <p:nvPr/>
        </p:nvSpPr>
        <p:spPr>
          <a:xfrm>
            <a:off x="5737413" y="1680882"/>
            <a:ext cx="351417" cy="32810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vi-VN"/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3D9FADDA-5DE5-DB50-AA16-E8DA6145337D}"/>
              </a:ext>
            </a:extLst>
          </p:cNvPr>
          <p:cNvSpPr/>
          <p:nvPr/>
        </p:nvSpPr>
        <p:spPr>
          <a:xfrm>
            <a:off x="5699757" y="3841679"/>
            <a:ext cx="351417" cy="32810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vi-VN"/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E57A6FDA-64FC-10FE-186D-E8605EF78069}"/>
              </a:ext>
            </a:extLst>
          </p:cNvPr>
          <p:cNvSpPr/>
          <p:nvPr/>
        </p:nvSpPr>
        <p:spPr>
          <a:xfrm>
            <a:off x="6565750" y="2169245"/>
            <a:ext cx="351417" cy="328108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vi-VN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E76CA8A9-8E92-5EEB-5258-1A5E675FFFC8}"/>
              </a:ext>
            </a:extLst>
          </p:cNvPr>
          <p:cNvSpPr/>
          <p:nvPr/>
        </p:nvSpPr>
        <p:spPr>
          <a:xfrm>
            <a:off x="7345680" y="3881054"/>
            <a:ext cx="351417" cy="32810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  <a:endParaRPr lang="vi-VN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FDC516F4-898C-CA9A-7C41-F170D28BD746}"/>
              </a:ext>
            </a:extLst>
          </p:cNvPr>
          <p:cNvSpPr/>
          <p:nvPr/>
        </p:nvSpPr>
        <p:spPr>
          <a:xfrm>
            <a:off x="7340301" y="1714735"/>
            <a:ext cx="351417" cy="32810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vi-VN"/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F3EF8F38-62EF-38F1-1AAD-4A98E9BA6A0C}"/>
              </a:ext>
            </a:extLst>
          </p:cNvPr>
          <p:cNvSpPr/>
          <p:nvPr/>
        </p:nvSpPr>
        <p:spPr>
          <a:xfrm>
            <a:off x="6927923" y="1953489"/>
            <a:ext cx="545055" cy="50890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N2</a:t>
            </a:r>
            <a:endParaRPr lang="vi-VN" sz="1200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E6B5BAEF-C9C8-F6E0-6642-186FED64F08D}"/>
              </a:ext>
            </a:extLst>
          </p:cNvPr>
          <p:cNvSpPr/>
          <p:nvPr/>
        </p:nvSpPr>
        <p:spPr>
          <a:xfrm>
            <a:off x="5888018" y="2155754"/>
            <a:ext cx="351417" cy="32810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vi-VN"/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E66A67FC-7355-6DF5-81E0-315D4DC4DB0E}"/>
              </a:ext>
            </a:extLst>
          </p:cNvPr>
          <p:cNvSpPr/>
          <p:nvPr/>
        </p:nvSpPr>
        <p:spPr>
          <a:xfrm>
            <a:off x="5875466" y="4297904"/>
            <a:ext cx="351417" cy="32810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vi-VN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A594C53C-4C1D-8070-7343-4CB7EB4BCDB3}"/>
              </a:ext>
            </a:extLst>
          </p:cNvPr>
          <p:cNvSpPr/>
          <p:nvPr/>
        </p:nvSpPr>
        <p:spPr>
          <a:xfrm>
            <a:off x="6565750" y="4353045"/>
            <a:ext cx="351417" cy="328108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  <a:endParaRPr lang="vi-VN"/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6123A991-B1CA-C032-F0E9-86059DE24F1F}"/>
              </a:ext>
            </a:extLst>
          </p:cNvPr>
          <p:cNvSpPr/>
          <p:nvPr/>
        </p:nvSpPr>
        <p:spPr>
          <a:xfrm>
            <a:off x="7483737" y="4431037"/>
            <a:ext cx="351417" cy="32810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  <a:endParaRPr lang="vi-VN"/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C8C40ADA-D6DF-0179-DF54-6A1D458753B0}"/>
              </a:ext>
            </a:extLst>
          </p:cNvPr>
          <p:cNvSpPr/>
          <p:nvPr/>
        </p:nvSpPr>
        <p:spPr>
          <a:xfrm>
            <a:off x="7036398" y="2491969"/>
            <a:ext cx="351417" cy="32810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vi-VN"/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AD68A009-9044-90BC-C8A4-A514E711CEFE}"/>
              </a:ext>
            </a:extLst>
          </p:cNvPr>
          <p:cNvSpPr/>
          <p:nvPr/>
        </p:nvSpPr>
        <p:spPr>
          <a:xfrm>
            <a:off x="6927923" y="4137289"/>
            <a:ext cx="545055" cy="50890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N3</a:t>
            </a:r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4132872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82AEFE9-180E-DBCC-B8CE-0FC4E3082FD9}"/>
              </a:ext>
            </a:extLst>
          </p:cNvPr>
          <p:cNvSpPr/>
          <p:nvPr/>
        </p:nvSpPr>
        <p:spPr>
          <a:xfrm>
            <a:off x="107575" y="129092"/>
            <a:ext cx="3141234" cy="622062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spcBef>
                <a:spcPts val="0"/>
              </a:spcBef>
            </a:pPr>
            <a:r>
              <a:rPr lang="vi-VN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 ngữ, hình ảnh gợi tả hình tượng nhà thơ Lor-ca</a:t>
            </a:r>
            <a:endParaRPr lang="vi-VN" sz="3200" b="1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31CC573-D78F-87CF-0A3F-0301BC05B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5384" y="4265244"/>
            <a:ext cx="904875" cy="9334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48BDE77-E2E5-9380-8B91-3CBFE9FA53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12343" y="6341086"/>
            <a:ext cx="962025" cy="9525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C620A70-F6A7-B8BA-3B36-19CC2EB02A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18181" y="6368767"/>
            <a:ext cx="1066800" cy="93345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E6D9A9F-3B64-0200-839D-3C2B867077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48259" y="5270151"/>
            <a:ext cx="1756046" cy="170201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3D958CF-E72E-C4A2-C1A8-06897A9C02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03743" y="6349717"/>
            <a:ext cx="1009650" cy="952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BE5F68-8625-725E-7782-3B774CA794E7}"/>
              </a:ext>
            </a:extLst>
          </p:cNvPr>
          <p:cNvSpPr txBox="1"/>
          <p:nvPr/>
        </p:nvSpPr>
        <p:spPr>
          <a:xfrm>
            <a:off x="729764" y="713597"/>
            <a:ext cx="6260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7ACDB2E-D07F-BF02-FF7A-AEC4AD05EA38}"/>
              </a:ext>
            </a:extLst>
          </p:cNvPr>
          <p:cNvSpPr/>
          <p:nvPr/>
        </p:nvSpPr>
        <p:spPr>
          <a:xfrm>
            <a:off x="3248808" y="129091"/>
            <a:ext cx="3044415" cy="3049797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spcBef>
                <a:spcPts val="0"/>
              </a:spcBef>
            </a:pPr>
            <a:r>
              <a:rPr lang="vi-VN" sz="2800" b="1" i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áo choàng đỏ gắt</a:t>
            </a:r>
            <a:endParaRPr lang="vi-VN" sz="2800" b="1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</a:pPr>
            <a:r>
              <a:rPr lang="vi-VN" sz="2800" b="1" i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lang thang về miền đơn độc</a:t>
            </a:r>
            <a:endParaRPr lang="vi-VN" sz="2800" b="1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</a:pPr>
            <a:r>
              <a:rPr lang="vi-VN" sz="2800" b="1" i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 yên ngựa mỏi mòn</a:t>
            </a:r>
            <a:endParaRPr lang="vi-VN" sz="2800" b="1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vi-VN" sz="2800" b="1" i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…</a:t>
            </a:r>
            <a:endParaRPr lang="vi-VN" sz="2800" b="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E66C53D-43E4-DFD7-CDFB-CD1B0272B55A}"/>
              </a:ext>
            </a:extLst>
          </p:cNvPr>
          <p:cNvSpPr/>
          <p:nvPr/>
        </p:nvSpPr>
        <p:spPr>
          <a:xfrm>
            <a:off x="6293224" y="129090"/>
            <a:ext cx="5798372" cy="3049797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Vừa gợi tả hình ảnh dũng mãnh của Lor-ca trong chiếc áo choàng đỏ của các dũng sĩ đấu bò, vừa gợi tả hình ảnh người nghệ sĩ tự do, cô độc trong không gian rộng lớn. </a:t>
            </a:r>
            <a:endParaRPr lang="vi-VN" sz="2800" b="1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35DF83-F0ED-FE70-8254-ECCB51DE52ED}"/>
              </a:ext>
            </a:extLst>
          </p:cNvPr>
          <p:cNvSpPr/>
          <p:nvPr/>
        </p:nvSpPr>
        <p:spPr>
          <a:xfrm>
            <a:off x="3248808" y="3178889"/>
            <a:ext cx="3044415" cy="3170828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spcBef>
                <a:spcPts val="0"/>
              </a:spcBef>
            </a:pPr>
            <a:r>
              <a:rPr lang="vi-VN" sz="2800" b="1" i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áo choàng bê bết đỏ</a:t>
            </a:r>
            <a:endParaRPr lang="vi-VN" sz="2800" b="1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</a:pPr>
            <a:r>
              <a:rPr lang="vi-VN" sz="2800" b="1" i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chàng đi như người mộng du</a:t>
            </a:r>
            <a:endParaRPr lang="vi-VN" sz="2800" b="1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17E88F2-2272-B0CC-7201-3AD281DA3121}"/>
              </a:ext>
            </a:extLst>
          </p:cNvPr>
          <p:cNvSpPr/>
          <p:nvPr/>
        </p:nvSpPr>
        <p:spPr>
          <a:xfrm>
            <a:off x="6293224" y="3178887"/>
            <a:ext cx="5798372" cy="3170829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Gợi tả nỗi xót xa, tiếc thương của tác giả đối với cái chết của Lor-ca, đồng thời gợi lên hình ảnh bi tráng của người nghệ sĩ. </a:t>
            </a:r>
            <a:endParaRPr lang="vi-VN" sz="2800" b="1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11DFCE8-4459-222E-57E3-B3903BA8CC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35794" y="5743575"/>
            <a:ext cx="1238250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436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937EE27-F871-C24A-F7C1-B235764DAC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5384" y="4265244"/>
            <a:ext cx="904875" cy="9334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329CBF-D6D5-6A93-32E5-73A4D28FE8F2}"/>
              </a:ext>
            </a:extLst>
          </p:cNvPr>
          <p:cNvSpPr/>
          <p:nvPr/>
        </p:nvSpPr>
        <p:spPr>
          <a:xfrm>
            <a:off x="107575" y="163830"/>
            <a:ext cx="3141234" cy="6185888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spcBef>
                <a:spcPts val="0"/>
              </a:spcBef>
            </a:pPr>
            <a:r>
              <a:rPr lang="en-US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 tượng</a:t>
            </a:r>
            <a:endParaRPr lang="vi-VN" sz="3200" b="1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5E0F9A-2CE1-AD15-DA4C-C979F7AA9A07}"/>
              </a:ext>
            </a:extLst>
          </p:cNvPr>
          <p:cNvSpPr/>
          <p:nvPr/>
        </p:nvSpPr>
        <p:spPr>
          <a:xfrm>
            <a:off x="3248808" y="2269867"/>
            <a:ext cx="3044415" cy="208491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spcBef>
                <a:spcPts val="0"/>
              </a:spcBef>
            </a:pPr>
            <a:r>
              <a:rPr lang="vi-VN" sz="1800" i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Tiếng ghi ta nâu, tiếng ghi ta xanh lá, tiếng ghi ta tròn bọt nước, chiếc ghi ta màu bạc</a:t>
            </a:r>
            <a:endParaRPr lang="vi-VN" sz="2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AEC13F-3870-0BBC-E915-A05E3160FDF5}"/>
              </a:ext>
            </a:extLst>
          </p:cNvPr>
          <p:cNvSpPr/>
          <p:nvPr/>
        </p:nvSpPr>
        <p:spPr>
          <a:xfrm>
            <a:off x="6286053" y="2279395"/>
            <a:ext cx="5798372" cy="2084908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4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Biểu tượng cho những cách tân trong nghệ thuật của Lor-ca.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42AA44-79AB-9941-E252-F1146BB8D8D8}"/>
              </a:ext>
            </a:extLst>
          </p:cNvPr>
          <p:cNvSpPr/>
          <p:nvPr/>
        </p:nvSpPr>
        <p:spPr>
          <a:xfrm>
            <a:off x="3248808" y="4364304"/>
            <a:ext cx="3044415" cy="1985412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spcBef>
                <a:spcPts val="0"/>
              </a:spcBef>
            </a:pPr>
            <a:r>
              <a:rPr lang="vi-VN" sz="18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ném lá bùa vào xoáy nước, ném trái tim vào lặng yên</a:t>
            </a:r>
            <a:endParaRPr lang="vi-VN" sz="28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24AB47-86E4-012F-6F30-6AC473E3587B}"/>
              </a:ext>
            </a:extLst>
          </p:cNvPr>
          <p:cNvSpPr/>
          <p:nvPr/>
        </p:nvSpPr>
        <p:spPr>
          <a:xfrm>
            <a:off x="6293224" y="4364302"/>
            <a:ext cx="5798372" cy="1985413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spcBef>
                <a:spcPts val="0"/>
              </a:spcBef>
            </a:pPr>
            <a:r>
              <a:rPr lang="vi-VN" sz="24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Biểu tượng cho sự hi sinh vì nghệ thuật của người nghệ sĩ, đồng thời cũng có thể là biểu tượng của sự giải thoát cho Lor-ca khỏi những đau khổ của trần gian.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804F7AE-7A19-4D2B-63DD-24B84FF96A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12343" y="6341086"/>
            <a:ext cx="962025" cy="9525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C71C0D96-9C0E-928C-8E10-FA95CCF831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35794" y="5743575"/>
            <a:ext cx="1238250" cy="120015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E05EF9FD-A13B-AF21-FE6B-A61CE06ABF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18181" y="6368767"/>
            <a:ext cx="1066800" cy="93345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12D8157-9E55-AF25-90C7-AB7D7FFCF6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48259" y="5270151"/>
            <a:ext cx="1756046" cy="170201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6517982-C9CF-9D46-B784-971799FCE6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03743" y="6349717"/>
            <a:ext cx="1009650" cy="9525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609DBFB-A8C6-9890-17FB-441671ACE9E8}"/>
              </a:ext>
            </a:extLst>
          </p:cNvPr>
          <p:cNvSpPr/>
          <p:nvPr/>
        </p:nvSpPr>
        <p:spPr>
          <a:xfrm>
            <a:off x="3248808" y="163831"/>
            <a:ext cx="3044415" cy="2106034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spcBef>
                <a:spcPts val="0"/>
              </a:spcBef>
            </a:pPr>
            <a:r>
              <a:rPr lang="vi-VN" sz="2800" i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Áo choàng đỏ gắt</a:t>
            </a:r>
            <a:endParaRPr lang="vi-VN" sz="2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D4B0C9-A64A-9170-EE0B-ADAFCACEB95E}"/>
              </a:ext>
            </a:extLst>
          </p:cNvPr>
          <p:cNvSpPr/>
          <p:nvPr/>
        </p:nvSpPr>
        <p:spPr>
          <a:xfrm>
            <a:off x="6286053" y="163830"/>
            <a:ext cx="5798372" cy="2106036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Biểu tượng cho người dũng sĩ đấu bò, cũng là biểu tượng cho người nghệ sĩ Lor-ca trong cuộc đấu tranh cho khát vọng dân chủ, cho những cách tân trong nghệ thuật.</a:t>
            </a:r>
            <a:endParaRPr lang="vi-VN" sz="3600"/>
          </a:p>
        </p:txBody>
      </p:sp>
    </p:spTree>
    <p:extLst>
      <p:ext uri="{BB962C8B-B14F-4D97-AF65-F5344CB8AC3E}">
        <p14:creationId xmlns:p14="http://schemas.microsoft.com/office/powerpoint/2010/main" val="3978804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82E2E52B-27D1-5DFE-5150-303B58379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5384" y="4265244"/>
            <a:ext cx="904875" cy="9334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2DAA0531-D9D5-B675-6214-8EB3BA2C60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12343" y="6341086"/>
            <a:ext cx="962025" cy="9525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B612C77-1BF6-0C7A-1BE6-E0F5DAD131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18181" y="6368767"/>
            <a:ext cx="1066800" cy="93345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03BA253-042D-C2DA-9EAA-030A26D223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03743" y="6349717"/>
            <a:ext cx="1009650" cy="952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68B7B5A-F739-C9AD-AC4F-FF0B2B2CD3F9}"/>
              </a:ext>
            </a:extLst>
          </p:cNvPr>
          <p:cNvSpPr/>
          <p:nvPr/>
        </p:nvSpPr>
        <p:spPr>
          <a:xfrm>
            <a:off x="107575" y="247426"/>
            <a:ext cx="3141234" cy="610229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spcBef>
                <a:spcPts val="0"/>
              </a:spcBef>
            </a:pPr>
            <a:r>
              <a:rPr lang="en-US" sz="3600" kern="1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Nghệ thuật</a:t>
            </a:r>
            <a:r>
              <a:rPr lang="en-US" sz="1800" kern="1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endParaRPr lang="vi-VN" sz="3200" b="1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6F462B-1F2B-4E71-7863-6368A06FC12A}"/>
              </a:ext>
            </a:extLst>
          </p:cNvPr>
          <p:cNvSpPr/>
          <p:nvPr/>
        </p:nvSpPr>
        <p:spPr>
          <a:xfrm>
            <a:off x="3248808" y="247425"/>
            <a:ext cx="3044415" cy="305788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spcBef>
                <a:spcPts val="0"/>
              </a:spcBef>
            </a:pPr>
            <a:r>
              <a:rPr lang="en-US" sz="2800" i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Ẩn d</a:t>
            </a:r>
            <a:r>
              <a:rPr lang="en-US" sz="2800" i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ụ, điệp từ</a:t>
            </a:r>
            <a:endParaRPr lang="vi-VN" sz="28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vi-VN" sz="2800" i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…</a:t>
            </a:r>
            <a:endParaRPr lang="vi-VN" sz="2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81E837-4C45-9068-200C-F4F02A95AC97}"/>
              </a:ext>
            </a:extLst>
          </p:cNvPr>
          <p:cNvSpPr/>
          <p:nvPr/>
        </p:nvSpPr>
        <p:spPr>
          <a:xfrm>
            <a:off x="6293224" y="247426"/>
            <a:ext cx="5798372" cy="3057877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8C2C4A-BC10-7CAC-75B2-AF8FE367D56B}"/>
              </a:ext>
            </a:extLst>
          </p:cNvPr>
          <p:cNvSpPr/>
          <p:nvPr/>
        </p:nvSpPr>
        <p:spPr>
          <a:xfrm>
            <a:off x="3248808" y="3324353"/>
            <a:ext cx="3044415" cy="3025364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spcBef>
                <a:spcPts val="0"/>
              </a:spcBef>
            </a:pPr>
            <a:r>
              <a:rPr lang="en-US" sz="2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Nhịp điệu</a:t>
            </a:r>
            <a:endParaRPr lang="vi-VN" sz="28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BF9513-9A0B-A09F-2860-16C4472BBD4F}"/>
              </a:ext>
            </a:extLst>
          </p:cNvPr>
          <p:cNvSpPr/>
          <p:nvPr/>
        </p:nvSpPr>
        <p:spPr>
          <a:xfrm>
            <a:off x="6293224" y="3324351"/>
            <a:ext cx="5798372" cy="302536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sz="24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 dòng thơ được viết theo lối vắt dòng, câu thơ dài, ngắn khác nhau. </a:t>
            </a:r>
            <a:endParaRPr lang="en-US" sz="24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sz="24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Khổ thơ thứ hai gần như không có vần </a:t>
            </a:r>
            <a:endParaRPr lang="en-US" sz="24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sz="24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Khổ thơ thứ ba sử dụng điệp ngữ</a:t>
            </a:r>
            <a:r>
              <a:rPr lang="en-US" sz="24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4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 cách gieo vần chân</a:t>
            </a:r>
            <a:r>
              <a:rPr lang="en-US" sz="24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vi-VN" sz="24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nhạc điệu có phần du dương, vang xa, gợi tả sự trường tồn của nghệ thuật của Lor-ca. </a:t>
            </a:r>
          </a:p>
          <a:p>
            <a:pPr algn="ctr"/>
            <a:endParaRPr lang="vi-VN" sz="280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43BDCD8-6400-5669-3527-C420A40E8C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48259" y="5270151"/>
            <a:ext cx="1756046" cy="170201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D407CAB5-438F-6F27-9F08-5D33DE8BD2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35794" y="5743575"/>
            <a:ext cx="1238250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57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82E2E52B-27D1-5DFE-5150-303B58379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5384" y="4265244"/>
            <a:ext cx="904875" cy="9334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2DAA0531-D9D5-B675-6214-8EB3BA2C60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12343" y="6341086"/>
            <a:ext cx="962025" cy="9525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B612C77-1BF6-0C7A-1BE6-E0F5DAD131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18181" y="6368767"/>
            <a:ext cx="1066800" cy="93345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03BA253-042D-C2DA-9EAA-030A26D223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03743" y="6349717"/>
            <a:ext cx="1009650" cy="952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68B7B5A-F739-C9AD-AC4F-FF0B2B2CD3F9}"/>
              </a:ext>
            </a:extLst>
          </p:cNvPr>
          <p:cNvSpPr/>
          <p:nvPr/>
        </p:nvSpPr>
        <p:spPr>
          <a:xfrm>
            <a:off x="107575" y="129092"/>
            <a:ext cx="2183804" cy="622062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spcBef>
                <a:spcPts val="0"/>
              </a:spcBef>
            </a:pPr>
            <a:r>
              <a:rPr lang="en-US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 tố tượng trưng, siêu thực</a:t>
            </a:r>
            <a:endParaRPr lang="vi-VN" sz="3200" b="1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6F462B-1F2B-4E71-7863-6368A06FC12A}"/>
              </a:ext>
            </a:extLst>
          </p:cNvPr>
          <p:cNvSpPr/>
          <p:nvPr/>
        </p:nvSpPr>
        <p:spPr>
          <a:xfrm>
            <a:off x="2291380" y="120460"/>
            <a:ext cx="1738220" cy="3550023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1">
                <a:latin typeface="Times New Roman" panose="02020603050405020304" pitchFamily="18" charset="0"/>
              </a:rPr>
              <a:t>Tượng trưng</a:t>
            </a:r>
            <a:endParaRPr lang="vi-VN" sz="2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81E837-4C45-9068-200C-F4F02A95AC97}"/>
              </a:ext>
            </a:extLst>
          </p:cNvPr>
          <p:cNvSpPr/>
          <p:nvPr/>
        </p:nvSpPr>
        <p:spPr>
          <a:xfrm>
            <a:off x="4029599" y="129089"/>
            <a:ext cx="8061997" cy="3550023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 tương giao giữa thính giác – thị giác: </a:t>
            </a:r>
            <a:r>
              <a:rPr lang="vi-VN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 đàn – bọt nước.</a:t>
            </a:r>
            <a:endParaRPr lang="en-US" sz="2400" i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800"/>
              </a:spcAft>
            </a:pPr>
            <a:r>
              <a:rPr lang="vi-VN" sz="2400" i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– Áo choàng đỏ gắt</a:t>
            </a:r>
            <a:r>
              <a:rPr lang="vi-VN" sz="24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Biểu tượng cho dũng sĩ đấu bò, cho người nghệ sĩ trong cuộc đấu tranh cho tự do và cách tân trong nghệ thuật.</a:t>
            </a:r>
          </a:p>
          <a:p>
            <a:r>
              <a:rPr lang="vi-VN" sz="2400" i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– Tiếng ghi ta nâu, xanh lá, tròn bọt nước, chiếc ghi ta màu bạc</a:t>
            </a:r>
            <a:r>
              <a:rPr lang="vi-VN" sz="24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 Biểu tượng cho những cách tân trong nghệ thuật của Lor-ca, sức sống bất diệt của nghệ thuật và những nỗi đau bất tận trong tâm hồn nghệ sĩ.</a:t>
            </a:r>
            <a:endParaRPr lang="en-US" sz="240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vi-VN" sz="24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Âm thanh tiếng đàn “li-la li-la li-la”: gợi tả âm thanh vang mãi, không dứt.</a:t>
            </a:r>
            <a:endParaRPr lang="vi-VN" sz="36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8C2C4A-BC10-7CAC-75B2-AF8FE367D56B}"/>
              </a:ext>
            </a:extLst>
          </p:cNvPr>
          <p:cNvSpPr/>
          <p:nvPr/>
        </p:nvSpPr>
        <p:spPr>
          <a:xfrm>
            <a:off x="2291380" y="3670484"/>
            <a:ext cx="1738220" cy="2670602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spcBef>
                <a:spcPts val="0"/>
              </a:spcBef>
            </a:pPr>
            <a:r>
              <a:rPr lang="en-US" sz="2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Siêu thực</a:t>
            </a:r>
            <a:endParaRPr lang="vi-VN" sz="28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BF9513-9A0B-A09F-2860-16C4472BBD4F}"/>
              </a:ext>
            </a:extLst>
          </p:cNvPr>
          <p:cNvSpPr/>
          <p:nvPr/>
        </p:nvSpPr>
        <p:spPr>
          <a:xfrm>
            <a:off x="4029599" y="3679113"/>
            <a:ext cx="8061997" cy="2670603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 … miền đơn độc </a:t>
            </a:r>
            <a:r>
              <a:rPr lang="en-US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với vầng trăng chếnh choáng</a:t>
            </a:r>
            <a:r>
              <a:rPr lang="en-US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en-GB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</a:t>
            </a:r>
            <a:r>
              <a:rPr lang="vi-VN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ầu trời cô gái ấy</a:t>
            </a:r>
            <a:r>
              <a:rPr lang="en-US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 </a:t>
            </a:r>
            <a:r>
              <a:rPr lang="en-GB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vi-VN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òng sông rộng vô cùng</a:t>
            </a:r>
            <a:r>
              <a:rPr lang="en-US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vi-VN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Lor-ca bơi sang ngang</a:t>
            </a:r>
            <a:r>
              <a:rPr lang="en-US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en-GB" sz="2400" i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t</a:t>
            </a:r>
            <a:r>
              <a:rPr lang="vi-VN" sz="2400" i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rên chiếc ghi ta màu bạc</a:t>
            </a:r>
            <a:endParaRPr lang="en-US" sz="2400" i="1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US" sz="24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vi-VN" sz="24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Sự kết hợp của những hình ảnh xa nhau tạo liên tưởng bất ngờ: </a:t>
            </a:r>
            <a:r>
              <a:rPr lang="en-GB" sz="2400" i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</a:t>
            </a:r>
            <a:r>
              <a:rPr lang="vi-VN" sz="2400" i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uổi sáng</a:t>
            </a:r>
            <a:r>
              <a:rPr lang="vi-VN" sz="24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GB" sz="24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– </a:t>
            </a:r>
            <a:r>
              <a:rPr lang="vi-VN" sz="2400" i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vỡ</a:t>
            </a:r>
            <a:r>
              <a:rPr lang="vi-VN" sz="24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GB" sz="24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– </a:t>
            </a:r>
            <a:r>
              <a:rPr lang="vi-VN" sz="2400" i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bình yên</a:t>
            </a:r>
            <a:r>
              <a:rPr lang="vi-VN" sz="24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; </a:t>
            </a:r>
            <a:r>
              <a:rPr lang="en-GB" sz="2400" i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</a:t>
            </a:r>
            <a:r>
              <a:rPr lang="vi-VN" sz="2400" i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ũi tên</a:t>
            </a:r>
            <a:r>
              <a:rPr lang="vi-VN" sz="24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– </a:t>
            </a:r>
            <a:r>
              <a:rPr lang="vi-VN" sz="2400" i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vô đích</a:t>
            </a:r>
            <a:r>
              <a:rPr lang="vi-VN" sz="24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; </a:t>
            </a:r>
            <a:r>
              <a:rPr lang="en-GB" sz="2400" i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</a:t>
            </a:r>
            <a:r>
              <a:rPr lang="vi-VN" sz="2400" i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oàng hôn</a:t>
            </a:r>
            <a:r>
              <a:rPr lang="vi-VN" sz="24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GB" sz="24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– </a:t>
            </a:r>
            <a:r>
              <a:rPr lang="vi-VN" sz="2400" i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thiếu vắng ban mai</a:t>
            </a:r>
            <a:r>
              <a:rPr lang="vi-VN" sz="24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; </a:t>
            </a:r>
            <a:r>
              <a:rPr lang="en-GB" sz="2400" i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</a:t>
            </a:r>
            <a:r>
              <a:rPr lang="vi-VN" sz="2400" i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ạt cát miền Nam bỏng rát</a:t>
            </a:r>
            <a:r>
              <a:rPr lang="vi-VN" sz="24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GB" sz="24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– </a:t>
            </a:r>
            <a:r>
              <a:rPr lang="vi-VN" sz="2400" i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xót xa than lạnh giá sắc sơn</a:t>
            </a:r>
            <a:r>
              <a:rPr lang="vi-VN" sz="24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2400" i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trà</a:t>
            </a:r>
            <a:r>
              <a:rPr lang="en-GB" sz="24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;</a:t>
            </a:r>
            <a:r>
              <a:rPr lang="vi-VN" sz="24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…</a:t>
            </a:r>
            <a:endParaRPr lang="vi-VN" sz="360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43BDCD8-6400-5669-3527-C420A40E8C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48259" y="5270151"/>
            <a:ext cx="1756046" cy="170201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D407CAB5-438F-6F27-9F08-5D33DE8BD2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35794" y="5743575"/>
            <a:ext cx="1238250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722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chemeClr val="accent2"/>
              </a:gs>
              <a:gs pos="100000">
                <a:schemeClr val="accent6">
                  <a:lumMod val="75000"/>
                  <a:alpha val="8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5">
                  <a:alpha val="35000"/>
                </a:schemeClr>
              </a:gs>
              <a:gs pos="100000">
                <a:schemeClr val="accent6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A5CB75-2685-1D8F-95CB-7AFA289BDF6B}"/>
              </a:ext>
            </a:extLst>
          </p:cNvPr>
          <p:cNvSpPr txBox="1"/>
          <p:nvPr/>
        </p:nvSpPr>
        <p:spPr>
          <a:xfrm>
            <a:off x="118273" y="90492"/>
            <a:ext cx="3817227" cy="21901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0" tIns="0" rIns="0" bIns="0" rtlCol="0" anchor="t">
            <a:normAutofit/>
          </a:bodyPr>
          <a:lstStyle/>
          <a:p>
            <a:pPr marL="171450" marR="0" algn="just">
              <a:spcBef>
                <a:spcPct val="0"/>
              </a:spcBef>
              <a:spcAft>
                <a:spcPts val="600"/>
              </a:spcAft>
            </a:pPr>
            <a:r>
              <a:rPr kumimoji="0" lang="en-US" sz="3200" b="1" u="none" strike="noStrike" cap="all" spc="750" normalizeH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NỘIDUNG 2</a:t>
            </a:r>
          </a:p>
          <a:p>
            <a:pPr marL="171450" marR="0" algn="just">
              <a:spcBef>
                <a:spcPct val="0"/>
              </a:spcBef>
              <a:spcAft>
                <a:spcPts val="600"/>
              </a:spcAft>
            </a:pPr>
            <a:r>
              <a:rPr kumimoji="0" lang="en-US" sz="3200" b="1" u="none" strike="noStrike" cap="all" spc="750" normalizeH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ĐỌC – HIỂU CHI TIẾT TÁC PHẨM</a:t>
            </a:r>
            <a:endParaRPr lang="en-US" sz="3200" b="1" cap="all" spc="75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668797-7A31-E3AD-5DD9-D9D5C483D21F}"/>
              </a:ext>
            </a:extLst>
          </p:cNvPr>
          <p:cNvSpPr txBox="1"/>
          <p:nvPr/>
        </p:nvSpPr>
        <p:spPr>
          <a:xfrm>
            <a:off x="558009" y="3754419"/>
            <a:ext cx="2937753" cy="128371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0" tIns="0" rIns="0" bIns="0" rtlCol="0" anchor="b">
            <a:normAutofit fontScale="925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Cảm xúc, tư tưởng, thông điệp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ED623BE-0F9F-33D9-99D0-06E84922BE31}"/>
              </a:ext>
            </a:extLst>
          </p:cNvPr>
          <p:cNvSpPr/>
          <p:nvPr/>
        </p:nvSpPr>
        <p:spPr>
          <a:xfrm>
            <a:off x="5841402" y="1538344"/>
            <a:ext cx="5077610" cy="395881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D4BFC01-C52D-D7E8-9157-0F7E47DB8BC2}"/>
              </a:ext>
            </a:extLst>
          </p:cNvPr>
          <p:cNvSpPr/>
          <p:nvPr/>
        </p:nvSpPr>
        <p:spPr>
          <a:xfrm>
            <a:off x="7110805" y="2592593"/>
            <a:ext cx="2571077" cy="195789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Ghi ý kiến chung</a:t>
            </a:r>
            <a:endParaRPr lang="vi-V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06BC5D1-7EF6-5A0D-5EE5-1D933F397B6F}"/>
              </a:ext>
            </a:extLst>
          </p:cNvPr>
          <p:cNvCxnSpPr>
            <a:cxnSpLocks/>
          </p:cNvCxnSpPr>
          <p:nvPr/>
        </p:nvCxnSpPr>
        <p:spPr>
          <a:xfrm>
            <a:off x="5835979" y="1554482"/>
            <a:ext cx="1274826" cy="125326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393E9B-94EA-3EB3-7142-FD69415F297C}"/>
              </a:ext>
            </a:extLst>
          </p:cNvPr>
          <p:cNvCxnSpPr>
            <a:cxnSpLocks/>
          </p:cNvCxnSpPr>
          <p:nvPr/>
        </p:nvCxnSpPr>
        <p:spPr>
          <a:xfrm>
            <a:off x="9681882" y="3571538"/>
            <a:ext cx="126940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3A234BB-1471-2470-5BCB-6F2342ACA210}"/>
              </a:ext>
            </a:extLst>
          </p:cNvPr>
          <p:cNvCxnSpPr>
            <a:cxnSpLocks/>
          </p:cNvCxnSpPr>
          <p:nvPr/>
        </p:nvCxnSpPr>
        <p:spPr>
          <a:xfrm>
            <a:off x="9011284" y="1537917"/>
            <a:ext cx="0" cy="107059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513D88A-2CCA-9BAF-76CD-845DAC1665F7}"/>
              </a:ext>
            </a:extLst>
          </p:cNvPr>
          <p:cNvCxnSpPr>
            <a:cxnSpLocks/>
          </p:cNvCxnSpPr>
          <p:nvPr/>
        </p:nvCxnSpPr>
        <p:spPr>
          <a:xfrm flipV="1">
            <a:off x="9011284" y="4582755"/>
            <a:ext cx="0" cy="91440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0F9D087-375A-179F-6946-68F7509AC500}"/>
              </a:ext>
            </a:extLst>
          </p:cNvPr>
          <p:cNvCxnSpPr>
            <a:cxnSpLocks/>
          </p:cNvCxnSpPr>
          <p:nvPr/>
        </p:nvCxnSpPr>
        <p:spPr>
          <a:xfrm flipV="1">
            <a:off x="5835979" y="4396276"/>
            <a:ext cx="1267578" cy="110088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14B9DB73-48CE-BB13-B0F1-210C913923ED}"/>
              </a:ext>
            </a:extLst>
          </p:cNvPr>
          <p:cNvSpPr txBox="1"/>
          <p:nvPr/>
        </p:nvSpPr>
        <p:spPr>
          <a:xfrm>
            <a:off x="7179473" y="1704206"/>
            <a:ext cx="1592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Ý kiến cá nhân</a:t>
            </a:r>
            <a:endParaRPr lang="vi-VN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3E5AA29-1CC8-9C4D-9CC8-604E8FCE9218}"/>
              </a:ext>
            </a:extLst>
          </p:cNvPr>
          <p:cNvSpPr txBox="1"/>
          <p:nvPr/>
        </p:nvSpPr>
        <p:spPr>
          <a:xfrm rot="3678209">
            <a:off x="9368551" y="2148092"/>
            <a:ext cx="1592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Ý kiến cá nhân</a:t>
            </a:r>
            <a:endParaRPr lang="vi-VN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8731A79-F521-6694-0D62-32D553F06432}"/>
              </a:ext>
            </a:extLst>
          </p:cNvPr>
          <p:cNvSpPr txBox="1"/>
          <p:nvPr/>
        </p:nvSpPr>
        <p:spPr>
          <a:xfrm rot="8866594">
            <a:off x="9215600" y="4554288"/>
            <a:ext cx="1592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Ý kiến cá nhân</a:t>
            </a:r>
            <a:endParaRPr lang="vi-VN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ADAF749-9315-7F21-405C-3F695C4E54F1}"/>
              </a:ext>
            </a:extLst>
          </p:cNvPr>
          <p:cNvSpPr txBox="1"/>
          <p:nvPr/>
        </p:nvSpPr>
        <p:spPr>
          <a:xfrm rot="10800000">
            <a:off x="7098898" y="4896513"/>
            <a:ext cx="1592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Ý kiến cá nhân</a:t>
            </a:r>
            <a:endParaRPr lang="vi-VN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0AB6865-F77B-5B7C-8652-D400D26D3F54}"/>
              </a:ext>
            </a:extLst>
          </p:cNvPr>
          <p:cNvSpPr txBox="1"/>
          <p:nvPr/>
        </p:nvSpPr>
        <p:spPr>
          <a:xfrm rot="16200000">
            <a:off x="5489037" y="3200391"/>
            <a:ext cx="1592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Ý kiến cá nhân</a:t>
            </a:r>
            <a:endParaRPr lang="vi-VN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4C358CBA-2E06-1297-8082-B9FF1EE25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7866" y="42694"/>
            <a:ext cx="8471005" cy="708079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C4AD560-1166-2FAC-703C-498ABCEDC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686" y="1652244"/>
            <a:ext cx="4533900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48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931CC573-D78F-87CF-0A3F-0301BC05B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5384" y="4265244"/>
            <a:ext cx="904875" cy="9334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48BDE77-E2E5-9380-8B91-3CBFE9FA53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12343" y="6341086"/>
            <a:ext cx="962025" cy="9525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C620A70-F6A7-B8BA-3B36-19CC2EB02A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18181" y="6368767"/>
            <a:ext cx="1066800" cy="93345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3D958CF-E72E-C4A2-C1A8-06897A9C02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03743" y="6349717"/>
            <a:ext cx="1009650" cy="952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BE5F68-8625-725E-7782-3B774CA794E7}"/>
              </a:ext>
            </a:extLst>
          </p:cNvPr>
          <p:cNvSpPr txBox="1"/>
          <p:nvPr/>
        </p:nvSpPr>
        <p:spPr>
          <a:xfrm>
            <a:off x="729764" y="713597"/>
            <a:ext cx="6260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7ACDB2E-D07F-BF02-FF7A-AEC4AD05EA38}"/>
              </a:ext>
            </a:extLst>
          </p:cNvPr>
          <p:cNvSpPr/>
          <p:nvPr/>
        </p:nvSpPr>
        <p:spPr>
          <a:xfrm>
            <a:off x="139846" y="155210"/>
            <a:ext cx="3044415" cy="1573537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spcBef>
                <a:spcPts val="0"/>
              </a:spcBef>
            </a:pPr>
            <a:r>
              <a:rPr lang="en-US" sz="2800"/>
              <a:t>Cảm xúc</a:t>
            </a:r>
            <a:endParaRPr lang="vi-VN" sz="28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E66C53D-43E4-DFD7-CDFB-CD1B0272B55A}"/>
              </a:ext>
            </a:extLst>
          </p:cNvPr>
          <p:cNvSpPr/>
          <p:nvPr/>
        </p:nvSpPr>
        <p:spPr>
          <a:xfrm>
            <a:off x="3184261" y="155210"/>
            <a:ext cx="8928851" cy="1576304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Nỗi xót thương và tiếc nuối</a:t>
            </a:r>
            <a:r>
              <a:rPr lang="en-US" sz="28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; ngưỡng mộ và tôn vinh, căm phẫn và uất hận, </a:t>
            </a:r>
            <a:r>
              <a:rPr lang="vi-VN" sz="28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Khát vọng về hòa bình và tự do</a:t>
            </a:r>
            <a:r>
              <a:rPr lang="en-US" sz="28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…</a:t>
            </a:r>
            <a:endParaRPr lang="vi-VN" sz="40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1F3755-E021-9B4A-BFAF-FA6169BFA8A2}"/>
              </a:ext>
            </a:extLst>
          </p:cNvPr>
          <p:cNvSpPr/>
          <p:nvPr/>
        </p:nvSpPr>
        <p:spPr>
          <a:xfrm>
            <a:off x="129090" y="1740619"/>
            <a:ext cx="3044415" cy="168838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/>
              <a:t>Tư tưởng</a:t>
            </a:r>
            <a:endParaRPr lang="vi-VN" sz="2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204B5D-836D-5823-0C68-E478C01D2BE9}"/>
              </a:ext>
            </a:extLst>
          </p:cNvPr>
          <p:cNvSpPr/>
          <p:nvPr/>
        </p:nvSpPr>
        <p:spPr>
          <a:xfrm>
            <a:off x="3173505" y="1740619"/>
            <a:ext cx="8928851" cy="1676509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Sự nhận thức của Thanh Thảo về số phận bi kịch của người nghệ sĩ, về sự dâng hiến của người nghệ sĩ cho cuộc đời.</a:t>
            </a:r>
            <a:endParaRPr lang="vi-VN" sz="40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70F948-B566-4C43-E7AB-5A089820BA5A}"/>
              </a:ext>
            </a:extLst>
          </p:cNvPr>
          <p:cNvSpPr/>
          <p:nvPr/>
        </p:nvSpPr>
        <p:spPr>
          <a:xfrm>
            <a:off x="129090" y="3417128"/>
            <a:ext cx="3044415" cy="2727273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/>
              <a:t>Thông điệp</a:t>
            </a:r>
            <a:endParaRPr lang="vi-VN" sz="28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15CA8C-3C37-19CF-CABC-C6FFF724098A}"/>
              </a:ext>
            </a:extLst>
          </p:cNvPr>
          <p:cNvSpPr/>
          <p:nvPr/>
        </p:nvSpPr>
        <p:spPr>
          <a:xfrm>
            <a:off x="3184261" y="3417130"/>
            <a:ext cx="8928851" cy="2727272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spcBef>
                <a:spcPts val="0"/>
              </a:spcBef>
            </a:pPr>
            <a:endParaRPr lang="en-US" sz="28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</a:pPr>
            <a:r>
              <a:rPr lang="vi-VN" sz="2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Sự bất tử của nghệ thuật</a:t>
            </a:r>
            <a:r>
              <a:rPr lang="en-US" sz="2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 </a:t>
            </a:r>
            <a:r>
              <a:rPr lang="vi-VN" sz="2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đồng cảm sâu sắc đối v</a:t>
            </a:r>
            <a:r>
              <a:rPr lang="en-US" sz="2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ới con người</a:t>
            </a:r>
            <a:r>
              <a:rPr lang="vi-VN" sz="2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phải chịu đựng đau khổ</a:t>
            </a:r>
            <a:r>
              <a:rPr lang="en-US" sz="2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 </a:t>
            </a:r>
            <a:endParaRPr lang="vi-VN" sz="28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</a:pPr>
            <a:r>
              <a:rPr lang="en-US" sz="2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vi-VN" sz="2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 phải trân trọng cuộc sống và đấu tranh chống lại mọi thế lực đen tối đe dọa đến sự sống của con người</a:t>
            </a:r>
            <a:r>
              <a:rPr lang="en-US" sz="2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 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  <a:endParaRPr lang="vi-VN" sz="18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E6D9A9F-3B64-0200-839D-3C2B867077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48259" y="5270151"/>
            <a:ext cx="1756046" cy="170201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11DFCE8-4459-222E-57E3-B3903BA8CC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35794" y="5743575"/>
            <a:ext cx="1238250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2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5D0A680-4CAD-9019-1857-250FF276B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2145"/>
          </a:xfrm>
          <a:prstGeom prst="rect">
            <a:avLst/>
          </a:prstGeom>
          <a:ln>
            <a:solidFill>
              <a:srgbClr val="C894AD"/>
            </a:solidFill>
          </a:ln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DAE4EC99-E92A-719D-409E-9E85773075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12343" y="6341086"/>
            <a:ext cx="962025" cy="9525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0D4C4524-2125-2170-B445-A1F143C95E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5794" y="5743575"/>
            <a:ext cx="1238250" cy="120015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9FAF3F5-CE1A-0A69-1756-8186D22B14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18181" y="6368767"/>
            <a:ext cx="1066800" cy="93345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847613BC-68EE-9EF8-C984-0077CC70EF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48259" y="5270151"/>
            <a:ext cx="1756046" cy="170201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11A78BA-19BF-113E-F9ED-98BFBDF4E8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03743" y="6349717"/>
            <a:ext cx="1009650" cy="9525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DB8C1EA-0B4B-AF4C-8E5A-71AB2F93FC61}"/>
              </a:ext>
            </a:extLst>
          </p:cNvPr>
          <p:cNvSpPr/>
          <p:nvPr/>
        </p:nvSpPr>
        <p:spPr>
          <a:xfrm>
            <a:off x="1290918" y="1200149"/>
            <a:ext cx="1383669" cy="1370929"/>
          </a:xfrm>
          <a:prstGeom prst="ellipse">
            <a:avLst/>
          </a:prstGeom>
          <a:solidFill>
            <a:srgbClr val="FFCE51"/>
          </a:solidFill>
          <a:ln>
            <a:solidFill>
              <a:srgbClr val="FFCE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NỘI DUNG</a:t>
            </a:r>
            <a:endParaRPr lang="vi-VN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0612075-4098-D430-9FAE-69DD07D48EB5}"/>
              </a:ext>
            </a:extLst>
          </p:cNvPr>
          <p:cNvSpPr/>
          <p:nvPr/>
        </p:nvSpPr>
        <p:spPr>
          <a:xfrm>
            <a:off x="8715488" y="1200148"/>
            <a:ext cx="1383669" cy="1370929"/>
          </a:xfrm>
          <a:prstGeom prst="ellipse">
            <a:avLst/>
          </a:prstGeom>
          <a:solidFill>
            <a:srgbClr val="CCA541"/>
          </a:solidFill>
          <a:ln>
            <a:solidFill>
              <a:srgbClr val="FFCE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CÁCH ĐỌC HIỂU</a:t>
            </a:r>
            <a:endParaRPr lang="vi-VN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648ACE0-5B56-E14E-4233-879133851AE7}"/>
              </a:ext>
            </a:extLst>
          </p:cNvPr>
          <p:cNvSpPr/>
          <p:nvPr/>
        </p:nvSpPr>
        <p:spPr>
          <a:xfrm>
            <a:off x="5081195" y="1200148"/>
            <a:ext cx="1383669" cy="1370929"/>
          </a:xfrm>
          <a:prstGeom prst="ellipse">
            <a:avLst/>
          </a:prstGeom>
          <a:solidFill>
            <a:srgbClr val="FFB12B"/>
          </a:solidFill>
          <a:ln>
            <a:solidFill>
              <a:srgbClr val="C6A03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NGHỆ THUẬT</a:t>
            </a:r>
            <a:endParaRPr lang="vi-VN" sz="16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Flowchart: Off-page Connector 13">
            <a:extLst>
              <a:ext uri="{FF2B5EF4-FFF2-40B4-BE49-F238E27FC236}">
                <a16:creationId xmlns:a16="http://schemas.microsoft.com/office/drawing/2014/main" id="{98761CBA-6FD2-2820-2AFA-357697973552}"/>
              </a:ext>
            </a:extLst>
          </p:cNvPr>
          <p:cNvSpPr/>
          <p:nvPr/>
        </p:nvSpPr>
        <p:spPr>
          <a:xfrm rot="10800000">
            <a:off x="311971" y="2571077"/>
            <a:ext cx="3164541" cy="3415554"/>
          </a:xfrm>
          <a:prstGeom prst="flowChartOffpage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C52CDE-A5B6-5ACA-72CB-697C6DC4DFAC}"/>
              </a:ext>
            </a:extLst>
          </p:cNvPr>
          <p:cNvSpPr txBox="1"/>
          <p:nvPr/>
        </p:nvSpPr>
        <p:spPr>
          <a:xfrm>
            <a:off x="311970" y="3194881"/>
            <a:ext cx="316454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2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 chết của Lor-ca, nhà thơ, họa sĩ, nhà viết kịch, nhà hoạt động sân khấu thiên tài người Tây Ba</a:t>
            </a:r>
            <a:r>
              <a:rPr lang="en-US" sz="2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Nha. </a:t>
            </a:r>
            <a:endParaRPr lang="en-US" sz="200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2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 thương xót, tiếc nuối với cái chết của Lor-ca và những cách tân nghệ thuật của ông.</a:t>
            </a:r>
            <a:endParaRPr lang="vi-VN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Flowchart: Off-page Connector 18">
            <a:extLst>
              <a:ext uri="{FF2B5EF4-FFF2-40B4-BE49-F238E27FC236}">
                <a16:creationId xmlns:a16="http://schemas.microsoft.com/office/drawing/2014/main" id="{5BEC7FE8-943D-FF60-40BC-F500E622B7AC}"/>
              </a:ext>
            </a:extLst>
          </p:cNvPr>
          <p:cNvSpPr/>
          <p:nvPr/>
        </p:nvSpPr>
        <p:spPr>
          <a:xfrm rot="10800000">
            <a:off x="4190758" y="2579147"/>
            <a:ext cx="3164541" cy="3415554"/>
          </a:xfrm>
          <a:prstGeom prst="flowChartOffpage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49D8F9-3DDF-3D4C-3BC3-3BA5C0B93DB6}"/>
              </a:ext>
            </a:extLst>
          </p:cNvPr>
          <p:cNvSpPr txBox="1"/>
          <p:nvPr/>
        </p:nvSpPr>
        <p:spPr>
          <a:xfrm>
            <a:off x="4442909" y="3074170"/>
            <a:ext cx="272168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 kết hợp giữa tự sự và trữ tình, giữa nhạc và thơ, giữa màu sắc thơ phương Đông và chất bi tráng trong nhạc giao hưởng phương Tây.</a:t>
            </a:r>
            <a:endParaRPr lang="vi-VN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A2B1AAF-03D6-978A-393D-68F077C50AE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50357" y="2993353"/>
            <a:ext cx="4521124" cy="207527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E0F1C77-1DF9-7024-637B-C69E9FBD154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353498" y="4718544"/>
            <a:ext cx="904875" cy="9334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BC62A65-D081-AA22-11E7-94868233633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71878" y="4872937"/>
            <a:ext cx="1446071" cy="164005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E7581AD-DC30-895D-21A5-7ECD5148ADF0}"/>
              </a:ext>
            </a:extLst>
          </p:cNvPr>
          <p:cNvSpPr txBox="1"/>
          <p:nvPr/>
        </p:nvSpPr>
        <p:spPr>
          <a:xfrm>
            <a:off x="9474141" y="5431355"/>
            <a:ext cx="47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1</a:t>
            </a:r>
            <a:endParaRPr lang="vi-VN" sz="2800" b="1"/>
          </a:p>
        </p:txBody>
      </p:sp>
    </p:spTree>
    <p:extLst>
      <p:ext uri="{BB962C8B-B14F-4D97-AF65-F5344CB8AC3E}">
        <p14:creationId xmlns:p14="http://schemas.microsoft.com/office/powerpoint/2010/main" val="138597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/>
      <p:bldP spid="19" grpId="0" animBg="1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8378888-A455-C2E4-FA84-58D5DD609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531974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13B971CD-0A6A-C26E-E1E4-D666F480B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5384" y="4265244"/>
            <a:ext cx="904875" cy="9334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0BF55E3B-F9D7-5134-B30D-62EA1E15BA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12343" y="6341086"/>
            <a:ext cx="962025" cy="9525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900FC00-2BB0-14FF-B546-9166009C9D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35794" y="5743575"/>
            <a:ext cx="1238250" cy="120015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268E3D1-A4BD-951D-5DF1-28AEDD4BE7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18181" y="6368767"/>
            <a:ext cx="1066800" cy="93345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636F441-A80E-804F-1C78-963FCCB3FE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148259" y="5270151"/>
            <a:ext cx="1756046" cy="170201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6E6696F-8E90-6CC5-8F7A-1C97CF5AD7B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03743" y="6349717"/>
            <a:ext cx="1009650" cy="952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29CBBA-C65F-EBB7-2A09-399A39437013}"/>
              </a:ext>
            </a:extLst>
          </p:cNvPr>
          <p:cNvSpPr txBox="1"/>
          <p:nvPr/>
        </p:nvSpPr>
        <p:spPr>
          <a:xfrm>
            <a:off x="1089991" y="2503618"/>
            <a:ext cx="19890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.ProTeacher05 SVNBlenda Script" panose="02000804000000020003" pitchFamily="2" charset="0"/>
              </a:rPr>
              <a:t>CÁCH ĐỌC HIỂU VĂN BẢN THƠ CÓ YẾU TỐ TƯỢNG TRƯNG SIÊU THỰC</a:t>
            </a:r>
            <a:endParaRPr lang="vi-VN" b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067775-A712-9AB8-0F10-38922D2D3B68}"/>
              </a:ext>
            </a:extLst>
          </p:cNvPr>
          <p:cNvSpPr txBox="1"/>
          <p:nvPr/>
        </p:nvSpPr>
        <p:spPr>
          <a:xfrm>
            <a:off x="4472833" y="428360"/>
            <a:ext cx="742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1</a:t>
            </a:r>
            <a:endParaRPr lang="vi-VN" sz="28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C44FBF-FBD0-699C-3086-374A07778519}"/>
              </a:ext>
            </a:extLst>
          </p:cNvPr>
          <p:cNvSpPr txBox="1"/>
          <p:nvPr/>
        </p:nvSpPr>
        <p:spPr>
          <a:xfrm>
            <a:off x="6235849" y="1627033"/>
            <a:ext cx="509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2</a:t>
            </a:r>
            <a:endParaRPr lang="vi-VN" sz="28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EB19B1-9C9F-4163-2763-43AA9663B897}"/>
              </a:ext>
            </a:extLst>
          </p:cNvPr>
          <p:cNvSpPr txBox="1"/>
          <p:nvPr/>
        </p:nvSpPr>
        <p:spPr>
          <a:xfrm>
            <a:off x="6809589" y="3004377"/>
            <a:ext cx="509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3</a:t>
            </a:r>
            <a:endParaRPr lang="vi-VN" sz="28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3DA387-A7A1-0C75-0AFB-143226B73771}"/>
              </a:ext>
            </a:extLst>
          </p:cNvPr>
          <p:cNvSpPr txBox="1"/>
          <p:nvPr/>
        </p:nvSpPr>
        <p:spPr>
          <a:xfrm>
            <a:off x="6232263" y="4446138"/>
            <a:ext cx="509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4</a:t>
            </a:r>
            <a:endParaRPr lang="vi-VN" sz="28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11E791-688A-D11E-8C0F-82EFA1664233}"/>
              </a:ext>
            </a:extLst>
          </p:cNvPr>
          <p:cNvSpPr txBox="1"/>
          <p:nvPr/>
        </p:nvSpPr>
        <p:spPr>
          <a:xfrm>
            <a:off x="4472833" y="5597938"/>
            <a:ext cx="559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5</a:t>
            </a:r>
            <a:endParaRPr lang="vi-VN" sz="28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4AE923-44D4-0779-A04E-D926711E3692}"/>
              </a:ext>
            </a:extLst>
          </p:cNvPr>
          <p:cNvSpPr txBox="1"/>
          <p:nvPr/>
        </p:nvSpPr>
        <p:spPr>
          <a:xfrm>
            <a:off x="5573080" y="428360"/>
            <a:ext cx="62609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Phân tích bố cục </a:t>
            </a:r>
            <a:endParaRPr lang="vi-VN" sz="24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C5DB75-B05D-2147-F1A6-4070C0ABEB71}"/>
              </a:ext>
            </a:extLst>
          </p:cNvPr>
          <p:cNvSpPr txBox="1"/>
          <p:nvPr/>
        </p:nvSpPr>
        <p:spPr>
          <a:xfrm>
            <a:off x="7162880" y="1376550"/>
            <a:ext cx="62609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</a:pPr>
            <a:r>
              <a:rPr lang="vi-VN" sz="20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Phân tích những hình ảnh,</a:t>
            </a:r>
            <a:r>
              <a:rPr lang="en-US" sz="20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 ngữ </a:t>
            </a:r>
            <a:endParaRPr lang="en-US" sz="200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</a:pPr>
            <a:r>
              <a:rPr lang="vi-VN" sz="20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 hiện sự chuyển đổi giữa các</a:t>
            </a:r>
            <a:r>
              <a:rPr lang="en-US" sz="20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giác</a:t>
            </a:r>
            <a:endParaRPr lang="en-US" sz="20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</a:pPr>
            <a:r>
              <a:rPr lang="vi-VN" sz="20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GB" sz="20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trừu tượng, triết lí, khác nhau…</a:t>
            </a:r>
            <a:endParaRPr lang="vi-VN" sz="20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8FC544-8DE3-C626-9503-7DB82EB2C37E}"/>
              </a:ext>
            </a:extLst>
          </p:cNvPr>
          <p:cNvSpPr txBox="1"/>
          <p:nvPr/>
        </p:nvSpPr>
        <p:spPr>
          <a:xfrm>
            <a:off x="7655301" y="2840204"/>
            <a:ext cx="67880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</a:pPr>
            <a:r>
              <a:rPr lang="en-US" sz="20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Phân tích</a:t>
            </a:r>
            <a:r>
              <a:rPr lang="vi-VN" sz="20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nhạc điệu và vai trò của nhạc </a:t>
            </a:r>
            <a:endParaRPr lang="en-US" sz="20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</a:pPr>
            <a:r>
              <a:rPr lang="vi-VN" sz="20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điệu trong việc thể hiện nội dung bài thơ</a:t>
            </a:r>
            <a:r>
              <a:rPr lang="en-GB" sz="20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20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AF9A0F-F662-0674-F550-3FA56B29E2DD}"/>
              </a:ext>
            </a:extLst>
          </p:cNvPr>
          <p:cNvSpPr txBox="1"/>
          <p:nvPr/>
        </p:nvSpPr>
        <p:spPr>
          <a:xfrm>
            <a:off x="7064186" y="4265244"/>
            <a:ext cx="72990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Xác định</a:t>
            </a:r>
            <a:r>
              <a:rPr lang="vi-VN" sz="20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mạch cảm xúc</a:t>
            </a:r>
            <a:r>
              <a:rPr lang="en-US" sz="20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000">
                <a:latin typeface="Times New Roman" panose="02020603050405020304" pitchFamily="18" charset="0"/>
                <a:ea typeface="Arial" panose="020B0604020202020204" pitchFamily="34" charset="0"/>
              </a:rPr>
              <a:t>tình cảm, </a:t>
            </a:r>
          </a:p>
          <a:p>
            <a:r>
              <a:rPr lang="vi-VN" sz="20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cảm hứng chủ đạo</a:t>
            </a:r>
            <a:r>
              <a:rPr lang="en-US" sz="20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BC0D7D-D883-7C45-450B-4C1D764B8BAE}"/>
              </a:ext>
            </a:extLst>
          </p:cNvPr>
          <p:cNvSpPr txBox="1"/>
          <p:nvPr/>
        </p:nvSpPr>
        <p:spPr>
          <a:xfrm>
            <a:off x="5376476" y="5546952"/>
            <a:ext cx="72990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</a:pPr>
            <a:r>
              <a:rPr lang="en-US" sz="20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</a:t>
            </a:r>
            <a:r>
              <a:rPr lang="vi-VN" sz="20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àm rõ chủ đề, thông điệp được thể hiện </a:t>
            </a:r>
            <a:endParaRPr lang="en-US" sz="20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</a:pPr>
            <a:r>
              <a:rPr lang="vi-VN" sz="20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 những yếu tố hình thức.</a:t>
            </a:r>
          </a:p>
        </p:txBody>
      </p:sp>
    </p:spTree>
    <p:extLst>
      <p:ext uri="{BB962C8B-B14F-4D97-AF65-F5344CB8AC3E}">
        <p14:creationId xmlns:p14="http://schemas.microsoft.com/office/powerpoint/2010/main" val="38953644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</a:blip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" name="Group 4"/>
          <p:cNvGrpSpPr/>
          <p:nvPr/>
        </p:nvGrpSpPr>
        <p:grpSpPr>
          <a:xfrm>
            <a:off x="390059" y="3886965"/>
            <a:ext cx="2656005" cy="1508166"/>
            <a:chOff x="0" y="0"/>
            <a:chExt cx="1696997" cy="9636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96997" cy="963610"/>
            </a:xfrm>
            <a:custGeom>
              <a:avLst/>
              <a:gdLst/>
              <a:ahLst/>
              <a:cxnLst/>
              <a:rect l="l" t="t" r="r" b="b"/>
              <a:pathLst>
                <a:path w="1696997" h="963610">
                  <a:moveTo>
                    <a:pt x="0" y="0"/>
                  </a:moveTo>
                  <a:lnTo>
                    <a:pt x="1696997" y="0"/>
                  </a:lnTo>
                  <a:lnTo>
                    <a:pt x="1696997" y="963610"/>
                  </a:lnTo>
                  <a:lnTo>
                    <a:pt x="0" y="96361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09550"/>
              <a:ext cx="1696997" cy="117316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3138"/>
                </a:lnSpc>
              </a:pPr>
              <a:endParaRPr sz="1200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1341" y="3935506"/>
            <a:ext cx="2445607" cy="1364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3"/>
              </a:lnSpc>
            </a:pPr>
            <a:r>
              <a:rPr lang="en-US" sz="1267">
                <a:solidFill>
                  <a:srgbClr val="FFFFFF"/>
                </a:solidFill>
                <a:latin typeface="Arial Italics"/>
              </a:rPr>
              <a:t>Lorem ipsum dolor sit amet, consectetur adipiscing elit. Nam tempus ligula id ligula laoreet efficitur. Quisque porttitor risus ut ligula laoreet, id faucibus ligula tincidunt ligula ut.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58038" y="1640633"/>
            <a:ext cx="1920047" cy="337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1"/>
              </a:lnSpc>
              <a:spcBef>
                <a:spcPct val="0"/>
              </a:spcBef>
            </a:pPr>
            <a:r>
              <a:rPr lang="en-US" sz="1663" spc="71">
                <a:solidFill>
                  <a:srgbClr val="FFFFFF"/>
                </a:solidFill>
                <a:latin typeface="Arial"/>
              </a:rPr>
              <a:t>Juliana Silva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3308788" y="3886965"/>
            <a:ext cx="2656005" cy="1508166"/>
            <a:chOff x="0" y="0"/>
            <a:chExt cx="1696997" cy="96361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96997" cy="963610"/>
            </a:xfrm>
            <a:custGeom>
              <a:avLst/>
              <a:gdLst/>
              <a:ahLst/>
              <a:cxnLst/>
              <a:rect l="l" t="t" r="r" b="b"/>
              <a:pathLst>
                <a:path w="1696997" h="963610">
                  <a:moveTo>
                    <a:pt x="0" y="0"/>
                  </a:moveTo>
                  <a:lnTo>
                    <a:pt x="1696997" y="0"/>
                  </a:lnTo>
                  <a:lnTo>
                    <a:pt x="1696997" y="963610"/>
                  </a:lnTo>
                  <a:lnTo>
                    <a:pt x="0" y="96361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09550"/>
              <a:ext cx="1696997" cy="117316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3138"/>
                </a:lnSpc>
              </a:pPr>
              <a:endParaRPr sz="120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420069" y="3935506"/>
            <a:ext cx="2445607" cy="1364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3"/>
              </a:lnSpc>
            </a:pPr>
            <a:r>
              <a:rPr lang="en-US" sz="1267">
                <a:solidFill>
                  <a:srgbClr val="FFFFFF"/>
                </a:solidFill>
                <a:latin typeface="Arial Italics"/>
              </a:rPr>
              <a:t>Lorem ipsum dolor sit amet, consectetur adipiscing elit. Nam tempus ligula id ligula laoreet efficitur. Quisque porttitor risus ut ligula laoreet, id faucibus ligula tincidunt ligula ut.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676767" y="1640633"/>
            <a:ext cx="1920047" cy="337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1"/>
              </a:lnSpc>
              <a:spcBef>
                <a:spcPct val="0"/>
              </a:spcBef>
            </a:pPr>
            <a:r>
              <a:rPr lang="en-US" sz="1663" spc="71">
                <a:solidFill>
                  <a:srgbClr val="FFFFFF"/>
                </a:solidFill>
                <a:latin typeface="Arial"/>
              </a:rPr>
              <a:t>Claudia Alves</a:t>
            </a:r>
          </a:p>
        </p:txBody>
      </p:sp>
      <p:sp>
        <p:nvSpPr>
          <p:cNvPr id="14" name="Freeform 14"/>
          <p:cNvSpPr/>
          <p:nvPr/>
        </p:nvSpPr>
        <p:spPr>
          <a:xfrm rot="891087">
            <a:off x="6169549" y="4567806"/>
            <a:ext cx="7979373" cy="7680147"/>
          </a:xfrm>
          <a:custGeom>
            <a:avLst/>
            <a:gdLst/>
            <a:ahLst/>
            <a:cxnLst/>
            <a:rect l="l" t="t" r="r" b="b"/>
            <a:pathLst>
              <a:path w="11969060" h="11520220">
                <a:moveTo>
                  <a:pt x="0" y="0"/>
                </a:moveTo>
                <a:lnTo>
                  <a:pt x="11969060" y="0"/>
                </a:lnTo>
                <a:lnTo>
                  <a:pt x="11969060" y="11520220"/>
                </a:lnTo>
                <a:lnTo>
                  <a:pt x="0" y="115202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5" name="Group 15"/>
          <p:cNvGrpSpPr/>
          <p:nvPr/>
        </p:nvGrpSpPr>
        <p:grpSpPr>
          <a:xfrm>
            <a:off x="6227362" y="3886965"/>
            <a:ext cx="2656005" cy="1508166"/>
            <a:chOff x="0" y="0"/>
            <a:chExt cx="1696997" cy="96361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696997" cy="963610"/>
            </a:xfrm>
            <a:custGeom>
              <a:avLst/>
              <a:gdLst/>
              <a:ahLst/>
              <a:cxnLst/>
              <a:rect l="l" t="t" r="r" b="b"/>
              <a:pathLst>
                <a:path w="1696997" h="963610">
                  <a:moveTo>
                    <a:pt x="0" y="0"/>
                  </a:moveTo>
                  <a:lnTo>
                    <a:pt x="1696997" y="0"/>
                  </a:lnTo>
                  <a:lnTo>
                    <a:pt x="1696997" y="963610"/>
                  </a:lnTo>
                  <a:lnTo>
                    <a:pt x="0" y="96361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09550"/>
              <a:ext cx="1696997" cy="117316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3138"/>
                </a:lnSpc>
              </a:pPr>
              <a:endParaRPr sz="1200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6338644" y="3935506"/>
            <a:ext cx="2445607" cy="1364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3"/>
              </a:lnSpc>
            </a:pPr>
            <a:r>
              <a:rPr lang="en-US" sz="1267">
                <a:solidFill>
                  <a:srgbClr val="FFFFFF"/>
                </a:solidFill>
                <a:latin typeface="Arial Italics"/>
              </a:rPr>
              <a:t>Lorem ipsum dolor sit amet, consectetur adipiscing elit. Nam tempus ligula id ligula laoreet efficitur. Quisque porttitor risus ut ligula laoreet, id faucibus ligula tincidunt ligula ut.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595341" y="1640633"/>
            <a:ext cx="1920047" cy="337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1"/>
              </a:lnSpc>
              <a:spcBef>
                <a:spcPct val="0"/>
              </a:spcBef>
            </a:pPr>
            <a:r>
              <a:rPr lang="en-US" sz="1663" spc="71">
                <a:solidFill>
                  <a:srgbClr val="FFFFFF"/>
                </a:solidFill>
                <a:latin typeface="Arial"/>
              </a:rPr>
              <a:t>Yanis Petros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9145937" y="3886965"/>
            <a:ext cx="2656005" cy="1508166"/>
            <a:chOff x="0" y="0"/>
            <a:chExt cx="1696997" cy="96361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696997" cy="963610"/>
            </a:xfrm>
            <a:custGeom>
              <a:avLst/>
              <a:gdLst/>
              <a:ahLst/>
              <a:cxnLst/>
              <a:rect l="l" t="t" r="r" b="b"/>
              <a:pathLst>
                <a:path w="1696997" h="963610">
                  <a:moveTo>
                    <a:pt x="0" y="0"/>
                  </a:moveTo>
                  <a:lnTo>
                    <a:pt x="1696997" y="0"/>
                  </a:lnTo>
                  <a:lnTo>
                    <a:pt x="1696997" y="963610"/>
                  </a:lnTo>
                  <a:lnTo>
                    <a:pt x="0" y="96361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209550"/>
              <a:ext cx="1696997" cy="117316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3138"/>
                </a:lnSpc>
              </a:pPr>
              <a:endParaRPr sz="1200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9257218" y="3935506"/>
            <a:ext cx="2445607" cy="1364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3"/>
              </a:lnSpc>
            </a:pPr>
            <a:r>
              <a:rPr lang="en-US" sz="1267">
                <a:solidFill>
                  <a:srgbClr val="FFFFFF"/>
                </a:solidFill>
                <a:latin typeface="Arial Italics"/>
              </a:rPr>
              <a:t>Lorem ipsum dolor sit amet, consectetur adipiscing elit. Nam tempus ligula id ligula laoreet efficitur. Quisque porttitor risus ut ligula laoreet, id faucibus ligula tincidunt ligula ut.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513916" y="1640633"/>
            <a:ext cx="1920047" cy="337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1"/>
              </a:lnSpc>
              <a:spcBef>
                <a:spcPct val="0"/>
              </a:spcBef>
            </a:pPr>
            <a:r>
              <a:rPr lang="en-US" sz="1663" spc="71">
                <a:solidFill>
                  <a:srgbClr val="FFFFFF"/>
                </a:solidFill>
                <a:latin typeface="Arial"/>
              </a:rPr>
              <a:t>Olivia Wilson</a:t>
            </a:r>
          </a:p>
        </p:txBody>
      </p:sp>
      <p:sp>
        <p:nvSpPr>
          <p:cNvPr id="26" name="Freeform 26"/>
          <p:cNvSpPr/>
          <p:nvPr/>
        </p:nvSpPr>
        <p:spPr>
          <a:xfrm rot="5902768">
            <a:off x="-64234" y="119810"/>
            <a:ext cx="1316905" cy="2077957"/>
          </a:xfrm>
          <a:custGeom>
            <a:avLst/>
            <a:gdLst/>
            <a:ahLst/>
            <a:cxnLst/>
            <a:rect l="l" t="t" r="r" b="b"/>
            <a:pathLst>
              <a:path w="1975357" h="3116935">
                <a:moveTo>
                  <a:pt x="0" y="0"/>
                </a:moveTo>
                <a:lnTo>
                  <a:pt x="1975357" y="0"/>
                </a:lnTo>
                <a:lnTo>
                  <a:pt x="1975357" y="3116935"/>
                </a:lnTo>
                <a:lnTo>
                  <a:pt x="0" y="31169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5" name="Rounded Rectangle 24"/>
          <p:cNvSpPr/>
          <p:nvPr/>
        </p:nvSpPr>
        <p:spPr>
          <a:xfrm>
            <a:off x="3904940" y="336154"/>
            <a:ext cx="4432921" cy="1028449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598F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20800" y="1355683"/>
            <a:ext cx="10535515" cy="1918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Trả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lời câu hỏi </a:t>
            </a: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trắc nghiệm,</a:t>
            </a:r>
          </a:p>
          <a:p>
            <a:pPr algn="ctr">
              <a:lnSpc>
                <a:spcPct val="107000"/>
              </a:lnSpc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 nào nhanh nhất và đồng đều nhất được ghi điểm.</a:t>
            </a:r>
            <a:endParaRPr lang="en-US" sz="32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168400" y="2971801"/>
            <a:ext cx="9519515" cy="3350619"/>
            <a:chOff x="1437705" y="2089971"/>
            <a:chExt cx="15240000" cy="5872930"/>
          </a:xfrm>
        </p:grpSpPr>
        <p:sp>
          <p:nvSpPr>
            <p:cNvPr id="29" name="Freeform 5"/>
            <p:cNvSpPr/>
            <p:nvPr/>
          </p:nvSpPr>
          <p:spPr>
            <a:xfrm>
              <a:off x="1437705" y="2089971"/>
              <a:ext cx="15240000" cy="5872930"/>
            </a:xfrm>
            <a:custGeom>
              <a:avLst/>
              <a:gdLst/>
              <a:ahLst/>
              <a:cxnLst/>
              <a:rect l="l" t="t" r="r" b="b"/>
              <a:pathLst>
                <a:path w="5580189" h="4443226">
                  <a:moveTo>
                    <a:pt x="0" y="0"/>
                  </a:moveTo>
                  <a:lnTo>
                    <a:pt x="5580189" y="0"/>
                  </a:lnTo>
                  <a:lnTo>
                    <a:pt x="5580189" y="4443226"/>
                  </a:lnTo>
                  <a:lnTo>
                    <a:pt x="0" y="44432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816292" y="2802305"/>
              <a:ext cx="8482826" cy="3705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667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 LỜI BẰNG HÌNH THỂ</a:t>
              </a:r>
              <a:endParaRPr lang="en-US" sz="4667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27481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8277E02-8052-4DAB-9140-864FC3F81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A8738A-7386-464C-98EF-9EB4F856E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8741"/>
            <a:ext cx="12192000" cy="449256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A98402-3932-4318-B57D-2E10D76DDF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8316"/>
            <a:ext cx="8153398" cy="449684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68000"/>
                </a:schemeClr>
              </a:gs>
              <a:gs pos="99000">
                <a:schemeClr val="accent2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B29D61-5740-106F-02DE-C4952AE9E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394"/>
            <a:ext cx="12191998" cy="6944733"/>
          </a:xfrm>
          <a:prstGeom prst="rect">
            <a:avLst/>
          </a:prstGeom>
          <a:ln>
            <a:solidFill>
              <a:srgbClr val="FE9C1A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09B83F-BAD7-B211-885C-DC15793C390A}"/>
              </a:ext>
            </a:extLst>
          </p:cNvPr>
          <p:cNvSpPr txBox="1"/>
          <p:nvPr/>
        </p:nvSpPr>
        <p:spPr>
          <a:xfrm>
            <a:off x="3248809" y="172122"/>
            <a:ext cx="3238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.ProTeacher03 AllRoundGothic" panose="020B0703020202020104" pitchFamily="34" charset="0"/>
              </a:rPr>
              <a:t>VĂN BẢN 2: </a:t>
            </a:r>
            <a:endParaRPr lang="vi-VN" sz="3600">
              <a:latin typeface=".ProTeacher03 AllRoundGothic" panose="020B07030202020201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1CB204-3196-44CC-7E37-F1F4BF1557A3}"/>
              </a:ext>
            </a:extLst>
          </p:cNvPr>
          <p:cNvSpPr txBox="1"/>
          <p:nvPr/>
        </p:nvSpPr>
        <p:spPr>
          <a:xfrm>
            <a:off x="4156934" y="1166375"/>
            <a:ext cx="45029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.ProTeacher03 IcielPanton Black" panose="00000A00000000000000" pitchFamily="2" charset="0"/>
              </a:rPr>
              <a:t>ĐÀN GHI TA CỦA LOR-CA</a:t>
            </a:r>
          </a:p>
          <a:p>
            <a:endParaRPr lang="vi-VN" sz="5400">
              <a:latin typeface=".ProTeacher03 IcielPanton Black" panose="00000A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D84F15-775A-3AB6-506A-2BAEB4038CD4}"/>
              </a:ext>
            </a:extLst>
          </p:cNvPr>
          <p:cNvSpPr txBox="1"/>
          <p:nvPr/>
        </p:nvSpPr>
        <p:spPr>
          <a:xfrm>
            <a:off x="6096000" y="2904565"/>
            <a:ext cx="1853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THANH THẢO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60665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dung">
            <a:extLst>
              <a:ext uri="{FF2B5EF4-FFF2-40B4-BE49-F238E27FC236}">
                <a16:creationId xmlns:a16="http://schemas.microsoft.com/office/drawing/2014/main" id="{BF734E67-1F0C-BE6B-7D44-81D103BEBD90}"/>
              </a:ext>
            </a:extLst>
          </p:cNvPr>
          <p:cNvSpPr/>
          <p:nvPr/>
        </p:nvSpPr>
        <p:spPr>
          <a:xfrm>
            <a:off x="1202742" y="3677858"/>
            <a:ext cx="4165418" cy="1066800"/>
          </a:xfrm>
          <a:prstGeom prst="roundRect">
            <a:avLst>
              <a:gd name="adj" fmla="val 50000"/>
            </a:avLst>
          </a:prstGeom>
          <a:solidFill>
            <a:srgbClr val="2BD259"/>
          </a:solidFill>
          <a:ln w="57150">
            <a:solidFill>
              <a:srgbClr val="5BD8F2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6" name="sai 1">
            <a:extLst>
              <a:ext uri="{FF2B5EF4-FFF2-40B4-BE49-F238E27FC236}">
                <a16:creationId xmlns:a16="http://schemas.microsoft.com/office/drawing/2014/main" id="{1154ECC3-C979-A9CF-983C-9393FBA4CDBB}"/>
              </a:ext>
            </a:extLst>
          </p:cNvPr>
          <p:cNvSpPr/>
          <p:nvPr/>
        </p:nvSpPr>
        <p:spPr>
          <a:xfrm>
            <a:off x="6796521" y="3677856"/>
            <a:ext cx="4165418" cy="1066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57150">
            <a:solidFill>
              <a:srgbClr val="5BD8F2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7" name="sai 2">
            <a:extLst>
              <a:ext uri="{FF2B5EF4-FFF2-40B4-BE49-F238E27FC236}">
                <a16:creationId xmlns:a16="http://schemas.microsoft.com/office/drawing/2014/main" id="{4590599A-04CF-84B9-B522-7586DC6290D5}"/>
              </a:ext>
            </a:extLst>
          </p:cNvPr>
          <p:cNvSpPr/>
          <p:nvPr/>
        </p:nvSpPr>
        <p:spPr>
          <a:xfrm>
            <a:off x="1157721" y="5201856"/>
            <a:ext cx="4165418" cy="1066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57150">
            <a:solidFill>
              <a:srgbClr val="5BD8F2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8" name="sai 3">
            <a:extLst>
              <a:ext uri="{FF2B5EF4-FFF2-40B4-BE49-F238E27FC236}">
                <a16:creationId xmlns:a16="http://schemas.microsoft.com/office/drawing/2014/main" id="{34C9F07E-42B8-C40D-6B0F-11CFEDF26C37}"/>
              </a:ext>
            </a:extLst>
          </p:cNvPr>
          <p:cNvSpPr/>
          <p:nvPr/>
        </p:nvSpPr>
        <p:spPr>
          <a:xfrm>
            <a:off x="6770938" y="5152237"/>
            <a:ext cx="4165418" cy="1066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57150">
            <a:solidFill>
              <a:srgbClr val="5BD8F2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dung">
            <a:extLst>
              <a:ext uri="{FF2B5EF4-FFF2-40B4-BE49-F238E27FC236}">
                <a16:creationId xmlns:a16="http://schemas.microsoft.com/office/drawing/2014/main" id="{8126655E-F9B4-1736-8A37-103A54EF15D7}"/>
              </a:ext>
            </a:extLst>
          </p:cNvPr>
          <p:cNvSpPr/>
          <p:nvPr/>
        </p:nvSpPr>
        <p:spPr>
          <a:xfrm>
            <a:off x="1157720" y="3637343"/>
            <a:ext cx="4507099" cy="1066800"/>
          </a:xfrm>
          <a:prstGeom prst="roundRect">
            <a:avLst>
              <a:gd name="adj" fmla="val 50000"/>
            </a:avLst>
          </a:prstGeom>
          <a:noFill/>
          <a:ln w="57150">
            <a:solidFill>
              <a:srgbClr val="5BD8F2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</a:endParaRPr>
          </a:p>
          <a:p>
            <a:pPr algn="ctr"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</a:rPr>
              <a:t>A. </a:t>
            </a:r>
            <a:r>
              <a:rPr lang="vi-VN" sz="3200"/>
              <a:t>Tiếng đàn được cảm nhận bằng thị giác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CA10A10-571E-40D2-A71C-E159CEC90FBB}"/>
              </a:ext>
            </a:extLst>
          </p:cNvPr>
          <p:cNvCxnSpPr>
            <a:cxnSpLocks/>
            <a:endCxn id="3" idx="1"/>
          </p:cNvCxnSpPr>
          <p:nvPr/>
        </p:nvCxnSpPr>
        <p:spPr>
          <a:xfrm>
            <a:off x="-10862" y="4170743"/>
            <a:ext cx="1168582" cy="0"/>
          </a:xfrm>
          <a:prstGeom prst="line">
            <a:avLst/>
          </a:prstGeom>
          <a:noFill/>
          <a:ln w="57150">
            <a:solidFill>
              <a:srgbClr val="5BD8F2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D402867-99C9-B2C7-AE24-D3461081C055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5664819" y="4170743"/>
            <a:ext cx="1106119" cy="0"/>
          </a:xfrm>
          <a:prstGeom prst="line">
            <a:avLst/>
          </a:prstGeom>
          <a:noFill/>
          <a:ln w="57150">
            <a:solidFill>
              <a:srgbClr val="5BD8F2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ai 1">
            <a:extLst>
              <a:ext uri="{FF2B5EF4-FFF2-40B4-BE49-F238E27FC236}">
                <a16:creationId xmlns:a16="http://schemas.microsoft.com/office/drawing/2014/main" id="{B89431B4-629F-F352-7DC2-BB454ABBB5D1}"/>
              </a:ext>
            </a:extLst>
          </p:cNvPr>
          <p:cNvSpPr/>
          <p:nvPr/>
        </p:nvSpPr>
        <p:spPr>
          <a:xfrm>
            <a:off x="6543640" y="3648493"/>
            <a:ext cx="4445618" cy="1066800"/>
          </a:xfrm>
          <a:prstGeom prst="roundRect">
            <a:avLst>
              <a:gd name="adj" fmla="val 50000"/>
            </a:avLst>
          </a:prstGeom>
          <a:noFill/>
          <a:ln w="57150">
            <a:solidFill>
              <a:srgbClr val="5BD8F2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/>
          </a:p>
          <a:p>
            <a:pPr algn="ctr">
              <a:defRPr/>
            </a:pPr>
            <a:r>
              <a:rPr lang="en-US" sz="3200"/>
              <a:t>B. </a:t>
            </a:r>
            <a:r>
              <a:rPr lang="vi-VN" sz="3200"/>
              <a:t>Tiếng đàn được cảm nhận bằng xúc giác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D193346-2120-420A-41BE-768FCAC074A2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10989258" y="4181893"/>
            <a:ext cx="1447799" cy="0"/>
          </a:xfrm>
          <a:prstGeom prst="line">
            <a:avLst/>
          </a:prstGeom>
          <a:noFill/>
          <a:ln w="57150">
            <a:solidFill>
              <a:srgbClr val="5BD8F2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ai 2">
            <a:extLst>
              <a:ext uri="{FF2B5EF4-FFF2-40B4-BE49-F238E27FC236}">
                <a16:creationId xmlns:a16="http://schemas.microsoft.com/office/drawing/2014/main" id="{645B2376-D135-75D5-B5B0-3A2BA5651F8D}"/>
              </a:ext>
            </a:extLst>
          </p:cNvPr>
          <p:cNvSpPr/>
          <p:nvPr/>
        </p:nvSpPr>
        <p:spPr>
          <a:xfrm>
            <a:off x="1168583" y="5181600"/>
            <a:ext cx="4496236" cy="1066800"/>
          </a:xfrm>
          <a:prstGeom prst="roundRect">
            <a:avLst>
              <a:gd name="adj" fmla="val 50000"/>
            </a:avLst>
          </a:prstGeom>
          <a:noFill/>
          <a:ln w="57150">
            <a:solidFill>
              <a:srgbClr val="5BD8F2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/>
              <a:t>C. Tiếng đàn được cảm nhận bằng thính giác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F00B32-F7B8-762C-DAAA-45EDC19DF134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0" y="5715000"/>
            <a:ext cx="1168583" cy="0"/>
          </a:xfrm>
          <a:prstGeom prst="line">
            <a:avLst/>
          </a:prstGeom>
          <a:noFill/>
          <a:ln w="57150">
            <a:solidFill>
              <a:srgbClr val="5BD8F2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E465AAD-9A46-5214-561D-FF3C110F6F05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5664819" y="5715000"/>
            <a:ext cx="1116981" cy="0"/>
          </a:xfrm>
          <a:prstGeom prst="line">
            <a:avLst/>
          </a:prstGeom>
          <a:noFill/>
          <a:ln w="57150">
            <a:solidFill>
              <a:srgbClr val="5BD8F2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ai 3">
            <a:extLst>
              <a:ext uri="{FF2B5EF4-FFF2-40B4-BE49-F238E27FC236}">
                <a16:creationId xmlns:a16="http://schemas.microsoft.com/office/drawing/2014/main" id="{DEAA3739-5D74-121C-AD7E-D2115391FEF1}"/>
              </a:ext>
            </a:extLst>
          </p:cNvPr>
          <p:cNvSpPr/>
          <p:nvPr/>
        </p:nvSpPr>
        <p:spPr>
          <a:xfrm>
            <a:off x="6807383" y="5181600"/>
            <a:ext cx="4165418" cy="1066800"/>
          </a:xfrm>
          <a:prstGeom prst="roundRect">
            <a:avLst>
              <a:gd name="adj" fmla="val 50000"/>
            </a:avLst>
          </a:prstGeom>
          <a:noFill/>
          <a:ln w="57150">
            <a:solidFill>
              <a:srgbClr val="5BD8F2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/>
              <a:t>D. Đáp án A và B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CF4FCF-16E7-79C5-B8EB-18BD05D1A255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10972801" y="5715000"/>
            <a:ext cx="1447799" cy="0"/>
          </a:xfrm>
          <a:prstGeom prst="line">
            <a:avLst/>
          </a:prstGeom>
          <a:noFill/>
          <a:ln w="57150">
            <a:solidFill>
              <a:srgbClr val="5BD8F2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BF633EE-A61D-2F90-246C-2A2A2CAF8BA0}"/>
              </a:ext>
            </a:extLst>
          </p:cNvPr>
          <p:cNvGrpSpPr/>
          <p:nvPr/>
        </p:nvGrpSpPr>
        <p:grpSpPr>
          <a:xfrm>
            <a:off x="-1295400" y="1142999"/>
            <a:ext cx="15392400" cy="1981200"/>
            <a:chOff x="-228600" y="1295400"/>
            <a:chExt cx="13095890" cy="1676400"/>
          </a:xfr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709CF11E-7D85-4D0A-825A-DF6F868BA093}"/>
                </a:ext>
              </a:extLst>
            </p:cNvPr>
            <p:cNvSpPr/>
            <p:nvPr/>
          </p:nvSpPr>
          <p:spPr>
            <a:xfrm>
              <a:off x="1867763" y="1295400"/>
              <a:ext cx="8341451" cy="1676400"/>
            </a:xfrm>
            <a:prstGeom prst="roundRect">
              <a:avLst>
                <a:gd name="adj" fmla="val 50000"/>
              </a:avLst>
            </a:prstGeom>
            <a:grpFill/>
            <a:ln w="57150">
              <a:solidFill>
                <a:srgbClr val="5BD8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0480" marR="3048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40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Hai câu đầu bài thơ “Đàn ghi ta của Lor – ca” được diễn đạt lạ hóa như thế nào?</a:t>
              </a:r>
              <a:endParaRPr lang="vi-VN" sz="36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9525DDC-7389-20B8-D6A0-7F83CB07C49A}"/>
                </a:ext>
              </a:extLst>
            </p:cNvPr>
            <p:cNvCxnSpPr>
              <a:cxnSpLocks/>
              <a:endCxn id="25" idx="1"/>
            </p:cNvCxnSpPr>
            <p:nvPr/>
          </p:nvCxnSpPr>
          <p:spPr>
            <a:xfrm>
              <a:off x="-228600" y="2133600"/>
              <a:ext cx="2096363" cy="0"/>
            </a:xfrm>
            <a:prstGeom prst="line">
              <a:avLst/>
            </a:prstGeom>
            <a:grpFill/>
            <a:ln w="57150">
              <a:solidFill>
                <a:srgbClr val="5BD8F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1A09C1D-0A7B-4D3F-17B2-61AC5149C1B9}"/>
                </a:ext>
              </a:extLst>
            </p:cNvPr>
            <p:cNvCxnSpPr>
              <a:cxnSpLocks/>
              <a:stCxn id="25" idx="3"/>
            </p:cNvCxnSpPr>
            <p:nvPr/>
          </p:nvCxnSpPr>
          <p:spPr>
            <a:xfrm>
              <a:off x="10209214" y="2133600"/>
              <a:ext cx="2658076" cy="0"/>
            </a:xfrm>
            <a:prstGeom prst="line">
              <a:avLst/>
            </a:prstGeom>
            <a:grpFill/>
            <a:ln w="57150">
              <a:solidFill>
                <a:srgbClr val="5BD8F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F984B807-9598-CDF9-C324-3ED8E4BD95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50314" y="-1835518"/>
            <a:ext cx="487363" cy="487363"/>
          </a:xfrm>
          <a:prstGeom prst="rect">
            <a:avLst/>
          </a:prstGeom>
        </p:spPr>
      </p:pic>
      <p:sp>
        <p:nvSpPr>
          <p:cNvPr id="39" name="Flowchart: Delay 38">
            <a:extLst>
              <a:ext uri="{FF2B5EF4-FFF2-40B4-BE49-F238E27FC236}">
                <a16:creationId xmlns:a16="http://schemas.microsoft.com/office/drawing/2014/main" id="{18F4E2A8-1A67-1563-24BF-6D91B2B472B0}"/>
              </a:ext>
            </a:extLst>
          </p:cNvPr>
          <p:cNvSpPr/>
          <p:nvPr/>
        </p:nvSpPr>
        <p:spPr>
          <a:xfrm rot="16200000">
            <a:off x="5867400" y="609599"/>
            <a:ext cx="457200" cy="609600"/>
          </a:xfrm>
          <a:prstGeom prst="flowChartDelay">
            <a:avLst/>
          </a:prstGeom>
          <a:noFill/>
          <a:ln w="57150">
            <a:solidFill>
              <a:srgbClr val="5BD8F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1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86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me-start-61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me-start-61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me-start-61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me-start-61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27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" grpId="0" animBg="1"/>
      <p:bldP spid="3" grpId="1" animBg="1"/>
      <p:bldP spid="13" grpId="0" animBg="1"/>
      <p:bldP spid="13" grpId="1" animBg="1"/>
      <p:bldP spid="17" grpId="0" animBg="1"/>
      <p:bldP spid="17" grpId="1" animBg="1"/>
      <p:bldP spid="21" grpId="0" animBg="1"/>
      <p:bldP spid="2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355139F-85F6-6BEC-4B70-B43281ED07F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-609602" y="1859280"/>
            <a:ext cx="1371600" cy="0"/>
          </a:xfrm>
          <a:prstGeom prst="line">
            <a:avLst/>
          </a:prstGeom>
          <a:noFill/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B2B32BD-1F8C-915E-8024-7FECA97F88F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1504295" y="1859280"/>
            <a:ext cx="1371600" cy="0"/>
          </a:xfrm>
          <a:prstGeom prst="line">
            <a:avLst/>
          </a:prstGeom>
          <a:noFill/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8BDEDCA-0E63-060B-1DCA-EA6CC3E6408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-152400" y="3961791"/>
            <a:ext cx="849889" cy="0"/>
          </a:xfrm>
          <a:prstGeom prst="line">
            <a:avLst/>
          </a:prstGeom>
          <a:noFill/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D0D0F3A-FDA2-2E41-F2C3-2179DBE973B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-152400" y="5534978"/>
            <a:ext cx="849889" cy="0"/>
          </a:xfrm>
          <a:prstGeom prst="line">
            <a:avLst/>
          </a:prstGeom>
          <a:noFill/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B4D2132-F100-618B-C3A3-A69AE4C6C4B0}"/>
              </a:ext>
            </a:extLst>
          </p:cNvPr>
          <p:cNvCxnSpPr>
            <a:cxnSpLocks noGrp="1" noRot="1" noMove="1" noResize="1" noEditPoints="1" noAdjustHandles="1" noChangeArrowheads="1" noChangeShapeType="1"/>
            <a:stCxn id="27" idx="5"/>
          </p:cNvCxnSpPr>
          <p:nvPr/>
        </p:nvCxnSpPr>
        <p:spPr>
          <a:xfrm flipV="1">
            <a:off x="5984439" y="3961791"/>
            <a:ext cx="262081" cy="901"/>
          </a:xfrm>
          <a:prstGeom prst="line">
            <a:avLst/>
          </a:prstGeom>
          <a:noFill/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086C73E-F0A4-AEDA-F267-8C6422C3B31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1492632" y="3957188"/>
            <a:ext cx="851769" cy="0"/>
          </a:xfrm>
          <a:prstGeom prst="line">
            <a:avLst/>
          </a:prstGeom>
          <a:noFill/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18953C3-5FF0-7E06-92D5-848CE16D516A}"/>
              </a:ext>
            </a:extLst>
          </p:cNvPr>
          <p:cNvCxnSpPr>
            <a:cxnSpLocks noGrp="1" noRot="1" noMove="1" noResize="1" noEditPoints="1" noAdjustHandles="1" noChangeArrowheads="1" noChangeShapeType="1"/>
            <a:stCxn id="39" idx="5"/>
          </p:cNvCxnSpPr>
          <p:nvPr/>
        </p:nvCxnSpPr>
        <p:spPr>
          <a:xfrm flipV="1">
            <a:off x="5984439" y="5534978"/>
            <a:ext cx="262081" cy="901"/>
          </a:xfrm>
          <a:prstGeom prst="line">
            <a:avLst/>
          </a:prstGeom>
          <a:noFill/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F032827-8E9E-AA91-323D-16C58B3DF59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1482472" y="5524818"/>
            <a:ext cx="851769" cy="0"/>
          </a:xfrm>
          <a:prstGeom prst="line">
            <a:avLst/>
          </a:prstGeom>
          <a:noFill/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2" name="Đúng_màu nền">
            <a:extLst>
              <a:ext uri="{FF2B5EF4-FFF2-40B4-BE49-F238E27FC236}">
                <a16:creationId xmlns:a16="http://schemas.microsoft.com/office/drawing/2014/main" id="{16451639-9F32-6770-75F7-6D179A4FA71D}"/>
              </a:ext>
            </a:extLst>
          </p:cNvPr>
          <p:cNvSpPr/>
          <p:nvPr/>
        </p:nvSpPr>
        <p:spPr>
          <a:xfrm rot="19436693" flipH="1">
            <a:off x="6804124" y="3966256"/>
            <a:ext cx="4274241" cy="3255488"/>
          </a:xfrm>
          <a:custGeom>
            <a:avLst/>
            <a:gdLst>
              <a:gd name="connsiteX0" fmla="*/ 7403593 w 8705470"/>
              <a:gd name="connsiteY0" fmla="*/ 153757 h 6630546"/>
              <a:gd name="connsiteX1" fmla="*/ 572467 w 8705470"/>
              <a:gd name="connsiteY1" fmla="*/ 5126908 h 6630546"/>
              <a:gd name="connsiteX2" fmla="*/ 572293 w 8705470"/>
              <a:gd name="connsiteY2" fmla="*/ 5128282 h 6630546"/>
              <a:gd name="connsiteX3" fmla="*/ 527958 w 8705470"/>
              <a:gd name="connsiteY3" fmla="*/ 5159697 h 6630546"/>
              <a:gd name="connsiteX4" fmla="*/ 252831 w 8705470"/>
              <a:gd name="connsiteY4" fmla="*/ 5554444 h 6630546"/>
              <a:gd name="connsiteX5" fmla="*/ 0 w 8705470"/>
              <a:gd name="connsiteY5" fmla="*/ 6337699 h 6630546"/>
              <a:gd name="connsiteX6" fmla="*/ 783257 w 8705470"/>
              <a:gd name="connsiteY6" fmla="*/ 6590529 h 6630546"/>
              <a:gd name="connsiteX7" fmla="*/ 1479661 w 8705470"/>
              <a:gd name="connsiteY7" fmla="*/ 6500593 h 6630546"/>
              <a:gd name="connsiteX8" fmla="*/ 1540640 w 8705470"/>
              <a:gd name="connsiteY8" fmla="*/ 6457384 h 6630546"/>
              <a:gd name="connsiteX9" fmla="*/ 1541139 w 8705470"/>
              <a:gd name="connsiteY9" fmla="*/ 6457477 h 6630546"/>
              <a:gd name="connsiteX10" fmla="*/ 8372265 w 8705470"/>
              <a:gd name="connsiteY10" fmla="*/ 1484327 h 6630546"/>
              <a:gd name="connsiteX11" fmla="*/ 8371805 w 8705470"/>
              <a:gd name="connsiteY11" fmla="*/ 1483695 h 6630546"/>
              <a:gd name="connsiteX12" fmla="*/ 8405956 w 8705470"/>
              <a:gd name="connsiteY12" fmla="*/ 1458157 h 6630546"/>
              <a:gd name="connsiteX13" fmla="*/ 8705470 w 8705470"/>
              <a:gd name="connsiteY13" fmla="*/ 823051 h 6630546"/>
              <a:gd name="connsiteX14" fmla="*/ 8705470 w 8705470"/>
              <a:gd name="connsiteY14" fmla="*/ 0 h 6630546"/>
              <a:gd name="connsiteX15" fmla="*/ 7882420 w 8705470"/>
              <a:gd name="connsiteY15" fmla="*/ 0 h 6630546"/>
              <a:gd name="connsiteX16" fmla="*/ 7422244 w 8705470"/>
              <a:gd name="connsiteY16" fmla="*/ 140564 h 6630546"/>
              <a:gd name="connsiteX17" fmla="*/ 7403948 w 8705470"/>
              <a:gd name="connsiteY17" fmla="*/ 154245 h 6630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705470" h="6630546">
                <a:moveTo>
                  <a:pt x="7403593" y="153757"/>
                </a:moveTo>
                <a:lnTo>
                  <a:pt x="572467" y="5126908"/>
                </a:lnTo>
                <a:lnTo>
                  <a:pt x="572293" y="5128282"/>
                </a:lnTo>
                <a:lnTo>
                  <a:pt x="527958" y="5159697"/>
                </a:lnTo>
                <a:cubicBezTo>
                  <a:pt x="403152" y="5257444"/>
                  <a:pt x="305193" y="5392226"/>
                  <a:pt x="252831" y="5554444"/>
                </a:cubicBezTo>
                <a:lnTo>
                  <a:pt x="0" y="6337699"/>
                </a:lnTo>
                <a:lnTo>
                  <a:pt x="783257" y="6590529"/>
                </a:lnTo>
                <a:cubicBezTo>
                  <a:pt x="1026583" y="6669074"/>
                  <a:pt x="1279810" y="6628297"/>
                  <a:pt x="1479661" y="6500593"/>
                </a:cubicBezTo>
                <a:lnTo>
                  <a:pt x="1540640" y="6457384"/>
                </a:lnTo>
                <a:lnTo>
                  <a:pt x="1541139" y="6457477"/>
                </a:lnTo>
                <a:lnTo>
                  <a:pt x="8372265" y="1484327"/>
                </a:lnTo>
                <a:lnTo>
                  <a:pt x="8371805" y="1483695"/>
                </a:lnTo>
                <a:lnTo>
                  <a:pt x="8405956" y="1458157"/>
                </a:lnTo>
                <a:cubicBezTo>
                  <a:pt x="8588877" y="1307198"/>
                  <a:pt x="8705470" y="1078741"/>
                  <a:pt x="8705470" y="823051"/>
                </a:cubicBezTo>
                <a:lnTo>
                  <a:pt x="8705470" y="0"/>
                </a:lnTo>
                <a:lnTo>
                  <a:pt x="7882420" y="0"/>
                </a:lnTo>
                <a:cubicBezTo>
                  <a:pt x="7711960" y="0"/>
                  <a:pt x="7553604" y="51819"/>
                  <a:pt x="7422244" y="140564"/>
                </a:cubicBezTo>
                <a:lnTo>
                  <a:pt x="7403948" y="154245"/>
                </a:lnTo>
                <a:close/>
              </a:path>
            </a:pathLst>
          </a:custGeom>
          <a:solidFill>
            <a:srgbClr val="00B050"/>
          </a:soli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5" name="Sai 3_màu nền">
            <a:extLst>
              <a:ext uri="{FF2B5EF4-FFF2-40B4-BE49-F238E27FC236}">
                <a16:creationId xmlns:a16="http://schemas.microsoft.com/office/drawing/2014/main" id="{3A7E8992-5FDB-E81E-71D1-822F6E110768}"/>
              </a:ext>
            </a:extLst>
          </p:cNvPr>
          <p:cNvSpPr/>
          <p:nvPr/>
        </p:nvSpPr>
        <p:spPr>
          <a:xfrm rot="19436693" flipH="1">
            <a:off x="1196666" y="2393067"/>
            <a:ext cx="4274241" cy="3255488"/>
          </a:xfrm>
          <a:custGeom>
            <a:avLst/>
            <a:gdLst>
              <a:gd name="connsiteX0" fmla="*/ 7403593 w 8705470"/>
              <a:gd name="connsiteY0" fmla="*/ 153757 h 6630546"/>
              <a:gd name="connsiteX1" fmla="*/ 572467 w 8705470"/>
              <a:gd name="connsiteY1" fmla="*/ 5126908 h 6630546"/>
              <a:gd name="connsiteX2" fmla="*/ 572293 w 8705470"/>
              <a:gd name="connsiteY2" fmla="*/ 5128282 h 6630546"/>
              <a:gd name="connsiteX3" fmla="*/ 527958 w 8705470"/>
              <a:gd name="connsiteY3" fmla="*/ 5159697 h 6630546"/>
              <a:gd name="connsiteX4" fmla="*/ 252831 w 8705470"/>
              <a:gd name="connsiteY4" fmla="*/ 5554444 h 6630546"/>
              <a:gd name="connsiteX5" fmla="*/ 0 w 8705470"/>
              <a:gd name="connsiteY5" fmla="*/ 6337699 h 6630546"/>
              <a:gd name="connsiteX6" fmla="*/ 783257 w 8705470"/>
              <a:gd name="connsiteY6" fmla="*/ 6590529 h 6630546"/>
              <a:gd name="connsiteX7" fmla="*/ 1479661 w 8705470"/>
              <a:gd name="connsiteY7" fmla="*/ 6500593 h 6630546"/>
              <a:gd name="connsiteX8" fmla="*/ 1540640 w 8705470"/>
              <a:gd name="connsiteY8" fmla="*/ 6457384 h 6630546"/>
              <a:gd name="connsiteX9" fmla="*/ 1541139 w 8705470"/>
              <a:gd name="connsiteY9" fmla="*/ 6457477 h 6630546"/>
              <a:gd name="connsiteX10" fmla="*/ 8372265 w 8705470"/>
              <a:gd name="connsiteY10" fmla="*/ 1484327 h 6630546"/>
              <a:gd name="connsiteX11" fmla="*/ 8371805 w 8705470"/>
              <a:gd name="connsiteY11" fmla="*/ 1483695 h 6630546"/>
              <a:gd name="connsiteX12" fmla="*/ 8405956 w 8705470"/>
              <a:gd name="connsiteY12" fmla="*/ 1458157 h 6630546"/>
              <a:gd name="connsiteX13" fmla="*/ 8705470 w 8705470"/>
              <a:gd name="connsiteY13" fmla="*/ 823051 h 6630546"/>
              <a:gd name="connsiteX14" fmla="*/ 8705470 w 8705470"/>
              <a:gd name="connsiteY14" fmla="*/ 0 h 6630546"/>
              <a:gd name="connsiteX15" fmla="*/ 7882420 w 8705470"/>
              <a:gd name="connsiteY15" fmla="*/ 0 h 6630546"/>
              <a:gd name="connsiteX16" fmla="*/ 7422244 w 8705470"/>
              <a:gd name="connsiteY16" fmla="*/ 140564 h 6630546"/>
              <a:gd name="connsiteX17" fmla="*/ 7403948 w 8705470"/>
              <a:gd name="connsiteY17" fmla="*/ 154245 h 6630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705470" h="6630546">
                <a:moveTo>
                  <a:pt x="7403593" y="153757"/>
                </a:moveTo>
                <a:lnTo>
                  <a:pt x="572467" y="5126908"/>
                </a:lnTo>
                <a:lnTo>
                  <a:pt x="572293" y="5128282"/>
                </a:lnTo>
                <a:lnTo>
                  <a:pt x="527958" y="5159697"/>
                </a:lnTo>
                <a:cubicBezTo>
                  <a:pt x="403152" y="5257444"/>
                  <a:pt x="305193" y="5392226"/>
                  <a:pt x="252831" y="5554444"/>
                </a:cubicBezTo>
                <a:lnTo>
                  <a:pt x="0" y="6337699"/>
                </a:lnTo>
                <a:lnTo>
                  <a:pt x="783257" y="6590529"/>
                </a:lnTo>
                <a:cubicBezTo>
                  <a:pt x="1026583" y="6669074"/>
                  <a:pt x="1279810" y="6628297"/>
                  <a:pt x="1479661" y="6500593"/>
                </a:cubicBezTo>
                <a:lnTo>
                  <a:pt x="1540640" y="6457384"/>
                </a:lnTo>
                <a:lnTo>
                  <a:pt x="1541139" y="6457477"/>
                </a:lnTo>
                <a:lnTo>
                  <a:pt x="8372265" y="1484327"/>
                </a:lnTo>
                <a:lnTo>
                  <a:pt x="8371805" y="1483695"/>
                </a:lnTo>
                <a:lnTo>
                  <a:pt x="8405956" y="1458157"/>
                </a:lnTo>
                <a:cubicBezTo>
                  <a:pt x="8588877" y="1307198"/>
                  <a:pt x="8705470" y="1078741"/>
                  <a:pt x="8705470" y="823051"/>
                </a:cubicBezTo>
                <a:lnTo>
                  <a:pt x="8705470" y="0"/>
                </a:lnTo>
                <a:lnTo>
                  <a:pt x="7882420" y="0"/>
                </a:lnTo>
                <a:cubicBezTo>
                  <a:pt x="7711960" y="0"/>
                  <a:pt x="7553604" y="51819"/>
                  <a:pt x="7422244" y="140564"/>
                </a:cubicBezTo>
                <a:lnTo>
                  <a:pt x="7403948" y="154245"/>
                </a:lnTo>
                <a:close/>
              </a:path>
            </a:pathLst>
          </a:custGeom>
          <a:solidFill>
            <a:srgbClr val="FF0000"/>
          </a:soli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2" name="Sai 3_Khung">
            <a:extLst>
              <a:ext uri="{FF2B5EF4-FFF2-40B4-BE49-F238E27FC236}">
                <a16:creationId xmlns:a16="http://schemas.microsoft.com/office/drawing/2014/main" id="{5FA1E151-F41E-192F-11CA-9E232B985ACB}"/>
              </a:ext>
            </a:extLst>
          </p:cNvPr>
          <p:cNvSpPr/>
          <p:nvPr/>
        </p:nvSpPr>
        <p:spPr>
          <a:xfrm rot="19436693" flipH="1">
            <a:off x="6795187" y="3966256"/>
            <a:ext cx="4274241" cy="3255488"/>
          </a:xfrm>
          <a:custGeom>
            <a:avLst/>
            <a:gdLst>
              <a:gd name="connsiteX0" fmla="*/ 7403593 w 8705470"/>
              <a:gd name="connsiteY0" fmla="*/ 153757 h 6630546"/>
              <a:gd name="connsiteX1" fmla="*/ 572467 w 8705470"/>
              <a:gd name="connsiteY1" fmla="*/ 5126908 h 6630546"/>
              <a:gd name="connsiteX2" fmla="*/ 572293 w 8705470"/>
              <a:gd name="connsiteY2" fmla="*/ 5128282 h 6630546"/>
              <a:gd name="connsiteX3" fmla="*/ 527958 w 8705470"/>
              <a:gd name="connsiteY3" fmla="*/ 5159697 h 6630546"/>
              <a:gd name="connsiteX4" fmla="*/ 252831 w 8705470"/>
              <a:gd name="connsiteY4" fmla="*/ 5554444 h 6630546"/>
              <a:gd name="connsiteX5" fmla="*/ 0 w 8705470"/>
              <a:gd name="connsiteY5" fmla="*/ 6337699 h 6630546"/>
              <a:gd name="connsiteX6" fmla="*/ 783257 w 8705470"/>
              <a:gd name="connsiteY6" fmla="*/ 6590529 h 6630546"/>
              <a:gd name="connsiteX7" fmla="*/ 1479661 w 8705470"/>
              <a:gd name="connsiteY7" fmla="*/ 6500593 h 6630546"/>
              <a:gd name="connsiteX8" fmla="*/ 1540640 w 8705470"/>
              <a:gd name="connsiteY8" fmla="*/ 6457384 h 6630546"/>
              <a:gd name="connsiteX9" fmla="*/ 1541139 w 8705470"/>
              <a:gd name="connsiteY9" fmla="*/ 6457477 h 6630546"/>
              <a:gd name="connsiteX10" fmla="*/ 8372265 w 8705470"/>
              <a:gd name="connsiteY10" fmla="*/ 1484327 h 6630546"/>
              <a:gd name="connsiteX11" fmla="*/ 8371805 w 8705470"/>
              <a:gd name="connsiteY11" fmla="*/ 1483695 h 6630546"/>
              <a:gd name="connsiteX12" fmla="*/ 8405956 w 8705470"/>
              <a:gd name="connsiteY12" fmla="*/ 1458157 h 6630546"/>
              <a:gd name="connsiteX13" fmla="*/ 8705470 w 8705470"/>
              <a:gd name="connsiteY13" fmla="*/ 823051 h 6630546"/>
              <a:gd name="connsiteX14" fmla="*/ 8705470 w 8705470"/>
              <a:gd name="connsiteY14" fmla="*/ 0 h 6630546"/>
              <a:gd name="connsiteX15" fmla="*/ 7882420 w 8705470"/>
              <a:gd name="connsiteY15" fmla="*/ 0 h 6630546"/>
              <a:gd name="connsiteX16" fmla="*/ 7422244 w 8705470"/>
              <a:gd name="connsiteY16" fmla="*/ 140564 h 6630546"/>
              <a:gd name="connsiteX17" fmla="*/ 7403948 w 8705470"/>
              <a:gd name="connsiteY17" fmla="*/ 154245 h 6630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705470" h="6630546">
                <a:moveTo>
                  <a:pt x="7403593" y="153757"/>
                </a:moveTo>
                <a:lnTo>
                  <a:pt x="572467" y="5126908"/>
                </a:lnTo>
                <a:lnTo>
                  <a:pt x="572293" y="5128282"/>
                </a:lnTo>
                <a:lnTo>
                  <a:pt x="527958" y="5159697"/>
                </a:lnTo>
                <a:cubicBezTo>
                  <a:pt x="403152" y="5257444"/>
                  <a:pt x="305193" y="5392226"/>
                  <a:pt x="252831" y="5554444"/>
                </a:cubicBezTo>
                <a:lnTo>
                  <a:pt x="0" y="6337699"/>
                </a:lnTo>
                <a:lnTo>
                  <a:pt x="783257" y="6590529"/>
                </a:lnTo>
                <a:cubicBezTo>
                  <a:pt x="1026583" y="6669074"/>
                  <a:pt x="1279810" y="6628297"/>
                  <a:pt x="1479661" y="6500593"/>
                </a:cubicBezTo>
                <a:lnTo>
                  <a:pt x="1540640" y="6457384"/>
                </a:lnTo>
                <a:lnTo>
                  <a:pt x="1541139" y="6457477"/>
                </a:lnTo>
                <a:lnTo>
                  <a:pt x="8372265" y="1484327"/>
                </a:lnTo>
                <a:lnTo>
                  <a:pt x="8371805" y="1483695"/>
                </a:lnTo>
                <a:lnTo>
                  <a:pt x="8405956" y="1458157"/>
                </a:lnTo>
                <a:cubicBezTo>
                  <a:pt x="8588877" y="1307198"/>
                  <a:pt x="8705470" y="1078741"/>
                  <a:pt x="8705470" y="823051"/>
                </a:cubicBezTo>
                <a:lnTo>
                  <a:pt x="8705470" y="0"/>
                </a:lnTo>
                <a:lnTo>
                  <a:pt x="7882420" y="0"/>
                </a:lnTo>
                <a:cubicBezTo>
                  <a:pt x="7711960" y="0"/>
                  <a:pt x="7553604" y="51819"/>
                  <a:pt x="7422244" y="140564"/>
                </a:cubicBezTo>
                <a:lnTo>
                  <a:pt x="7403948" y="154245"/>
                </a:lnTo>
                <a:close/>
              </a:path>
            </a:pathLst>
          </a:custGeom>
          <a:noFill/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Sai 3_đáp án">
            <a:extLst>
              <a:ext uri="{FF2B5EF4-FFF2-40B4-BE49-F238E27FC236}">
                <a16:creationId xmlns:a16="http://schemas.microsoft.com/office/drawing/2014/main" id="{31D0A3C3-FCF7-83FB-F425-C09A9E005F4A}"/>
              </a:ext>
            </a:extLst>
          </p:cNvPr>
          <p:cNvSpPr txBox="1"/>
          <p:nvPr/>
        </p:nvSpPr>
        <p:spPr>
          <a:xfrm>
            <a:off x="6980438" y="5397192"/>
            <a:ext cx="402824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200">
                <a:solidFill>
                  <a:schemeClr val="bg1"/>
                </a:solidFill>
              </a:rPr>
              <a:t>C. </a:t>
            </a:r>
            <a:r>
              <a:rPr lang="vi-VN" sz="3200">
                <a:solidFill>
                  <a:schemeClr val="bg1"/>
                </a:solidFill>
              </a:rPr>
              <a:t>Ẩn dụ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2 Noi dung dai"/>
            </a:endParaRPr>
          </a:p>
        </p:txBody>
      </p:sp>
      <p:sp>
        <p:nvSpPr>
          <p:cNvPr id="54" name="Sai 2_màu nền">
            <a:extLst>
              <a:ext uri="{FF2B5EF4-FFF2-40B4-BE49-F238E27FC236}">
                <a16:creationId xmlns:a16="http://schemas.microsoft.com/office/drawing/2014/main" id="{C6B48A26-7AF6-2C1C-BCEA-14C3D1343523}"/>
              </a:ext>
            </a:extLst>
          </p:cNvPr>
          <p:cNvSpPr/>
          <p:nvPr/>
        </p:nvSpPr>
        <p:spPr>
          <a:xfrm rot="19436693" flipH="1">
            <a:off x="1264030" y="3966257"/>
            <a:ext cx="4274241" cy="3255488"/>
          </a:xfrm>
          <a:custGeom>
            <a:avLst/>
            <a:gdLst>
              <a:gd name="connsiteX0" fmla="*/ 7403593 w 8705470"/>
              <a:gd name="connsiteY0" fmla="*/ 153757 h 6630546"/>
              <a:gd name="connsiteX1" fmla="*/ 572467 w 8705470"/>
              <a:gd name="connsiteY1" fmla="*/ 5126908 h 6630546"/>
              <a:gd name="connsiteX2" fmla="*/ 572293 w 8705470"/>
              <a:gd name="connsiteY2" fmla="*/ 5128282 h 6630546"/>
              <a:gd name="connsiteX3" fmla="*/ 527958 w 8705470"/>
              <a:gd name="connsiteY3" fmla="*/ 5159697 h 6630546"/>
              <a:gd name="connsiteX4" fmla="*/ 252831 w 8705470"/>
              <a:gd name="connsiteY4" fmla="*/ 5554444 h 6630546"/>
              <a:gd name="connsiteX5" fmla="*/ 0 w 8705470"/>
              <a:gd name="connsiteY5" fmla="*/ 6337699 h 6630546"/>
              <a:gd name="connsiteX6" fmla="*/ 783257 w 8705470"/>
              <a:gd name="connsiteY6" fmla="*/ 6590529 h 6630546"/>
              <a:gd name="connsiteX7" fmla="*/ 1479661 w 8705470"/>
              <a:gd name="connsiteY7" fmla="*/ 6500593 h 6630546"/>
              <a:gd name="connsiteX8" fmla="*/ 1540640 w 8705470"/>
              <a:gd name="connsiteY8" fmla="*/ 6457384 h 6630546"/>
              <a:gd name="connsiteX9" fmla="*/ 1541139 w 8705470"/>
              <a:gd name="connsiteY9" fmla="*/ 6457477 h 6630546"/>
              <a:gd name="connsiteX10" fmla="*/ 8372265 w 8705470"/>
              <a:gd name="connsiteY10" fmla="*/ 1484327 h 6630546"/>
              <a:gd name="connsiteX11" fmla="*/ 8371805 w 8705470"/>
              <a:gd name="connsiteY11" fmla="*/ 1483695 h 6630546"/>
              <a:gd name="connsiteX12" fmla="*/ 8405956 w 8705470"/>
              <a:gd name="connsiteY12" fmla="*/ 1458157 h 6630546"/>
              <a:gd name="connsiteX13" fmla="*/ 8705470 w 8705470"/>
              <a:gd name="connsiteY13" fmla="*/ 823051 h 6630546"/>
              <a:gd name="connsiteX14" fmla="*/ 8705470 w 8705470"/>
              <a:gd name="connsiteY14" fmla="*/ 0 h 6630546"/>
              <a:gd name="connsiteX15" fmla="*/ 7882420 w 8705470"/>
              <a:gd name="connsiteY15" fmla="*/ 0 h 6630546"/>
              <a:gd name="connsiteX16" fmla="*/ 7422244 w 8705470"/>
              <a:gd name="connsiteY16" fmla="*/ 140564 h 6630546"/>
              <a:gd name="connsiteX17" fmla="*/ 7403948 w 8705470"/>
              <a:gd name="connsiteY17" fmla="*/ 154245 h 6630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705470" h="6630546">
                <a:moveTo>
                  <a:pt x="7403593" y="153757"/>
                </a:moveTo>
                <a:lnTo>
                  <a:pt x="572467" y="5126908"/>
                </a:lnTo>
                <a:lnTo>
                  <a:pt x="572293" y="5128282"/>
                </a:lnTo>
                <a:lnTo>
                  <a:pt x="527958" y="5159697"/>
                </a:lnTo>
                <a:cubicBezTo>
                  <a:pt x="403152" y="5257444"/>
                  <a:pt x="305193" y="5392226"/>
                  <a:pt x="252831" y="5554444"/>
                </a:cubicBezTo>
                <a:lnTo>
                  <a:pt x="0" y="6337699"/>
                </a:lnTo>
                <a:lnTo>
                  <a:pt x="783257" y="6590529"/>
                </a:lnTo>
                <a:cubicBezTo>
                  <a:pt x="1026583" y="6669074"/>
                  <a:pt x="1279810" y="6628297"/>
                  <a:pt x="1479661" y="6500593"/>
                </a:cubicBezTo>
                <a:lnTo>
                  <a:pt x="1540640" y="6457384"/>
                </a:lnTo>
                <a:lnTo>
                  <a:pt x="1541139" y="6457477"/>
                </a:lnTo>
                <a:lnTo>
                  <a:pt x="8372265" y="1484327"/>
                </a:lnTo>
                <a:lnTo>
                  <a:pt x="8371805" y="1483695"/>
                </a:lnTo>
                <a:lnTo>
                  <a:pt x="8405956" y="1458157"/>
                </a:lnTo>
                <a:cubicBezTo>
                  <a:pt x="8588877" y="1307198"/>
                  <a:pt x="8705470" y="1078741"/>
                  <a:pt x="8705470" y="823051"/>
                </a:cubicBezTo>
                <a:lnTo>
                  <a:pt x="8705470" y="0"/>
                </a:lnTo>
                <a:lnTo>
                  <a:pt x="7882420" y="0"/>
                </a:lnTo>
                <a:cubicBezTo>
                  <a:pt x="7711960" y="0"/>
                  <a:pt x="7553604" y="51819"/>
                  <a:pt x="7422244" y="140564"/>
                </a:cubicBezTo>
                <a:lnTo>
                  <a:pt x="7403948" y="154245"/>
                </a:lnTo>
                <a:close/>
              </a:path>
            </a:pathLst>
          </a:custGeom>
          <a:solidFill>
            <a:srgbClr val="FF0000"/>
          </a:soli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" name="Sai 2_Khung">
            <a:extLst>
              <a:ext uri="{FF2B5EF4-FFF2-40B4-BE49-F238E27FC236}">
                <a16:creationId xmlns:a16="http://schemas.microsoft.com/office/drawing/2014/main" id="{CDFCACC9-2883-DA75-2417-FDFFF8393AED}"/>
              </a:ext>
            </a:extLst>
          </p:cNvPr>
          <p:cNvSpPr/>
          <p:nvPr/>
        </p:nvSpPr>
        <p:spPr>
          <a:xfrm rot="19436693" flipH="1">
            <a:off x="1246156" y="3966256"/>
            <a:ext cx="4274241" cy="3255488"/>
          </a:xfrm>
          <a:custGeom>
            <a:avLst/>
            <a:gdLst>
              <a:gd name="connsiteX0" fmla="*/ 7403593 w 8705470"/>
              <a:gd name="connsiteY0" fmla="*/ 153757 h 6630546"/>
              <a:gd name="connsiteX1" fmla="*/ 572467 w 8705470"/>
              <a:gd name="connsiteY1" fmla="*/ 5126908 h 6630546"/>
              <a:gd name="connsiteX2" fmla="*/ 572293 w 8705470"/>
              <a:gd name="connsiteY2" fmla="*/ 5128282 h 6630546"/>
              <a:gd name="connsiteX3" fmla="*/ 527958 w 8705470"/>
              <a:gd name="connsiteY3" fmla="*/ 5159697 h 6630546"/>
              <a:gd name="connsiteX4" fmla="*/ 252831 w 8705470"/>
              <a:gd name="connsiteY4" fmla="*/ 5554444 h 6630546"/>
              <a:gd name="connsiteX5" fmla="*/ 0 w 8705470"/>
              <a:gd name="connsiteY5" fmla="*/ 6337699 h 6630546"/>
              <a:gd name="connsiteX6" fmla="*/ 783257 w 8705470"/>
              <a:gd name="connsiteY6" fmla="*/ 6590529 h 6630546"/>
              <a:gd name="connsiteX7" fmla="*/ 1479661 w 8705470"/>
              <a:gd name="connsiteY7" fmla="*/ 6500593 h 6630546"/>
              <a:gd name="connsiteX8" fmla="*/ 1540640 w 8705470"/>
              <a:gd name="connsiteY8" fmla="*/ 6457384 h 6630546"/>
              <a:gd name="connsiteX9" fmla="*/ 1541139 w 8705470"/>
              <a:gd name="connsiteY9" fmla="*/ 6457477 h 6630546"/>
              <a:gd name="connsiteX10" fmla="*/ 8372265 w 8705470"/>
              <a:gd name="connsiteY10" fmla="*/ 1484327 h 6630546"/>
              <a:gd name="connsiteX11" fmla="*/ 8371805 w 8705470"/>
              <a:gd name="connsiteY11" fmla="*/ 1483695 h 6630546"/>
              <a:gd name="connsiteX12" fmla="*/ 8405956 w 8705470"/>
              <a:gd name="connsiteY12" fmla="*/ 1458157 h 6630546"/>
              <a:gd name="connsiteX13" fmla="*/ 8705470 w 8705470"/>
              <a:gd name="connsiteY13" fmla="*/ 823051 h 6630546"/>
              <a:gd name="connsiteX14" fmla="*/ 8705470 w 8705470"/>
              <a:gd name="connsiteY14" fmla="*/ 0 h 6630546"/>
              <a:gd name="connsiteX15" fmla="*/ 7882420 w 8705470"/>
              <a:gd name="connsiteY15" fmla="*/ 0 h 6630546"/>
              <a:gd name="connsiteX16" fmla="*/ 7422244 w 8705470"/>
              <a:gd name="connsiteY16" fmla="*/ 140564 h 6630546"/>
              <a:gd name="connsiteX17" fmla="*/ 7403948 w 8705470"/>
              <a:gd name="connsiteY17" fmla="*/ 154245 h 6630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705470" h="6630546">
                <a:moveTo>
                  <a:pt x="7403593" y="153757"/>
                </a:moveTo>
                <a:lnTo>
                  <a:pt x="572467" y="5126908"/>
                </a:lnTo>
                <a:lnTo>
                  <a:pt x="572293" y="5128282"/>
                </a:lnTo>
                <a:lnTo>
                  <a:pt x="527958" y="5159697"/>
                </a:lnTo>
                <a:cubicBezTo>
                  <a:pt x="403152" y="5257444"/>
                  <a:pt x="305193" y="5392226"/>
                  <a:pt x="252831" y="5554444"/>
                </a:cubicBezTo>
                <a:lnTo>
                  <a:pt x="0" y="6337699"/>
                </a:lnTo>
                <a:lnTo>
                  <a:pt x="783257" y="6590529"/>
                </a:lnTo>
                <a:cubicBezTo>
                  <a:pt x="1026583" y="6669074"/>
                  <a:pt x="1279810" y="6628297"/>
                  <a:pt x="1479661" y="6500593"/>
                </a:cubicBezTo>
                <a:lnTo>
                  <a:pt x="1540640" y="6457384"/>
                </a:lnTo>
                <a:lnTo>
                  <a:pt x="1541139" y="6457477"/>
                </a:lnTo>
                <a:lnTo>
                  <a:pt x="8372265" y="1484327"/>
                </a:lnTo>
                <a:lnTo>
                  <a:pt x="8371805" y="1483695"/>
                </a:lnTo>
                <a:lnTo>
                  <a:pt x="8405956" y="1458157"/>
                </a:lnTo>
                <a:cubicBezTo>
                  <a:pt x="8588877" y="1307198"/>
                  <a:pt x="8705470" y="1078741"/>
                  <a:pt x="8705470" y="823051"/>
                </a:cubicBezTo>
                <a:lnTo>
                  <a:pt x="8705470" y="0"/>
                </a:lnTo>
                <a:lnTo>
                  <a:pt x="7882420" y="0"/>
                </a:lnTo>
                <a:cubicBezTo>
                  <a:pt x="7711960" y="0"/>
                  <a:pt x="7553604" y="51819"/>
                  <a:pt x="7422244" y="140564"/>
                </a:cubicBezTo>
                <a:lnTo>
                  <a:pt x="7403948" y="154245"/>
                </a:lnTo>
                <a:close/>
              </a:path>
            </a:pathLst>
          </a:custGeom>
          <a:noFill/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0" name="Sai 2_Đáp án">
            <a:extLst>
              <a:ext uri="{FF2B5EF4-FFF2-40B4-BE49-F238E27FC236}">
                <a16:creationId xmlns:a16="http://schemas.microsoft.com/office/drawing/2014/main" id="{439D904C-5B56-4D53-D3E5-E8D2DE03321C}"/>
              </a:ext>
            </a:extLst>
          </p:cNvPr>
          <p:cNvSpPr txBox="1"/>
          <p:nvPr/>
        </p:nvSpPr>
        <p:spPr>
          <a:xfrm>
            <a:off x="1183319" y="5231992"/>
            <a:ext cx="4028243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0480" marR="30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2 Noi dung dai"/>
              </a:rPr>
              <a:t>C. </a:t>
            </a:r>
            <a:r>
              <a:rPr lang="vi-VN" sz="32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 án B và C</a:t>
            </a:r>
            <a:endParaRPr lang="vi-VN" sz="320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2 Noi dung dai"/>
            </a:endParaRPr>
          </a:p>
        </p:txBody>
      </p:sp>
      <p:sp>
        <p:nvSpPr>
          <p:cNvPr id="53" name="Sai 1_màu nền">
            <a:extLst>
              <a:ext uri="{FF2B5EF4-FFF2-40B4-BE49-F238E27FC236}">
                <a16:creationId xmlns:a16="http://schemas.microsoft.com/office/drawing/2014/main" id="{B0D9A99D-398C-45A4-01BC-38723AFD8BA2}"/>
              </a:ext>
            </a:extLst>
          </p:cNvPr>
          <p:cNvSpPr/>
          <p:nvPr/>
        </p:nvSpPr>
        <p:spPr>
          <a:xfrm rot="19436693" flipH="1">
            <a:off x="6813061" y="2393070"/>
            <a:ext cx="4274241" cy="3255488"/>
          </a:xfrm>
          <a:custGeom>
            <a:avLst/>
            <a:gdLst>
              <a:gd name="connsiteX0" fmla="*/ 7403593 w 8705470"/>
              <a:gd name="connsiteY0" fmla="*/ 153757 h 6630546"/>
              <a:gd name="connsiteX1" fmla="*/ 572467 w 8705470"/>
              <a:gd name="connsiteY1" fmla="*/ 5126908 h 6630546"/>
              <a:gd name="connsiteX2" fmla="*/ 572293 w 8705470"/>
              <a:gd name="connsiteY2" fmla="*/ 5128282 h 6630546"/>
              <a:gd name="connsiteX3" fmla="*/ 527958 w 8705470"/>
              <a:gd name="connsiteY3" fmla="*/ 5159697 h 6630546"/>
              <a:gd name="connsiteX4" fmla="*/ 252831 w 8705470"/>
              <a:gd name="connsiteY4" fmla="*/ 5554444 h 6630546"/>
              <a:gd name="connsiteX5" fmla="*/ 0 w 8705470"/>
              <a:gd name="connsiteY5" fmla="*/ 6337699 h 6630546"/>
              <a:gd name="connsiteX6" fmla="*/ 783257 w 8705470"/>
              <a:gd name="connsiteY6" fmla="*/ 6590529 h 6630546"/>
              <a:gd name="connsiteX7" fmla="*/ 1479661 w 8705470"/>
              <a:gd name="connsiteY7" fmla="*/ 6500593 h 6630546"/>
              <a:gd name="connsiteX8" fmla="*/ 1540640 w 8705470"/>
              <a:gd name="connsiteY8" fmla="*/ 6457384 h 6630546"/>
              <a:gd name="connsiteX9" fmla="*/ 1541139 w 8705470"/>
              <a:gd name="connsiteY9" fmla="*/ 6457477 h 6630546"/>
              <a:gd name="connsiteX10" fmla="*/ 8372265 w 8705470"/>
              <a:gd name="connsiteY10" fmla="*/ 1484327 h 6630546"/>
              <a:gd name="connsiteX11" fmla="*/ 8371805 w 8705470"/>
              <a:gd name="connsiteY11" fmla="*/ 1483695 h 6630546"/>
              <a:gd name="connsiteX12" fmla="*/ 8405956 w 8705470"/>
              <a:gd name="connsiteY12" fmla="*/ 1458157 h 6630546"/>
              <a:gd name="connsiteX13" fmla="*/ 8705470 w 8705470"/>
              <a:gd name="connsiteY13" fmla="*/ 823051 h 6630546"/>
              <a:gd name="connsiteX14" fmla="*/ 8705470 w 8705470"/>
              <a:gd name="connsiteY14" fmla="*/ 0 h 6630546"/>
              <a:gd name="connsiteX15" fmla="*/ 7882420 w 8705470"/>
              <a:gd name="connsiteY15" fmla="*/ 0 h 6630546"/>
              <a:gd name="connsiteX16" fmla="*/ 7422244 w 8705470"/>
              <a:gd name="connsiteY16" fmla="*/ 140564 h 6630546"/>
              <a:gd name="connsiteX17" fmla="*/ 7403948 w 8705470"/>
              <a:gd name="connsiteY17" fmla="*/ 154245 h 6630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705470" h="6630546">
                <a:moveTo>
                  <a:pt x="7403593" y="153757"/>
                </a:moveTo>
                <a:lnTo>
                  <a:pt x="572467" y="5126908"/>
                </a:lnTo>
                <a:lnTo>
                  <a:pt x="572293" y="5128282"/>
                </a:lnTo>
                <a:lnTo>
                  <a:pt x="527958" y="5159697"/>
                </a:lnTo>
                <a:cubicBezTo>
                  <a:pt x="403152" y="5257444"/>
                  <a:pt x="305193" y="5392226"/>
                  <a:pt x="252831" y="5554444"/>
                </a:cubicBezTo>
                <a:lnTo>
                  <a:pt x="0" y="6337699"/>
                </a:lnTo>
                <a:lnTo>
                  <a:pt x="783257" y="6590529"/>
                </a:lnTo>
                <a:cubicBezTo>
                  <a:pt x="1026583" y="6669074"/>
                  <a:pt x="1279810" y="6628297"/>
                  <a:pt x="1479661" y="6500593"/>
                </a:cubicBezTo>
                <a:lnTo>
                  <a:pt x="1540640" y="6457384"/>
                </a:lnTo>
                <a:lnTo>
                  <a:pt x="1541139" y="6457477"/>
                </a:lnTo>
                <a:lnTo>
                  <a:pt x="8372265" y="1484327"/>
                </a:lnTo>
                <a:lnTo>
                  <a:pt x="8371805" y="1483695"/>
                </a:lnTo>
                <a:lnTo>
                  <a:pt x="8405956" y="1458157"/>
                </a:lnTo>
                <a:cubicBezTo>
                  <a:pt x="8588877" y="1307198"/>
                  <a:pt x="8705470" y="1078741"/>
                  <a:pt x="8705470" y="823051"/>
                </a:cubicBezTo>
                <a:lnTo>
                  <a:pt x="8705470" y="0"/>
                </a:lnTo>
                <a:lnTo>
                  <a:pt x="7882420" y="0"/>
                </a:lnTo>
                <a:cubicBezTo>
                  <a:pt x="7711960" y="0"/>
                  <a:pt x="7553604" y="51819"/>
                  <a:pt x="7422244" y="140564"/>
                </a:cubicBezTo>
                <a:lnTo>
                  <a:pt x="7403948" y="154245"/>
                </a:lnTo>
                <a:close/>
              </a:path>
            </a:pathLst>
          </a:custGeom>
          <a:solidFill>
            <a:srgbClr val="FF0000"/>
          </a:soli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3" name="Sai 1_Khung">
            <a:extLst>
              <a:ext uri="{FF2B5EF4-FFF2-40B4-BE49-F238E27FC236}">
                <a16:creationId xmlns:a16="http://schemas.microsoft.com/office/drawing/2014/main" id="{1878F593-D350-A4D3-0B68-00E3E79967DD}"/>
              </a:ext>
            </a:extLst>
          </p:cNvPr>
          <p:cNvSpPr/>
          <p:nvPr/>
        </p:nvSpPr>
        <p:spPr>
          <a:xfrm rot="19436693" flipH="1">
            <a:off x="6795187" y="2393069"/>
            <a:ext cx="4274241" cy="3255488"/>
          </a:xfrm>
          <a:custGeom>
            <a:avLst/>
            <a:gdLst>
              <a:gd name="connsiteX0" fmla="*/ 7403593 w 8705470"/>
              <a:gd name="connsiteY0" fmla="*/ 153757 h 6630546"/>
              <a:gd name="connsiteX1" fmla="*/ 572467 w 8705470"/>
              <a:gd name="connsiteY1" fmla="*/ 5126908 h 6630546"/>
              <a:gd name="connsiteX2" fmla="*/ 572293 w 8705470"/>
              <a:gd name="connsiteY2" fmla="*/ 5128282 h 6630546"/>
              <a:gd name="connsiteX3" fmla="*/ 527958 w 8705470"/>
              <a:gd name="connsiteY3" fmla="*/ 5159697 h 6630546"/>
              <a:gd name="connsiteX4" fmla="*/ 252831 w 8705470"/>
              <a:gd name="connsiteY4" fmla="*/ 5554444 h 6630546"/>
              <a:gd name="connsiteX5" fmla="*/ 0 w 8705470"/>
              <a:gd name="connsiteY5" fmla="*/ 6337699 h 6630546"/>
              <a:gd name="connsiteX6" fmla="*/ 783257 w 8705470"/>
              <a:gd name="connsiteY6" fmla="*/ 6590529 h 6630546"/>
              <a:gd name="connsiteX7" fmla="*/ 1479661 w 8705470"/>
              <a:gd name="connsiteY7" fmla="*/ 6500593 h 6630546"/>
              <a:gd name="connsiteX8" fmla="*/ 1540640 w 8705470"/>
              <a:gd name="connsiteY8" fmla="*/ 6457384 h 6630546"/>
              <a:gd name="connsiteX9" fmla="*/ 1541139 w 8705470"/>
              <a:gd name="connsiteY9" fmla="*/ 6457477 h 6630546"/>
              <a:gd name="connsiteX10" fmla="*/ 8372265 w 8705470"/>
              <a:gd name="connsiteY10" fmla="*/ 1484327 h 6630546"/>
              <a:gd name="connsiteX11" fmla="*/ 8371805 w 8705470"/>
              <a:gd name="connsiteY11" fmla="*/ 1483695 h 6630546"/>
              <a:gd name="connsiteX12" fmla="*/ 8405956 w 8705470"/>
              <a:gd name="connsiteY12" fmla="*/ 1458157 h 6630546"/>
              <a:gd name="connsiteX13" fmla="*/ 8705470 w 8705470"/>
              <a:gd name="connsiteY13" fmla="*/ 823051 h 6630546"/>
              <a:gd name="connsiteX14" fmla="*/ 8705470 w 8705470"/>
              <a:gd name="connsiteY14" fmla="*/ 0 h 6630546"/>
              <a:gd name="connsiteX15" fmla="*/ 7882420 w 8705470"/>
              <a:gd name="connsiteY15" fmla="*/ 0 h 6630546"/>
              <a:gd name="connsiteX16" fmla="*/ 7422244 w 8705470"/>
              <a:gd name="connsiteY16" fmla="*/ 140564 h 6630546"/>
              <a:gd name="connsiteX17" fmla="*/ 7403948 w 8705470"/>
              <a:gd name="connsiteY17" fmla="*/ 154245 h 6630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705470" h="6630546">
                <a:moveTo>
                  <a:pt x="7403593" y="153757"/>
                </a:moveTo>
                <a:lnTo>
                  <a:pt x="572467" y="5126908"/>
                </a:lnTo>
                <a:lnTo>
                  <a:pt x="572293" y="5128282"/>
                </a:lnTo>
                <a:lnTo>
                  <a:pt x="527958" y="5159697"/>
                </a:lnTo>
                <a:cubicBezTo>
                  <a:pt x="403152" y="5257444"/>
                  <a:pt x="305193" y="5392226"/>
                  <a:pt x="252831" y="5554444"/>
                </a:cubicBezTo>
                <a:lnTo>
                  <a:pt x="0" y="6337699"/>
                </a:lnTo>
                <a:lnTo>
                  <a:pt x="783257" y="6590529"/>
                </a:lnTo>
                <a:cubicBezTo>
                  <a:pt x="1026583" y="6669074"/>
                  <a:pt x="1279810" y="6628297"/>
                  <a:pt x="1479661" y="6500593"/>
                </a:cubicBezTo>
                <a:lnTo>
                  <a:pt x="1540640" y="6457384"/>
                </a:lnTo>
                <a:lnTo>
                  <a:pt x="1541139" y="6457477"/>
                </a:lnTo>
                <a:lnTo>
                  <a:pt x="8372265" y="1484327"/>
                </a:lnTo>
                <a:lnTo>
                  <a:pt x="8371805" y="1483695"/>
                </a:lnTo>
                <a:lnTo>
                  <a:pt x="8405956" y="1458157"/>
                </a:lnTo>
                <a:cubicBezTo>
                  <a:pt x="8588877" y="1307198"/>
                  <a:pt x="8705470" y="1078741"/>
                  <a:pt x="8705470" y="823051"/>
                </a:cubicBezTo>
                <a:lnTo>
                  <a:pt x="8705470" y="0"/>
                </a:lnTo>
                <a:lnTo>
                  <a:pt x="7882420" y="0"/>
                </a:lnTo>
                <a:cubicBezTo>
                  <a:pt x="7711960" y="0"/>
                  <a:pt x="7553604" y="51819"/>
                  <a:pt x="7422244" y="140564"/>
                </a:cubicBezTo>
                <a:lnTo>
                  <a:pt x="7403948" y="154245"/>
                </a:lnTo>
                <a:close/>
              </a:path>
            </a:pathLst>
          </a:custGeom>
          <a:noFill/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9" name="Sai 1_Đáp án">
            <a:extLst>
              <a:ext uri="{FF2B5EF4-FFF2-40B4-BE49-F238E27FC236}">
                <a16:creationId xmlns:a16="http://schemas.microsoft.com/office/drawing/2014/main" id="{53EA42A4-B873-3D30-5773-1C84429C3AE7}"/>
              </a:ext>
            </a:extLst>
          </p:cNvPr>
          <p:cNvSpPr txBox="1"/>
          <p:nvPr/>
        </p:nvSpPr>
        <p:spPr>
          <a:xfrm>
            <a:off x="6980438" y="3845877"/>
            <a:ext cx="402824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#9Slide02 Noi dung dai"/>
              </a:rPr>
              <a:t>B. </a:t>
            </a:r>
            <a:r>
              <a:rPr lang="en-US" sz="3200">
                <a:solidFill>
                  <a:prstClr val="white">
                    <a:lumMod val="95000"/>
                  </a:prstClr>
                </a:solidFill>
                <a:latin typeface="#9Slide02 Noi dung dai"/>
              </a:rPr>
              <a:t>Nhân hoá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#9Slide02 Noi dung dai"/>
            </a:endParaRPr>
          </a:p>
        </p:txBody>
      </p:sp>
      <p:sp>
        <p:nvSpPr>
          <p:cNvPr id="27" name="Đúng_Khung">
            <a:extLst>
              <a:ext uri="{FF2B5EF4-FFF2-40B4-BE49-F238E27FC236}">
                <a16:creationId xmlns:a16="http://schemas.microsoft.com/office/drawing/2014/main" id="{BE89E27A-9B55-3E89-A38A-838114143EA8}"/>
              </a:ext>
            </a:extLst>
          </p:cNvPr>
          <p:cNvSpPr/>
          <p:nvPr/>
        </p:nvSpPr>
        <p:spPr>
          <a:xfrm rot="19436693" flipH="1">
            <a:off x="1246156" y="2393069"/>
            <a:ext cx="4274241" cy="3255488"/>
          </a:xfrm>
          <a:custGeom>
            <a:avLst/>
            <a:gdLst>
              <a:gd name="connsiteX0" fmla="*/ 7403593 w 8705470"/>
              <a:gd name="connsiteY0" fmla="*/ 153757 h 6630546"/>
              <a:gd name="connsiteX1" fmla="*/ 572467 w 8705470"/>
              <a:gd name="connsiteY1" fmla="*/ 5126908 h 6630546"/>
              <a:gd name="connsiteX2" fmla="*/ 572293 w 8705470"/>
              <a:gd name="connsiteY2" fmla="*/ 5128282 h 6630546"/>
              <a:gd name="connsiteX3" fmla="*/ 527958 w 8705470"/>
              <a:gd name="connsiteY3" fmla="*/ 5159697 h 6630546"/>
              <a:gd name="connsiteX4" fmla="*/ 252831 w 8705470"/>
              <a:gd name="connsiteY4" fmla="*/ 5554444 h 6630546"/>
              <a:gd name="connsiteX5" fmla="*/ 0 w 8705470"/>
              <a:gd name="connsiteY5" fmla="*/ 6337699 h 6630546"/>
              <a:gd name="connsiteX6" fmla="*/ 783257 w 8705470"/>
              <a:gd name="connsiteY6" fmla="*/ 6590529 h 6630546"/>
              <a:gd name="connsiteX7" fmla="*/ 1479661 w 8705470"/>
              <a:gd name="connsiteY7" fmla="*/ 6500593 h 6630546"/>
              <a:gd name="connsiteX8" fmla="*/ 1540640 w 8705470"/>
              <a:gd name="connsiteY8" fmla="*/ 6457384 h 6630546"/>
              <a:gd name="connsiteX9" fmla="*/ 1541139 w 8705470"/>
              <a:gd name="connsiteY9" fmla="*/ 6457477 h 6630546"/>
              <a:gd name="connsiteX10" fmla="*/ 8372265 w 8705470"/>
              <a:gd name="connsiteY10" fmla="*/ 1484327 h 6630546"/>
              <a:gd name="connsiteX11" fmla="*/ 8371805 w 8705470"/>
              <a:gd name="connsiteY11" fmla="*/ 1483695 h 6630546"/>
              <a:gd name="connsiteX12" fmla="*/ 8405956 w 8705470"/>
              <a:gd name="connsiteY12" fmla="*/ 1458157 h 6630546"/>
              <a:gd name="connsiteX13" fmla="*/ 8705470 w 8705470"/>
              <a:gd name="connsiteY13" fmla="*/ 823051 h 6630546"/>
              <a:gd name="connsiteX14" fmla="*/ 8705470 w 8705470"/>
              <a:gd name="connsiteY14" fmla="*/ 0 h 6630546"/>
              <a:gd name="connsiteX15" fmla="*/ 7882420 w 8705470"/>
              <a:gd name="connsiteY15" fmla="*/ 0 h 6630546"/>
              <a:gd name="connsiteX16" fmla="*/ 7422244 w 8705470"/>
              <a:gd name="connsiteY16" fmla="*/ 140564 h 6630546"/>
              <a:gd name="connsiteX17" fmla="*/ 7403948 w 8705470"/>
              <a:gd name="connsiteY17" fmla="*/ 154245 h 6630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705470" h="6630546">
                <a:moveTo>
                  <a:pt x="7403593" y="153757"/>
                </a:moveTo>
                <a:lnTo>
                  <a:pt x="572467" y="5126908"/>
                </a:lnTo>
                <a:lnTo>
                  <a:pt x="572293" y="5128282"/>
                </a:lnTo>
                <a:lnTo>
                  <a:pt x="527958" y="5159697"/>
                </a:lnTo>
                <a:cubicBezTo>
                  <a:pt x="403152" y="5257444"/>
                  <a:pt x="305193" y="5392226"/>
                  <a:pt x="252831" y="5554444"/>
                </a:cubicBezTo>
                <a:lnTo>
                  <a:pt x="0" y="6337699"/>
                </a:lnTo>
                <a:lnTo>
                  <a:pt x="783257" y="6590529"/>
                </a:lnTo>
                <a:cubicBezTo>
                  <a:pt x="1026583" y="6669074"/>
                  <a:pt x="1279810" y="6628297"/>
                  <a:pt x="1479661" y="6500593"/>
                </a:cubicBezTo>
                <a:lnTo>
                  <a:pt x="1540640" y="6457384"/>
                </a:lnTo>
                <a:lnTo>
                  <a:pt x="1541139" y="6457477"/>
                </a:lnTo>
                <a:lnTo>
                  <a:pt x="8372265" y="1484327"/>
                </a:lnTo>
                <a:lnTo>
                  <a:pt x="8371805" y="1483695"/>
                </a:lnTo>
                <a:lnTo>
                  <a:pt x="8405956" y="1458157"/>
                </a:lnTo>
                <a:cubicBezTo>
                  <a:pt x="8588877" y="1307198"/>
                  <a:pt x="8705470" y="1078741"/>
                  <a:pt x="8705470" y="823051"/>
                </a:cubicBezTo>
                <a:lnTo>
                  <a:pt x="8705470" y="0"/>
                </a:lnTo>
                <a:lnTo>
                  <a:pt x="7882420" y="0"/>
                </a:lnTo>
                <a:cubicBezTo>
                  <a:pt x="7711960" y="0"/>
                  <a:pt x="7553604" y="51819"/>
                  <a:pt x="7422244" y="140564"/>
                </a:cubicBezTo>
                <a:lnTo>
                  <a:pt x="7403948" y="154245"/>
                </a:lnTo>
                <a:close/>
              </a:path>
            </a:pathLst>
          </a:custGeom>
          <a:noFill/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8" name="Đúng_Đáp án">
            <a:extLst>
              <a:ext uri="{FF2B5EF4-FFF2-40B4-BE49-F238E27FC236}">
                <a16:creationId xmlns:a16="http://schemas.microsoft.com/office/drawing/2014/main" id="{1D287CC0-214D-4B08-140F-EA644275AA5D}"/>
              </a:ext>
            </a:extLst>
          </p:cNvPr>
          <p:cNvSpPr txBox="1"/>
          <p:nvPr/>
        </p:nvSpPr>
        <p:spPr>
          <a:xfrm>
            <a:off x="1319664" y="3713371"/>
            <a:ext cx="4028243" cy="6501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0480" marR="3048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Hoán dụ</a:t>
            </a:r>
            <a:endParaRPr lang="vi-VN" sz="280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7" name="Câu hỏi_số">
            <a:extLst>
              <a:ext uri="{FF2B5EF4-FFF2-40B4-BE49-F238E27FC236}">
                <a16:creationId xmlns:a16="http://schemas.microsoft.com/office/drawing/2014/main" id="{BDD4B914-F9F4-AB6B-E601-5E8A161283BF}"/>
              </a:ext>
            </a:extLst>
          </p:cNvPr>
          <p:cNvSpPr/>
          <p:nvPr/>
        </p:nvSpPr>
        <p:spPr>
          <a:xfrm rot="16200000">
            <a:off x="5840465" y="669211"/>
            <a:ext cx="457200" cy="609600"/>
          </a:xfrm>
          <a:prstGeom prst="flowChartDelay">
            <a:avLst/>
          </a:prstGeom>
          <a:noFill/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2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8" name="Câu hỏi_khung">
            <a:extLst>
              <a:ext uri="{FF2B5EF4-FFF2-40B4-BE49-F238E27FC236}">
                <a16:creationId xmlns:a16="http://schemas.microsoft.com/office/drawing/2014/main" id="{D2FAFB32-2525-2A09-5640-2E022CEB21D7}"/>
              </a:ext>
            </a:extLst>
          </p:cNvPr>
          <p:cNvSpPr/>
          <p:nvPr/>
        </p:nvSpPr>
        <p:spPr>
          <a:xfrm rot="19436693" flipH="1">
            <a:off x="1801741" y="-1357701"/>
            <a:ext cx="8705470" cy="6630546"/>
          </a:xfrm>
          <a:custGeom>
            <a:avLst/>
            <a:gdLst>
              <a:gd name="connsiteX0" fmla="*/ 7403593 w 8705470"/>
              <a:gd name="connsiteY0" fmla="*/ 153757 h 6630546"/>
              <a:gd name="connsiteX1" fmla="*/ 572467 w 8705470"/>
              <a:gd name="connsiteY1" fmla="*/ 5126908 h 6630546"/>
              <a:gd name="connsiteX2" fmla="*/ 572293 w 8705470"/>
              <a:gd name="connsiteY2" fmla="*/ 5128282 h 6630546"/>
              <a:gd name="connsiteX3" fmla="*/ 527958 w 8705470"/>
              <a:gd name="connsiteY3" fmla="*/ 5159697 h 6630546"/>
              <a:gd name="connsiteX4" fmla="*/ 252831 w 8705470"/>
              <a:gd name="connsiteY4" fmla="*/ 5554444 h 6630546"/>
              <a:gd name="connsiteX5" fmla="*/ 0 w 8705470"/>
              <a:gd name="connsiteY5" fmla="*/ 6337699 h 6630546"/>
              <a:gd name="connsiteX6" fmla="*/ 783257 w 8705470"/>
              <a:gd name="connsiteY6" fmla="*/ 6590529 h 6630546"/>
              <a:gd name="connsiteX7" fmla="*/ 1479661 w 8705470"/>
              <a:gd name="connsiteY7" fmla="*/ 6500593 h 6630546"/>
              <a:gd name="connsiteX8" fmla="*/ 1540640 w 8705470"/>
              <a:gd name="connsiteY8" fmla="*/ 6457384 h 6630546"/>
              <a:gd name="connsiteX9" fmla="*/ 1541139 w 8705470"/>
              <a:gd name="connsiteY9" fmla="*/ 6457477 h 6630546"/>
              <a:gd name="connsiteX10" fmla="*/ 8372265 w 8705470"/>
              <a:gd name="connsiteY10" fmla="*/ 1484327 h 6630546"/>
              <a:gd name="connsiteX11" fmla="*/ 8371805 w 8705470"/>
              <a:gd name="connsiteY11" fmla="*/ 1483695 h 6630546"/>
              <a:gd name="connsiteX12" fmla="*/ 8405956 w 8705470"/>
              <a:gd name="connsiteY12" fmla="*/ 1458157 h 6630546"/>
              <a:gd name="connsiteX13" fmla="*/ 8705470 w 8705470"/>
              <a:gd name="connsiteY13" fmla="*/ 823051 h 6630546"/>
              <a:gd name="connsiteX14" fmla="*/ 8705470 w 8705470"/>
              <a:gd name="connsiteY14" fmla="*/ 0 h 6630546"/>
              <a:gd name="connsiteX15" fmla="*/ 7882420 w 8705470"/>
              <a:gd name="connsiteY15" fmla="*/ 0 h 6630546"/>
              <a:gd name="connsiteX16" fmla="*/ 7422244 w 8705470"/>
              <a:gd name="connsiteY16" fmla="*/ 140564 h 6630546"/>
              <a:gd name="connsiteX17" fmla="*/ 7403948 w 8705470"/>
              <a:gd name="connsiteY17" fmla="*/ 154245 h 6630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705470" h="6630546">
                <a:moveTo>
                  <a:pt x="7403593" y="153757"/>
                </a:moveTo>
                <a:lnTo>
                  <a:pt x="572467" y="5126908"/>
                </a:lnTo>
                <a:lnTo>
                  <a:pt x="572293" y="5128282"/>
                </a:lnTo>
                <a:lnTo>
                  <a:pt x="527958" y="5159697"/>
                </a:lnTo>
                <a:cubicBezTo>
                  <a:pt x="403152" y="5257444"/>
                  <a:pt x="305193" y="5392226"/>
                  <a:pt x="252831" y="5554444"/>
                </a:cubicBezTo>
                <a:lnTo>
                  <a:pt x="0" y="6337699"/>
                </a:lnTo>
                <a:lnTo>
                  <a:pt x="783257" y="6590529"/>
                </a:lnTo>
                <a:cubicBezTo>
                  <a:pt x="1026583" y="6669074"/>
                  <a:pt x="1279810" y="6628297"/>
                  <a:pt x="1479661" y="6500593"/>
                </a:cubicBezTo>
                <a:lnTo>
                  <a:pt x="1540640" y="6457384"/>
                </a:lnTo>
                <a:lnTo>
                  <a:pt x="1541139" y="6457477"/>
                </a:lnTo>
                <a:lnTo>
                  <a:pt x="8372265" y="1484327"/>
                </a:lnTo>
                <a:lnTo>
                  <a:pt x="8371805" y="1483695"/>
                </a:lnTo>
                <a:lnTo>
                  <a:pt x="8405956" y="1458157"/>
                </a:lnTo>
                <a:cubicBezTo>
                  <a:pt x="8588877" y="1307198"/>
                  <a:pt x="8705470" y="1078741"/>
                  <a:pt x="8705470" y="823051"/>
                </a:cubicBezTo>
                <a:lnTo>
                  <a:pt x="8705470" y="0"/>
                </a:lnTo>
                <a:lnTo>
                  <a:pt x="7882420" y="0"/>
                </a:lnTo>
                <a:cubicBezTo>
                  <a:pt x="7711960" y="0"/>
                  <a:pt x="7553604" y="51819"/>
                  <a:pt x="7422244" y="140564"/>
                </a:cubicBezTo>
                <a:lnTo>
                  <a:pt x="7403948" y="154245"/>
                </a:lnTo>
                <a:close/>
              </a:path>
            </a:pathLst>
          </a:custGeom>
          <a:noFill/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6" name="cau hoi">
            <a:extLst>
              <a:ext uri="{FF2B5EF4-FFF2-40B4-BE49-F238E27FC236}">
                <a16:creationId xmlns:a16="http://schemas.microsoft.com/office/drawing/2014/main" id="{EBC9FC44-B69A-7A8D-AB7B-11C4F1A02300}"/>
              </a:ext>
            </a:extLst>
          </p:cNvPr>
          <p:cNvSpPr txBox="1"/>
          <p:nvPr/>
        </p:nvSpPr>
        <p:spPr>
          <a:xfrm>
            <a:off x="1666344" y="1169879"/>
            <a:ext cx="10525655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0"/>
              </a:spcAft>
            </a:pPr>
            <a:r>
              <a:rPr lang="vi-VN" sz="36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“những tiếng đàn bọt nước</a:t>
            </a:r>
            <a:endParaRPr lang="vi-VN" sz="320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spcBef>
                <a:spcPts val="0"/>
              </a:spcBef>
              <a:spcAft>
                <a:spcPts val="0"/>
              </a:spcAft>
            </a:pPr>
            <a:r>
              <a:rPr lang="vi-VN" sz="36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 Ban Nha áo choàng đỏ gắt”</a:t>
            </a:r>
            <a:endParaRPr lang="vi-VN" sz="320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spcBef>
                <a:spcPts val="0"/>
              </a:spcBef>
              <a:spcAft>
                <a:spcPts val="0"/>
              </a:spcAft>
            </a:pPr>
            <a:r>
              <a:rPr lang="vi-VN" sz="36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 câu thơ trên sử dụng biện pháp nghệ thuật gì?</a:t>
            </a:r>
            <a:endParaRPr lang="vi-VN" sz="320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0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chien-tha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chien-tha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chien-tha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chien-tha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7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-start-61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7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-start-61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7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-start-61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7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-start-61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52" grpId="0" animBg="1"/>
      <p:bldP spid="55" grpId="0" animBg="1"/>
      <p:bldP spid="42" grpId="0" animBg="1"/>
      <p:bldP spid="51" grpId="0"/>
      <p:bldP spid="54" grpId="0" animBg="1"/>
      <p:bldP spid="39" grpId="0" animBg="1"/>
      <p:bldP spid="50" grpId="0"/>
      <p:bldP spid="53" grpId="0" animBg="1"/>
      <p:bldP spid="33" grpId="0" animBg="1"/>
      <p:bldP spid="49" grpId="0"/>
      <p:bldP spid="27" grpId="0" animBg="1"/>
      <p:bldP spid="4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dung">
            <a:extLst>
              <a:ext uri="{FF2B5EF4-FFF2-40B4-BE49-F238E27FC236}">
                <a16:creationId xmlns:a16="http://schemas.microsoft.com/office/drawing/2014/main" id="{D63F73A2-4887-76AF-31F0-FE2FB1BB7E7C}"/>
              </a:ext>
            </a:extLst>
          </p:cNvPr>
          <p:cNvSpPr/>
          <p:nvPr/>
        </p:nvSpPr>
        <p:spPr>
          <a:xfrm>
            <a:off x="1099427" y="3873909"/>
            <a:ext cx="4772261" cy="830827"/>
          </a:xfrm>
          <a:prstGeom prst="roundRect">
            <a:avLst>
              <a:gd name="adj" fmla="val 50000"/>
            </a:avLst>
          </a:prstGeom>
          <a:solidFill>
            <a:srgbClr val="2BD259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0" name="sai 1">
            <a:extLst>
              <a:ext uri="{FF2B5EF4-FFF2-40B4-BE49-F238E27FC236}">
                <a16:creationId xmlns:a16="http://schemas.microsoft.com/office/drawing/2014/main" id="{9E2079A0-3F67-E4C2-9F88-077C2C296BC4}"/>
              </a:ext>
            </a:extLst>
          </p:cNvPr>
          <p:cNvSpPr/>
          <p:nvPr/>
        </p:nvSpPr>
        <p:spPr>
          <a:xfrm>
            <a:off x="6440831" y="3873908"/>
            <a:ext cx="4772261" cy="830827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1" name="sai 2">
            <a:extLst>
              <a:ext uri="{FF2B5EF4-FFF2-40B4-BE49-F238E27FC236}">
                <a16:creationId xmlns:a16="http://schemas.microsoft.com/office/drawing/2014/main" id="{679543C4-4E39-0C8E-4BB7-7A124FE2E511}"/>
              </a:ext>
            </a:extLst>
          </p:cNvPr>
          <p:cNvSpPr/>
          <p:nvPr/>
        </p:nvSpPr>
        <p:spPr>
          <a:xfrm>
            <a:off x="1072279" y="5205686"/>
            <a:ext cx="4772261" cy="830827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2" name="sai 3">
            <a:extLst>
              <a:ext uri="{FF2B5EF4-FFF2-40B4-BE49-F238E27FC236}">
                <a16:creationId xmlns:a16="http://schemas.microsoft.com/office/drawing/2014/main" id="{4418323D-CC99-623A-8C4C-0C5EAB16A1D0}"/>
              </a:ext>
            </a:extLst>
          </p:cNvPr>
          <p:cNvSpPr/>
          <p:nvPr/>
        </p:nvSpPr>
        <p:spPr>
          <a:xfrm>
            <a:off x="6413683" y="5205685"/>
            <a:ext cx="4772261" cy="830827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88966F6-296C-61D8-2BA6-C1D13E1B887E}"/>
              </a:ext>
            </a:extLst>
          </p:cNvPr>
          <p:cNvGrpSpPr/>
          <p:nvPr/>
        </p:nvGrpSpPr>
        <p:grpSpPr>
          <a:xfrm>
            <a:off x="-57912" y="972820"/>
            <a:ext cx="12395200" cy="2362200"/>
            <a:chOff x="-50800" y="1029031"/>
            <a:chExt cx="12395200" cy="2362200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C40EC596-0F58-D75A-05B8-5A4ED7B3EFFF}"/>
                </a:ext>
              </a:extLst>
            </p:cNvPr>
            <p:cNvSpPr/>
            <p:nvPr/>
          </p:nvSpPr>
          <p:spPr>
            <a:xfrm>
              <a:off x="862520" y="1219531"/>
              <a:ext cx="10591800" cy="1981200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  <a:t>NHẬP CÂU HỎI Ở ĐÂY</a:t>
              </a:r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0DD84BD7-9E96-EA10-8C80-B9EF2C36F33B}"/>
                </a:ext>
              </a:extLst>
            </p:cNvPr>
            <p:cNvSpPr/>
            <p:nvPr/>
          </p:nvSpPr>
          <p:spPr>
            <a:xfrm>
              <a:off x="9229472" y="1029031"/>
              <a:ext cx="2438400" cy="2362200"/>
            </a:xfrm>
            <a:prstGeom prst="arc">
              <a:avLst>
                <a:gd name="adj1" fmla="val 16186727"/>
                <a:gd name="adj2" fmla="val 5422019"/>
              </a:avLst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E218C60-E74B-08C3-6F1E-C84CF35F9E22}"/>
                </a:ext>
              </a:extLst>
            </p:cNvPr>
            <p:cNvCxnSpPr/>
            <p:nvPr/>
          </p:nvCxnSpPr>
          <p:spPr>
            <a:xfrm>
              <a:off x="11658600" y="2148840"/>
              <a:ext cx="685800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B8E0E07F-58E3-7983-FA92-A6ECA75F4F1F}"/>
                </a:ext>
              </a:extLst>
            </p:cNvPr>
            <p:cNvSpPr/>
            <p:nvPr/>
          </p:nvSpPr>
          <p:spPr>
            <a:xfrm flipH="1">
              <a:off x="648968" y="1029031"/>
              <a:ext cx="2438400" cy="2362200"/>
            </a:xfrm>
            <a:prstGeom prst="arc">
              <a:avLst>
                <a:gd name="adj1" fmla="val 16186727"/>
                <a:gd name="adj2" fmla="val 5422019"/>
              </a:avLst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CABAE22-F7BB-AEAD-2D2F-CE3DE84CAD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50800" y="2184400"/>
              <a:ext cx="685800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 dung">
            <a:extLst>
              <a:ext uri="{FF2B5EF4-FFF2-40B4-BE49-F238E27FC236}">
                <a16:creationId xmlns:a16="http://schemas.microsoft.com/office/drawing/2014/main" id="{3950A671-0667-7CEE-09DA-6E608ABE1A04}"/>
              </a:ext>
            </a:extLst>
          </p:cNvPr>
          <p:cNvSpPr/>
          <p:nvPr/>
        </p:nvSpPr>
        <p:spPr>
          <a:xfrm>
            <a:off x="1095139" y="3873909"/>
            <a:ext cx="4772261" cy="830827"/>
          </a:xfrm>
          <a:prstGeom prst="roundRect">
            <a:avLst>
              <a:gd name="adj" fmla="val 50000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A. Đáp án đúng</a:t>
            </a: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ECBBE09E-A283-EEC3-DE8F-FE9DA3FFEB12}"/>
              </a:ext>
            </a:extLst>
          </p:cNvPr>
          <p:cNvSpPr/>
          <p:nvPr/>
        </p:nvSpPr>
        <p:spPr>
          <a:xfrm flipH="1">
            <a:off x="944899" y="3688080"/>
            <a:ext cx="1200033" cy="1219201"/>
          </a:xfrm>
          <a:prstGeom prst="arc">
            <a:avLst>
              <a:gd name="adj1" fmla="val 16321752"/>
              <a:gd name="adj2" fmla="val 5136860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37F6DC8-0FE6-F002-AD25-5BB0566E296C}"/>
              </a:ext>
            </a:extLst>
          </p:cNvPr>
          <p:cNvCxnSpPr>
            <a:cxnSpLocks/>
          </p:cNvCxnSpPr>
          <p:nvPr/>
        </p:nvCxnSpPr>
        <p:spPr>
          <a:xfrm flipH="1">
            <a:off x="-57912" y="4289323"/>
            <a:ext cx="99147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Arc 28">
            <a:extLst>
              <a:ext uri="{FF2B5EF4-FFF2-40B4-BE49-F238E27FC236}">
                <a16:creationId xmlns:a16="http://schemas.microsoft.com/office/drawing/2014/main" id="{F5B54CAF-7954-EB53-956D-0FE1DD4A89FB}"/>
              </a:ext>
            </a:extLst>
          </p:cNvPr>
          <p:cNvSpPr/>
          <p:nvPr/>
        </p:nvSpPr>
        <p:spPr>
          <a:xfrm>
            <a:off x="4817607" y="3688080"/>
            <a:ext cx="1200033" cy="1219201"/>
          </a:xfrm>
          <a:prstGeom prst="arc">
            <a:avLst>
              <a:gd name="adj1" fmla="val 16321752"/>
              <a:gd name="adj2" fmla="val 5136860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8004642-967C-2FC4-93AB-D3FC9D517F9B}"/>
              </a:ext>
            </a:extLst>
          </p:cNvPr>
          <p:cNvCxnSpPr>
            <a:cxnSpLocks/>
          </p:cNvCxnSpPr>
          <p:nvPr/>
        </p:nvCxnSpPr>
        <p:spPr>
          <a:xfrm flipH="1">
            <a:off x="6017640" y="4297680"/>
            <a:ext cx="26733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Arc 31">
            <a:extLst>
              <a:ext uri="{FF2B5EF4-FFF2-40B4-BE49-F238E27FC236}">
                <a16:creationId xmlns:a16="http://schemas.microsoft.com/office/drawing/2014/main" id="{C6E6A079-5582-9AB6-5E84-55719733E652}"/>
              </a:ext>
            </a:extLst>
          </p:cNvPr>
          <p:cNvSpPr/>
          <p:nvPr/>
        </p:nvSpPr>
        <p:spPr>
          <a:xfrm flipH="1">
            <a:off x="6284976" y="3688080"/>
            <a:ext cx="1200033" cy="1219201"/>
          </a:xfrm>
          <a:prstGeom prst="arc">
            <a:avLst>
              <a:gd name="adj1" fmla="val 16321752"/>
              <a:gd name="adj2" fmla="val 5136860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3" name="da sai 1">
            <a:extLst>
              <a:ext uri="{FF2B5EF4-FFF2-40B4-BE49-F238E27FC236}">
                <a16:creationId xmlns:a16="http://schemas.microsoft.com/office/drawing/2014/main" id="{D45FB1BB-DC66-4684-22B6-913C07465958}"/>
              </a:ext>
            </a:extLst>
          </p:cNvPr>
          <p:cNvSpPr/>
          <p:nvPr/>
        </p:nvSpPr>
        <p:spPr>
          <a:xfrm>
            <a:off x="6436543" y="3873908"/>
            <a:ext cx="4772261" cy="830827"/>
          </a:xfrm>
          <a:prstGeom prst="roundRect">
            <a:avLst>
              <a:gd name="adj" fmla="val 50000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B. Đáp án sai</a:t>
            </a:r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6B7BB99A-8CB1-C5F5-66CD-667E97C335FD}"/>
              </a:ext>
            </a:extLst>
          </p:cNvPr>
          <p:cNvSpPr/>
          <p:nvPr/>
        </p:nvSpPr>
        <p:spPr>
          <a:xfrm>
            <a:off x="10160338" y="3688080"/>
            <a:ext cx="1200033" cy="1219201"/>
          </a:xfrm>
          <a:prstGeom prst="arc">
            <a:avLst>
              <a:gd name="adj1" fmla="val 16192802"/>
              <a:gd name="adj2" fmla="val 5438298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DDA53BF-3101-B71F-7E29-56634E2E668C}"/>
              </a:ext>
            </a:extLst>
          </p:cNvPr>
          <p:cNvCxnSpPr>
            <a:cxnSpLocks/>
          </p:cNvCxnSpPr>
          <p:nvPr/>
        </p:nvCxnSpPr>
        <p:spPr>
          <a:xfrm flipH="1">
            <a:off x="11360371" y="4289321"/>
            <a:ext cx="93106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da sai 2">
            <a:extLst>
              <a:ext uri="{FF2B5EF4-FFF2-40B4-BE49-F238E27FC236}">
                <a16:creationId xmlns:a16="http://schemas.microsoft.com/office/drawing/2014/main" id="{9343E239-54A3-3F35-F821-EE5D1A226522}"/>
              </a:ext>
            </a:extLst>
          </p:cNvPr>
          <p:cNvSpPr/>
          <p:nvPr/>
        </p:nvSpPr>
        <p:spPr>
          <a:xfrm>
            <a:off x="1067991" y="5205686"/>
            <a:ext cx="4772261" cy="830827"/>
          </a:xfrm>
          <a:prstGeom prst="roundRect">
            <a:avLst>
              <a:gd name="adj" fmla="val 50000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C. Đáp án sai</a:t>
            </a:r>
          </a:p>
        </p:txBody>
      </p:sp>
      <p:sp>
        <p:nvSpPr>
          <p:cNvPr id="58" name="Arc 57">
            <a:extLst>
              <a:ext uri="{FF2B5EF4-FFF2-40B4-BE49-F238E27FC236}">
                <a16:creationId xmlns:a16="http://schemas.microsoft.com/office/drawing/2014/main" id="{08EA2EA6-55C3-1590-A229-F3561731A4BD}"/>
              </a:ext>
            </a:extLst>
          </p:cNvPr>
          <p:cNvSpPr/>
          <p:nvPr/>
        </p:nvSpPr>
        <p:spPr>
          <a:xfrm flipH="1">
            <a:off x="917751" y="5019857"/>
            <a:ext cx="1200033" cy="1219201"/>
          </a:xfrm>
          <a:prstGeom prst="arc">
            <a:avLst>
              <a:gd name="adj1" fmla="val 16321752"/>
              <a:gd name="adj2" fmla="val 5136860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3AFDE97-EB5B-E0C1-9862-2B10F5F5F28E}"/>
              </a:ext>
            </a:extLst>
          </p:cNvPr>
          <p:cNvCxnSpPr>
            <a:cxnSpLocks/>
          </p:cNvCxnSpPr>
          <p:nvPr/>
        </p:nvCxnSpPr>
        <p:spPr>
          <a:xfrm flipH="1">
            <a:off x="-85060" y="5621100"/>
            <a:ext cx="99147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Arc 59">
            <a:extLst>
              <a:ext uri="{FF2B5EF4-FFF2-40B4-BE49-F238E27FC236}">
                <a16:creationId xmlns:a16="http://schemas.microsoft.com/office/drawing/2014/main" id="{87D06845-ABEB-E52D-B412-9EFC2AB70D57}"/>
              </a:ext>
            </a:extLst>
          </p:cNvPr>
          <p:cNvSpPr/>
          <p:nvPr/>
        </p:nvSpPr>
        <p:spPr>
          <a:xfrm>
            <a:off x="4790459" y="5019857"/>
            <a:ext cx="1200033" cy="1219201"/>
          </a:xfrm>
          <a:prstGeom prst="arc">
            <a:avLst>
              <a:gd name="adj1" fmla="val 16321752"/>
              <a:gd name="adj2" fmla="val 5136860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B479679D-4F29-F625-B0D3-54854F3AB696}"/>
              </a:ext>
            </a:extLst>
          </p:cNvPr>
          <p:cNvCxnSpPr>
            <a:cxnSpLocks/>
          </p:cNvCxnSpPr>
          <p:nvPr/>
        </p:nvCxnSpPr>
        <p:spPr>
          <a:xfrm flipH="1">
            <a:off x="5990492" y="5629457"/>
            <a:ext cx="26733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Arc 61">
            <a:extLst>
              <a:ext uri="{FF2B5EF4-FFF2-40B4-BE49-F238E27FC236}">
                <a16:creationId xmlns:a16="http://schemas.microsoft.com/office/drawing/2014/main" id="{F1D7B9FB-E9F2-D77F-0724-35452C183551}"/>
              </a:ext>
            </a:extLst>
          </p:cNvPr>
          <p:cNvSpPr/>
          <p:nvPr/>
        </p:nvSpPr>
        <p:spPr>
          <a:xfrm flipH="1">
            <a:off x="6257828" y="5019857"/>
            <a:ext cx="1200033" cy="1219201"/>
          </a:xfrm>
          <a:prstGeom prst="arc">
            <a:avLst>
              <a:gd name="adj1" fmla="val 16321752"/>
              <a:gd name="adj2" fmla="val 5136860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3" name="da sai 3">
            <a:extLst>
              <a:ext uri="{FF2B5EF4-FFF2-40B4-BE49-F238E27FC236}">
                <a16:creationId xmlns:a16="http://schemas.microsoft.com/office/drawing/2014/main" id="{69CC6F90-92F0-BEE0-CFB3-A7D4F6AB6FA7}"/>
              </a:ext>
            </a:extLst>
          </p:cNvPr>
          <p:cNvSpPr/>
          <p:nvPr/>
        </p:nvSpPr>
        <p:spPr>
          <a:xfrm>
            <a:off x="6409395" y="5205685"/>
            <a:ext cx="4772261" cy="830827"/>
          </a:xfrm>
          <a:prstGeom prst="roundRect">
            <a:avLst>
              <a:gd name="adj" fmla="val 50000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D. Đáp án sai</a:t>
            </a:r>
          </a:p>
        </p:txBody>
      </p:sp>
      <p:sp>
        <p:nvSpPr>
          <p:cNvPr id="64" name="Arc 63">
            <a:extLst>
              <a:ext uri="{FF2B5EF4-FFF2-40B4-BE49-F238E27FC236}">
                <a16:creationId xmlns:a16="http://schemas.microsoft.com/office/drawing/2014/main" id="{6562D370-1CE0-B7DB-6BA0-D810B8ECC21B}"/>
              </a:ext>
            </a:extLst>
          </p:cNvPr>
          <p:cNvSpPr/>
          <p:nvPr/>
        </p:nvSpPr>
        <p:spPr>
          <a:xfrm>
            <a:off x="10133190" y="5019857"/>
            <a:ext cx="1200033" cy="1219201"/>
          </a:xfrm>
          <a:prstGeom prst="arc">
            <a:avLst>
              <a:gd name="adj1" fmla="val 16321752"/>
              <a:gd name="adj2" fmla="val 5136860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E255D76A-E563-EF7C-7879-D1AB6C1FF324}"/>
              </a:ext>
            </a:extLst>
          </p:cNvPr>
          <p:cNvCxnSpPr>
            <a:cxnSpLocks/>
          </p:cNvCxnSpPr>
          <p:nvPr/>
        </p:nvCxnSpPr>
        <p:spPr>
          <a:xfrm flipH="1">
            <a:off x="11333223" y="5621098"/>
            <a:ext cx="93106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Flowchart: Delay 67">
            <a:extLst>
              <a:ext uri="{FF2B5EF4-FFF2-40B4-BE49-F238E27FC236}">
                <a16:creationId xmlns:a16="http://schemas.microsoft.com/office/drawing/2014/main" id="{95A3C04F-C39B-A6DE-AAEC-ACE07226B491}"/>
              </a:ext>
            </a:extLst>
          </p:cNvPr>
          <p:cNvSpPr/>
          <p:nvPr/>
        </p:nvSpPr>
        <p:spPr>
          <a:xfrm rot="16200000">
            <a:off x="5867400" y="609599"/>
            <a:ext cx="457200" cy="609600"/>
          </a:xfrm>
          <a:prstGeom prst="flowChartDelay">
            <a:avLst/>
          </a:prstGeom>
          <a:noFill/>
          <a:ln w="571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9441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chien-tha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7" presetClass="emph" presetSubtype="6" decel="2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-start-61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mph" presetSubtype="6" decel="2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-start-61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7" presetClass="emph" presetSubtype="6" decel="2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3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-start-61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-start-61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1" grpId="0" animBg="1"/>
      <p:bldP spid="7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rapezoid 39">
            <a:extLst>
              <a:ext uri="{FF2B5EF4-FFF2-40B4-BE49-F238E27FC236}">
                <a16:creationId xmlns:a16="http://schemas.microsoft.com/office/drawing/2014/main" id="{E7C5DD2A-8A5B-7574-0E36-B421BDC1CB23}"/>
              </a:ext>
            </a:extLst>
          </p:cNvPr>
          <p:cNvSpPr/>
          <p:nvPr/>
        </p:nvSpPr>
        <p:spPr>
          <a:xfrm flipV="1">
            <a:off x="1549400" y="4130818"/>
            <a:ext cx="4141140" cy="848873"/>
          </a:xfrm>
          <a:prstGeom prst="trapezoid">
            <a:avLst>
              <a:gd name="adj" fmla="val 15300"/>
            </a:avLst>
          </a:prstGeom>
          <a:solidFill>
            <a:srgbClr val="2BD259"/>
          </a:solidFill>
          <a:ln w="38100">
            <a:solidFill>
              <a:srgbClr val="CED6FF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1" name="Trapezoid 40">
            <a:extLst>
              <a:ext uri="{FF2B5EF4-FFF2-40B4-BE49-F238E27FC236}">
                <a16:creationId xmlns:a16="http://schemas.microsoft.com/office/drawing/2014/main" id="{2865301A-E926-2570-3837-78995028184C}"/>
              </a:ext>
            </a:extLst>
          </p:cNvPr>
          <p:cNvSpPr/>
          <p:nvPr/>
        </p:nvSpPr>
        <p:spPr>
          <a:xfrm flipV="1">
            <a:off x="6574259" y="4125030"/>
            <a:ext cx="4141140" cy="848873"/>
          </a:xfrm>
          <a:prstGeom prst="trapezoid">
            <a:avLst>
              <a:gd name="adj" fmla="val 15300"/>
            </a:avLst>
          </a:prstGeom>
          <a:solidFill>
            <a:srgbClr val="FF0000"/>
          </a:solidFill>
          <a:ln w="38100">
            <a:solidFill>
              <a:srgbClr val="CED6FF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2" name="Trapezoid 41">
            <a:extLst>
              <a:ext uri="{FF2B5EF4-FFF2-40B4-BE49-F238E27FC236}">
                <a16:creationId xmlns:a16="http://schemas.microsoft.com/office/drawing/2014/main" id="{AD875CD1-7D5F-4CC0-700A-F92C94EF388D}"/>
              </a:ext>
            </a:extLst>
          </p:cNvPr>
          <p:cNvSpPr/>
          <p:nvPr/>
        </p:nvSpPr>
        <p:spPr>
          <a:xfrm flipV="1">
            <a:off x="1549400" y="5330789"/>
            <a:ext cx="4141140" cy="848873"/>
          </a:xfrm>
          <a:prstGeom prst="trapezoid">
            <a:avLst>
              <a:gd name="adj" fmla="val 15300"/>
            </a:avLst>
          </a:prstGeom>
          <a:solidFill>
            <a:srgbClr val="FF0000"/>
          </a:solidFill>
          <a:ln w="38100">
            <a:solidFill>
              <a:srgbClr val="CED6FF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3" name="Trapezoid 42">
            <a:extLst>
              <a:ext uri="{FF2B5EF4-FFF2-40B4-BE49-F238E27FC236}">
                <a16:creationId xmlns:a16="http://schemas.microsoft.com/office/drawing/2014/main" id="{C94488F2-7656-AD98-48B4-3463494BDA7A}"/>
              </a:ext>
            </a:extLst>
          </p:cNvPr>
          <p:cNvSpPr/>
          <p:nvPr/>
        </p:nvSpPr>
        <p:spPr>
          <a:xfrm flipV="1">
            <a:off x="6574259" y="5325001"/>
            <a:ext cx="4141140" cy="848873"/>
          </a:xfrm>
          <a:prstGeom prst="trapezoid">
            <a:avLst>
              <a:gd name="adj" fmla="val 15300"/>
            </a:avLst>
          </a:prstGeom>
          <a:solidFill>
            <a:srgbClr val="FF0000"/>
          </a:solidFill>
          <a:ln w="38100">
            <a:solidFill>
              <a:srgbClr val="CED6FF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E40493B-86B9-86DE-68B7-3865EAA2CD93}"/>
              </a:ext>
            </a:extLst>
          </p:cNvPr>
          <p:cNvGrpSpPr/>
          <p:nvPr/>
        </p:nvGrpSpPr>
        <p:grpSpPr>
          <a:xfrm>
            <a:off x="-76200" y="1690688"/>
            <a:ext cx="12344400" cy="2067226"/>
            <a:chOff x="-76200" y="1690688"/>
            <a:chExt cx="12344400" cy="2067226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3" name="Trapezoid 2">
              <a:extLst>
                <a:ext uri="{FF2B5EF4-FFF2-40B4-BE49-F238E27FC236}">
                  <a16:creationId xmlns:a16="http://schemas.microsoft.com/office/drawing/2014/main" id="{F9658119-DA34-F492-CD6F-19367890183F}"/>
                </a:ext>
              </a:extLst>
            </p:cNvPr>
            <p:cNvSpPr/>
            <p:nvPr/>
          </p:nvSpPr>
          <p:spPr>
            <a:xfrm flipV="1">
              <a:off x="1104900" y="1690688"/>
              <a:ext cx="9982200" cy="2067226"/>
            </a:xfrm>
            <a:prstGeom prst="trapezoid">
              <a:avLst>
                <a:gd name="adj" fmla="val 7740"/>
              </a:avLst>
            </a:prstGeom>
            <a:noFill/>
            <a:ln w="57150">
              <a:solidFill>
                <a:srgbClr val="CED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5ED60EBE-9B85-401D-34B3-62CC338197BE}"/>
                </a:ext>
              </a:extLst>
            </p:cNvPr>
            <p:cNvCxnSpPr/>
            <p:nvPr/>
          </p:nvCxnSpPr>
          <p:spPr>
            <a:xfrm>
              <a:off x="-76200" y="3124200"/>
              <a:ext cx="1295400" cy="0"/>
            </a:xfrm>
            <a:prstGeom prst="line">
              <a:avLst/>
            </a:prstGeom>
            <a:ln w="57150">
              <a:solidFill>
                <a:srgbClr val="CED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8376525-41F0-13BD-5020-EE9BD1E3BE7B}"/>
                </a:ext>
              </a:extLst>
            </p:cNvPr>
            <p:cNvCxnSpPr/>
            <p:nvPr/>
          </p:nvCxnSpPr>
          <p:spPr>
            <a:xfrm>
              <a:off x="10972800" y="3124200"/>
              <a:ext cx="1295400" cy="0"/>
            </a:xfrm>
            <a:prstGeom prst="line">
              <a:avLst/>
            </a:prstGeom>
            <a:ln w="57150">
              <a:solidFill>
                <a:srgbClr val="CED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rapezoid 6">
            <a:extLst>
              <a:ext uri="{FF2B5EF4-FFF2-40B4-BE49-F238E27FC236}">
                <a16:creationId xmlns:a16="http://schemas.microsoft.com/office/drawing/2014/main" id="{F9697FCB-2D68-15E7-DAB5-F14AAC2B87C0}"/>
              </a:ext>
            </a:extLst>
          </p:cNvPr>
          <p:cNvSpPr/>
          <p:nvPr/>
        </p:nvSpPr>
        <p:spPr>
          <a:xfrm>
            <a:off x="5143500" y="1143000"/>
            <a:ext cx="1905000" cy="547688"/>
          </a:xfrm>
          <a:prstGeom prst="trapezoid">
            <a:avLst>
              <a:gd name="adj" fmla="val 57927"/>
            </a:avLst>
          </a:prstGeom>
          <a:noFill/>
          <a:ln w="57150">
            <a:solidFill>
              <a:srgbClr val="CED6FF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4</a:t>
            </a:r>
          </a:p>
        </p:txBody>
      </p:sp>
      <p:sp>
        <p:nvSpPr>
          <p:cNvPr id="10" name="Trapezoid 9">
            <a:extLst>
              <a:ext uri="{FF2B5EF4-FFF2-40B4-BE49-F238E27FC236}">
                <a16:creationId xmlns:a16="http://schemas.microsoft.com/office/drawing/2014/main" id="{23E949B2-BF82-D063-32A3-3B257F7BAC35}"/>
              </a:ext>
            </a:extLst>
          </p:cNvPr>
          <p:cNvSpPr/>
          <p:nvPr/>
        </p:nvSpPr>
        <p:spPr>
          <a:xfrm flipV="1">
            <a:off x="1524000" y="4114800"/>
            <a:ext cx="4141140" cy="848873"/>
          </a:xfrm>
          <a:prstGeom prst="trapezoid">
            <a:avLst>
              <a:gd name="adj" fmla="val 15300"/>
            </a:avLst>
          </a:prstGeom>
          <a:noFill/>
          <a:ln w="38100">
            <a:solidFill>
              <a:srgbClr val="CED6FF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A4B40CB-D304-8EFD-5B40-9999C4D343B3}"/>
              </a:ext>
            </a:extLst>
          </p:cNvPr>
          <p:cNvCxnSpPr>
            <a:cxnSpLocks/>
          </p:cNvCxnSpPr>
          <p:nvPr/>
        </p:nvCxnSpPr>
        <p:spPr>
          <a:xfrm>
            <a:off x="0" y="4114800"/>
            <a:ext cx="1524000" cy="0"/>
          </a:xfrm>
          <a:prstGeom prst="line">
            <a:avLst/>
          </a:prstGeom>
          <a:ln w="38100">
            <a:solidFill>
              <a:srgbClr val="CED6FF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044EB0C-DFE0-1349-78E0-EA4EE1D49FAF}"/>
              </a:ext>
            </a:extLst>
          </p:cNvPr>
          <p:cNvCxnSpPr>
            <a:cxnSpLocks/>
          </p:cNvCxnSpPr>
          <p:nvPr/>
        </p:nvCxnSpPr>
        <p:spPr>
          <a:xfrm>
            <a:off x="5638800" y="4267200"/>
            <a:ext cx="936000" cy="0"/>
          </a:xfrm>
          <a:prstGeom prst="line">
            <a:avLst/>
          </a:prstGeom>
          <a:ln w="38100">
            <a:solidFill>
              <a:srgbClr val="CED6FF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rapezoid 18">
            <a:extLst>
              <a:ext uri="{FF2B5EF4-FFF2-40B4-BE49-F238E27FC236}">
                <a16:creationId xmlns:a16="http://schemas.microsoft.com/office/drawing/2014/main" id="{FC4CCC41-4800-D532-8474-0A11FF8D9EF0}"/>
              </a:ext>
            </a:extLst>
          </p:cNvPr>
          <p:cNvSpPr/>
          <p:nvPr/>
        </p:nvSpPr>
        <p:spPr>
          <a:xfrm flipV="1">
            <a:off x="6548859" y="4109012"/>
            <a:ext cx="4141140" cy="848873"/>
          </a:xfrm>
          <a:prstGeom prst="trapezoid">
            <a:avLst>
              <a:gd name="adj" fmla="val 15300"/>
            </a:avLst>
          </a:prstGeom>
          <a:noFill/>
          <a:ln w="38100">
            <a:solidFill>
              <a:srgbClr val="CED6FF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51FEF87-80A2-C5D7-28BD-426FC029DF60}"/>
              </a:ext>
            </a:extLst>
          </p:cNvPr>
          <p:cNvCxnSpPr>
            <a:cxnSpLocks/>
          </p:cNvCxnSpPr>
          <p:nvPr/>
        </p:nvCxnSpPr>
        <p:spPr>
          <a:xfrm>
            <a:off x="10689999" y="4109012"/>
            <a:ext cx="1502001" cy="0"/>
          </a:xfrm>
          <a:prstGeom prst="line">
            <a:avLst/>
          </a:prstGeom>
          <a:ln w="38100">
            <a:solidFill>
              <a:srgbClr val="CED6FF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rapezoid 24">
            <a:extLst>
              <a:ext uri="{FF2B5EF4-FFF2-40B4-BE49-F238E27FC236}">
                <a16:creationId xmlns:a16="http://schemas.microsoft.com/office/drawing/2014/main" id="{F877FFFB-AFC6-8675-998A-38285A905A62}"/>
              </a:ext>
            </a:extLst>
          </p:cNvPr>
          <p:cNvSpPr/>
          <p:nvPr/>
        </p:nvSpPr>
        <p:spPr>
          <a:xfrm flipV="1">
            <a:off x="1524000" y="5314771"/>
            <a:ext cx="4141140" cy="848873"/>
          </a:xfrm>
          <a:prstGeom prst="trapezoid">
            <a:avLst>
              <a:gd name="adj" fmla="val 15300"/>
            </a:avLst>
          </a:prstGeom>
          <a:noFill/>
          <a:ln w="38100">
            <a:solidFill>
              <a:srgbClr val="CED6FF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F1C90DB-738C-2416-65F5-6EF10521E51F}"/>
              </a:ext>
            </a:extLst>
          </p:cNvPr>
          <p:cNvCxnSpPr>
            <a:cxnSpLocks/>
          </p:cNvCxnSpPr>
          <p:nvPr/>
        </p:nvCxnSpPr>
        <p:spPr>
          <a:xfrm>
            <a:off x="0" y="5314771"/>
            <a:ext cx="1524000" cy="0"/>
          </a:xfrm>
          <a:prstGeom prst="line">
            <a:avLst/>
          </a:prstGeom>
          <a:ln w="38100">
            <a:solidFill>
              <a:srgbClr val="CED6FF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71BF2D2-FF23-603A-0729-9F21375A86CB}"/>
              </a:ext>
            </a:extLst>
          </p:cNvPr>
          <p:cNvCxnSpPr>
            <a:cxnSpLocks/>
          </p:cNvCxnSpPr>
          <p:nvPr/>
        </p:nvCxnSpPr>
        <p:spPr>
          <a:xfrm>
            <a:off x="5638800" y="5467171"/>
            <a:ext cx="936000" cy="0"/>
          </a:xfrm>
          <a:prstGeom prst="line">
            <a:avLst/>
          </a:prstGeom>
          <a:ln w="38100">
            <a:solidFill>
              <a:srgbClr val="CED6FF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rapezoid 27">
            <a:extLst>
              <a:ext uri="{FF2B5EF4-FFF2-40B4-BE49-F238E27FC236}">
                <a16:creationId xmlns:a16="http://schemas.microsoft.com/office/drawing/2014/main" id="{732B9136-79B8-B3C6-162C-1539E62C2816}"/>
              </a:ext>
            </a:extLst>
          </p:cNvPr>
          <p:cNvSpPr/>
          <p:nvPr/>
        </p:nvSpPr>
        <p:spPr>
          <a:xfrm flipV="1">
            <a:off x="6548859" y="5308983"/>
            <a:ext cx="4141140" cy="848873"/>
          </a:xfrm>
          <a:prstGeom prst="trapezoid">
            <a:avLst>
              <a:gd name="adj" fmla="val 15300"/>
            </a:avLst>
          </a:prstGeom>
          <a:noFill/>
          <a:ln w="38100">
            <a:solidFill>
              <a:srgbClr val="CED6FF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618CC9C-4763-497B-BECC-63116798755E}"/>
              </a:ext>
            </a:extLst>
          </p:cNvPr>
          <p:cNvCxnSpPr>
            <a:cxnSpLocks/>
          </p:cNvCxnSpPr>
          <p:nvPr/>
        </p:nvCxnSpPr>
        <p:spPr>
          <a:xfrm>
            <a:off x="10689999" y="5308983"/>
            <a:ext cx="1502001" cy="0"/>
          </a:xfrm>
          <a:prstGeom prst="line">
            <a:avLst/>
          </a:prstGeom>
          <a:ln w="38100">
            <a:solidFill>
              <a:srgbClr val="CED6FF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u hoi">
            <a:extLst>
              <a:ext uri="{FF2B5EF4-FFF2-40B4-BE49-F238E27FC236}">
                <a16:creationId xmlns:a16="http://schemas.microsoft.com/office/drawing/2014/main" id="{4BAB3A0C-E86D-FA2A-3F9D-F6F68105BDD4}"/>
              </a:ext>
            </a:extLst>
          </p:cNvPr>
          <p:cNvSpPr txBox="1"/>
          <p:nvPr/>
        </p:nvSpPr>
        <p:spPr>
          <a:xfrm>
            <a:off x="1726101" y="2454307"/>
            <a:ext cx="919609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NHẬP CÂU H ỎI Ở ĐÂY</a:t>
            </a:r>
          </a:p>
        </p:txBody>
      </p:sp>
      <p:sp>
        <p:nvSpPr>
          <p:cNvPr id="36" name="dung">
            <a:extLst>
              <a:ext uri="{FF2B5EF4-FFF2-40B4-BE49-F238E27FC236}">
                <a16:creationId xmlns:a16="http://schemas.microsoft.com/office/drawing/2014/main" id="{EC3335ED-19D5-A3D2-AB77-7F958B288AA9}"/>
              </a:ext>
            </a:extLst>
          </p:cNvPr>
          <p:cNvSpPr txBox="1"/>
          <p:nvPr/>
        </p:nvSpPr>
        <p:spPr>
          <a:xfrm>
            <a:off x="1828800" y="4339812"/>
            <a:ext cx="402824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A. Đáp án đúng</a:t>
            </a:r>
          </a:p>
        </p:txBody>
      </p:sp>
      <p:sp>
        <p:nvSpPr>
          <p:cNvPr id="37" name="sai 1">
            <a:extLst>
              <a:ext uri="{FF2B5EF4-FFF2-40B4-BE49-F238E27FC236}">
                <a16:creationId xmlns:a16="http://schemas.microsoft.com/office/drawing/2014/main" id="{E3382D41-8D09-F337-3552-A61D1EA94239}"/>
              </a:ext>
            </a:extLst>
          </p:cNvPr>
          <p:cNvSpPr txBox="1"/>
          <p:nvPr/>
        </p:nvSpPr>
        <p:spPr>
          <a:xfrm>
            <a:off x="6929317" y="4332437"/>
            <a:ext cx="402824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B. Đáp án sai</a:t>
            </a: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47B0795C-C9F0-FFDA-5DD7-B391FAA2A80F}"/>
              </a:ext>
            </a:extLst>
          </p:cNvPr>
          <p:cNvSpPr txBox="1"/>
          <p:nvPr/>
        </p:nvSpPr>
        <p:spPr>
          <a:xfrm>
            <a:off x="1828800" y="5498068"/>
            <a:ext cx="402824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C. Đáp án sai</a:t>
            </a:r>
          </a:p>
        </p:txBody>
      </p:sp>
      <p:sp>
        <p:nvSpPr>
          <p:cNvPr id="39" name="sai 3">
            <a:extLst>
              <a:ext uri="{FF2B5EF4-FFF2-40B4-BE49-F238E27FC236}">
                <a16:creationId xmlns:a16="http://schemas.microsoft.com/office/drawing/2014/main" id="{8E1A604D-E92B-B1CA-EF42-FCACE34BD6A3}"/>
              </a:ext>
            </a:extLst>
          </p:cNvPr>
          <p:cNvSpPr txBox="1"/>
          <p:nvPr/>
        </p:nvSpPr>
        <p:spPr>
          <a:xfrm>
            <a:off x="6929317" y="5498068"/>
            <a:ext cx="402824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D. Đáp án sai</a:t>
            </a:r>
          </a:p>
        </p:txBody>
      </p:sp>
    </p:spTree>
    <p:extLst>
      <p:ext uri="{BB962C8B-B14F-4D97-AF65-F5344CB8AC3E}">
        <p14:creationId xmlns:p14="http://schemas.microsoft.com/office/powerpoint/2010/main" val="18609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chien-tha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7" presetClass="emph" presetSubtype="2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-start-61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7" presetClass="emph" presetSubtype="2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-start-61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7" presetClass="emph" presetSubtype="2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-start-61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7" presetClass="emph" presetSubtype="2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-start-61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ung">
            <a:extLst>
              <a:ext uri="{FF2B5EF4-FFF2-40B4-BE49-F238E27FC236}">
                <a16:creationId xmlns:a16="http://schemas.microsoft.com/office/drawing/2014/main" id="{E7791D2E-463D-9664-B7B5-BE9BAB01F882}"/>
              </a:ext>
            </a:extLst>
          </p:cNvPr>
          <p:cNvSpPr/>
          <p:nvPr/>
        </p:nvSpPr>
        <p:spPr>
          <a:xfrm>
            <a:off x="966810" y="3756661"/>
            <a:ext cx="4724400" cy="1104899"/>
          </a:xfrm>
          <a:prstGeom prst="roundRect">
            <a:avLst>
              <a:gd name="adj" fmla="val 50000"/>
            </a:avLst>
          </a:prstGeom>
          <a:solidFill>
            <a:srgbClr val="2BD259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6" name="sai 2">
            <a:extLst>
              <a:ext uri="{FF2B5EF4-FFF2-40B4-BE49-F238E27FC236}">
                <a16:creationId xmlns:a16="http://schemas.microsoft.com/office/drawing/2014/main" id="{431DF30C-2882-A88D-0CA9-705C730A24D8}"/>
              </a:ext>
            </a:extLst>
          </p:cNvPr>
          <p:cNvSpPr/>
          <p:nvPr/>
        </p:nvSpPr>
        <p:spPr>
          <a:xfrm>
            <a:off x="1002665" y="5350999"/>
            <a:ext cx="4724400" cy="1104899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7" name="sai 1">
            <a:extLst>
              <a:ext uri="{FF2B5EF4-FFF2-40B4-BE49-F238E27FC236}">
                <a16:creationId xmlns:a16="http://schemas.microsoft.com/office/drawing/2014/main" id="{2107B90C-883B-41FD-B319-77F4B0F4A41A}"/>
              </a:ext>
            </a:extLst>
          </p:cNvPr>
          <p:cNvSpPr/>
          <p:nvPr/>
        </p:nvSpPr>
        <p:spPr>
          <a:xfrm>
            <a:off x="6500790" y="3773659"/>
            <a:ext cx="4724400" cy="1104899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8" name="sai 3">
            <a:extLst>
              <a:ext uri="{FF2B5EF4-FFF2-40B4-BE49-F238E27FC236}">
                <a16:creationId xmlns:a16="http://schemas.microsoft.com/office/drawing/2014/main" id="{D02E92E1-D843-C497-8657-69DD7A4A7901}"/>
              </a:ext>
            </a:extLst>
          </p:cNvPr>
          <p:cNvSpPr/>
          <p:nvPr/>
        </p:nvSpPr>
        <p:spPr>
          <a:xfrm>
            <a:off x="6500790" y="5367998"/>
            <a:ext cx="4724400" cy="1104899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4" name="Flowchart: Delay 23">
            <a:extLst>
              <a:ext uri="{FF2B5EF4-FFF2-40B4-BE49-F238E27FC236}">
                <a16:creationId xmlns:a16="http://schemas.microsoft.com/office/drawing/2014/main" id="{82CD5A71-F4B2-FB65-D95E-BD0F40FC5CD0}"/>
              </a:ext>
            </a:extLst>
          </p:cNvPr>
          <p:cNvSpPr/>
          <p:nvPr/>
        </p:nvSpPr>
        <p:spPr>
          <a:xfrm rot="16200000">
            <a:off x="5867400" y="609599"/>
            <a:ext cx="457200" cy="609600"/>
          </a:xfrm>
          <a:prstGeom prst="flowChartDelay">
            <a:avLst/>
          </a:prstGeom>
          <a:noFill/>
          <a:ln w="571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5</a:t>
            </a:r>
          </a:p>
        </p:txBody>
      </p:sp>
      <p:sp>
        <p:nvSpPr>
          <p:cNvPr id="4" name="cau hoi">
            <a:extLst>
              <a:ext uri="{FF2B5EF4-FFF2-40B4-BE49-F238E27FC236}">
                <a16:creationId xmlns:a16="http://schemas.microsoft.com/office/drawing/2014/main" id="{4F7A87A1-AECF-03EA-CE6B-934B97A72E3A}"/>
              </a:ext>
            </a:extLst>
          </p:cNvPr>
          <p:cNvSpPr/>
          <p:nvPr/>
        </p:nvSpPr>
        <p:spPr>
          <a:xfrm>
            <a:off x="990600" y="1143000"/>
            <a:ext cx="10210800" cy="1905000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NHẬP CÂU HỎI Ở ĐÂY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3596946-5DD3-1F1E-B10F-C43D77243864}"/>
              </a:ext>
            </a:extLst>
          </p:cNvPr>
          <p:cNvCxnSpPr>
            <a:cxnSpLocks/>
          </p:cNvCxnSpPr>
          <p:nvPr/>
        </p:nvCxnSpPr>
        <p:spPr>
          <a:xfrm>
            <a:off x="-518160" y="2097024"/>
            <a:ext cx="1524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6BB2809-84C5-42F1-40C5-92046B2AF791}"/>
              </a:ext>
            </a:extLst>
          </p:cNvPr>
          <p:cNvCxnSpPr>
            <a:cxnSpLocks/>
          </p:cNvCxnSpPr>
          <p:nvPr/>
        </p:nvCxnSpPr>
        <p:spPr>
          <a:xfrm>
            <a:off x="11201400" y="2097024"/>
            <a:ext cx="1524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4879678-870E-BFDE-084C-73A10DC66099}"/>
              </a:ext>
            </a:extLst>
          </p:cNvPr>
          <p:cNvCxnSpPr>
            <a:cxnSpLocks/>
          </p:cNvCxnSpPr>
          <p:nvPr/>
        </p:nvCxnSpPr>
        <p:spPr>
          <a:xfrm>
            <a:off x="-685800" y="5105400"/>
            <a:ext cx="1524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9DE1947-A8C0-4654-DC64-F103AC0CEDA6}"/>
              </a:ext>
            </a:extLst>
          </p:cNvPr>
          <p:cNvCxnSpPr>
            <a:cxnSpLocks/>
          </p:cNvCxnSpPr>
          <p:nvPr/>
        </p:nvCxnSpPr>
        <p:spPr>
          <a:xfrm>
            <a:off x="11387750" y="5099685"/>
            <a:ext cx="1524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rc 17">
            <a:extLst>
              <a:ext uri="{FF2B5EF4-FFF2-40B4-BE49-F238E27FC236}">
                <a16:creationId xmlns:a16="http://schemas.microsoft.com/office/drawing/2014/main" id="{3442CE1E-B5C2-FCB8-6BFA-7A4AE1461021}"/>
              </a:ext>
            </a:extLst>
          </p:cNvPr>
          <p:cNvSpPr/>
          <p:nvPr/>
        </p:nvSpPr>
        <p:spPr>
          <a:xfrm flipH="1">
            <a:off x="828040" y="4752343"/>
            <a:ext cx="762000" cy="706114"/>
          </a:xfrm>
          <a:prstGeom prst="arc">
            <a:avLst>
              <a:gd name="adj1" fmla="val 16200000"/>
              <a:gd name="adj2" fmla="val 5252691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3F55DF95-869C-0A57-F9E7-7A7D04A523EA}"/>
              </a:ext>
            </a:extLst>
          </p:cNvPr>
          <p:cNvSpPr/>
          <p:nvPr/>
        </p:nvSpPr>
        <p:spPr>
          <a:xfrm>
            <a:off x="10625750" y="4752343"/>
            <a:ext cx="762000" cy="706114"/>
          </a:xfrm>
          <a:prstGeom prst="arc">
            <a:avLst>
              <a:gd name="adj1" fmla="val 16200000"/>
              <a:gd name="adj2" fmla="val 5642039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71C2351-8628-0052-8FBE-7E15B9BAA6A7}"/>
              </a:ext>
            </a:extLst>
          </p:cNvPr>
          <p:cNvCxnSpPr>
            <a:cxnSpLocks/>
          </p:cNvCxnSpPr>
          <p:nvPr/>
        </p:nvCxnSpPr>
        <p:spPr>
          <a:xfrm>
            <a:off x="5715000" y="4309110"/>
            <a:ext cx="756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DBE55CC-493A-028C-D2C7-219FA2C486FA}"/>
              </a:ext>
            </a:extLst>
          </p:cNvPr>
          <p:cNvCxnSpPr>
            <a:cxnSpLocks/>
          </p:cNvCxnSpPr>
          <p:nvPr/>
        </p:nvCxnSpPr>
        <p:spPr>
          <a:xfrm>
            <a:off x="5715000" y="5903448"/>
            <a:ext cx="756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 dung">
            <a:extLst>
              <a:ext uri="{FF2B5EF4-FFF2-40B4-BE49-F238E27FC236}">
                <a16:creationId xmlns:a16="http://schemas.microsoft.com/office/drawing/2014/main" id="{2AE88B6D-837A-0B2D-6ABD-0A0E54E3D64B}"/>
              </a:ext>
            </a:extLst>
          </p:cNvPr>
          <p:cNvSpPr/>
          <p:nvPr/>
        </p:nvSpPr>
        <p:spPr>
          <a:xfrm>
            <a:off x="990600" y="3756661"/>
            <a:ext cx="4724400" cy="1104899"/>
          </a:xfrm>
          <a:prstGeom prst="roundRect">
            <a:avLst>
              <a:gd name="adj" fmla="val 50000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A. Đáp án đúng</a:t>
            </a:r>
          </a:p>
        </p:txBody>
      </p:sp>
      <p:sp>
        <p:nvSpPr>
          <p:cNvPr id="14" name="da sai 1">
            <a:extLst>
              <a:ext uri="{FF2B5EF4-FFF2-40B4-BE49-F238E27FC236}">
                <a16:creationId xmlns:a16="http://schemas.microsoft.com/office/drawing/2014/main" id="{F9935BE4-00E8-7FAE-0012-CE499D3487F8}"/>
              </a:ext>
            </a:extLst>
          </p:cNvPr>
          <p:cNvSpPr/>
          <p:nvPr/>
        </p:nvSpPr>
        <p:spPr>
          <a:xfrm>
            <a:off x="6488725" y="3773660"/>
            <a:ext cx="4724400" cy="1104899"/>
          </a:xfrm>
          <a:prstGeom prst="roundRect">
            <a:avLst>
              <a:gd name="adj" fmla="val 50000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B. Đáp án sai</a:t>
            </a:r>
          </a:p>
        </p:txBody>
      </p:sp>
      <p:sp>
        <p:nvSpPr>
          <p:cNvPr id="15" name="da sai 3">
            <a:extLst>
              <a:ext uri="{FF2B5EF4-FFF2-40B4-BE49-F238E27FC236}">
                <a16:creationId xmlns:a16="http://schemas.microsoft.com/office/drawing/2014/main" id="{F6017F16-3925-942A-2E0C-4DA03DC4AB19}"/>
              </a:ext>
            </a:extLst>
          </p:cNvPr>
          <p:cNvSpPr/>
          <p:nvPr/>
        </p:nvSpPr>
        <p:spPr>
          <a:xfrm>
            <a:off x="6488725" y="5350999"/>
            <a:ext cx="4724400" cy="1104899"/>
          </a:xfrm>
          <a:prstGeom prst="roundRect">
            <a:avLst>
              <a:gd name="adj" fmla="val 50000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D. đáp án sai</a:t>
            </a:r>
          </a:p>
        </p:txBody>
      </p:sp>
      <p:sp>
        <p:nvSpPr>
          <p:cNvPr id="13" name="da sai 2">
            <a:extLst>
              <a:ext uri="{FF2B5EF4-FFF2-40B4-BE49-F238E27FC236}">
                <a16:creationId xmlns:a16="http://schemas.microsoft.com/office/drawing/2014/main" id="{4AD2F297-5FD1-7DCF-2622-D9BED9F2395F}"/>
              </a:ext>
            </a:extLst>
          </p:cNvPr>
          <p:cNvSpPr/>
          <p:nvPr/>
        </p:nvSpPr>
        <p:spPr>
          <a:xfrm>
            <a:off x="990600" y="5334000"/>
            <a:ext cx="4724400" cy="1104899"/>
          </a:xfrm>
          <a:prstGeom prst="roundRect">
            <a:avLst>
              <a:gd name="adj" fmla="val 50000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C. Đáp án sai</a:t>
            </a:r>
          </a:p>
        </p:txBody>
      </p:sp>
    </p:spTree>
    <p:extLst>
      <p:ext uri="{BB962C8B-B14F-4D97-AF65-F5344CB8AC3E}">
        <p14:creationId xmlns:p14="http://schemas.microsoft.com/office/powerpoint/2010/main" val="71466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chien-tha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7" presetClass="emph" presetSubtype="2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-start-61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7" presetClass="emph" presetSubtype="2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-start-61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7" presetClass="emph" presetSubtype="2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-start-61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7" presetClass="emph" presetSubtype="2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-start-61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12" grpId="0" animBg="1"/>
      <p:bldP spid="14" grpId="0" animBg="1"/>
      <p:bldP spid="15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3B971CD-0A6A-C26E-E1E4-D666F480B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5384" y="4265244"/>
            <a:ext cx="904875" cy="9334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0BF55E3B-F9D7-5134-B30D-62EA1E15BA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12343" y="6341086"/>
            <a:ext cx="962025" cy="9525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900FC00-2BB0-14FF-B546-9166009C9D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35794" y="5743575"/>
            <a:ext cx="1238250" cy="120015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268E3D1-A4BD-951D-5DF1-28AEDD4BE7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18181" y="6368767"/>
            <a:ext cx="1066800" cy="93345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636F441-A80E-804F-1C78-963FCCB3FE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48259" y="5270151"/>
            <a:ext cx="1756046" cy="170201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6E6696F-8E90-6CC5-8F7A-1C97CF5AD7B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03743" y="6349717"/>
            <a:ext cx="1009650" cy="952500"/>
          </a:xfrm>
          <a:prstGeom prst="rect">
            <a:avLst/>
          </a:prstGeom>
        </p:spPr>
      </p:pic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47268257-FAC0-6538-DA50-9FE1AA6433E2}"/>
              </a:ext>
            </a:extLst>
          </p:cNvPr>
          <p:cNvSpPr/>
          <p:nvPr/>
        </p:nvSpPr>
        <p:spPr>
          <a:xfrm>
            <a:off x="3810001" y="252523"/>
            <a:ext cx="4572000" cy="933260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598F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44A796-D18F-CB49-5EAC-00ADEB1DEC4A}"/>
              </a:ext>
            </a:extLst>
          </p:cNvPr>
          <p:cNvSpPr txBox="1"/>
          <p:nvPr/>
        </p:nvSpPr>
        <p:spPr>
          <a:xfrm>
            <a:off x="209501" y="1185783"/>
            <a:ext cx="7201000" cy="631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cá nhân 2 nhiệm vụ sau:</a:t>
            </a:r>
            <a:endParaRPr lang="en-US" sz="2667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BA93A975-AD3B-78DA-3A2A-C64A8C733B7D}"/>
              </a:ext>
            </a:extLst>
          </p:cNvPr>
          <p:cNvSpPr/>
          <p:nvPr/>
        </p:nvSpPr>
        <p:spPr>
          <a:xfrm>
            <a:off x="953297" y="2052993"/>
            <a:ext cx="10352990" cy="3690582"/>
          </a:xfrm>
          <a:prstGeom prst="roundRect">
            <a:avLst>
              <a:gd name="adj" fmla="val 11358"/>
            </a:avLst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Tx/>
              <a:buChar char="-"/>
            </a:pPr>
            <a:r>
              <a:rPr lang="en-US" sz="28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NV1: Hãy chia sẻ: </a:t>
            </a:r>
            <a:r>
              <a:rPr lang="vi-VN" sz="28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 khi học bài thơ, em sẽ làm gì để thể hiện lòng yêu nước, yêu quê hương và tinh thần học tập tốt?</a:t>
            </a:r>
            <a:endParaRPr lang="en-US" sz="280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endParaRPr lang="en-US" sz="280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endParaRPr lang="vi-VN" sz="280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vi-VN" sz="28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en-US" sz="28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NV2:</a:t>
            </a:r>
            <a:r>
              <a:rPr lang="vi-VN" sz="28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Sáng tác thơ, văn</a:t>
            </a:r>
            <a:r>
              <a:rPr lang="en-US" sz="28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vẽ tranh, nhạc</a:t>
            </a:r>
            <a:r>
              <a:rPr lang="vi-VN" sz="28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để thể hiện cảm xúc và suy nghĩ của mình sau khi học bài thơ.</a:t>
            </a:r>
          </a:p>
        </p:txBody>
      </p:sp>
    </p:spTree>
    <p:extLst>
      <p:ext uri="{BB962C8B-B14F-4D97-AF65-F5344CB8AC3E}">
        <p14:creationId xmlns:p14="http://schemas.microsoft.com/office/powerpoint/2010/main" val="389729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</a:blip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-6143451">
            <a:off x="5818387" y="-2395801"/>
            <a:ext cx="6419717" cy="6132512"/>
          </a:xfrm>
          <a:custGeom>
            <a:avLst/>
            <a:gdLst/>
            <a:ahLst/>
            <a:cxnLst/>
            <a:rect l="l" t="t" r="r" b="b"/>
            <a:pathLst>
              <a:path w="9152128" h="8808923">
                <a:moveTo>
                  <a:pt x="0" y="0"/>
                </a:moveTo>
                <a:lnTo>
                  <a:pt x="9152128" y="0"/>
                </a:lnTo>
                <a:lnTo>
                  <a:pt x="9152128" y="8808924"/>
                </a:lnTo>
                <a:lnTo>
                  <a:pt x="0" y="88089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TextBox 19"/>
          <p:cNvSpPr txBox="1"/>
          <p:nvPr/>
        </p:nvSpPr>
        <p:spPr>
          <a:xfrm>
            <a:off x="8634112" y="3986090"/>
            <a:ext cx="3405620" cy="2771805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3138"/>
              </a:lnSpc>
            </a:pPr>
            <a:endParaRPr sz="1200"/>
          </a:p>
        </p:txBody>
      </p:sp>
      <p:sp>
        <p:nvSpPr>
          <p:cNvPr id="20" name="Freeform 20"/>
          <p:cNvSpPr/>
          <p:nvPr/>
        </p:nvSpPr>
        <p:spPr>
          <a:xfrm rot="4881854">
            <a:off x="-2284843" y="4109859"/>
            <a:ext cx="6980215" cy="6637619"/>
          </a:xfrm>
          <a:custGeom>
            <a:avLst/>
            <a:gdLst/>
            <a:ahLst/>
            <a:cxnLst/>
            <a:rect l="l" t="t" r="r" b="b"/>
            <a:pathLst>
              <a:path w="9152128" h="8808923">
                <a:moveTo>
                  <a:pt x="0" y="0"/>
                </a:moveTo>
                <a:lnTo>
                  <a:pt x="9152128" y="0"/>
                </a:lnTo>
                <a:lnTo>
                  <a:pt x="9152128" y="8808923"/>
                </a:lnTo>
                <a:lnTo>
                  <a:pt x="0" y="88089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9000"/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TextBox 5"/>
          <p:cNvSpPr txBox="1"/>
          <p:nvPr/>
        </p:nvSpPr>
        <p:spPr>
          <a:xfrm>
            <a:off x="-176561" y="1428631"/>
            <a:ext cx="12545122" cy="3034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rgbClr val="598F73"/>
                </a:solidFill>
                <a:cs typeface="Arial" panose="020B0604020202020204" pitchFamily="34" charset="0"/>
              </a:rPr>
              <a:t>BÀI HỌC KẾT THÚC, </a:t>
            </a:r>
            <a:endParaRPr lang="en-US" sz="4400" b="1" dirty="0">
              <a:solidFill>
                <a:srgbClr val="598F73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rgbClr val="598F73"/>
                </a:solidFill>
                <a:cs typeface="Arial" panose="020B0604020202020204" pitchFamily="34" charset="0"/>
              </a:rPr>
              <a:t>CẢM </a:t>
            </a:r>
            <a:r>
              <a:rPr lang="vi-VN" sz="4400" b="1">
                <a:solidFill>
                  <a:srgbClr val="598F73"/>
                </a:solidFill>
                <a:cs typeface="Arial" panose="020B0604020202020204" pitchFamily="34" charset="0"/>
              </a:rPr>
              <a:t>ƠN </a:t>
            </a:r>
            <a:r>
              <a:rPr lang="en-US" sz="4400" b="1">
                <a:solidFill>
                  <a:srgbClr val="598F73"/>
                </a:solidFill>
                <a:cs typeface="Arial" panose="020B0604020202020204" pitchFamily="34" charset="0"/>
              </a:rPr>
              <a:t>QUÝ THẦY CÔ, </a:t>
            </a:r>
            <a:r>
              <a:rPr lang="vi-VN" sz="4400" b="1">
                <a:solidFill>
                  <a:srgbClr val="598F73"/>
                </a:solidFill>
                <a:cs typeface="Arial" panose="020B0604020202020204" pitchFamily="34" charset="0"/>
              </a:rPr>
              <a:t>CÁC EM </a:t>
            </a:r>
            <a:r>
              <a:rPr lang="en-US" sz="4400" b="1">
                <a:solidFill>
                  <a:srgbClr val="598F73"/>
                </a:solidFill>
                <a:cs typeface="Arial" panose="020B0604020202020204" pitchFamily="34" charset="0"/>
              </a:rPr>
              <a:t>HỌC SINH </a:t>
            </a:r>
          </a:p>
          <a:p>
            <a:pPr algn="ctr">
              <a:lnSpc>
                <a:spcPct val="150000"/>
              </a:lnSpc>
            </a:pPr>
            <a:r>
              <a:rPr lang="vi-VN" sz="4400" b="1">
                <a:solidFill>
                  <a:srgbClr val="598F73"/>
                </a:solidFill>
                <a:cs typeface="Arial" panose="020B0604020202020204" pitchFamily="34" charset="0"/>
              </a:rPr>
              <a:t>ĐÃ </a:t>
            </a:r>
            <a:r>
              <a:rPr lang="vi-VN" sz="4400" b="1" dirty="0">
                <a:solidFill>
                  <a:srgbClr val="598F73"/>
                </a:solidFill>
                <a:cs typeface="Arial" panose="020B0604020202020204" pitchFamily="34" charset="0"/>
              </a:rPr>
              <a:t>LẮNG NGHE</a:t>
            </a:r>
            <a:r>
              <a:rPr lang="en-US" sz="4400" b="1" dirty="0">
                <a:solidFill>
                  <a:srgbClr val="598F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538407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A4A3D9-9B73-D65C-47D6-E1E57217FACA}"/>
              </a:ext>
            </a:extLst>
          </p:cNvPr>
          <p:cNvSpPr txBox="1"/>
          <p:nvPr/>
        </p:nvSpPr>
        <p:spPr>
          <a:xfrm>
            <a:off x="3233854" y="345688"/>
            <a:ext cx="5620214" cy="769441"/>
          </a:xfrm>
          <a:prstGeom prst="rect">
            <a:avLst/>
          </a:prstGeom>
          <a:noFill/>
          <a:ln>
            <a:solidFill>
              <a:srgbClr val="C0C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atin typeface=".ProTeacher03 IcielPanton Black" panose="00000A00000000000000" pitchFamily="2" charset="0"/>
              </a:rPr>
              <a:t>MỤC TIÊU BÀI HỌC</a:t>
            </a:r>
            <a:endParaRPr lang="vi-VN" sz="4400">
              <a:latin typeface=".ProTeacher03 IcielPanton Black" panose="00000A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5F6501-7558-D0A8-16F4-9C909133E0C1}"/>
              </a:ext>
            </a:extLst>
          </p:cNvPr>
          <p:cNvSpPr txBox="1"/>
          <p:nvPr/>
        </p:nvSpPr>
        <p:spPr>
          <a:xfrm>
            <a:off x="1186031" y="1227023"/>
            <a:ext cx="9786769" cy="4654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en-US" sz="2000">
                <a:effectLst/>
                <a:latin typeface=".ProTeacher03 AllRoundGothic" panose="020B0703020202020104" pitchFamily="34" charset="0"/>
                <a:ea typeface="Calibri" panose="020F0502020204030204" pitchFamily="34" charset="0"/>
              </a:rPr>
              <a:t>hận biết và phân tích được một số yếu tố của thơ trữ tình hiện đại như: ngôn ngữ, hình tượng, biểu tượng, yếu tố tượng trưng, siêu thực trong thơ,các biện pháp tu từ,…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ffectLst/>
                <a:latin typeface=".ProTeacher03 AllRoundGothic" panose="020B0703020202020104" pitchFamily="34" charset="0"/>
                <a:ea typeface="Calibri" panose="020F0502020204030204" pitchFamily="34" charset="0"/>
              </a:rPr>
              <a:t> Phân tích và đánh giá được chủ đề, tư tưởng, thông điệp mà tác giả muốn gửi đến người đọc thông qua hình thức nghệ thuật của tác phẩm thơ; phân tích sự phù hợp giữa chủ đề, tư tưởng và cảm hứng chủ đạo trong tác phẩm thơ.</a:t>
            </a:r>
            <a:r>
              <a:rPr lang="en-US" sz="2000" b="1">
                <a:solidFill>
                  <a:srgbClr val="000000"/>
                </a:solidFill>
                <a:effectLst/>
                <a:latin typeface=".ProTeacher03 AllRoundGothic" panose="020B0703020202020104" pitchFamily="34" charset="0"/>
                <a:ea typeface="Calibri" panose="020F0502020204030204" pitchFamily="34" charset="0"/>
              </a:rPr>
              <a:t> </a:t>
            </a:r>
            <a:endParaRPr lang="vi-VN" sz="2000">
              <a:effectLst/>
              <a:latin typeface=".ProTeacher03 AllRoundGothic" panose="020B0703020202020104" pitchFamily="34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srgbClr val="000000"/>
                </a:solidFill>
                <a:effectLst/>
                <a:latin typeface=".ProTeacher03 AllRoundGothic" panose="020B0703020202020104" pitchFamily="34" charset="0"/>
                <a:ea typeface="Calibri" panose="020F0502020204030204" pitchFamily="34" charset="0"/>
              </a:rPr>
              <a:t>Phân tích được hình tượng nhà thơ Lorca được thể hiện trong bài thơ.</a:t>
            </a:r>
            <a:endParaRPr lang="vi-VN" sz="2000">
              <a:effectLst/>
              <a:latin typeface=".ProTeacher03 AllRoundGothic" panose="020B0703020202020104" pitchFamily="34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srgbClr val="000000"/>
              </a:solidFill>
              <a:effectLst/>
              <a:latin typeface=".ProTeacher03 AllRoundGothic" panose="020B0703020202020104" pitchFamily="34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srgbClr val="000000"/>
                </a:solidFill>
                <a:effectLst/>
                <a:latin typeface=".ProTeacher03 AllRoundGothic" panose="020B0703020202020104" pitchFamily="34" charset="0"/>
                <a:ea typeface="Calibri" panose="020F0502020204030204" pitchFamily="34" charset="0"/>
              </a:rPr>
              <a:t>Hiểu được tình cảm, tư tưởng của tác giả thể hiện qua văn bản; phát hiện được các giá trị văn hoá, triết lí nhân sinh từ văn bản.</a:t>
            </a:r>
            <a:endParaRPr lang="vi-VN" sz="2000">
              <a:effectLst/>
              <a:latin typeface=".ProTeacher03 AllRoundGothic" panose="020B0703020202020104" pitchFamily="34" charset="0"/>
              <a:ea typeface="Calibri" panose="020F0502020204030204" pitchFamily="34" charset="0"/>
            </a:endParaRPr>
          </a:p>
        </p:txBody>
      </p:sp>
      <p:pic>
        <p:nvPicPr>
          <p:cNvPr id="7" name="Picture 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BC70F32E-D690-2131-3EBB-55B22244D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9" y="1374685"/>
            <a:ext cx="712742" cy="712742"/>
          </a:xfrm>
          <a:prstGeom prst="rect">
            <a:avLst/>
          </a:prstGeom>
        </p:spPr>
      </p:pic>
      <p:pic>
        <p:nvPicPr>
          <p:cNvPr id="8" name="Picture 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22569450-0126-803F-C780-AF430159B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9" y="2629277"/>
            <a:ext cx="712742" cy="712742"/>
          </a:xfrm>
          <a:prstGeom prst="rect">
            <a:avLst/>
          </a:prstGeom>
        </p:spPr>
      </p:pic>
      <p:pic>
        <p:nvPicPr>
          <p:cNvPr id="9" name="Picture 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2EB6CDD8-C093-ECCF-1BDE-44B58B046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9" y="3965968"/>
            <a:ext cx="712742" cy="712742"/>
          </a:xfrm>
          <a:prstGeom prst="rect">
            <a:avLst/>
          </a:prstGeom>
        </p:spPr>
      </p:pic>
      <p:pic>
        <p:nvPicPr>
          <p:cNvPr id="10" name="Picture 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E79DEFC4-41DB-1007-B4B2-EB3FB4CEC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9" y="5021350"/>
            <a:ext cx="712742" cy="71274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DE3EF0A-D9E7-EF01-D7E0-C6DA485C2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744184">
            <a:off x="-172412" y="-715338"/>
            <a:ext cx="3429000" cy="195764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AE349BC-DA55-BFFA-B00B-90B80746B4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465564">
            <a:off x="9248321" y="-441530"/>
            <a:ext cx="3429000" cy="1957647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0A2DD27-4BC3-1BAC-3B30-4AE9FB8A0A20}"/>
              </a:ext>
            </a:extLst>
          </p:cNvPr>
          <p:cNvSpPr/>
          <p:nvPr/>
        </p:nvSpPr>
        <p:spPr>
          <a:xfrm>
            <a:off x="5347540" y="4354006"/>
            <a:ext cx="277424" cy="324704"/>
          </a:xfrm>
          <a:custGeom>
            <a:avLst/>
            <a:gdLst>
              <a:gd name="connsiteX0" fmla="*/ 333916 w 450770"/>
              <a:gd name="connsiteY0" fmla="*/ 308177 h 454050"/>
              <a:gd name="connsiteX1" fmla="*/ 443394 w 450770"/>
              <a:gd name="connsiteY1" fmla="*/ 277877 h 454050"/>
              <a:gd name="connsiteX2" fmla="*/ 434666 w 450770"/>
              <a:gd name="connsiteY2" fmla="*/ 250321 h 454050"/>
              <a:gd name="connsiteX3" fmla="*/ 450252 w 450770"/>
              <a:gd name="connsiteY3" fmla="*/ 226006 h 454050"/>
              <a:gd name="connsiteX4" fmla="*/ 352370 w 450770"/>
              <a:gd name="connsiteY4" fmla="*/ 168399 h 454050"/>
              <a:gd name="connsiteX5" fmla="*/ 277680 w 450770"/>
              <a:gd name="connsiteY5" fmla="*/ 189596 h 454050"/>
              <a:gd name="connsiteX6" fmla="*/ 336160 w 450770"/>
              <a:gd name="connsiteY6" fmla="*/ 138473 h 454050"/>
              <a:gd name="connsiteX7" fmla="*/ 341023 w 450770"/>
              <a:gd name="connsiteY7" fmla="*/ 25004 h 454050"/>
              <a:gd name="connsiteX8" fmla="*/ 312095 w 450770"/>
              <a:gd name="connsiteY8" fmla="*/ 24879 h 454050"/>
              <a:gd name="connsiteX9" fmla="*/ 293765 w 450770"/>
              <a:gd name="connsiteY9" fmla="*/ 2560 h 454050"/>
              <a:gd name="connsiteX10" fmla="*/ 208726 w 450770"/>
              <a:gd name="connsiteY10" fmla="*/ 77873 h 454050"/>
              <a:gd name="connsiteX11" fmla="*/ 205858 w 450770"/>
              <a:gd name="connsiteY11" fmla="*/ 155431 h 454050"/>
              <a:gd name="connsiteX12" fmla="*/ 175184 w 450770"/>
              <a:gd name="connsiteY12" fmla="*/ 84108 h 454050"/>
              <a:gd name="connsiteX13" fmla="*/ 68823 w 450770"/>
              <a:gd name="connsiteY13" fmla="*/ 44456 h 454050"/>
              <a:gd name="connsiteX14" fmla="*/ 59720 w 450770"/>
              <a:gd name="connsiteY14" fmla="*/ 71888 h 454050"/>
              <a:gd name="connsiteX15" fmla="*/ 32787 w 450770"/>
              <a:gd name="connsiteY15" fmla="*/ 82487 h 454050"/>
              <a:gd name="connsiteX16" fmla="*/ 78175 w 450770"/>
              <a:gd name="connsiteY16" fmla="*/ 186604 h 454050"/>
              <a:gd name="connsiteX17" fmla="*/ 149997 w 450770"/>
              <a:gd name="connsiteY17" fmla="*/ 213038 h 454050"/>
              <a:gd name="connsiteX18" fmla="*/ 73810 w 450770"/>
              <a:gd name="connsiteY18" fmla="*/ 220021 h 454050"/>
              <a:gd name="connsiteX19" fmla="*/ 3111 w 450770"/>
              <a:gd name="connsiteY19" fmla="*/ 308801 h 454050"/>
              <a:gd name="connsiteX20" fmla="*/ 26428 w 450770"/>
              <a:gd name="connsiteY20" fmla="*/ 326008 h 454050"/>
              <a:gd name="connsiteX21" fmla="*/ 28174 w 450770"/>
              <a:gd name="connsiteY21" fmla="*/ 354936 h 454050"/>
              <a:gd name="connsiteX22" fmla="*/ 141144 w 450770"/>
              <a:gd name="connsiteY22" fmla="*/ 344088 h 454050"/>
              <a:gd name="connsiteX23" fmla="*/ 189025 w 450770"/>
              <a:gd name="connsiteY23" fmla="*/ 283239 h 454050"/>
              <a:gd name="connsiteX24" fmla="*/ 171942 w 450770"/>
              <a:gd name="connsiteY24" fmla="*/ 358677 h 454050"/>
              <a:gd name="connsiteX25" fmla="*/ 234662 w 450770"/>
              <a:gd name="connsiteY25" fmla="*/ 453317 h 454050"/>
              <a:gd name="connsiteX26" fmla="*/ 258228 w 450770"/>
              <a:gd name="connsiteY26" fmla="*/ 436359 h 454050"/>
              <a:gd name="connsiteX27" fmla="*/ 286284 w 450770"/>
              <a:gd name="connsiteY27" fmla="*/ 443592 h 454050"/>
              <a:gd name="connsiteX28" fmla="*/ 310723 w 450770"/>
              <a:gd name="connsiteY28" fmla="*/ 332741 h 454050"/>
              <a:gd name="connsiteX29" fmla="*/ 268204 w 450770"/>
              <a:gd name="connsiteY29" fmla="*/ 269149 h 454050"/>
              <a:gd name="connsiteX30" fmla="*/ 333916 w 450770"/>
              <a:gd name="connsiteY30" fmla="*/ 308177 h 454050"/>
              <a:gd name="connsiteX31" fmla="*/ 218202 w 450770"/>
              <a:gd name="connsiteY31" fmla="*/ 221766 h 454050"/>
              <a:gd name="connsiteX32" fmla="*/ 218202 w 450770"/>
              <a:gd name="connsiteY32" fmla="*/ 221766 h 454050"/>
              <a:gd name="connsiteX33" fmla="*/ 218202 w 450770"/>
              <a:gd name="connsiteY33" fmla="*/ 221766 h 454050"/>
              <a:gd name="connsiteX34" fmla="*/ 218202 w 450770"/>
              <a:gd name="connsiteY34" fmla="*/ 221766 h 454050"/>
              <a:gd name="connsiteX35" fmla="*/ 218202 w 450770"/>
              <a:gd name="connsiteY35" fmla="*/ 221766 h 454050"/>
              <a:gd name="connsiteX36" fmla="*/ 218202 w 450770"/>
              <a:gd name="connsiteY36" fmla="*/ 221766 h 454050"/>
              <a:gd name="connsiteX37" fmla="*/ 218202 w 450770"/>
              <a:gd name="connsiteY37" fmla="*/ 221766 h 45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50770" h="454050">
                <a:moveTo>
                  <a:pt x="333916" y="308177"/>
                </a:moveTo>
                <a:cubicBezTo>
                  <a:pt x="391772" y="328003"/>
                  <a:pt x="443768" y="298202"/>
                  <a:pt x="443394" y="277877"/>
                </a:cubicBezTo>
                <a:cubicBezTo>
                  <a:pt x="443020" y="257428"/>
                  <a:pt x="434666" y="250321"/>
                  <a:pt x="434666" y="250321"/>
                </a:cubicBezTo>
                <a:cubicBezTo>
                  <a:pt x="434666" y="250321"/>
                  <a:pt x="444641" y="245582"/>
                  <a:pt x="450252" y="226006"/>
                </a:cubicBezTo>
                <a:cubicBezTo>
                  <a:pt x="455988" y="206429"/>
                  <a:pt x="413469" y="164159"/>
                  <a:pt x="352370" y="168399"/>
                </a:cubicBezTo>
                <a:cubicBezTo>
                  <a:pt x="327556" y="170144"/>
                  <a:pt x="300748" y="179247"/>
                  <a:pt x="277680" y="189596"/>
                </a:cubicBezTo>
                <a:cubicBezTo>
                  <a:pt x="298878" y="175755"/>
                  <a:pt x="321197" y="158299"/>
                  <a:pt x="336160" y="138473"/>
                </a:cubicBezTo>
                <a:cubicBezTo>
                  <a:pt x="372819" y="89594"/>
                  <a:pt x="360600" y="30989"/>
                  <a:pt x="341023" y="25004"/>
                </a:cubicBezTo>
                <a:cubicBezTo>
                  <a:pt x="321447" y="19144"/>
                  <a:pt x="312095" y="24879"/>
                  <a:pt x="312095" y="24879"/>
                </a:cubicBezTo>
                <a:cubicBezTo>
                  <a:pt x="312095" y="24879"/>
                  <a:pt x="310599" y="13907"/>
                  <a:pt x="293765" y="2560"/>
                </a:cubicBezTo>
                <a:cubicBezTo>
                  <a:pt x="276932" y="-8912"/>
                  <a:pt x="223689" y="18520"/>
                  <a:pt x="208726" y="77873"/>
                </a:cubicBezTo>
                <a:cubicBezTo>
                  <a:pt x="202616" y="102063"/>
                  <a:pt x="203115" y="130368"/>
                  <a:pt x="205858" y="155431"/>
                </a:cubicBezTo>
                <a:cubicBezTo>
                  <a:pt x="199249" y="130991"/>
                  <a:pt x="189524" y="104432"/>
                  <a:pt x="175184" y="84108"/>
                </a:cubicBezTo>
                <a:cubicBezTo>
                  <a:pt x="140021" y="34107"/>
                  <a:pt x="80419" y="27747"/>
                  <a:pt x="68823" y="44456"/>
                </a:cubicBezTo>
                <a:cubicBezTo>
                  <a:pt x="57227" y="61164"/>
                  <a:pt x="59720" y="71888"/>
                  <a:pt x="59720" y="71888"/>
                </a:cubicBezTo>
                <a:cubicBezTo>
                  <a:pt x="59720" y="71888"/>
                  <a:pt x="48872" y="69893"/>
                  <a:pt x="32787" y="82487"/>
                </a:cubicBezTo>
                <a:cubicBezTo>
                  <a:pt x="16702" y="94956"/>
                  <a:pt x="26303" y="154184"/>
                  <a:pt x="78175" y="186604"/>
                </a:cubicBezTo>
                <a:cubicBezTo>
                  <a:pt x="98998" y="199571"/>
                  <a:pt x="125557" y="207801"/>
                  <a:pt x="149997" y="213038"/>
                </a:cubicBezTo>
                <a:cubicBezTo>
                  <a:pt x="125058" y="211791"/>
                  <a:pt x="97252" y="212913"/>
                  <a:pt x="73810" y="220021"/>
                </a:cubicBezTo>
                <a:cubicBezTo>
                  <a:pt x="15330" y="237976"/>
                  <a:pt x="-9234" y="292591"/>
                  <a:pt x="3111" y="308801"/>
                </a:cubicBezTo>
                <a:cubicBezTo>
                  <a:pt x="15455" y="325010"/>
                  <a:pt x="26428" y="326008"/>
                  <a:pt x="26428" y="326008"/>
                </a:cubicBezTo>
                <a:cubicBezTo>
                  <a:pt x="26428" y="326008"/>
                  <a:pt x="21191" y="335734"/>
                  <a:pt x="28174" y="354936"/>
                </a:cubicBezTo>
                <a:cubicBezTo>
                  <a:pt x="35032" y="374139"/>
                  <a:pt x="94260" y="383241"/>
                  <a:pt x="141144" y="344088"/>
                </a:cubicBezTo>
                <a:cubicBezTo>
                  <a:pt x="160221" y="328128"/>
                  <a:pt x="176431" y="305060"/>
                  <a:pt x="189025" y="283239"/>
                </a:cubicBezTo>
                <a:cubicBezTo>
                  <a:pt x="180047" y="306806"/>
                  <a:pt x="172316" y="333864"/>
                  <a:pt x="171942" y="358677"/>
                </a:cubicBezTo>
                <a:cubicBezTo>
                  <a:pt x="171069" y="419776"/>
                  <a:pt x="215459" y="460051"/>
                  <a:pt x="234662" y="453317"/>
                </a:cubicBezTo>
                <a:cubicBezTo>
                  <a:pt x="253864" y="446584"/>
                  <a:pt x="258228" y="436359"/>
                  <a:pt x="258228" y="436359"/>
                </a:cubicBezTo>
                <a:cubicBezTo>
                  <a:pt x="258228" y="436359"/>
                  <a:pt x="265834" y="444340"/>
                  <a:pt x="286284" y="443592"/>
                </a:cubicBezTo>
                <a:cubicBezTo>
                  <a:pt x="306608" y="442968"/>
                  <a:pt x="333542" y="389476"/>
                  <a:pt x="310723" y="332741"/>
                </a:cubicBezTo>
                <a:cubicBezTo>
                  <a:pt x="301496" y="310048"/>
                  <a:pt x="284912" y="287728"/>
                  <a:pt x="268204" y="269149"/>
                </a:cubicBezTo>
                <a:cubicBezTo>
                  <a:pt x="287655" y="284735"/>
                  <a:pt x="310723" y="300197"/>
                  <a:pt x="333916" y="308177"/>
                </a:cubicBezTo>
                <a:close/>
                <a:moveTo>
                  <a:pt x="218202" y="221766"/>
                </a:moveTo>
                <a:cubicBezTo>
                  <a:pt x="218202" y="221766"/>
                  <a:pt x="218327" y="221642"/>
                  <a:pt x="218202" y="221766"/>
                </a:cubicBezTo>
                <a:cubicBezTo>
                  <a:pt x="218327" y="221642"/>
                  <a:pt x="218202" y="221766"/>
                  <a:pt x="218202" y="221766"/>
                </a:cubicBezTo>
                <a:lnTo>
                  <a:pt x="218202" y="221766"/>
                </a:lnTo>
                <a:lnTo>
                  <a:pt x="218202" y="221766"/>
                </a:lnTo>
                <a:cubicBezTo>
                  <a:pt x="218202" y="221766"/>
                  <a:pt x="218202" y="221642"/>
                  <a:pt x="218202" y="221766"/>
                </a:cubicBezTo>
                <a:cubicBezTo>
                  <a:pt x="218202" y="221642"/>
                  <a:pt x="218202" y="221766"/>
                  <a:pt x="218202" y="221766"/>
                </a:cubicBezTo>
                <a:close/>
              </a:path>
            </a:pathLst>
          </a:custGeom>
          <a:solidFill>
            <a:srgbClr val="ED8E8E"/>
          </a:solidFill>
          <a:ln w="12469" cap="flat">
            <a:noFill/>
            <a:prstDash val="solid"/>
            <a:miter/>
          </a:ln>
        </p:spPr>
        <p:txBody>
          <a:bodyPr rtlCol="0" anchor="ctr"/>
          <a:lstStyle/>
          <a:p>
            <a:endParaRPr lang="vi-VN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FF03CDF-8C2A-7B7B-146A-F75CEA41C514}"/>
              </a:ext>
            </a:extLst>
          </p:cNvPr>
          <p:cNvSpPr/>
          <p:nvPr/>
        </p:nvSpPr>
        <p:spPr>
          <a:xfrm>
            <a:off x="3424473" y="2509516"/>
            <a:ext cx="295862" cy="376367"/>
          </a:xfrm>
          <a:custGeom>
            <a:avLst/>
            <a:gdLst>
              <a:gd name="connsiteX0" fmla="*/ 333916 w 450770"/>
              <a:gd name="connsiteY0" fmla="*/ 308177 h 454050"/>
              <a:gd name="connsiteX1" fmla="*/ 443394 w 450770"/>
              <a:gd name="connsiteY1" fmla="*/ 277877 h 454050"/>
              <a:gd name="connsiteX2" fmla="*/ 434666 w 450770"/>
              <a:gd name="connsiteY2" fmla="*/ 250321 h 454050"/>
              <a:gd name="connsiteX3" fmla="*/ 450252 w 450770"/>
              <a:gd name="connsiteY3" fmla="*/ 226006 h 454050"/>
              <a:gd name="connsiteX4" fmla="*/ 352370 w 450770"/>
              <a:gd name="connsiteY4" fmla="*/ 168399 h 454050"/>
              <a:gd name="connsiteX5" fmla="*/ 277680 w 450770"/>
              <a:gd name="connsiteY5" fmla="*/ 189596 h 454050"/>
              <a:gd name="connsiteX6" fmla="*/ 336160 w 450770"/>
              <a:gd name="connsiteY6" fmla="*/ 138473 h 454050"/>
              <a:gd name="connsiteX7" fmla="*/ 341023 w 450770"/>
              <a:gd name="connsiteY7" fmla="*/ 25004 h 454050"/>
              <a:gd name="connsiteX8" fmla="*/ 312095 w 450770"/>
              <a:gd name="connsiteY8" fmla="*/ 24879 h 454050"/>
              <a:gd name="connsiteX9" fmla="*/ 293765 w 450770"/>
              <a:gd name="connsiteY9" fmla="*/ 2560 h 454050"/>
              <a:gd name="connsiteX10" fmla="*/ 208726 w 450770"/>
              <a:gd name="connsiteY10" fmla="*/ 77873 h 454050"/>
              <a:gd name="connsiteX11" fmla="*/ 205858 w 450770"/>
              <a:gd name="connsiteY11" fmla="*/ 155431 h 454050"/>
              <a:gd name="connsiteX12" fmla="*/ 175184 w 450770"/>
              <a:gd name="connsiteY12" fmla="*/ 84108 h 454050"/>
              <a:gd name="connsiteX13" fmla="*/ 68823 w 450770"/>
              <a:gd name="connsiteY13" fmla="*/ 44456 h 454050"/>
              <a:gd name="connsiteX14" fmla="*/ 59720 w 450770"/>
              <a:gd name="connsiteY14" fmla="*/ 71888 h 454050"/>
              <a:gd name="connsiteX15" fmla="*/ 32787 w 450770"/>
              <a:gd name="connsiteY15" fmla="*/ 82487 h 454050"/>
              <a:gd name="connsiteX16" fmla="*/ 78175 w 450770"/>
              <a:gd name="connsiteY16" fmla="*/ 186604 h 454050"/>
              <a:gd name="connsiteX17" fmla="*/ 149997 w 450770"/>
              <a:gd name="connsiteY17" fmla="*/ 213038 h 454050"/>
              <a:gd name="connsiteX18" fmla="*/ 73810 w 450770"/>
              <a:gd name="connsiteY18" fmla="*/ 220021 h 454050"/>
              <a:gd name="connsiteX19" fmla="*/ 3111 w 450770"/>
              <a:gd name="connsiteY19" fmla="*/ 308801 h 454050"/>
              <a:gd name="connsiteX20" fmla="*/ 26428 w 450770"/>
              <a:gd name="connsiteY20" fmla="*/ 326008 h 454050"/>
              <a:gd name="connsiteX21" fmla="*/ 28174 w 450770"/>
              <a:gd name="connsiteY21" fmla="*/ 354936 h 454050"/>
              <a:gd name="connsiteX22" fmla="*/ 141144 w 450770"/>
              <a:gd name="connsiteY22" fmla="*/ 344088 h 454050"/>
              <a:gd name="connsiteX23" fmla="*/ 189025 w 450770"/>
              <a:gd name="connsiteY23" fmla="*/ 283239 h 454050"/>
              <a:gd name="connsiteX24" fmla="*/ 171942 w 450770"/>
              <a:gd name="connsiteY24" fmla="*/ 358677 h 454050"/>
              <a:gd name="connsiteX25" fmla="*/ 234662 w 450770"/>
              <a:gd name="connsiteY25" fmla="*/ 453317 h 454050"/>
              <a:gd name="connsiteX26" fmla="*/ 258228 w 450770"/>
              <a:gd name="connsiteY26" fmla="*/ 436359 h 454050"/>
              <a:gd name="connsiteX27" fmla="*/ 286284 w 450770"/>
              <a:gd name="connsiteY27" fmla="*/ 443592 h 454050"/>
              <a:gd name="connsiteX28" fmla="*/ 310723 w 450770"/>
              <a:gd name="connsiteY28" fmla="*/ 332741 h 454050"/>
              <a:gd name="connsiteX29" fmla="*/ 268204 w 450770"/>
              <a:gd name="connsiteY29" fmla="*/ 269149 h 454050"/>
              <a:gd name="connsiteX30" fmla="*/ 333916 w 450770"/>
              <a:gd name="connsiteY30" fmla="*/ 308177 h 454050"/>
              <a:gd name="connsiteX31" fmla="*/ 218202 w 450770"/>
              <a:gd name="connsiteY31" fmla="*/ 221766 h 454050"/>
              <a:gd name="connsiteX32" fmla="*/ 218202 w 450770"/>
              <a:gd name="connsiteY32" fmla="*/ 221766 h 454050"/>
              <a:gd name="connsiteX33" fmla="*/ 218202 w 450770"/>
              <a:gd name="connsiteY33" fmla="*/ 221766 h 454050"/>
              <a:gd name="connsiteX34" fmla="*/ 218202 w 450770"/>
              <a:gd name="connsiteY34" fmla="*/ 221766 h 454050"/>
              <a:gd name="connsiteX35" fmla="*/ 218202 w 450770"/>
              <a:gd name="connsiteY35" fmla="*/ 221766 h 454050"/>
              <a:gd name="connsiteX36" fmla="*/ 218202 w 450770"/>
              <a:gd name="connsiteY36" fmla="*/ 221766 h 454050"/>
              <a:gd name="connsiteX37" fmla="*/ 218202 w 450770"/>
              <a:gd name="connsiteY37" fmla="*/ 221766 h 45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50770" h="454050">
                <a:moveTo>
                  <a:pt x="333916" y="308177"/>
                </a:moveTo>
                <a:cubicBezTo>
                  <a:pt x="391772" y="328003"/>
                  <a:pt x="443768" y="298202"/>
                  <a:pt x="443394" y="277877"/>
                </a:cubicBezTo>
                <a:cubicBezTo>
                  <a:pt x="443020" y="257428"/>
                  <a:pt x="434666" y="250321"/>
                  <a:pt x="434666" y="250321"/>
                </a:cubicBezTo>
                <a:cubicBezTo>
                  <a:pt x="434666" y="250321"/>
                  <a:pt x="444641" y="245582"/>
                  <a:pt x="450252" y="226006"/>
                </a:cubicBezTo>
                <a:cubicBezTo>
                  <a:pt x="455988" y="206429"/>
                  <a:pt x="413469" y="164159"/>
                  <a:pt x="352370" y="168399"/>
                </a:cubicBezTo>
                <a:cubicBezTo>
                  <a:pt x="327556" y="170144"/>
                  <a:pt x="300748" y="179247"/>
                  <a:pt x="277680" y="189596"/>
                </a:cubicBezTo>
                <a:cubicBezTo>
                  <a:pt x="298878" y="175755"/>
                  <a:pt x="321197" y="158299"/>
                  <a:pt x="336160" y="138473"/>
                </a:cubicBezTo>
                <a:cubicBezTo>
                  <a:pt x="372819" y="89594"/>
                  <a:pt x="360600" y="30989"/>
                  <a:pt x="341023" y="25004"/>
                </a:cubicBezTo>
                <a:cubicBezTo>
                  <a:pt x="321447" y="19144"/>
                  <a:pt x="312095" y="24879"/>
                  <a:pt x="312095" y="24879"/>
                </a:cubicBezTo>
                <a:cubicBezTo>
                  <a:pt x="312095" y="24879"/>
                  <a:pt x="310599" y="13907"/>
                  <a:pt x="293765" y="2560"/>
                </a:cubicBezTo>
                <a:cubicBezTo>
                  <a:pt x="276932" y="-8912"/>
                  <a:pt x="223689" y="18520"/>
                  <a:pt x="208726" y="77873"/>
                </a:cubicBezTo>
                <a:cubicBezTo>
                  <a:pt x="202616" y="102063"/>
                  <a:pt x="203115" y="130368"/>
                  <a:pt x="205858" y="155431"/>
                </a:cubicBezTo>
                <a:cubicBezTo>
                  <a:pt x="199249" y="130991"/>
                  <a:pt x="189524" y="104432"/>
                  <a:pt x="175184" y="84108"/>
                </a:cubicBezTo>
                <a:cubicBezTo>
                  <a:pt x="140021" y="34107"/>
                  <a:pt x="80419" y="27747"/>
                  <a:pt x="68823" y="44456"/>
                </a:cubicBezTo>
                <a:cubicBezTo>
                  <a:pt x="57227" y="61164"/>
                  <a:pt x="59720" y="71888"/>
                  <a:pt x="59720" y="71888"/>
                </a:cubicBezTo>
                <a:cubicBezTo>
                  <a:pt x="59720" y="71888"/>
                  <a:pt x="48872" y="69893"/>
                  <a:pt x="32787" y="82487"/>
                </a:cubicBezTo>
                <a:cubicBezTo>
                  <a:pt x="16702" y="94956"/>
                  <a:pt x="26303" y="154184"/>
                  <a:pt x="78175" y="186604"/>
                </a:cubicBezTo>
                <a:cubicBezTo>
                  <a:pt x="98998" y="199571"/>
                  <a:pt x="125557" y="207801"/>
                  <a:pt x="149997" y="213038"/>
                </a:cubicBezTo>
                <a:cubicBezTo>
                  <a:pt x="125058" y="211791"/>
                  <a:pt x="97252" y="212913"/>
                  <a:pt x="73810" y="220021"/>
                </a:cubicBezTo>
                <a:cubicBezTo>
                  <a:pt x="15330" y="237976"/>
                  <a:pt x="-9234" y="292591"/>
                  <a:pt x="3111" y="308801"/>
                </a:cubicBezTo>
                <a:cubicBezTo>
                  <a:pt x="15455" y="325010"/>
                  <a:pt x="26428" y="326008"/>
                  <a:pt x="26428" y="326008"/>
                </a:cubicBezTo>
                <a:cubicBezTo>
                  <a:pt x="26428" y="326008"/>
                  <a:pt x="21191" y="335734"/>
                  <a:pt x="28174" y="354936"/>
                </a:cubicBezTo>
                <a:cubicBezTo>
                  <a:pt x="35032" y="374139"/>
                  <a:pt x="94260" y="383241"/>
                  <a:pt x="141144" y="344088"/>
                </a:cubicBezTo>
                <a:cubicBezTo>
                  <a:pt x="160221" y="328128"/>
                  <a:pt x="176431" y="305060"/>
                  <a:pt x="189025" y="283239"/>
                </a:cubicBezTo>
                <a:cubicBezTo>
                  <a:pt x="180047" y="306806"/>
                  <a:pt x="172316" y="333864"/>
                  <a:pt x="171942" y="358677"/>
                </a:cubicBezTo>
                <a:cubicBezTo>
                  <a:pt x="171069" y="419776"/>
                  <a:pt x="215459" y="460051"/>
                  <a:pt x="234662" y="453317"/>
                </a:cubicBezTo>
                <a:cubicBezTo>
                  <a:pt x="253864" y="446584"/>
                  <a:pt x="258228" y="436359"/>
                  <a:pt x="258228" y="436359"/>
                </a:cubicBezTo>
                <a:cubicBezTo>
                  <a:pt x="258228" y="436359"/>
                  <a:pt x="265834" y="444340"/>
                  <a:pt x="286284" y="443592"/>
                </a:cubicBezTo>
                <a:cubicBezTo>
                  <a:pt x="306608" y="442968"/>
                  <a:pt x="333542" y="389476"/>
                  <a:pt x="310723" y="332741"/>
                </a:cubicBezTo>
                <a:cubicBezTo>
                  <a:pt x="301496" y="310048"/>
                  <a:pt x="284912" y="287728"/>
                  <a:pt x="268204" y="269149"/>
                </a:cubicBezTo>
                <a:cubicBezTo>
                  <a:pt x="287655" y="284735"/>
                  <a:pt x="310723" y="300197"/>
                  <a:pt x="333916" y="308177"/>
                </a:cubicBezTo>
                <a:close/>
                <a:moveTo>
                  <a:pt x="218202" y="221766"/>
                </a:moveTo>
                <a:cubicBezTo>
                  <a:pt x="218202" y="221766"/>
                  <a:pt x="218327" y="221642"/>
                  <a:pt x="218202" y="221766"/>
                </a:cubicBezTo>
                <a:cubicBezTo>
                  <a:pt x="218327" y="221642"/>
                  <a:pt x="218202" y="221766"/>
                  <a:pt x="218202" y="221766"/>
                </a:cubicBezTo>
                <a:lnTo>
                  <a:pt x="218202" y="221766"/>
                </a:lnTo>
                <a:lnTo>
                  <a:pt x="218202" y="221766"/>
                </a:lnTo>
                <a:cubicBezTo>
                  <a:pt x="218202" y="221766"/>
                  <a:pt x="218202" y="221642"/>
                  <a:pt x="218202" y="221766"/>
                </a:cubicBezTo>
                <a:cubicBezTo>
                  <a:pt x="218202" y="221642"/>
                  <a:pt x="218202" y="221766"/>
                  <a:pt x="218202" y="221766"/>
                </a:cubicBezTo>
                <a:close/>
              </a:path>
            </a:pathLst>
          </a:custGeom>
          <a:solidFill>
            <a:srgbClr val="ED8E8E"/>
          </a:solidFill>
          <a:ln w="12469" cap="flat">
            <a:noFill/>
            <a:prstDash val="solid"/>
            <a:miter/>
          </a:ln>
        </p:spPr>
        <p:txBody>
          <a:bodyPr rtlCol="0" anchor="ctr"/>
          <a:lstStyle/>
          <a:p>
            <a:endParaRPr lang="vi-VN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22CAC3E-039E-FC9D-5F64-36E7B9399421}"/>
              </a:ext>
            </a:extLst>
          </p:cNvPr>
          <p:cNvSpPr/>
          <p:nvPr/>
        </p:nvSpPr>
        <p:spPr>
          <a:xfrm>
            <a:off x="8654217" y="5922882"/>
            <a:ext cx="450770" cy="454050"/>
          </a:xfrm>
          <a:custGeom>
            <a:avLst/>
            <a:gdLst>
              <a:gd name="connsiteX0" fmla="*/ 333916 w 450770"/>
              <a:gd name="connsiteY0" fmla="*/ 308177 h 454050"/>
              <a:gd name="connsiteX1" fmla="*/ 443394 w 450770"/>
              <a:gd name="connsiteY1" fmla="*/ 277877 h 454050"/>
              <a:gd name="connsiteX2" fmla="*/ 434666 w 450770"/>
              <a:gd name="connsiteY2" fmla="*/ 250321 h 454050"/>
              <a:gd name="connsiteX3" fmla="*/ 450252 w 450770"/>
              <a:gd name="connsiteY3" fmla="*/ 226006 h 454050"/>
              <a:gd name="connsiteX4" fmla="*/ 352370 w 450770"/>
              <a:gd name="connsiteY4" fmla="*/ 168399 h 454050"/>
              <a:gd name="connsiteX5" fmla="*/ 277680 w 450770"/>
              <a:gd name="connsiteY5" fmla="*/ 189596 h 454050"/>
              <a:gd name="connsiteX6" fmla="*/ 336160 w 450770"/>
              <a:gd name="connsiteY6" fmla="*/ 138473 h 454050"/>
              <a:gd name="connsiteX7" fmla="*/ 341023 w 450770"/>
              <a:gd name="connsiteY7" fmla="*/ 25004 h 454050"/>
              <a:gd name="connsiteX8" fmla="*/ 312095 w 450770"/>
              <a:gd name="connsiteY8" fmla="*/ 24879 h 454050"/>
              <a:gd name="connsiteX9" fmla="*/ 293765 w 450770"/>
              <a:gd name="connsiteY9" fmla="*/ 2560 h 454050"/>
              <a:gd name="connsiteX10" fmla="*/ 208726 w 450770"/>
              <a:gd name="connsiteY10" fmla="*/ 77873 h 454050"/>
              <a:gd name="connsiteX11" fmla="*/ 205858 w 450770"/>
              <a:gd name="connsiteY11" fmla="*/ 155431 h 454050"/>
              <a:gd name="connsiteX12" fmla="*/ 175184 w 450770"/>
              <a:gd name="connsiteY12" fmla="*/ 84108 h 454050"/>
              <a:gd name="connsiteX13" fmla="*/ 68823 w 450770"/>
              <a:gd name="connsiteY13" fmla="*/ 44456 h 454050"/>
              <a:gd name="connsiteX14" fmla="*/ 59720 w 450770"/>
              <a:gd name="connsiteY14" fmla="*/ 71888 h 454050"/>
              <a:gd name="connsiteX15" fmla="*/ 32787 w 450770"/>
              <a:gd name="connsiteY15" fmla="*/ 82487 h 454050"/>
              <a:gd name="connsiteX16" fmla="*/ 78175 w 450770"/>
              <a:gd name="connsiteY16" fmla="*/ 186604 h 454050"/>
              <a:gd name="connsiteX17" fmla="*/ 149997 w 450770"/>
              <a:gd name="connsiteY17" fmla="*/ 213038 h 454050"/>
              <a:gd name="connsiteX18" fmla="*/ 73810 w 450770"/>
              <a:gd name="connsiteY18" fmla="*/ 220021 h 454050"/>
              <a:gd name="connsiteX19" fmla="*/ 3111 w 450770"/>
              <a:gd name="connsiteY19" fmla="*/ 308801 h 454050"/>
              <a:gd name="connsiteX20" fmla="*/ 26428 w 450770"/>
              <a:gd name="connsiteY20" fmla="*/ 326008 h 454050"/>
              <a:gd name="connsiteX21" fmla="*/ 28174 w 450770"/>
              <a:gd name="connsiteY21" fmla="*/ 354936 h 454050"/>
              <a:gd name="connsiteX22" fmla="*/ 141144 w 450770"/>
              <a:gd name="connsiteY22" fmla="*/ 344088 h 454050"/>
              <a:gd name="connsiteX23" fmla="*/ 189025 w 450770"/>
              <a:gd name="connsiteY23" fmla="*/ 283239 h 454050"/>
              <a:gd name="connsiteX24" fmla="*/ 171942 w 450770"/>
              <a:gd name="connsiteY24" fmla="*/ 358677 h 454050"/>
              <a:gd name="connsiteX25" fmla="*/ 234662 w 450770"/>
              <a:gd name="connsiteY25" fmla="*/ 453317 h 454050"/>
              <a:gd name="connsiteX26" fmla="*/ 258228 w 450770"/>
              <a:gd name="connsiteY26" fmla="*/ 436359 h 454050"/>
              <a:gd name="connsiteX27" fmla="*/ 286284 w 450770"/>
              <a:gd name="connsiteY27" fmla="*/ 443592 h 454050"/>
              <a:gd name="connsiteX28" fmla="*/ 310723 w 450770"/>
              <a:gd name="connsiteY28" fmla="*/ 332741 h 454050"/>
              <a:gd name="connsiteX29" fmla="*/ 268204 w 450770"/>
              <a:gd name="connsiteY29" fmla="*/ 269149 h 454050"/>
              <a:gd name="connsiteX30" fmla="*/ 333916 w 450770"/>
              <a:gd name="connsiteY30" fmla="*/ 308177 h 454050"/>
              <a:gd name="connsiteX31" fmla="*/ 218202 w 450770"/>
              <a:gd name="connsiteY31" fmla="*/ 221766 h 454050"/>
              <a:gd name="connsiteX32" fmla="*/ 218202 w 450770"/>
              <a:gd name="connsiteY32" fmla="*/ 221766 h 454050"/>
              <a:gd name="connsiteX33" fmla="*/ 218202 w 450770"/>
              <a:gd name="connsiteY33" fmla="*/ 221766 h 454050"/>
              <a:gd name="connsiteX34" fmla="*/ 218202 w 450770"/>
              <a:gd name="connsiteY34" fmla="*/ 221766 h 454050"/>
              <a:gd name="connsiteX35" fmla="*/ 218202 w 450770"/>
              <a:gd name="connsiteY35" fmla="*/ 221766 h 454050"/>
              <a:gd name="connsiteX36" fmla="*/ 218202 w 450770"/>
              <a:gd name="connsiteY36" fmla="*/ 221766 h 454050"/>
              <a:gd name="connsiteX37" fmla="*/ 218202 w 450770"/>
              <a:gd name="connsiteY37" fmla="*/ 221766 h 45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50770" h="454050">
                <a:moveTo>
                  <a:pt x="333916" y="308177"/>
                </a:moveTo>
                <a:cubicBezTo>
                  <a:pt x="391772" y="328003"/>
                  <a:pt x="443768" y="298202"/>
                  <a:pt x="443394" y="277877"/>
                </a:cubicBezTo>
                <a:cubicBezTo>
                  <a:pt x="443020" y="257428"/>
                  <a:pt x="434666" y="250321"/>
                  <a:pt x="434666" y="250321"/>
                </a:cubicBezTo>
                <a:cubicBezTo>
                  <a:pt x="434666" y="250321"/>
                  <a:pt x="444641" y="245582"/>
                  <a:pt x="450252" y="226006"/>
                </a:cubicBezTo>
                <a:cubicBezTo>
                  <a:pt x="455988" y="206429"/>
                  <a:pt x="413469" y="164159"/>
                  <a:pt x="352370" y="168399"/>
                </a:cubicBezTo>
                <a:cubicBezTo>
                  <a:pt x="327556" y="170144"/>
                  <a:pt x="300748" y="179247"/>
                  <a:pt x="277680" y="189596"/>
                </a:cubicBezTo>
                <a:cubicBezTo>
                  <a:pt x="298878" y="175755"/>
                  <a:pt x="321197" y="158299"/>
                  <a:pt x="336160" y="138473"/>
                </a:cubicBezTo>
                <a:cubicBezTo>
                  <a:pt x="372819" y="89594"/>
                  <a:pt x="360600" y="30989"/>
                  <a:pt x="341023" y="25004"/>
                </a:cubicBezTo>
                <a:cubicBezTo>
                  <a:pt x="321447" y="19144"/>
                  <a:pt x="312095" y="24879"/>
                  <a:pt x="312095" y="24879"/>
                </a:cubicBezTo>
                <a:cubicBezTo>
                  <a:pt x="312095" y="24879"/>
                  <a:pt x="310599" y="13907"/>
                  <a:pt x="293765" y="2560"/>
                </a:cubicBezTo>
                <a:cubicBezTo>
                  <a:pt x="276932" y="-8912"/>
                  <a:pt x="223689" y="18520"/>
                  <a:pt x="208726" y="77873"/>
                </a:cubicBezTo>
                <a:cubicBezTo>
                  <a:pt x="202616" y="102063"/>
                  <a:pt x="203115" y="130368"/>
                  <a:pt x="205858" y="155431"/>
                </a:cubicBezTo>
                <a:cubicBezTo>
                  <a:pt x="199249" y="130991"/>
                  <a:pt x="189524" y="104432"/>
                  <a:pt x="175184" y="84108"/>
                </a:cubicBezTo>
                <a:cubicBezTo>
                  <a:pt x="140021" y="34107"/>
                  <a:pt x="80419" y="27747"/>
                  <a:pt x="68823" y="44456"/>
                </a:cubicBezTo>
                <a:cubicBezTo>
                  <a:pt x="57227" y="61164"/>
                  <a:pt x="59720" y="71888"/>
                  <a:pt x="59720" y="71888"/>
                </a:cubicBezTo>
                <a:cubicBezTo>
                  <a:pt x="59720" y="71888"/>
                  <a:pt x="48872" y="69893"/>
                  <a:pt x="32787" y="82487"/>
                </a:cubicBezTo>
                <a:cubicBezTo>
                  <a:pt x="16702" y="94956"/>
                  <a:pt x="26303" y="154184"/>
                  <a:pt x="78175" y="186604"/>
                </a:cubicBezTo>
                <a:cubicBezTo>
                  <a:pt x="98998" y="199571"/>
                  <a:pt x="125557" y="207801"/>
                  <a:pt x="149997" y="213038"/>
                </a:cubicBezTo>
                <a:cubicBezTo>
                  <a:pt x="125058" y="211791"/>
                  <a:pt x="97252" y="212913"/>
                  <a:pt x="73810" y="220021"/>
                </a:cubicBezTo>
                <a:cubicBezTo>
                  <a:pt x="15330" y="237976"/>
                  <a:pt x="-9234" y="292591"/>
                  <a:pt x="3111" y="308801"/>
                </a:cubicBezTo>
                <a:cubicBezTo>
                  <a:pt x="15455" y="325010"/>
                  <a:pt x="26428" y="326008"/>
                  <a:pt x="26428" y="326008"/>
                </a:cubicBezTo>
                <a:cubicBezTo>
                  <a:pt x="26428" y="326008"/>
                  <a:pt x="21191" y="335734"/>
                  <a:pt x="28174" y="354936"/>
                </a:cubicBezTo>
                <a:cubicBezTo>
                  <a:pt x="35032" y="374139"/>
                  <a:pt x="94260" y="383241"/>
                  <a:pt x="141144" y="344088"/>
                </a:cubicBezTo>
                <a:cubicBezTo>
                  <a:pt x="160221" y="328128"/>
                  <a:pt x="176431" y="305060"/>
                  <a:pt x="189025" y="283239"/>
                </a:cubicBezTo>
                <a:cubicBezTo>
                  <a:pt x="180047" y="306806"/>
                  <a:pt x="172316" y="333864"/>
                  <a:pt x="171942" y="358677"/>
                </a:cubicBezTo>
                <a:cubicBezTo>
                  <a:pt x="171069" y="419776"/>
                  <a:pt x="215459" y="460051"/>
                  <a:pt x="234662" y="453317"/>
                </a:cubicBezTo>
                <a:cubicBezTo>
                  <a:pt x="253864" y="446584"/>
                  <a:pt x="258228" y="436359"/>
                  <a:pt x="258228" y="436359"/>
                </a:cubicBezTo>
                <a:cubicBezTo>
                  <a:pt x="258228" y="436359"/>
                  <a:pt x="265834" y="444340"/>
                  <a:pt x="286284" y="443592"/>
                </a:cubicBezTo>
                <a:cubicBezTo>
                  <a:pt x="306608" y="442968"/>
                  <a:pt x="333542" y="389476"/>
                  <a:pt x="310723" y="332741"/>
                </a:cubicBezTo>
                <a:cubicBezTo>
                  <a:pt x="301496" y="310048"/>
                  <a:pt x="284912" y="287728"/>
                  <a:pt x="268204" y="269149"/>
                </a:cubicBezTo>
                <a:cubicBezTo>
                  <a:pt x="287655" y="284735"/>
                  <a:pt x="310723" y="300197"/>
                  <a:pt x="333916" y="308177"/>
                </a:cubicBezTo>
                <a:close/>
                <a:moveTo>
                  <a:pt x="218202" y="221766"/>
                </a:moveTo>
                <a:cubicBezTo>
                  <a:pt x="218202" y="221766"/>
                  <a:pt x="218327" y="221642"/>
                  <a:pt x="218202" y="221766"/>
                </a:cubicBezTo>
                <a:cubicBezTo>
                  <a:pt x="218327" y="221642"/>
                  <a:pt x="218202" y="221766"/>
                  <a:pt x="218202" y="221766"/>
                </a:cubicBezTo>
                <a:lnTo>
                  <a:pt x="218202" y="221766"/>
                </a:lnTo>
                <a:lnTo>
                  <a:pt x="218202" y="221766"/>
                </a:lnTo>
                <a:cubicBezTo>
                  <a:pt x="218202" y="221766"/>
                  <a:pt x="218202" y="221642"/>
                  <a:pt x="218202" y="221766"/>
                </a:cubicBezTo>
                <a:cubicBezTo>
                  <a:pt x="218202" y="221642"/>
                  <a:pt x="218202" y="221766"/>
                  <a:pt x="218202" y="221766"/>
                </a:cubicBezTo>
                <a:close/>
              </a:path>
            </a:pathLst>
          </a:custGeom>
          <a:solidFill>
            <a:srgbClr val="ED8E8E"/>
          </a:solidFill>
          <a:ln w="12469" cap="flat">
            <a:noFill/>
            <a:prstDash val="solid"/>
            <a:miter/>
          </a:ln>
        </p:spPr>
        <p:txBody>
          <a:bodyPr rtlCol="0" anchor="ctr"/>
          <a:lstStyle/>
          <a:p>
            <a:endParaRPr lang="vi-VN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D810B30-76BB-8956-D427-4F169B76887D}"/>
              </a:ext>
            </a:extLst>
          </p:cNvPr>
          <p:cNvSpPr/>
          <p:nvPr/>
        </p:nvSpPr>
        <p:spPr>
          <a:xfrm>
            <a:off x="3424472" y="1191888"/>
            <a:ext cx="295863" cy="182797"/>
          </a:xfrm>
          <a:custGeom>
            <a:avLst/>
            <a:gdLst>
              <a:gd name="connsiteX0" fmla="*/ 333916 w 450770"/>
              <a:gd name="connsiteY0" fmla="*/ 308177 h 454050"/>
              <a:gd name="connsiteX1" fmla="*/ 443394 w 450770"/>
              <a:gd name="connsiteY1" fmla="*/ 277877 h 454050"/>
              <a:gd name="connsiteX2" fmla="*/ 434666 w 450770"/>
              <a:gd name="connsiteY2" fmla="*/ 250321 h 454050"/>
              <a:gd name="connsiteX3" fmla="*/ 450252 w 450770"/>
              <a:gd name="connsiteY3" fmla="*/ 226006 h 454050"/>
              <a:gd name="connsiteX4" fmla="*/ 352370 w 450770"/>
              <a:gd name="connsiteY4" fmla="*/ 168399 h 454050"/>
              <a:gd name="connsiteX5" fmla="*/ 277680 w 450770"/>
              <a:gd name="connsiteY5" fmla="*/ 189596 h 454050"/>
              <a:gd name="connsiteX6" fmla="*/ 336160 w 450770"/>
              <a:gd name="connsiteY6" fmla="*/ 138473 h 454050"/>
              <a:gd name="connsiteX7" fmla="*/ 341023 w 450770"/>
              <a:gd name="connsiteY7" fmla="*/ 25004 h 454050"/>
              <a:gd name="connsiteX8" fmla="*/ 312095 w 450770"/>
              <a:gd name="connsiteY8" fmla="*/ 24879 h 454050"/>
              <a:gd name="connsiteX9" fmla="*/ 293765 w 450770"/>
              <a:gd name="connsiteY9" fmla="*/ 2560 h 454050"/>
              <a:gd name="connsiteX10" fmla="*/ 208726 w 450770"/>
              <a:gd name="connsiteY10" fmla="*/ 77873 h 454050"/>
              <a:gd name="connsiteX11" fmla="*/ 205858 w 450770"/>
              <a:gd name="connsiteY11" fmla="*/ 155431 h 454050"/>
              <a:gd name="connsiteX12" fmla="*/ 175184 w 450770"/>
              <a:gd name="connsiteY12" fmla="*/ 84108 h 454050"/>
              <a:gd name="connsiteX13" fmla="*/ 68823 w 450770"/>
              <a:gd name="connsiteY13" fmla="*/ 44456 h 454050"/>
              <a:gd name="connsiteX14" fmla="*/ 59720 w 450770"/>
              <a:gd name="connsiteY14" fmla="*/ 71888 h 454050"/>
              <a:gd name="connsiteX15" fmla="*/ 32787 w 450770"/>
              <a:gd name="connsiteY15" fmla="*/ 82487 h 454050"/>
              <a:gd name="connsiteX16" fmla="*/ 78175 w 450770"/>
              <a:gd name="connsiteY16" fmla="*/ 186604 h 454050"/>
              <a:gd name="connsiteX17" fmla="*/ 149997 w 450770"/>
              <a:gd name="connsiteY17" fmla="*/ 213038 h 454050"/>
              <a:gd name="connsiteX18" fmla="*/ 73810 w 450770"/>
              <a:gd name="connsiteY18" fmla="*/ 220021 h 454050"/>
              <a:gd name="connsiteX19" fmla="*/ 3111 w 450770"/>
              <a:gd name="connsiteY19" fmla="*/ 308801 h 454050"/>
              <a:gd name="connsiteX20" fmla="*/ 26428 w 450770"/>
              <a:gd name="connsiteY20" fmla="*/ 326008 h 454050"/>
              <a:gd name="connsiteX21" fmla="*/ 28174 w 450770"/>
              <a:gd name="connsiteY21" fmla="*/ 354936 h 454050"/>
              <a:gd name="connsiteX22" fmla="*/ 141144 w 450770"/>
              <a:gd name="connsiteY22" fmla="*/ 344088 h 454050"/>
              <a:gd name="connsiteX23" fmla="*/ 189025 w 450770"/>
              <a:gd name="connsiteY23" fmla="*/ 283239 h 454050"/>
              <a:gd name="connsiteX24" fmla="*/ 171942 w 450770"/>
              <a:gd name="connsiteY24" fmla="*/ 358677 h 454050"/>
              <a:gd name="connsiteX25" fmla="*/ 234662 w 450770"/>
              <a:gd name="connsiteY25" fmla="*/ 453317 h 454050"/>
              <a:gd name="connsiteX26" fmla="*/ 258228 w 450770"/>
              <a:gd name="connsiteY26" fmla="*/ 436359 h 454050"/>
              <a:gd name="connsiteX27" fmla="*/ 286284 w 450770"/>
              <a:gd name="connsiteY27" fmla="*/ 443592 h 454050"/>
              <a:gd name="connsiteX28" fmla="*/ 310723 w 450770"/>
              <a:gd name="connsiteY28" fmla="*/ 332741 h 454050"/>
              <a:gd name="connsiteX29" fmla="*/ 268204 w 450770"/>
              <a:gd name="connsiteY29" fmla="*/ 269149 h 454050"/>
              <a:gd name="connsiteX30" fmla="*/ 333916 w 450770"/>
              <a:gd name="connsiteY30" fmla="*/ 308177 h 454050"/>
              <a:gd name="connsiteX31" fmla="*/ 218202 w 450770"/>
              <a:gd name="connsiteY31" fmla="*/ 221766 h 454050"/>
              <a:gd name="connsiteX32" fmla="*/ 218202 w 450770"/>
              <a:gd name="connsiteY32" fmla="*/ 221766 h 454050"/>
              <a:gd name="connsiteX33" fmla="*/ 218202 w 450770"/>
              <a:gd name="connsiteY33" fmla="*/ 221766 h 454050"/>
              <a:gd name="connsiteX34" fmla="*/ 218202 w 450770"/>
              <a:gd name="connsiteY34" fmla="*/ 221766 h 454050"/>
              <a:gd name="connsiteX35" fmla="*/ 218202 w 450770"/>
              <a:gd name="connsiteY35" fmla="*/ 221766 h 454050"/>
              <a:gd name="connsiteX36" fmla="*/ 218202 w 450770"/>
              <a:gd name="connsiteY36" fmla="*/ 221766 h 454050"/>
              <a:gd name="connsiteX37" fmla="*/ 218202 w 450770"/>
              <a:gd name="connsiteY37" fmla="*/ 221766 h 45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50770" h="454050">
                <a:moveTo>
                  <a:pt x="333916" y="308177"/>
                </a:moveTo>
                <a:cubicBezTo>
                  <a:pt x="391772" y="328003"/>
                  <a:pt x="443768" y="298202"/>
                  <a:pt x="443394" y="277877"/>
                </a:cubicBezTo>
                <a:cubicBezTo>
                  <a:pt x="443020" y="257428"/>
                  <a:pt x="434666" y="250321"/>
                  <a:pt x="434666" y="250321"/>
                </a:cubicBezTo>
                <a:cubicBezTo>
                  <a:pt x="434666" y="250321"/>
                  <a:pt x="444641" y="245582"/>
                  <a:pt x="450252" y="226006"/>
                </a:cubicBezTo>
                <a:cubicBezTo>
                  <a:pt x="455988" y="206429"/>
                  <a:pt x="413469" y="164159"/>
                  <a:pt x="352370" y="168399"/>
                </a:cubicBezTo>
                <a:cubicBezTo>
                  <a:pt x="327556" y="170144"/>
                  <a:pt x="300748" y="179247"/>
                  <a:pt x="277680" y="189596"/>
                </a:cubicBezTo>
                <a:cubicBezTo>
                  <a:pt x="298878" y="175755"/>
                  <a:pt x="321197" y="158299"/>
                  <a:pt x="336160" y="138473"/>
                </a:cubicBezTo>
                <a:cubicBezTo>
                  <a:pt x="372819" y="89594"/>
                  <a:pt x="360600" y="30989"/>
                  <a:pt x="341023" y="25004"/>
                </a:cubicBezTo>
                <a:cubicBezTo>
                  <a:pt x="321447" y="19144"/>
                  <a:pt x="312095" y="24879"/>
                  <a:pt x="312095" y="24879"/>
                </a:cubicBezTo>
                <a:cubicBezTo>
                  <a:pt x="312095" y="24879"/>
                  <a:pt x="310599" y="13907"/>
                  <a:pt x="293765" y="2560"/>
                </a:cubicBezTo>
                <a:cubicBezTo>
                  <a:pt x="276932" y="-8912"/>
                  <a:pt x="223689" y="18520"/>
                  <a:pt x="208726" y="77873"/>
                </a:cubicBezTo>
                <a:cubicBezTo>
                  <a:pt x="202616" y="102063"/>
                  <a:pt x="203115" y="130368"/>
                  <a:pt x="205858" y="155431"/>
                </a:cubicBezTo>
                <a:cubicBezTo>
                  <a:pt x="199249" y="130991"/>
                  <a:pt x="189524" y="104432"/>
                  <a:pt x="175184" y="84108"/>
                </a:cubicBezTo>
                <a:cubicBezTo>
                  <a:pt x="140021" y="34107"/>
                  <a:pt x="80419" y="27747"/>
                  <a:pt x="68823" y="44456"/>
                </a:cubicBezTo>
                <a:cubicBezTo>
                  <a:pt x="57227" y="61164"/>
                  <a:pt x="59720" y="71888"/>
                  <a:pt x="59720" y="71888"/>
                </a:cubicBezTo>
                <a:cubicBezTo>
                  <a:pt x="59720" y="71888"/>
                  <a:pt x="48872" y="69893"/>
                  <a:pt x="32787" y="82487"/>
                </a:cubicBezTo>
                <a:cubicBezTo>
                  <a:pt x="16702" y="94956"/>
                  <a:pt x="26303" y="154184"/>
                  <a:pt x="78175" y="186604"/>
                </a:cubicBezTo>
                <a:cubicBezTo>
                  <a:pt x="98998" y="199571"/>
                  <a:pt x="125557" y="207801"/>
                  <a:pt x="149997" y="213038"/>
                </a:cubicBezTo>
                <a:cubicBezTo>
                  <a:pt x="125058" y="211791"/>
                  <a:pt x="97252" y="212913"/>
                  <a:pt x="73810" y="220021"/>
                </a:cubicBezTo>
                <a:cubicBezTo>
                  <a:pt x="15330" y="237976"/>
                  <a:pt x="-9234" y="292591"/>
                  <a:pt x="3111" y="308801"/>
                </a:cubicBezTo>
                <a:cubicBezTo>
                  <a:pt x="15455" y="325010"/>
                  <a:pt x="26428" y="326008"/>
                  <a:pt x="26428" y="326008"/>
                </a:cubicBezTo>
                <a:cubicBezTo>
                  <a:pt x="26428" y="326008"/>
                  <a:pt x="21191" y="335734"/>
                  <a:pt x="28174" y="354936"/>
                </a:cubicBezTo>
                <a:cubicBezTo>
                  <a:pt x="35032" y="374139"/>
                  <a:pt x="94260" y="383241"/>
                  <a:pt x="141144" y="344088"/>
                </a:cubicBezTo>
                <a:cubicBezTo>
                  <a:pt x="160221" y="328128"/>
                  <a:pt x="176431" y="305060"/>
                  <a:pt x="189025" y="283239"/>
                </a:cubicBezTo>
                <a:cubicBezTo>
                  <a:pt x="180047" y="306806"/>
                  <a:pt x="172316" y="333864"/>
                  <a:pt x="171942" y="358677"/>
                </a:cubicBezTo>
                <a:cubicBezTo>
                  <a:pt x="171069" y="419776"/>
                  <a:pt x="215459" y="460051"/>
                  <a:pt x="234662" y="453317"/>
                </a:cubicBezTo>
                <a:cubicBezTo>
                  <a:pt x="253864" y="446584"/>
                  <a:pt x="258228" y="436359"/>
                  <a:pt x="258228" y="436359"/>
                </a:cubicBezTo>
                <a:cubicBezTo>
                  <a:pt x="258228" y="436359"/>
                  <a:pt x="265834" y="444340"/>
                  <a:pt x="286284" y="443592"/>
                </a:cubicBezTo>
                <a:cubicBezTo>
                  <a:pt x="306608" y="442968"/>
                  <a:pt x="333542" y="389476"/>
                  <a:pt x="310723" y="332741"/>
                </a:cubicBezTo>
                <a:cubicBezTo>
                  <a:pt x="301496" y="310048"/>
                  <a:pt x="284912" y="287728"/>
                  <a:pt x="268204" y="269149"/>
                </a:cubicBezTo>
                <a:cubicBezTo>
                  <a:pt x="287655" y="284735"/>
                  <a:pt x="310723" y="300197"/>
                  <a:pt x="333916" y="308177"/>
                </a:cubicBezTo>
                <a:close/>
                <a:moveTo>
                  <a:pt x="218202" y="221766"/>
                </a:moveTo>
                <a:cubicBezTo>
                  <a:pt x="218202" y="221766"/>
                  <a:pt x="218327" y="221642"/>
                  <a:pt x="218202" y="221766"/>
                </a:cubicBezTo>
                <a:cubicBezTo>
                  <a:pt x="218327" y="221642"/>
                  <a:pt x="218202" y="221766"/>
                  <a:pt x="218202" y="221766"/>
                </a:cubicBezTo>
                <a:lnTo>
                  <a:pt x="218202" y="221766"/>
                </a:lnTo>
                <a:lnTo>
                  <a:pt x="218202" y="221766"/>
                </a:lnTo>
                <a:cubicBezTo>
                  <a:pt x="218202" y="221766"/>
                  <a:pt x="218202" y="221642"/>
                  <a:pt x="218202" y="221766"/>
                </a:cubicBezTo>
                <a:cubicBezTo>
                  <a:pt x="218202" y="221642"/>
                  <a:pt x="218202" y="221766"/>
                  <a:pt x="218202" y="221766"/>
                </a:cubicBezTo>
                <a:close/>
              </a:path>
            </a:pathLst>
          </a:custGeom>
          <a:solidFill>
            <a:srgbClr val="ED8E8E"/>
          </a:solidFill>
          <a:ln w="12469" cap="flat">
            <a:noFill/>
            <a:prstDash val="solid"/>
            <a:miter/>
          </a:ln>
        </p:spPr>
        <p:txBody>
          <a:bodyPr rtlCol="0" anchor="ctr"/>
          <a:lstStyle/>
          <a:p>
            <a:endParaRPr lang="vi-VN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A6731A1-00BC-EA72-FBD6-D17195AD6269}"/>
              </a:ext>
            </a:extLst>
          </p:cNvPr>
          <p:cNvSpPr/>
          <p:nvPr/>
        </p:nvSpPr>
        <p:spPr>
          <a:xfrm>
            <a:off x="11081875" y="4389191"/>
            <a:ext cx="450770" cy="454050"/>
          </a:xfrm>
          <a:custGeom>
            <a:avLst/>
            <a:gdLst>
              <a:gd name="connsiteX0" fmla="*/ 333916 w 450770"/>
              <a:gd name="connsiteY0" fmla="*/ 308177 h 454050"/>
              <a:gd name="connsiteX1" fmla="*/ 443394 w 450770"/>
              <a:gd name="connsiteY1" fmla="*/ 277877 h 454050"/>
              <a:gd name="connsiteX2" fmla="*/ 434666 w 450770"/>
              <a:gd name="connsiteY2" fmla="*/ 250321 h 454050"/>
              <a:gd name="connsiteX3" fmla="*/ 450252 w 450770"/>
              <a:gd name="connsiteY3" fmla="*/ 226006 h 454050"/>
              <a:gd name="connsiteX4" fmla="*/ 352370 w 450770"/>
              <a:gd name="connsiteY4" fmla="*/ 168399 h 454050"/>
              <a:gd name="connsiteX5" fmla="*/ 277680 w 450770"/>
              <a:gd name="connsiteY5" fmla="*/ 189596 h 454050"/>
              <a:gd name="connsiteX6" fmla="*/ 336160 w 450770"/>
              <a:gd name="connsiteY6" fmla="*/ 138473 h 454050"/>
              <a:gd name="connsiteX7" fmla="*/ 341023 w 450770"/>
              <a:gd name="connsiteY7" fmla="*/ 25004 h 454050"/>
              <a:gd name="connsiteX8" fmla="*/ 312095 w 450770"/>
              <a:gd name="connsiteY8" fmla="*/ 24879 h 454050"/>
              <a:gd name="connsiteX9" fmla="*/ 293765 w 450770"/>
              <a:gd name="connsiteY9" fmla="*/ 2560 h 454050"/>
              <a:gd name="connsiteX10" fmla="*/ 208726 w 450770"/>
              <a:gd name="connsiteY10" fmla="*/ 77873 h 454050"/>
              <a:gd name="connsiteX11" fmla="*/ 205858 w 450770"/>
              <a:gd name="connsiteY11" fmla="*/ 155431 h 454050"/>
              <a:gd name="connsiteX12" fmla="*/ 175184 w 450770"/>
              <a:gd name="connsiteY12" fmla="*/ 84108 h 454050"/>
              <a:gd name="connsiteX13" fmla="*/ 68823 w 450770"/>
              <a:gd name="connsiteY13" fmla="*/ 44456 h 454050"/>
              <a:gd name="connsiteX14" fmla="*/ 59720 w 450770"/>
              <a:gd name="connsiteY14" fmla="*/ 71888 h 454050"/>
              <a:gd name="connsiteX15" fmla="*/ 32787 w 450770"/>
              <a:gd name="connsiteY15" fmla="*/ 82487 h 454050"/>
              <a:gd name="connsiteX16" fmla="*/ 78175 w 450770"/>
              <a:gd name="connsiteY16" fmla="*/ 186604 h 454050"/>
              <a:gd name="connsiteX17" fmla="*/ 149997 w 450770"/>
              <a:gd name="connsiteY17" fmla="*/ 213038 h 454050"/>
              <a:gd name="connsiteX18" fmla="*/ 73810 w 450770"/>
              <a:gd name="connsiteY18" fmla="*/ 220021 h 454050"/>
              <a:gd name="connsiteX19" fmla="*/ 3111 w 450770"/>
              <a:gd name="connsiteY19" fmla="*/ 308801 h 454050"/>
              <a:gd name="connsiteX20" fmla="*/ 26428 w 450770"/>
              <a:gd name="connsiteY20" fmla="*/ 326008 h 454050"/>
              <a:gd name="connsiteX21" fmla="*/ 28174 w 450770"/>
              <a:gd name="connsiteY21" fmla="*/ 354936 h 454050"/>
              <a:gd name="connsiteX22" fmla="*/ 141144 w 450770"/>
              <a:gd name="connsiteY22" fmla="*/ 344088 h 454050"/>
              <a:gd name="connsiteX23" fmla="*/ 189025 w 450770"/>
              <a:gd name="connsiteY23" fmla="*/ 283239 h 454050"/>
              <a:gd name="connsiteX24" fmla="*/ 171942 w 450770"/>
              <a:gd name="connsiteY24" fmla="*/ 358677 h 454050"/>
              <a:gd name="connsiteX25" fmla="*/ 234662 w 450770"/>
              <a:gd name="connsiteY25" fmla="*/ 453317 h 454050"/>
              <a:gd name="connsiteX26" fmla="*/ 258228 w 450770"/>
              <a:gd name="connsiteY26" fmla="*/ 436359 h 454050"/>
              <a:gd name="connsiteX27" fmla="*/ 286284 w 450770"/>
              <a:gd name="connsiteY27" fmla="*/ 443592 h 454050"/>
              <a:gd name="connsiteX28" fmla="*/ 310723 w 450770"/>
              <a:gd name="connsiteY28" fmla="*/ 332741 h 454050"/>
              <a:gd name="connsiteX29" fmla="*/ 268204 w 450770"/>
              <a:gd name="connsiteY29" fmla="*/ 269149 h 454050"/>
              <a:gd name="connsiteX30" fmla="*/ 333916 w 450770"/>
              <a:gd name="connsiteY30" fmla="*/ 308177 h 454050"/>
              <a:gd name="connsiteX31" fmla="*/ 218202 w 450770"/>
              <a:gd name="connsiteY31" fmla="*/ 221766 h 454050"/>
              <a:gd name="connsiteX32" fmla="*/ 218202 w 450770"/>
              <a:gd name="connsiteY32" fmla="*/ 221766 h 454050"/>
              <a:gd name="connsiteX33" fmla="*/ 218202 w 450770"/>
              <a:gd name="connsiteY33" fmla="*/ 221766 h 454050"/>
              <a:gd name="connsiteX34" fmla="*/ 218202 w 450770"/>
              <a:gd name="connsiteY34" fmla="*/ 221766 h 454050"/>
              <a:gd name="connsiteX35" fmla="*/ 218202 w 450770"/>
              <a:gd name="connsiteY35" fmla="*/ 221766 h 454050"/>
              <a:gd name="connsiteX36" fmla="*/ 218202 w 450770"/>
              <a:gd name="connsiteY36" fmla="*/ 221766 h 454050"/>
              <a:gd name="connsiteX37" fmla="*/ 218202 w 450770"/>
              <a:gd name="connsiteY37" fmla="*/ 221766 h 45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50770" h="454050">
                <a:moveTo>
                  <a:pt x="333916" y="308177"/>
                </a:moveTo>
                <a:cubicBezTo>
                  <a:pt x="391772" y="328003"/>
                  <a:pt x="443768" y="298202"/>
                  <a:pt x="443394" y="277877"/>
                </a:cubicBezTo>
                <a:cubicBezTo>
                  <a:pt x="443020" y="257428"/>
                  <a:pt x="434666" y="250321"/>
                  <a:pt x="434666" y="250321"/>
                </a:cubicBezTo>
                <a:cubicBezTo>
                  <a:pt x="434666" y="250321"/>
                  <a:pt x="444641" y="245582"/>
                  <a:pt x="450252" y="226006"/>
                </a:cubicBezTo>
                <a:cubicBezTo>
                  <a:pt x="455988" y="206429"/>
                  <a:pt x="413469" y="164159"/>
                  <a:pt x="352370" y="168399"/>
                </a:cubicBezTo>
                <a:cubicBezTo>
                  <a:pt x="327556" y="170144"/>
                  <a:pt x="300748" y="179247"/>
                  <a:pt x="277680" y="189596"/>
                </a:cubicBezTo>
                <a:cubicBezTo>
                  <a:pt x="298878" y="175755"/>
                  <a:pt x="321197" y="158299"/>
                  <a:pt x="336160" y="138473"/>
                </a:cubicBezTo>
                <a:cubicBezTo>
                  <a:pt x="372819" y="89594"/>
                  <a:pt x="360600" y="30989"/>
                  <a:pt x="341023" y="25004"/>
                </a:cubicBezTo>
                <a:cubicBezTo>
                  <a:pt x="321447" y="19144"/>
                  <a:pt x="312095" y="24879"/>
                  <a:pt x="312095" y="24879"/>
                </a:cubicBezTo>
                <a:cubicBezTo>
                  <a:pt x="312095" y="24879"/>
                  <a:pt x="310599" y="13907"/>
                  <a:pt x="293765" y="2560"/>
                </a:cubicBezTo>
                <a:cubicBezTo>
                  <a:pt x="276932" y="-8912"/>
                  <a:pt x="223689" y="18520"/>
                  <a:pt x="208726" y="77873"/>
                </a:cubicBezTo>
                <a:cubicBezTo>
                  <a:pt x="202616" y="102063"/>
                  <a:pt x="203115" y="130368"/>
                  <a:pt x="205858" y="155431"/>
                </a:cubicBezTo>
                <a:cubicBezTo>
                  <a:pt x="199249" y="130991"/>
                  <a:pt x="189524" y="104432"/>
                  <a:pt x="175184" y="84108"/>
                </a:cubicBezTo>
                <a:cubicBezTo>
                  <a:pt x="140021" y="34107"/>
                  <a:pt x="80419" y="27747"/>
                  <a:pt x="68823" y="44456"/>
                </a:cubicBezTo>
                <a:cubicBezTo>
                  <a:pt x="57227" y="61164"/>
                  <a:pt x="59720" y="71888"/>
                  <a:pt x="59720" y="71888"/>
                </a:cubicBezTo>
                <a:cubicBezTo>
                  <a:pt x="59720" y="71888"/>
                  <a:pt x="48872" y="69893"/>
                  <a:pt x="32787" y="82487"/>
                </a:cubicBezTo>
                <a:cubicBezTo>
                  <a:pt x="16702" y="94956"/>
                  <a:pt x="26303" y="154184"/>
                  <a:pt x="78175" y="186604"/>
                </a:cubicBezTo>
                <a:cubicBezTo>
                  <a:pt x="98998" y="199571"/>
                  <a:pt x="125557" y="207801"/>
                  <a:pt x="149997" y="213038"/>
                </a:cubicBezTo>
                <a:cubicBezTo>
                  <a:pt x="125058" y="211791"/>
                  <a:pt x="97252" y="212913"/>
                  <a:pt x="73810" y="220021"/>
                </a:cubicBezTo>
                <a:cubicBezTo>
                  <a:pt x="15330" y="237976"/>
                  <a:pt x="-9234" y="292591"/>
                  <a:pt x="3111" y="308801"/>
                </a:cubicBezTo>
                <a:cubicBezTo>
                  <a:pt x="15455" y="325010"/>
                  <a:pt x="26428" y="326008"/>
                  <a:pt x="26428" y="326008"/>
                </a:cubicBezTo>
                <a:cubicBezTo>
                  <a:pt x="26428" y="326008"/>
                  <a:pt x="21191" y="335734"/>
                  <a:pt x="28174" y="354936"/>
                </a:cubicBezTo>
                <a:cubicBezTo>
                  <a:pt x="35032" y="374139"/>
                  <a:pt x="94260" y="383241"/>
                  <a:pt x="141144" y="344088"/>
                </a:cubicBezTo>
                <a:cubicBezTo>
                  <a:pt x="160221" y="328128"/>
                  <a:pt x="176431" y="305060"/>
                  <a:pt x="189025" y="283239"/>
                </a:cubicBezTo>
                <a:cubicBezTo>
                  <a:pt x="180047" y="306806"/>
                  <a:pt x="172316" y="333864"/>
                  <a:pt x="171942" y="358677"/>
                </a:cubicBezTo>
                <a:cubicBezTo>
                  <a:pt x="171069" y="419776"/>
                  <a:pt x="215459" y="460051"/>
                  <a:pt x="234662" y="453317"/>
                </a:cubicBezTo>
                <a:cubicBezTo>
                  <a:pt x="253864" y="446584"/>
                  <a:pt x="258228" y="436359"/>
                  <a:pt x="258228" y="436359"/>
                </a:cubicBezTo>
                <a:cubicBezTo>
                  <a:pt x="258228" y="436359"/>
                  <a:pt x="265834" y="444340"/>
                  <a:pt x="286284" y="443592"/>
                </a:cubicBezTo>
                <a:cubicBezTo>
                  <a:pt x="306608" y="442968"/>
                  <a:pt x="333542" y="389476"/>
                  <a:pt x="310723" y="332741"/>
                </a:cubicBezTo>
                <a:cubicBezTo>
                  <a:pt x="301496" y="310048"/>
                  <a:pt x="284912" y="287728"/>
                  <a:pt x="268204" y="269149"/>
                </a:cubicBezTo>
                <a:cubicBezTo>
                  <a:pt x="287655" y="284735"/>
                  <a:pt x="310723" y="300197"/>
                  <a:pt x="333916" y="308177"/>
                </a:cubicBezTo>
                <a:close/>
                <a:moveTo>
                  <a:pt x="218202" y="221766"/>
                </a:moveTo>
                <a:cubicBezTo>
                  <a:pt x="218202" y="221766"/>
                  <a:pt x="218327" y="221642"/>
                  <a:pt x="218202" y="221766"/>
                </a:cubicBezTo>
                <a:cubicBezTo>
                  <a:pt x="218327" y="221642"/>
                  <a:pt x="218202" y="221766"/>
                  <a:pt x="218202" y="221766"/>
                </a:cubicBezTo>
                <a:lnTo>
                  <a:pt x="218202" y="221766"/>
                </a:lnTo>
                <a:lnTo>
                  <a:pt x="218202" y="221766"/>
                </a:lnTo>
                <a:cubicBezTo>
                  <a:pt x="218202" y="221766"/>
                  <a:pt x="218202" y="221642"/>
                  <a:pt x="218202" y="221766"/>
                </a:cubicBezTo>
                <a:cubicBezTo>
                  <a:pt x="218202" y="221642"/>
                  <a:pt x="218202" y="221766"/>
                  <a:pt x="218202" y="221766"/>
                </a:cubicBezTo>
                <a:close/>
              </a:path>
            </a:pathLst>
          </a:custGeom>
          <a:solidFill>
            <a:srgbClr val="ED8E8E"/>
          </a:solidFill>
          <a:ln w="12469" cap="flat">
            <a:noFill/>
            <a:prstDash val="solid"/>
            <a:miter/>
          </a:ln>
        </p:spPr>
        <p:txBody>
          <a:bodyPr rtlCol="0" anchor="ctr"/>
          <a:lstStyle/>
          <a:p>
            <a:endParaRPr lang="vi-VN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611C5F8-3ED4-34FE-CBC3-09F90D4A92D8}"/>
              </a:ext>
            </a:extLst>
          </p:cNvPr>
          <p:cNvSpPr/>
          <p:nvPr/>
        </p:nvSpPr>
        <p:spPr>
          <a:xfrm>
            <a:off x="8210487" y="4581259"/>
            <a:ext cx="277425" cy="324704"/>
          </a:xfrm>
          <a:custGeom>
            <a:avLst/>
            <a:gdLst>
              <a:gd name="connsiteX0" fmla="*/ 333916 w 450770"/>
              <a:gd name="connsiteY0" fmla="*/ 308177 h 454050"/>
              <a:gd name="connsiteX1" fmla="*/ 443394 w 450770"/>
              <a:gd name="connsiteY1" fmla="*/ 277877 h 454050"/>
              <a:gd name="connsiteX2" fmla="*/ 434666 w 450770"/>
              <a:gd name="connsiteY2" fmla="*/ 250321 h 454050"/>
              <a:gd name="connsiteX3" fmla="*/ 450252 w 450770"/>
              <a:gd name="connsiteY3" fmla="*/ 226006 h 454050"/>
              <a:gd name="connsiteX4" fmla="*/ 352370 w 450770"/>
              <a:gd name="connsiteY4" fmla="*/ 168399 h 454050"/>
              <a:gd name="connsiteX5" fmla="*/ 277680 w 450770"/>
              <a:gd name="connsiteY5" fmla="*/ 189596 h 454050"/>
              <a:gd name="connsiteX6" fmla="*/ 336160 w 450770"/>
              <a:gd name="connsiteY6" fmla="*/ 138473 h 454050"/>
              <a:gd name="connsiteX7" fmla="*/ 341023 w 450770"/>
              <a:gd name="connsiteY7" fmla="*/ 25004 h 454050"/>
              <a:gd name="connsiteX8" fmla="*/ 312095 w 450770"/>
              <a:gd name="connsiteY8" fmla="*/ 24879 h 454050"/>
              <a:gd name="connsiteX9" fmla="*/ 293765 w 450770"/>
              <a:gd name="connsiteY9" fmla="*/ 2560 h 454050"/>
              <a:gd name="connsiteX10" fmla="*/ 208726 w 450770"/>
              <a:gd name="connsiteY10" fmla="*/ 77873 h 454050"/>
              <a:gd name="connsiteX11" fmla="*/ 205858 w 450770"/>
              <a:gd name="connsiteY11" fmla="*/ 155431 h 454050"/>
              <a:gd name="connsiteX12" fmla="*/ 175184 w 450770"/>
              <a:gd name="connsiteY12" fmla="*/ 84108 h 454050"/>
              <a:gd name="connsiteX13" fmla="*/ 68823 w 450770"/>
              <a:gd name="connsiteY13" fmla="*/ 44456 h 454050"/>
              <a:gd name="connsiteX14" fmla="*/ 59720 w 450770"/>
              <a:gd name="connsiteY14" fmla="*/ 71888 h 454050"/>
              <a:gd name="connsiteX15" fmla="*/ 32787 w 450770"/>
              <a:gd name="connsiteY15" fmla="*/ 82487 h 454050"/>
              <a:gd name="connsiteX16" fmla="*/ 78175 w 450770"/>
              <a:gd name="connsiteY16" fmla="*/ 186604 h 454050"/>
              <a:gd name="connsiteX17" fmla="*/ 149997 w 450770"/>
              <a:gd name="connsiteY17" fmla="*/ 213038 h 454050"/>
              <a:gd name="connsiteX18" fmla="*/ 73810 w 450770"/>
              <a:gd name="connsiteY18" fmla="*/ 220021 h 454050"/>
              <a:gd name="connsiteX19" fmla="*/ 3111 w 450770"/>
              <a:gd name="connsiteY19" fmla="*/ 308801 h 454050"/>
              <a:gd name="connsiteX20" fmla="*/ 26428 w 450770"/>
              <a:gd name="connsiteY20" fmla="*/ 326008 h 454050"/>
              <a:gd name="connsiteX21" fmla="*/ 28174 w 450770"/>
              <a:gd name="connsiteY21" fmla="*/ 354936 h 454050"/>
              <a:gd name="connsiteX22" fmla="*/ 141144 w 450770"/>
              <a:gd name="connsiteY22" fmla="*/ 344088 h 454050"/>
              <a:gd name="connsiteX23" fmla="*/ 189025 w 450770"/>
              <a:gd name="connsiteY23" fmla="*/ 283239 h 454050"/>
              <a:gd name="connsiteX24" fmla="*/ 171942 w 450770"/>
              <a:gd name="connsiteY24" fmla="*/ 358677 h 454050"/>
              <a:gd name="connsiteX25" fmla="*/ 234662 w 450770"/>
              <a:gd name="connsiteY25" fmla="*/ 453317 h 454050"/>
              <a:gd name="connsiteX26" fmla="*/ 258228 w 450770"/>
              <a:gd name="connsiteY26" fmla="*/ 436359 h 454050"/>
              <a:gd name="connsiteX27" fmla="*/ 286284 w 450770"/>
              <a:gd name="connsiteY27" fmla="*/ 443592 h 454050"/>
              <a:gd name="connsiteX28" fmla="*/ 310723 w 450770"/>
              <a:gd name="connsiteY28" fmla="*/ 332741 h 454050"/>
              <a:gd name="connsiteX29" fmla="*/ 268204 w 450770"/>
              <a:gd name="connsiteY29" fmla="*/ 269149 h 454050"/>
              <a:gd name="connsiteX30" fmla="*/ 333916 w 450770"/>
              <a:gd name="connsiteY30" fmla="*/ 308177 h 454050"/>
              <a:gd name="connsiteX31" fmla="*/ 218202 w 450770"/>
              <a:gd name="connsiteY31" fmla="*/ 221766 h 454050"/>
              <a:gd name="connsiteX32" fmla="*/ 218202 w 450770"/>
              <a:gd name="connsiteY32" fmla="*/ 221766 h 454050"/>
              <a:gd name="connsiteX33" fmla="*/ 218202 w 450770"/>
              <a:gd name="connsiteY33" fmla="*/ 221766 h 454050"/>
              <a:gd name="connsiteX34" fmla="*/ 218202 w 450770"/>
              <a:gd name="connsiteY34" fmla="*/ 221766 h 454050"/>
              <a:gd name="connsiteX35" fmla="*/ 218202 w 450770"/>
              <a:gd name="connsiteY35" fmla="*/ 221766 h 454050"/>
              <a:gd name="connsiteX36" fmla="*/ 218202 w 450770"/>
              <a:gd name="connsiteY36" fmla="*/ 221766 h 454050"/>
              <a:gd name="connsiteX37" fmla="*/ 218202 w 450770"/>
              <a:gd name="connsiteY37" fmla="*/ 221766 h 45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50770" h="454050">
                <a:moveTo>
                  <a:pt x="333916" y="308177"/>
                </a:moveTo>
                <a:cubicBezTo>
                  <a:pt x="391772" y="328003"/>
                  <a:pt x="443768" y="298202"/>
                  <a:pt x="443394" y="277877"/>
                </a:cubicBezTo>
                <a:cubicBezTo>
                  <a:pt x="443020" y="257428"/>
                  <a:pt x="434666" y="250321"/>
                  <a:pt x="434666" y="250321"/>
                </a:cubicBezTo>
                <a:cubicBezTo>
                  <a:pt x="434666" y="250321"/>
                  <a:pt x="444641" y="245582"/>
                  <a:pt x="450252" y="226006"/>
                </a:cubicBezTo>
                <a:cubicBezTo>
                  <a:pt x="455988" y="206429"/>
                  <a:pt x="413469" y="164159"/>
                  <a:pt x="352370" y="168399"/>
                </a:cubicBezTo>
                <a:cubicBezTo>
                  <a:pt x="327556" y="170144"/>
                  <a:pt x="300748" y="179247"/>
                  <a:pt x="277680" y="189596"/>
                </a:cubicBezTo>
                <a:cubicBezTo>
                  <a:pt x="298878" y="175755"/>
                  <a:pt x="321197" y="158299"/>
                  <a:pt x="336160" y="138473"/>
                </a:cubicBezTo>
                <a:cubicBezTo>
                  <a:pt x="372819" y="89594"/>
                  <a:pt x="360600" y="30989"/>
                  <a:pt x="341023" y="25004"/>
                </a:cubicBezTo>
                <a:cubicBezTo>
                  <a:pt x="321447" y="19144"/>
                  <a:pt x="312095" y="24879"/>
                  <a:pt x="312095" y="24879"/>
                </a:cubicBezTo>
                <a:cubicBezTo>
                  <a:pt x="312095" y="24879"/>
                  <a:pt x="310599" y="13907"/>
                  <a:pt x="293765" y="2560"/>
                </a:cubicBezTo>
                <a:cubicBezTo>
                  <a:pt x="276932" y="-8912"/>
                  <a:pt x="223689" y="18520"/>
                  <a:pt x="208726" y="77873"/>
                </a:cubicBezTo>
                <a:cubicBezTo>
                  <a:pt x="202616" y="102063"/>
                  <a:pt x="203115" y="130368"/>
                  <a:pt x="205858" y="155431"/>
                </a:cubicBezTo>
                <a:cubicBezTo>
                  <a:pt x="199249" y="130991"/>
                  <a:pt x="189524" y="104432"/>
                  <a:pt x="175184" y="84108"/>
                </a:cubicBezTo>
                <a:cubicBezTo>
                  <a:pt x="140021" y="34107"/>
                  <a:pt x="80419" y="27747"/>
                  <a:pt x="68823" y="44456"/>
                </a:cubicBezTo>
                <a:cubicBezTo>
                  <a:pt x="57227" y="61164"/>
                  <a:pt x="59720" y="71888"/>
                  <a:pt x="59720" y="71888"/>
                </a:cubicBezTo>
                <a:cubicBezTo>
                  <a:pt x="59720" y="71888"/>
                  <a:pt x="48872" y="69893"/>
                  <a:pt x="32787" y="82487"/>
                </a:cubicBezTo>
                <a:cubicBezTo>
                  <a:pt x="16702" y="94956"/>
                  <a:pt x="26303" y="154184"/>
                  <a:pt x="78175" y="186604"/>
                </a:cubicBezTo>
                <a:cubicBezTo>
                  <a:pt x="98998" y="199571"/>
                  <a:pt x="125557" y="207801"/>
                  <a:pt x="149997" y="213038"/>
                </a:cubicBezTo>
                <a:cubicBezTo>
                  <a:pt x="125058" y="211791"/>
                  <a:pt x="97252" y="212913"/>
                  <a:pt x="73810" y="220021"/>
                </a:cubicBezTo>
                <a:cubicBezTo>
                  <a:pt x="15330" y="237976"/>
                  <a:pt x="-9234" y="292591"/>
                  <a:pt x="3111" y="308801"/>
                </a:cubicBezTo>
                <a:cubicBezTo>
                  <a:pt x="15455" y="325010"/>
                  <a:pt x="26428" y="326008"/>
                  <a:pt x="26428" y="326008"/>
                </a:cubicBezTo>
                <a:cubicBezTo>
                  <a:pt x="26428" y="326008"/>
                  <a:pt x="21191" y="335734"/>
                  <a:pt x="28174" y="354936"/>
                </a:cubicBezTo>
                <a:cubicBezTo>
                  <a:pt x="35032" y="374139"/>
                  <a:pt x="94260" y="383241"/>
                  <a:pt x="141144" y="344088"/>
                </a:cubicBezTo>
                <a:cubicBezTo>
                  <a:pt x="160221" y="328128"/>
                  <a:pt x="176431" y="305060"/>
                  <a:pt x="189025" y="283239"/>
                </a:cubicBezTo>
                <a:cubicBezTo>
                  <a:pt x="180047" y="306806"/>
                  <a:pt x="172316" y="333864"/>
                  <a:pt x="171942" y="358677"/>
                </a:cubicBezTo>
                <a:cubicBezTo>
                  <a:pt x="171069" y="419776"/>
                  <a:pt x="215459" y="460051"/>
                  <a:pt x="234662" y="453317"/>
                </a:cubicBezTo>
                <a:cubicBezTo>
                  <a:pt x="253864" y="446584"/>
                  <a:pt x="258228" y="436359"/>
                  <a:pt x="258228" y="436359"/>
                </a:cubicBezTo>
                <a:cubicBezTo>
                  <a:pt x="258228" y="436359"/>
                  <a:pt x="265834" y="444340"/>
                  <a:pt x="286284" y="443592"/>
                </a:cubicBezTo>
                <a:cubicBezTo>
                  <a:pt x="306608" y="442968"/>
                  <a:pt x="333542" y="389476"/>
                  <a:pt x="310723" y="332741"/>
                </a:cubicBezTo>
                <a:cubicBezTo>
                  <a:pt x="301496" y="310048"/>
                  <a:pt x="284912" y="287728"/>
                  <a:pt x="268204" y="269149"/>
                </a:cubicBezTo>
                <a:cubicBezTo>
                  <a:pt x="287655" y="284735"/>
                  <a:pt x="310723" y="300197"/>
                  <a:pt x="333916" y="308177"/>
                </a:cubicBezTo>
                <a:close/>
                <a:moveTo>
                  <a:pt x="218202" y="221766"/>
                </a:moveTo>
                <a:cubicBezTo>
                  <a:pt x="218202" y="221766"/>
                  <a:pt x="218327" y="221642"/>
                  <a:pt x="218202" y="221766"/>
                </a:cubicBezTo>
                <a:cubicBezTo>
                  <a:pt x="218327" y="221642"/>
                  <a:pt x="218202" y="221766"/>
                  <a:pt x="218202" y="221766"/>
                </a:cubicBezTo>
                <a:lnTo>
                  <a:pt x="218202" y="221766"/>
                </a:lnTo>
                <a:lnTo>
                  <a:pt x="218202" y="221766"/>
                </a:lnTo>
                <a:cubicBezTo>
                  <a:pt x="218202" y="221766"/>
                  <a:pt x="218202" y="221642"/>
                  <a:pt x="218202" y="221766"/>
                </a:cubicBezTo>
                <a:cubicBezTo>
                  <a:pt x="218202" y="221642"/>
                  <a:pt x="218202" y="221766"/>
                  <a:pt x="218202" y="221766"/>
                </a:cubicBezTo>
                <a:close/>
              </a:path>
            </a:pathLst>
          </a:custGeom>
          <a:solidFill>
            <a:srgbClr val="ED8E8E"/>
          </a:solidFill>
          <a:ln w="12469" cap="flat">
            <a:noFill/>
            <a:prstDash val="solid"/>
            <a:miter/>
          </a:ln>
        </p:spPr>
        <p:txBody>
          <a:bodyPr rtlCol="0" anchor="ctr"/>
          <a:lstStyle/>
          <a:p>
            <a:endParaRPr lang="vi-VN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66E24FD-81A1-7F49-A068-8A1CB25B6070}"/>
              </a:ext>
            </a:extLst>
          </p:cNvPr>
          <p:cNvSpPr/>
          <p:nvPr/>
        </p:nvSpPr>
        <p:spPr>
          <a:xfrm>
            <a:off x="6000195" y="833923"/>
            <a:ext cx="346817" cy="357965"/>
          </a:xfrm>
          <a:custGeom>
            <a:avLst/>
            <a:gdLst>
              <a:gd name="connsiteX0" fmla="*/ 333916 w 450770"/>
              <a:gd name="connsiteY0" fmla="*/ 308177 h 454050"/>
              <a:gd name="connsiteX1" fmla="*/ 443394 w 450770"/>
              <a:gd name="connsiteY1" fmla="*/ 277877 h 454050"/>
              <a:gd name="connsiteX2" fmla="*/ 434666 w 450770"/>
              <a:gd name="connsiteY2" fmla="*/ 250321 h 454050"/>
              <a:gd name="connsiteX3" fmla="*/ 450252 w 450770"/>
              <a:gd name="connsiteY3" fmla="*/ 226006 h 454050"/>
              <a:gd name="connsiteX4" fmla="*/ 352370 w 450770"/>
              <a:gd name="connsiteY4" fmla="*/ 168399 h 454050"/>
              <a:gd name="connsiteX5" fmla="*/ 277680 w 450770"/>
              <a:gd name="connsiteY5" fmla="*/ 189596 h 454050"/>
              <a:gd name="connsiteX6" fmla="*/ 336160 w 450770"/>
              <a:gd name="connsiteY6" fmla="*/ 138473 h 454050"/>
              <a:gd name="connsiteX7" fmla="*/ 341023 w 450770"/>
              <a:gd name="connsiteY7" fmla="*/ 25004 h 454050"/>
              <a:gd name="connsiteX8" fmla="*/ 312095 w 450770"/>
              <a:gd name="connsiteY8" fmla="*/ 24879 h 454050"/>
              <a:gd name="connsiteX9" fmla="*/ 293765 w 450770"/>
              <a:gd name="connsiteY9" fmla="*/ 2560 h 454050"/>
              <a:gd name="connsiteX10" fmla="*/ 208726 w 450770"/>
              <a:gd name="connsiteY10" fmla="*/ 77873 h 454050"/>
              <a:gd name="connsiteX11" fmla="*/ 205858 w 450770"/>
              <a:gd name="connsiteY11" fmla="*/ 155431 h 454050"/>
              <a:gd name="connsiteX12" fmla="*/ 175184 w 450770"/>
              <a:gd name="connsiteY12" fmla="*/ 84108 h 454050"/>
              <a:gd name="connsiteX13" fmla="*/ 68823 w 450770"/>
              <a:gd name="connsiteY13" fmla="*/ 44456 h 454050"/>
              <a:gd name="connsiteX14" fmla="*/ 59720 w 450770"/>
              <a:gd name="connsiteY14" fmla="*/ 71888 h 454050"/>
              <a:gd name="connsiteX15" fmla="*/ 32787 w 450770"/>
              <a:gd name="connsiteY15" fmla="*/ 82487 h 454050"/>
              <a:gd name="connsiteX16" fmla="*/ 78175 w 450770"/>
              <a:gd name="connsiteY16" fmla="*/ 186604 h 454050"/>
              <a:gd name="connsiteX17" fmla="*/ 149997 w 450770"/>
              <a:gd name="connsiteY17" fmla="*/ 213038 h 454050"/>
              <a:gd name="connsiteX18" fmla="*/ 73810 w 450770"/>
              <a:gd name="connsiteY18" fmla="*/ 220021 h 454050"/>
              <a:gd name="connsiteX19" fmla="*/ 3111 w 450770"/>
              <a:gd name="connsiteY19" fmla="*/ 308801 h 454050"/>
              <a:gd name="connsiteX20" fmla="*/ 26428 w 450770"/>
              <a:gd name="connsiteY20" fmla="*/ 326008 h 454050"/>
              <a:gd name="connsiteX21" fmla="*/ 28174 w 450770"/>
              <a:gd name="connsiteY21" fmla="*/ 354936 h 454050"/>
              <a:gd name="connsiteX22" fmla="*/ 141144 w 450770"/>
              <a:gd name="connsiteY22" fmla="*/ 344088 h 454050"/>
              <a:gd name="connsiteX23" fmla="*/ 189025 w 450770"/>
              <a:gd name="connsiteY23" fmla="*/ 283239 h 454050"/>
              <a:gd name="connsiteX24" fmla="*/ 171942 w 450770"/>
              <a:gd name="connsiteY24" fmla="*/ 358677 h 454050"/>
              <a:gd name="connsiteX25" fmla="*/ 234662 w 450770"/>
              <a:gd name="connsiteY25" fmla="*/ 453317 h 454050"/>
              <a:gd name="connsiteX26" fmla="*/ 258228 w 450770"/>
              <a:gd name="connsiteY26" fmla="*/ 436359 h 454050"/>
              <a:gd name="connsiteX27" fmla="*/ 286284 w 450770"/>
              <a:gd name="connsiteY27" fmla="*/ 443592 h 454050"/>
              <a:gd name="connsiteX28" fmla="*/ 310723 w 450770"/>
              <a:gd name="connsiteY28" fmla="*/ 332741 h 454050"/>
              <a:gd name="connsiteX29" fmla="*/ 268204 w 450770"/>
              <a:gd name="connsiteY29" fmla="*/ 269149 h 454050"/>
              <a:gd name="connsiteX30" fmla="*/ 333916 w 450770"/>
              <a:gd name="connsiteY30" fmla="*/ 308177 h 454050"/>
              <a:gd name="connsiteX31" fmla="*/ 218202 w 450770"/>
              <a:gd name="connsiteY31" fmla="*/ 221766 h 454050"/>
              <a:gd name="connsiteX32" fmla="*/ 218202 w 450770"/>
              <a:gd name="connsiteY32" fmla="*/ 221766 h 454050"/>
              <a:gd name="connsiteX33" fmla="*/ 218202 w 450770"/>
              <a:gd name="connsiteY33" fmla="*/ 221766 h 454050"/>
              <a:gd name="connsiteX34" fmla="*/ 218202 w 450770"/>
              <a:gd name="connsiteY34" fmla="*/ 221766 h 454050"/>
              <a:gd name="connsiteX35" fmla="*/ 218202 w 450770"/>
              <a:gd name="connsiteY35" fmla="*/ 221766 h 454050"/>
              <a:gd name="connsiteX36" fmla="*/ 218202 w 450770"/>
              <a:gd name="connsiteY36" fmla="*/ 221766 h 454050"/>
              <a:gd name="connsiteX37" fmla="*/ 218202 w 450770"/>
              <a:gd name="connsiteY37" fmla="*/ 221766 h 45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50770" h="454050">
                <a:moveTo>
                  <a:pt x="333916" y="308177"/>
                </a:moveTo>
                <a:cubicBezTo>
                  <a:pt x="391772" y="328003"/>
                  <a:pt x="443768" y="298202"/>
                  <a:pt x="443394" y="277877"/>
                </a:cubicBezTo>
                <a:cubicBezTo>
                  <a:pt x="443020" y="257428"/>
                  <a:pt x="434666" y="250321"/>
                  <a:pt x="434666" y="250321"/>
                </a:cubicBezTo>
                <a:cubicBezTo>
                  <a:pt x="434666" y="250321"/>
                  <a:pt x="444641" y="245582"/>
                  <a:pt x="450252" y="226006"/>
                </a:cubicBezTo>
                <a:cubicBezTo>
                  <a:pt x="455988" y="206429"/>
                  <a:pt x="413469" y="164159"/>
                  <a:pt x="352370" y="168399"/>
                </a:cubicBezTo>
                <a:cubicBezTo>
                  <a:pt x="327556" y="170144"/>
                  <a:pt x="300748" y="179247"/>
                  <a:pt x="277680" y="189596"/>
                </a:cubicBezTo>
                <a:cubicBezTo>
                  <a:pt x="298878" y="175755"/>
                  <a:pt x="321197" y="158299"/>
                  <a:pt x="336160" y="138473"/>
                </a:cubicBezTo>
                <a:cubicBezTo>
                  <a:pt x="372819" y="89594"/>
                  <a:pt x="360600" y="30989"/>
                  <a:pt x="341023" y="25004"/>
                </a:cubicBezTo>
                <a:cubicBezTo>
                  <a:pt x="321447" y="19144"/>
                  <a:pt x="312095" y="24879"/>
                  <a:pt x="312095" y="24879"/>
                </a:cubicBezTo>
                <a:cubicBezTo>
                  <a:pt x="312095" y="24879"/>
                  <a:pt x="310599" y="13907"/>
                  <a:pt x="293765" y="2560"/>
                </a:cubicBezTo>
                <a:cubicBezTo>
                  <a:pt x="276932" y="-8912"/>
                  <a:pt x="223689" y="18520"/>
                  <a:pt x="208726" y="77873"/>
                </a:cubicBezTo>
                <a:cubicBezTo>
                  <a:pt x="202616" y="102063"/>
                  <a:pt x="203115" y="130368"/>
                  <a:pt x="205858" y="155431"/>
                </a:cubicBezTo>
                <a:cubicBezTo>
                  <a:pt x="199249" y="130991"/>
                  <a:pt x="189524" y="104432"/>
                  <a:pt x="175184" y="84108"/>
                </a:cubicBezTo>
                <a:cubicBezTo>
                  <a:pt x="140021" y="34107"/>
                  <a:pt x="80419" y="27747"/>
                  <a:pt x="68823" y="44456"/>
                </a:cubicBezTo>
                <a:cubicBezTo>
                  <a:pt x="57227" y="61164"/>
                  <a:pt x="59720" y="71888"/>
                  <a:pt x="59720" y="71888"/>
                </a:cubicBezTo>
                <a:cubicBezTo>
                  <a:pt x="59720" y="71888"/>
                  <a:pt x="48872" y="69893"/>
                  <a:pt x="32787" y="82487"/>
                </a:cubicBezTo>
                <a:cubicBezTo>
                  <a:pt x="16702" y="94956"/>
                  <a:pt x="26303" y="154184"/>
                  <a:pt x="78175" y="186604"/>
                </a:cubicBezTo>
                <a:cubicBezTo>
                  <a:pt x="98998" y="199571"/>
                  <a:pt x="125557" y="207801"/>
                  <a:pt x="149997" y="213038"/>
                </a:cubicBezTo>
                <a:cubicBezTo>
                  <a:pt x="125058" y="211791"/>
                  <a:pt x="97252" y="212913"/>
                  <a:pt x="73810" y="220021"/>
                </a:cubicBezTo>
                <a:cubicBezTo>
                  <a:pt x="15330" y="237976"/>
                  <a:pt x="-9234" y="292591"/>
                  <a:pt x="3111" y="308801"/>
                </a:cubicBezTo>
                <a:cubicBezTo>
                  <a:pt x="15455" y="325010"/>
                  <a:pt x="26428" y="326008"/>
                  <a:pt x="26428" y="326008"/>
                </a:cubicBezTo>
                <a:cubicBezTo>
                  <a:pt x="26428" y="326008"/>
                  <a:pt x="21191" y="335734"/>
                  <a:pt x="28174" y="354936"/>
                </a:cubicBezTo>
                <a:cubicBezTo>
                  <a:pt x="35032" y="374139"/>
                  <a:pt x="94260" y="383241"/>
                  <a:pt x="141144" y="344088"/>
                </a:cubicBezTo>
                <a:cubicBezTo>
                  <a:pt x="160221" y="328128"/>
                  <a:pt x="176431" y="305060"/>
                  <a:pt x="189025" y="283239"/>
                </a:cubicBezTo>
                <a:cubicBezTo>
                  <a:pt x="180047" y="306806"/>
                  <a:pt x="172316" y="333864"/>
                  <a:pt x="171942" y="358677"/>
                </a:cubicBezTo>
                <a:cubicBezTo>
                  <a:pt x="171069" y="419776"/>
                  <a:pt x="215459" y="460051"/>
                  <a:pt x="234662" y="453317"/>
                </a:cubicBezTo>
                <a:cubicBezTo>
                  <a:pt x="253864" y="446584"/>
                  <a:pt x="258228" y="436359"/>
                  <a:pt x="258228" y="436359"/>
                </a:cubicBezTo>
                <a:cubicBezTo>
                  <a:pt x="258228" y="436359"/>
                  <a:pt x="265834" y="444340"/>
                  <a:pt x="286284" y="443592"/>
                </a:cubicBezTo>
                <a:cubicBezTo>
                  <a:pt x="306608" y="442968"/>
                  <a:pt x="333542" y="389476"/>
                  <a:pt x="310723" y="332741"/>
                </a:cubicBezTo>
                <a:cubicBezTo>
                  <a:pt x="301496" y="310048"/>
                  <a:pt x="284912" y="287728"/>
                  <a:pt x="268204" y="269149"/>
                </a:cubicBezTo>
                <a:cubicBezTo>
                  <a:pt x="287655" y="284735"/>
                  <a:pt x="310723" y="300197"/>
                  <a:pt x="333916" y="308177"/>
                </a:cubicBezTo>
                <a:close/>
                <a:moveTo>
                  <a:pt x="218202" y="221766"/>
                </a:moveTo>
                <a:cubicBezTo>
                  <a:pt x="218202" y="221766"/>
                  <a:pt x="218327" y="221642"/>
                  <a:pt x="218202" y="221766"/>
                </a:cubicBezTo>
                <a:cubicBezTo>
                  <a:pt x="218327" y="221642"/>
                  <a:pt x="218202" y="221766"/>
                  <a:pt x="218202" y="221766"/>
                </a:cubicBezTo>
                <a:lnTo>
                  <a:pt x="218202" y="221766"/>
                </a:lnTo>
                <a:lnTo>
                  <a:pt x="218202" y="221766"/>
                </a:lnTo>
                <a:cubicBezTo>
                  <a:pt x="218202" y="221766"/>
                  <a:pt x="218202" y="221642"/>
                  <a:pt x="218202" y="221766"/>
                </a:cubicBezTo>
                <a:cubicBezTo>
                  <a:pt x="218202" y="221642"/>
                  <a:pt x="218202" y="221766"/>
                  <a:pt x="218202" y="221766"/>
                </a:cubicBezTo>
                <a:close/>
              </a:path>
            </a:pathLst>
          </a:custGeom>
          <a:solidFill>
            <a:srgbClr val="ED8E8E"/>
          </a:solidFill>
          <a:ln w="12469" cap="flat">
            <a:noFill/>
            <a:prstDash val="solid"/>
            <a:miter/>
          </a:ln>
        </p:spPr>
        <p:txBody>
          <a:bodyPr rtlCol="0" anchor="ctr"/>
          <a:lstStyle/>
          <a:p>
            <a:endParaRPr lang="vi-VN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5FE0409-BFE9-D65D-DA73-99D7A6A031C4}"/>
              </a:ext>
            </a:extLst>
          </p:cNvPr>
          <p:cNvSpPr/>
          <p:nvPr/>
        </p:nvSpPr>
        <p:spPr>
          <a:xfrm>
            <a:off x="2144893" y="4760710"/>
            <a:ext cx="330997" cy="290506"/>
          </a:xfrm>
          <a:custGeom>
            <a:avLst/>
            <a:gdLst>
              <a:gd name="connsiteX0" fmla="*/ 333916 w 450770"/>
              <a:gd name="connsiteY0" fmla="*/ 308177 h 454050"/>
              <a:gd name="connsiteX1" fmla="*/ 443394 w 450770"/>
              <a:gd name="connsiteY1" fmla="*/ 277877 h 454050"/>
              <a:gd name="connsiteX2" fmla="*/ 434666 w 450770"/>
              <a:gd name="connsiteY2" fmla="*/ 250321 h 454050"/>
              <a:gd name="connsiteX3" fmla="*/ 450252 w 450770"/>
              <a:gd name="connsiteY3" fmla="*/ 226006 h 454050"/>
              <a:gd name="connsiteX4" fmla="*/ 352370 w 450770"/>
              <a:gd name="connsiteY4" fmla="*/ 168399 h 454050"/>
              <a:gd name="connsiteX5" fmla="*/ 277680 w 450770"/>
              <a:gd name="connsiteY5" fmla="*/ 189596 h 454050"/>
              <a:gd name="connsiteX6" fmla="*/ 336160 w 450770"/>
              <a:gd name="connsiteY6" fmla="*/ 138473 h 454050"/>
              <a:gd name="connsiteX7" fmla="*/ 341023 w 450770"/>
              <a:gd name="connsiteY7" fmla="*/ 25004 h 454050"/>
              <a:gd name="connsiteX8" fmla="*/ 312095 w 450770"/>
              <a:gd name="connsiteY8" fmla="*/ 24879 h 454050"/>
              <a:gd name="connsiteX9" fmla="*/ 293765 w 450770"/>
              <a:gd name="connsiteY9" fmla="*/ 2560 h 454050"/>
              <a:gd name="connsiteX10" fmla="*/ 208726 w 450770"/>
              <a:gd name="connsiteY10" fmla="*/ 77873 h 454050"/>
              <a:gd name="connsiteX11" fmla="*/ 205858 w 450770"/>
              <a:gd name="connsiteY11" fmla="*/ 155431 h 454050"/>
              <a:gd name="connsiteX12" fmla="*/ 175184 w 450770"/>
              <a:gd name="connsiteY12" fmla="*/ 84108 h 454050"/>
              <a:gd name="connsiteX13" fmla="*/ 68823 w 450770"/>
              <a:gd name="connsiteY13" fmla="*/ 44456 h 454050"/>
              <a:gd name="connsiteX14" fmla="*/ 59720 w 450770"/>
              <a:gd name="connsiteY14" fmla="*/ 71888 h 454050"/>
              <a:gd name="connsiteX15" fmla="*/ 32787 w 450770"/>
              <a:gd name="connsiteY15" fmla="*/ 82487 h 454050"/>
              <a:gd name="connsiteX16" fmla="*/ 78175 w 450770"/>
              <a:gd name="connsiteY16" fmla="*/ 186604 h 454050"/>
              <a:gd name="connsiteX17" fmla="*/ 149997 w 450770"/>
              <a:gd name="connsiteY17" fmla="*/ 213038 h 454050"/>
              <a:gd name="connsiteX18" fmla="*/ 73810 w 450770"/>
              <a:gd name="connsiteY18" fmla="*/ 220021 h 454050"/>
              <a:gd name="connsiteX19" fmla="*/ 3111 w 450770"/>
              <a:gd name="connsiteY19" fmla="*/ 308801 h 454050"/>
              <a:gd name="connsiteX20" fmla="*/ 26428 w 450770"/>
              <a:gd name="connsiteY20" fmla="*/ 326008 h 454050"/>
              <a:gd name="connsiteX21" fmla="*/ 28174 w 450770"/>
              <a:gd name="connsiteY21" fmla="*/ 354936 h 454050"/>
              <a:gd name="connsiteX22" fmla="*/ 141144 w 450770"/>
              <a:gd name="connsiteY22" fmla="*/ 344088 h 454050"/>
              <a:gd name="connsiteX23" fmla="*/ 189025 w 450770"/>
              <a:gd name="connsiteY23" fmla="*/ 283239 h 454050"/>
              <a:gd name="connsiteX24" fmla="*/ 171942 w 450770"/>
              <a:gd name="connsiteY24" fmla="*/ 358677 h 454050"/>
              <a:gd name="connsiteX25" fmla="*/ 234662 w 450770"/>
              <a:gd name="connsiteY25" fmla="*/ 453317 h 454050"/>
              <a:gd name="connsiteX26" fmla="*/ 258228 w 450770"/>
              <a:gd name="connsiteY26" fmla="*/ 436359 h 454050"/>
              <a:gd name="connsiteX27" fmla="*/ 286284 w 450770"/>
              <a:gd name="connsiteY27" fmla="*/ 443592 h 454050"/>
              <a:gd name="connsiteX28" fmla="*/ 310723 w 450770"/>
              <a:gd name="connsiteY28" fmla="*/ 332741 h 454050"/>
              <a:gd name="connsiteX29" fmla="*/ 268204 w 450770"/>
              <a:gd name="connsiteY29" fmla="*/ 269149 h 454050"/>
              <a:gd name="connsiteX30" fmla="*/ 333916 w 450770"/>
              <a:gd name="connsiteY30" fmla="*/ 308177 h 454050"/>
              <a:gd name="connsiteX31" fmla="*/ 218202 w 450770"/>
              <a:gd name="connsiteY31" fmla="*/ 221766 h 454050"/>
              <a:gd name="connsiteX32" fmla="*/ 218202 w 450770"/>
              <a:gd name="connsiteY32" fmla="*/ 221766 h 454050"/>
              <a:gd name="connsiteX33" fmla="*/ 218202 w 450770"/>
              <a:gd name="connsiteY33" fmla="*/ 221766 h 454050"/>
              <a:gd name="connsiteX34" fmla="*/ 218202 w 450770"/>
              <a:gd name="connsiteY34" fmla="*/ 221766 h 454050"/>
              <a:gd name="connsiteX35" fmla="*/ 218202 w 450770"/>
              <a:gd name="connsiteY35" fmla="*/ 221766 h 454050"/>
              <a:gd name="connsiteX36" fmla="*/ 218202 w 450770"/>
              <a:gd name="connsiteY36" fmla="*/ 221766 h 454050"/>
              <a:gd name="connsiteX37" fmla="*/ 218202 w 450770"/>
              <a:gd name="connsiteY37" fmla="*/ 221766 h 45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50770" h="454050">
                <a:moveTo>
                  <a:pt x="333916" y="308177"/>
                </a:moveTo>
                <a:cubicBezTo>
                  <a:pt x="391772" y="328003"/>
                  <a:pt x="443768" y="298202"/>
                  <a:pt x="443394" y="277877"/>
                </a:cubicBezTo>
                <a:cubicBezTo>
                  <a:pt x="443020" y="257428"/>
                  <a:pt x="434666" y="250321"/>
                  <a:pt x="434666" y="250321"/>
                </a:cubicBezTo>
                <a:cubicBezTo>
                  <a:pt x="434666" y="250321"/>
                  <a:pt x="444641" y="245582"/>
                  <a:pt x="450252" y="226006"/>
                </a:cubicBezTo>
                <a:cubicBezTo>
                  <a:pt x="455988" y="206429"/>
                  <a:pt x="413469" y="164159"/>
                  <a:pt x="352370" y="168399"/>
                </a:cubicBezTo>
                <a:cubicBezTo>
                  <a:pt x="327556" y="170144"/>
                  <a:pt x="300748" y="179247"/>
                  <a:pt x="277680" y="189596"/>
                </a:cubicBezTo>
                <a:cubicBezTo>
                  <a:pt x="298878" y="175755"/>
                  <a:pt x="321197" y="158299"/>
                  <a:pt x="336160" y="138473"/>
                </a:cubicBezTo>
                <a:cubicBezTo>
                  <a:pt x="372819" y="89594"/>
                  <a:pt x="360600" y="30989"/>
                  <a:pt x="341023" y="25004"/>
                </a:cubicBezTo>
                <a:cubicBezTo>
                  <a:pt x="321447" y="19144"/>
                  <a:pt x="312095" y="24879"/>
                  <a:pt x="312095" y="24879"/>
                </a:cubicBezTo>
                <a:cubicBezTo>
                  <a:pt x="312095" y="24879"/>
                  <a:pt x="310599" y="13907"/>
                  <a:pt x="293765" y="2560"/>
                </a:cubicBezTo>
                <a:cubicBezTo>
                  <a:pt x="276932" y="-8912"/>
                  <a:pt x="223689" y="18520"/>
                  <a:pt x="208726" y="77873"/>
                </a:cubicBezTo>
                <a:cubicBezTo>
                  <a:pt x="202616" y="102063"/>
                  <a:pt x="203115" y="130368"/>
                  <a:pt x="205858" y="155431"/>
                </a:cubicBezTo>
                <a:cubicBezTo>
                  <a:pt x="199249" y="130991"/>
                  <a:pt x="189524" y="104432"/>
                  <a:pt x="175184" y="84108"/>
                </a:cubicBezTo>
                <a:cubicBezTo>
                  <a:pt x="140021" y="34107"/>
                  <a:pt x="80419" y="27747"/>
                  <a:pt x="68823" y="44456"/>
                </a:cubicBezTo>
                <a:cubicBezTo>
                  <a:pt x="57227" y="61164"/>
                  <a:pt x="59720" y="71888"/>
                  <a:pt x="59720" y="71888"/>
                </a:cubicBezTo>
                <a:cubicBezTo>
                  <a:pt x="59720" y="71888"/>
                  <a:pt x="48872" y="69893"/>
                  <a:pt x="32787" y="82487"/>
                </a:cubicBezTo>
                <a:cubicBezTo>
                  <a:pt x="16702" y="94956"/>
                  <a:pt x="26303" y="154184"/>
                  <a:pt x="78175" y="186604"/>
                </a:cubicBezTo>
                <a:cubicBezTo>
                  <a:pt x="98998" y="199571"/>
                  <a:pt x="125557" y="207801"/>
                  <a:pt x="149997" y="213038"/>
                </a:cubicBezTo>
                <a:cubicBezTo>
                  <a:pt x="125058" y="211791"/>
                  <a:pt x="97252" y="212913"/>
                  <a:pt x="73810" y="220021"/>
                </a:cubicBezTo>
                <a:cubicBezTo>
                  <a:pt x="15330" y="237976"/>
                  <a:pt x="-9234" y="292591"/>
                  <a:pt x="3111" y="308801"/>
                </a:cubicBezTo>
                <a:cubicBezTo>
                  <a:pt x="15455" y="325010"/>
                  <a:pt x="26428" y="326008"/>
                  <a:pt x="26428" y="326008"/>
                </a:cubicBezTo>
                <a:cubicBezTo>
                  <a:pt x="26428" y="326008"/>
                  <a:pt x="21191" y="335734"/>
                  <a:pt x="28174" y="354936"/>
                </a:cubicBezTo>
                <a:cubicBezTo>
                  <a:pt x="35032" y="374139"/>
                  <a:pt x="94260" y="383241"/>
                  <a:pt x="141144" y="344088"/>
                </a:cubicBezTo>
                <a:cubicBezTo>
                  <a:pt x="160221" y="328128"/>
                  <a:pt x="176431" y="305060"/>
                  <a:pt x="189025" y="283239"/>
                </a:cubicBezTo>
                <a:cubicBezTo>
                  <a:pt x="180047" y="306806"/>
                  <a:pt x="172316" y="333864"/>
                  <a:pt x="171942" y="358677"/>
                </a:cubicBezTo>
                <a:cubicBezTo>
                  <a:pt x="171069" y="419776"/>
                  <a:pt x="215459" y="460051"/>
                  <a:pt x="234662" y="453317"/>
                </a:cubicBezTo>
                <a:cubicBezTo>
                  <a:pt x="253864" y="446584"/>
                  <a:pt x="258228" y="436359"/>
                  <a:pt x="258228" y="436359"/>
                </a:cubicBezTo>
                <a:cubicBezTo>
                  <a:pt x="258228" y="436359"/>
                  <a:pt x="265834" y="444340"/>
                  <a:pt x="286284" y="443592"/>
                </a:cubicBezTo>
                <a:cubicBezTo>
                  <a:pt x="306608" y="442968"/>
                  <a:pt x="333542" y="389476"/>
                  <a:pt x="310723" y="332741"/>
                </a:cubicBezTo>
                <a:cubicBezTo>
                  <a:pt x="301496" y="310048"/>
                  <a:pt x="284912" y="287728"/>
                  <a:pt x="268204" y="269149"/>
                </a:cubicBezTo>
                <a:cubicBezTo>
                  <a:pt x="287655" y="284735"/>
                  <a:pt x="310723" y="300197"/>
                  <a:pt x="333916" y="308177"/>
                </a:cubicBezTo>
                <a:close/>
                <a:moveTo>
                  <a:pt x="218202" y="221766"/>
                </a:moveTo>
                <a:cubicBezTo>
                  <a:pt x="218202" y="221766"/>
                  <a:pt x="218327" y="221642"/>
                  <a:pt x="218202" y="221766"/>
                </a:cubicBezTo>
                <a:cubicBezTo>
                  <a:pt x="218327" y="221642"/>
                  <a:pt x="218202" y="221766"/>
                  <a:pt x="218202" y="221766"/>
                </a:cubicBezTo>
                <a:lnTo>
                  <a:pt x="218202" y="221766"/>
                </a:lnTo>
                <a:lnTo>
                  <a:pt x="218202" y="221766"/>
                </a:lnTo>
                <a:cubicBezTo>
                  <a:pt x="218202" y="221766"/>
                  <a:pt x="218202" y="221642"/>
                  <a:pt x="218202" y="221766"/>
                </a:cubicBezTo>
                <a:cubicBezTo>
                  <a:pt x="218202" y="221642"/>
                  <a:pt x="218202" y="221766"/>
                  <a:pt x="218202" y="221766"/>
                </a:cubicBezTo>
                <a:close/>
              </a:path>
            </a:pathLst>
          </a:custGeom>
          <a:solidFill>
            <a:srgbClr val="ED8E8E"/>
          </a:solidFill>
          <a:ln w="12469" cap="flat">
            <a:noFill/>
            <a:prstDash val="solid"/>
            <a:miter/>
          </a:ln>
        </p:spPr>
        <p:txBody>
          <a:bodyPr rtlCol="0" anchor="ctr"/>
          <a:lstStyle/>
          <a:p>
            <a:endParaRPr lang="vi-VN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3FD7BC0-ED9A-72B6-AEAF-FCFFB7694956}"/>
              </a:ext>
            </a:extLst>
          </p:cNvPr>
          <p:cNvSpPr/>
          <p:nvPr/>
        </p:nvSpPr>
        <p:spPr>
          <a:xfrm>
            <a:off x="8544083" y="2307160"/>
            <a:ext cx="220267" cy="404712"/>
          </a:xfrm>
          <a:custGeom>
            <a:avLst/>
            <a:gdLst>
              <a:gd name="connsiteX0" fmla="*/ 333916 w 450770"/>
              <a:gd name="connsiteY0" fmla="*/ 308177 h 454050"/>
              <a:gd name="connsiteX1" fmla="*/ 443394 w 450770"/>
              <a:gd name="connsiteY1" fmla="*/ 277877 h 454050"/>
              <a:gd name="connsiteX2" fmla="*/ 434666 w 450770"/>
              <a:gd name="connsiteY2" fmla="*/ 250321 h 454050"/>
              <a:gd name="connsiteX3" fmla="*/ 450252 w 450770"/>
              <a:gd name="connsiteY3" fmla="*/ 226006 h 454050"/>
              <a:gd name="connsiteX4" fmla="*/ 352370 w 450770"/>
              <a:gd name="connsiteY4" fmla="*/ 168399 h 454050"/>
              <a:gd name="connsiteX5" fmla="*/ 277680 w 450770"/>
              <a:gd name="connsiteY5" fmla="*/ 189596 h 454050"/>
              <a:gd name="connsiteX6" fmla="*/ 336160 w 450770"/>
              <a:gd name="connsiteY6" fmla="*/ 138473 h 454050"/>
              <a:gd name="connsiteX7" fmla="*/ 341023 w 450770"/>
              <a:gd name="connsiteY7" fmla="*/ 25004 h 454050"/>
              <a:gd name="connsiteX8" fmla="*/ 312095 w 450770"/>
              <a:gd name="connsiteY8" fmla="*/ 24879 h 454050"/>
              <a:gd name="connsiteX9" fmla="*/ 293765 w 450770"/>
              <a:gd name="connsiteY9" fmla="*/ 2560 h 454050"/>
              <a:gd name="connsiteX10" fmla="*/ 208726 w 450770"/>
              <a:gd name="connsiteY10" fmla="*/ 77873 h 454050"/>
              <a:gd name="connsiteX11" fmla="*/ 205858 w 450770"/>
              <a:gd name="connsiteY11" fmla="*/ 155431 h 454050"/>
              <a:gd name="connsiteX12" fmla="*/ 175184 w 450770"/>
              <a:gd name="connsiteY12" fmla="*/ 84108 h 454050"/>
              <a:gd name="connsiteX13" fmla="*/ 68823 w 450770"/>
              <a:gd name="connsiteY13" fmla="*/ 44456 h 454050"/>
              <a:gd name="connsiteX14" fmla="*/ 59720 w 450770"/>
              <a:gd name="connsiteY14" fmla="*/ 71888 h 454050"/>
              <a:gd name="connsiteX15" fmla="*/ 32787 w 450770"/>
              <a:gd name="connsiteY15" fmla="*/ 82487 h 454050"/>
              <a:gd name="connsiteX16" fmla="*/ 78175 w 450770"/>
              <a:gd name="connsiteY16" fmla="*/ 186604 h 454050"/>
              <a:gd name="connsiteX17" fmla="*/ 149997 w 450770"/>
              <a:gd name="connsiteY17" fmla="*/ 213038 h 454050"/>
              <a:gd name="connsiteX18" fmla="*/ 73810 w 450770"/>
              <a:gd name="connsiteY18" fmla="*/ 220021 h 454050"/>
              <a:gd name="connsiteX19" fmla="*/ 3111 w 450770"/>
              <a:gd name="connsiteY19" fmla="*/ 308801 h 454050"/>
              <a:gd name="connsiteX20" fmla="*/ 26428 w 450770"/>
              <a:gd name="connsiteY20" fmla="*/ 326008 h 454050"/>
              <a:gd name="connsiteX21" fmla="*/ 28174 w 450770"/>
              <a:gd name="connsiteY21" fmla="*/ 354936 h 454050"/>
              <a:gd name="connsiteX22" fmla="*/ 141144 w 450770"/>
              <a:gd name="connsiteY22" fmla="*/ 344088 h 454050"/>
              <a:gd name="connsiteX23" fmla="*/ 189025 w 450770"/>
              <a:gd name="connsiteY23" fmla="*/ 283239 h 454050"/>
              <a:gd name="connsiteX24" fmla="*/ 171942 w 450770"/>
              <a:gd name="connsiteY24" fmla="*/ 358677 h 454050"/>
              <a:gd name="connsiteX25" fmla="*/ 234662 w 450770"/>
              <a:gd name="connsiteY25" fmla="*/ 453317 h 454050"/>
              <a:gd name="connsiteX26" fmla="*/ 258228 w 450770"/>
              <a:gd name="connsiteY26" fmla="*/ 436359 h 454050"/>
              <a:gd name="connsiteX27" fmla="*/ 286284 w 450770"/>
              <a:gd name="connsiteY27" fmla="*/ 443592 h 454050"/>
              <a:gd name="connsiteX28" fmla="*/ 310723 w 450770"/>
              <a:gd name="connsiteY28" fmla="*/ 332741 h 454050"/>
              <a:gd name="connsiteX29" fmla="*/ 268204 w 450770"/>
              <a:gd name="connsiteY29" fmla="*/ 269149 h 454050"/>
              <a:gd name="connsiteX30" fmla="*/ 333916 w 450770"/>
              <a:gd name="connsiteY30" fmla="*/ 308177 h 454050"/>
              <a:gd name="connsiteX31" fmla="*/ 218202 w 450770"/>
              <a:gd name="connsiteY31" fmla="*/ 221766 h 454050"/>
              <a:gd name="connsiteX32" fmla="*/ 218202 w 450770"/>
              <a:gd name="connsiteY32" fmla="*/ 221766 h 454050"/>
              <a:gd name="connsiteX33" fmla="*/ 218202 w 450770"/>
              <a:gd name="connsiteY33" fmla="*/ 221766 h 454050"/>
              <a:gd name="connsiteX34" fmla="*/ 218202 w 450770"/>
              <a:gd name="connsiteY34" fmla="*/ 221766 h 454050"/>
              <a:gd name="connsiteX35" fmla="*/ 218202 w 450770"/>
              <a:gd name="connsiteY35" fmla="*/ 221766 h 454050"/>
              <a:gd name="connsiteX36" fmla="*/ 218202 w 450770"/>
              <a:gd name="connsiteY36" fmla="*/ 221766 h 454050"/>
              <a:gd name="connsiteX37" fmla="*/ 218202 w 450770"/>
              <a:gd name="connsiteY37" fmla="*/ 221766 h 45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50770" h="454050">
                <a:moveTo>
                  <a:pt x="333916" y="308177"/>
                </a:moveTo>
                <a:cubicBezTo>
                  <a:pt x="391772" y="328003"/>
                  <a:pt x="443768" y="298202"/>
                  <a:pt x="443394" y="277877"/>
                </a:cubicBezTo>
                <a:cubicBezTo>
                  <a:pt x="443020" y="257428"/>
                  <a:pt x="434666" y="250321"/>
                  <a:pt x="434666" y="250321"/>
                </a:cubicBezTo>
                <a:cubicBezTo>
                  <a:pt x="434666" y="250321"/>
                  <a:pt x="444641" y="245582"/>
                  <a:pt x="450252" y="226006"/>
                </a:cubicBezTo>
                <a:cubicBezTo>
                  <a:pt x="455988" y="206429"/>
                  <a:pt x="413469" y="164159"/>
                  <a:pt x="352370" y="168399"/>
                </a:cubicBezTo>
                <a:cubicBezTo>
                  <a:pt x="327556" y="170144"/>
                  <a:pt x="300748" y="179247"/>
                  <a:pt x="277680" y="189596"/>
                </a:cubicBezTo>
                <a:cubicBezTo>
                  <a:pt x="298878" y="175755"/>
                  <a:pt x="321197" y="158299"/>
                  <a:pt x="336160" y="138473"/>
                </a:cubicBezTo>
                <a:cubicBezTo>
                  <a:pt x="372819" y="89594"/>
                  <a:pt x="360600" y="30989"/>
                  <a:pt x="341023" y="25004"/>
                </a:cubicBezTo>
                <a:cubicBezTo>
                  <a:pt x="321447" y="19144"/>
                  <a:pt x="312095" y="24879"/>
                  <a:pt x="312095" y="24879"/>
                </a:cubicBezTo>
                <a:cubicBezTo>
                  <a:pt x="312095" y="24879"/>
                  <a:pt x="310599" y="13907"/>
                  <a:pt x="293765" y="2560"/>
                </a:cubicBezTo>
                <a:cubicBezTo>
                  <a:pt x="276932" y="-8912"/>
                  <a:pt x="223689" y="18520"/>
                  <a:pt x="208726" y="77873"/>
                </a:cubicBezTo>
                <a:cubicBezTo>
                  <a:pt x="202616" y="102063"/>
                  <a:pt x="203115" y="130368"/>
                  <a:pt x="205858" y="155431"/>
                </a:cubicBezTo>
                <a:cubicBezTo>
                  <a:pt x="199249" y="130991"/>
                  <a:pt x="189524" y="104432"/>
                  <a:pt x="175184" y="84108"/>
                </a:cubicBezTo>
                <a:cubicBezTo>
                  <a:pt x="140021" y="34107"/>
                  <a:pt x="80419" y="27747"/>
                  <a:pt x="68823" y="44456"/>
                </a:cubicBezTo>
                <a:cubicBezTo>
                  <a:pt x="57227" y="61164"/>
                  <a:pt x="59720" y="71888"/>
                  <a:pt x="59720" y="71888"/>
                </a:cubicBezTo>
                <a:cubicBezTo>
                  <a:pt x="59720" y="71888"/>
                  <a:pt x="48872" y="69893"/>
                  <a:pt x="32787" y="82487"/>
                </a:cubicBezTo>
                <a:cubicBezTo>
                  <a:pt x="16702" y="94956"/>
                  <a:pt x="26303" y="154184"/>
                  <a:pt x="78175" y="186604"/>
                </a:cubicBezTo>
                <a:cubicBezTo>
                  <a:pt x="98998" y="199571"/>
                  <a:pt x="125557" y="207801"/>
                  <a:pt x="149997" y="213038"/>
                </a:cubicBezTo>
                <a:cubicBezTo>
                  <a:pt x="125058" y="211791"/>
                  <a:pt x="97252" y="212913"/>
                  <a:pt x="73810" y="220021"/>
                </a:cubicBezTo>
                <a:cubicBezTo>
                  <a:pt x="15330" y="237976"/>
                  <a:pt x="-9234" y="292591"/>
                  <a:pt x="3111" y="308801"/>
                </a:cubicBezTo>
                <a:cubicBezTo>
                  <a:pt x="15455" y="325010"/>
                  <a:pt x="26428" y="326008"/>
                  <a:pt x="26428" y="326008"/>
                </a:cubicBezTo>
                <a:cubicBezTo>
                  <a:pt x="26428" y="326008"/>
                  <a:pt x="21191" y="335734"/>
                  <a:pt x="28174" y="354936"/>
                </a:cubicBezTo>
                <a:cubicBezTo>
                  <a:pt x="35032" y="374139"/>
                  <a:pt x="94260" y="383241"/>
                  <a:pt x="141144" y="344088"/>
                </a:cubicBezTo>
                <a:cubicBezTo>
                  <a:pt x="160221" y="328128"/>
                  <a:pt x="176431" y="305060"/>
                  <a:pt x="189025" y="283239"/>
                </a:cubicBezTo>
                <a:cubicBezTo>
                  <a:pt x="180047" y="306806"/>
                  <a:pt x="172316" y="333864"/>
                  <a:pt x="171942" y="358677"/>
                </a:cubicBezTo>
                <a:cubicBezTo>
                  <a:pt x="171069" y="419776"/>
                  <a:pt x="215459" y="460051"/>
                  <a:pt x="234662" y="453317"/>
                </a:cubicBezTo>
                <a:cubicBezTo>
                  <a:pt x="253864" y="446584"/>
                  <a:pt x="258228" y="436359"/>
                  <a:pt x="258228" y="436359"/>
                </a:cubicBezTo>
                <a:cubicBezTo>
                  <a:pt x="258228" y="436359"/>
                  <a:pt x="265834" y="444340"/>
                  <a:pt x="286284" y="443592"/>
                </a:cubicBezTo>
                <a:cubicBezTo>
                  <a:pt x="306608" y="442968"/>
                  <a:pt x="333542" y="389476"/>
                  <a:pt x="310723" y="332741"/>
                </a:cubicBezTo>
                <a:cubicBezTo>
                  <a:pt x="301496" y="310048"/>
                  <a:pt x="284912" y="287728"/>
                  <a:pt x="268204" y="269149"/>
                </a:cubicBezTo>
                <a:cubicBezTo>
                  <a:pt x="287655" y="284735"/>
                  <a:pt x="310723" y="300197"/>
                  <a:pt x="333916" y="308177"/>
                </a:cubicBezTo>
                <a:close/>
                <a:moveTo>
                  <a:pt x="218202" y="221766"/>
                </a:moveTo>
                <a:cubicBezTo>
                  <a:pt x="218202" y="221766"/>
                  <a:pt x="218327" y="221642"/>
                  <a:pt x="218202" y="221766"/>
                </a:cubicBezTo>
                <a:cubicBezTo>
                  <a:pt x="218327" y="221642"/>
                  <a:pt x="218202" y="221766"/>
                  <a:pt x="218202" y="221766"/>
                </a:cubicBezTo>
                <a:lnTo>
                  <a:pt x="218202" y="221766"/>
                </a:lnTo>
                <a:lnTo>
                  <a:pt x="218202" y="221766"/>
                </a:lnTo>
                <a:cubicBezTo>
                  <a:pt x="218202" y="221766"/>
                  <a:pt x="218202" y="221642"/>
                  <a:pt x="218202" y="221766"/>
                </a:cubicBezTo>
                <a:cubicBezTo>
                  <a:pt x="218202" y="221642"/>
                  <a:pt x="218202" y="221766"/>
                  <a:pt x="218202" y="221766"/>
                </a:cubicBezTo>
                <a:close/>
              </a:path>
            </a:pathLst>
          </a:custGeom>
          <a:solidFill>
            <a:srgbClr val="ED8E8E"/>
          </a:solidFill>
          <a:ln w="12469" cap="flat">
            <a:noFill/>
            <a:prstDash val="solid"/>
            <a:miter/>
          </a:ln>
        </p:spPr>
        <p:txBody>
          <a:bodyPr rtlCol="0" anchor="ctr"/>
          <a:lstStyle/>
          <a:p>
            <a:endParaRPr lang="vi-VN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93F314B-8F6F-5F21-7899-507089280026}"/>
              </a:ext>
            </a:extLst>
          </p:cNvPr>
          <p:cNvSpPr/>
          <p:nvPr/>
        </p:nvSpPr>
        <p:spPr>
          <a:xfrm>
            <a:off x="7182070" y="254441"/>
            <a:ext cx="346817" cy="357965"/>
          </a:xfrm>
          <a:custGeom>
            <a:avLst/>
            <a:gdLst>
              <a:gd name="connsiteX0" fmla="*/ 333916 w 450770"/>
              <a:gd name="connsiteY0" fmla="*/ 308177 h 454050"/>
              <a:gd name="connsiteX1" fmla="*/ 443394 w 450770"/>
              <a:gd name="connsiteY1" fmla="*/ 277877 h 454050"/>
              <a:gd name="connsiteX2" fmla="*/ 434666 w 450770"/>
              <a:gd name="connsiteY2" fmla="*/ 250321 h 454050"/>
              <a:gd name="connsiteX3" fmla="*/ 450252 w 450770"/>
              <a:gd name="connsiteY3" fmla="*/ 226006 h 454050"/>
              <a:gd name="connsiteX4" fmla="*/ 352370 w 450770"/>
              <a:gd name="connsiteY4" fmla="*/ 168399 h 454050"/>
              <a:gd name="connsiteX5" fmla="*/ 277680 w 450770"/>
              <a:gd name="connsiteY5" fmla="*/ 189596 h 454050"/>
              <a:gd name="connsiteX6" fmla="*/ 336160 w 450770"/>
              <a:gd name="connsiteY6" fmla="*/ 138473 h 454050"/>
              <a:gd name="connsiteX7" fmla="*/ 341023 w 450770"/>
              <a:gd name="connsiteY7" fmla="*/ 25004 h 454050"/>
              <a:gd name="connsiteX8" fmla="*/ 312095 w 450770"/>
              <a:gd name="connsiteY8" fmla="*/ 24879 h 454050"/>
              <a:gd name="connsiteX9" fmla="*/ 293765 w 450770"/>
              <a:gd name="connsiteY9" fmla="*/ 2560 h 454050"/>
              <a:gd name="connsiteX10" fmla="*/ 208726 w 450770"/>
              <a:gd name="connsiteY10" fmla="*/ 77873 h 454050"/>
              <a:gd name="connsiteX11" fmla="*/ 205858 w 450770"/>
              <a:gd name="connsiteY11" fmla="*/ 155431 h 454050"/>
              <a:gd name="connsiteX12" fmla="*/ 175184 w 450770"/>
              <a:gd name="connsiteY12" fmla="*/ 84108 h 454050"/>
              <a:gd name="connsiteX13" fmla="*/ 68823 w 450770"/>
              <a:gd name="connsiteY13" fmla="*/ 44456 h 454050"/>
              <a:gd name="connsiteX14" fmla="*/ 59720 w 450770"/>
              <a:gd name="connsiteY14" fmla="*/ 71888 h 454050"/>
              <a:gd name="connsiteX15" fmla="*/ 32787 w 450770"/>
              <a:gd name="connsiteY15" fmla="*/ 82487 h 454050"/>
              <a:gd name="connsiteX16" fmla="*/ 78175 w 450770"/>
              <a:gd name="connsiteY16" fmla="*/ 186604 h 454050"/>
              <a:gd name="connsiteX17" fmla="*/ 149997 w 450770"/>
              <a:gd name="connsiteY17" fmla="*/ 213038 h 454050"/>
              <a:gd name="connsiteX18" fmla="*/ 73810 w 450770"/>
              <a:gd name="connsiteY18" fmla="*/ 220021 h 454050"/>
              <a:gd name="connsiteX19" fmla="*/ 3111 w 450770"/>
              <a:gd name="connsiteY19" fmla="*/ 308801 h 454050"/>
              <a:gd name="connsiteX20" fmla="*/ 26428 w 450770"/>
              <a:gd name="connsiteY20" fmla="*/ 326008 h 454050"/>
              <a:gd name="connsiteX21" fmla="*/ 28174 w 450770"/>
              <a:gd name="connsiteY21" fmla="*/ 354936 h 454050"/>
              <a:gd name="connsiteX22" fmla="*/ 141144 w 450770"/>
              <a:gd name="connsiteY22" fmla="*/ 344088 h 454050"/>
              <a:gd name="connsiteX23" fmla="*/ 189025 w 450770"/>
              <a:gd name="connsiteY23" fmla="*/ 283239 h 454050"/>
              <a:gd name="connsiteX24" fmla="*/ 171942 w 450770"/>
              <a:gd name="connsiteY24" fmla="*/ 358677 h 454050"/>
              <a:gd name="connsiteX25" fmla="*/ 234662 w 450770"/>
              <a:gd name="connsiteY25" fmla="*/ 453317 h 454050"/>
              <a:gd name="connsiteX26" fmla="*/ 258228 w 450770"/>
              <a:gd name="connsiteY26" fmla="*/ 436359 h 454050"/>
              <a:gd name="connsiteX27" fmla="*/ 286284 w 450770"/>
              <a:gd name="connsiteY27" fmla="*/ 443592 h 454050"/>
              <a:gd name="connsiteX28" fmla="*/ 310723 w 450770"/>
              <a:gd name="connsiteY28" fmla="*/ 332741 h 454050"/>
              <a:gd name="connsiteX29" fmla="*/ 268204 w 450770"/>
              <a:gd name="connsiteY29" fmla="*/ 269149 h 454050"/>
              <a:gd name="connsiteX30" fmla="*/ 333916 w 450770"/>
              <a:gd name="connsiteY30" fmla="*/ 308177 h 454050"/>
              <a:gd name="connsiteX31" fmla="*/ 218202 w 450770"/>
              <a:gd name="connsiteY31" fmla="*/ 221766 h 454050"/>
              <a:gd name="connsiteX32" fmla="*/ 218202 w 450770"/>
              <a:gd name="connsiteY32" fmla="*/ 221766 h 454050"/>
              <a:gd name="connsiteX33" fmla="*/ 218202 w 450770"/>
              <a:gd name="connsiteY33" fmla="*/ 221766 h 454050"/>
              <a:gd name="connsiteX34" fmla="*/ 218202 w 450770"/>
              <a:gd name="connsiteY34" fmla="*/ 221766 h 454050"/>
              <a:gd name="connsiteX35" fmla="*/ 218202 w 450770"/>
              <a:gd name="connsiteY35" fmla="*/ 221766 h 454050"/>
              <a:gd name="connsiteX36" fmla="*/ 218202 w 450770"/>
              <a:gd name="connsiteY36" fmla="*/ 221766 h 454050"/>
              <a:gd name="connsiteX37" fmla="*/ 218202 w 450770"/>
              <a:gd name="connsiteY37" fmla="*/ 221766 h 45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50770" h="454050">
                <a:moveTo>
                  <a:pt x="333916" y="308177"/>
                </a:moveTo>
                <a:cubicBezTo>
                  <a:pt x="391772" y="328003"/>
                  <a:pt x="443768" y="298202"/>
                  <a:pt x="443394" y="277877"/>
                </a:cubicBezTo>
                <a:cubicBezTo>
                  <a:pt x="443020" y="257428"/>
                  <a:pt x="434666" y="250321"/>
                  <a:pt x="434666" y="250321"/>
                </a:cubicBezTo>
                <a:cubicBezTo>
                  <a:pt x="434666" y="250321"/>
                  <a:pt x="444641" y="245582"/>
                  <a:pt x="450252" y="226006"/>
                </a:cubicBezTo>
                <a:cubicBezTo>
                  <a:pt x="455988" y="206429"/>
                  <a:pt x="413469" y="164159"/>
                  <a:pt x="352370" y="168399"/>
                </a:cubicBezTo>
                <a:cubicBezTo>
                  <a:pt x="327556" y="170144"/>
                  <a:pt x="300748" y="179247"/>
                  <a:pt x="277680" y="189596"/>
                </a:cubicBezTo>
                <a:cubicBezTo>
                  <a:pt x="298878" y="175755"/>
                  <a:pt x="321197" y="158299"/>
                  <a:pt x="336160" y="138473"/>
                </a:cubicBezTo>
                <a:cubicBezTo>
                  <a:pt x="372819" y="89594"/>
                  <a:pt x="360600" y="30989"/>
                  <a:pt x="341023" y="25004"/>
                </a:cubicBezTo>
                <a:cubicBezTo>
                  <a:pt x="321447" y="19144"/>
                  <a:pt x="312095" y="24879"/>
                  <a:pt x="312095" y="24879"/>
                </a:cubicBezTo>
                <a:cubicBezTo>
                  <a:pt x="312095" y="24879"/>
                  <a:pt x="310599" y="13907"/>
                  <a:pt x="293765" y="2560"/>
                </a:cubicBezTo>
                <a:cubicBezTo>
                  <a:pt x="276932" y="-8912"/>
                  <a:pt x="223689" y="18520"/>
                  <a:pt x="208726" y="77873"/>
                </a:cubicBezTo>
                <a:cubicBezTo>
                  <a:pt x="202616" y="102063"/>
                  <a:pt x="203115" y="130368"/>
                  <a:pt x="205858" y="155431"/>
                </a:cubicBezTo>
                <a:cubicBezTo>
                  <a:pt x="199249" y="130991"/>
                  <a:pt x="189524" y="104432"/>
                  <a:pt x="175184" y="84108"/>
                </a:cubicBezTo>
                <a:cubicBezTo>
                  <a:pt x="140021" y="34107"/>
                  <a:pt x="80419" y="27747"/>
                  <a:pt x="68823" y="44456"/>
                </a:cubicBezTo>
                <a:cubicBezTo>
                  <a:pt x="57227" y="61164"/>
                  <a:pt x="59720" y="71888"/>
                  <a:pt x="59720" y="71888"/>
                </a:cubicBezTo>
                <a:cubicBezTo>
                  <a:pt x="59720" y="71888"/>
                  <a:pt x="48872" y="69893"/>
                  <a:pt x="32787" y="82487"/>
                </a:cubicBezTo>
                <a:cubicBezTo>
                  <a:pt x="16702" y="94956"/>
                  <a:pt x="26303" y="154184"/>
                  <a:pt x="78175" y="186604"/>
                </a:cubicBezTo>
                <a:cubicBezTo>
                  <a:pt x="98998" y="199571"/>
                  <a:pt x="125557" y="207801"/>
                  <a:pt x="149997" y="213038"/>
                </a:cubicBezTo>
                <a:cubicBezTo>
                  <a:pt x="125058" y="211791"/>
                  <a:pt x="97252" y="212913"/>
                  <a:pt x="73810" y="220021"/>
                </a:cubicBezTo>
                <a:cubicBezTo>
                  <a:pt x="15330" y="237976"/>
                  <a:pt x="-9234" y="292591"/>
                  <a:pt x="3111" y="308801"/>
                </a:cubicBezTo>
                <a:cubicBezTo>
                  <a:pt x="15455" y="325010"/>
                  <a:pt x="26428" y="326008"/>
                  <a:pt x="26428" y="326008"/>
                </a:cubicBezTo>
                <a:cubicBezTo>
                  <a:pt x="26428" y="326008"/>
                  <a:pt x="21191" y="335734"/>
                  <a:pt x="28174" y="354936"/>
                </a:cubicBezTo>
                <a:cubicBezTo>
                  <a:pt x="35032" y="374139"/>
                  <a:pt x="94260" y="383241"/>
                  <a:pt x="141144" y="344088"/>
                </a:cubicBezTo>
                <a:cubicBezTo>
                  <a:pt x="160221" y="328128"/>
                  <a:pt x="176431" y="305060"/>
                  <a:pt x="189025" y="283239"/>
                </a:cubicBezTo>
                <a:cubicBezTo>
                  <a:pt x="180047" y="306806"/>
                  <a:pt x="172316" y="333864"/>
                  <a:pt x="171942" y="358677"/>
                </a:cubicBezTo>
                <a:cubicBezTo>
                  <a:pt x="171069" y="419776"/>
                  <a:pt x="215459" y="460051"/>
                  <a:pt x="234662" y="453317"/>
                </a:cubicBezTo>
                <a:cubicBezTo>
                  <a:pt x="253864" y="446584"/>
                  <a:pt x="258228" y="436359"/>
                  <a:pt x="258228" y="436359"/>
                </a:cubicBezTo>
                <a:cubicBezTo>
                  <a:pt x="258228" y="436359"/>
                  <a:pt x="265834" y="444340"/>
                  <a:pt x="286284" y="443592"/>
                </a:cubicBezTo>
                <a:cubicBezTo>
                  <a:pt x="306608" y="442968"/>
                  <a:pt x="333542" y="389476"/>
                  <a:pt x="310723" y="332741"/>
                </a:cubicBezTo>
                <a:cubicBezTo>
                  <a:pt x="301496" y="310048"/>
                  <a:pt x="284912" y="287728"/>
                  <a:pt x="268204" y="269149"/>
                </a:cubicBezTo>
                <a:cubicBezTo>
                  <a:pt x="287655" y="284735"/>
                  <a:pt x="310723" y="300197"/>
                  <a:pt x="333916" y="308177"/>
                </a:cubicBezTo>
                <a:close/>
                <a:moveTo>
                  <a:pt x="218202" y="221766"/>
                </a:moveTo>
                <a:cubicBezTo>
                  <a:pt x="218202" y="221766"/>
                  <a:pt x="218327" y="221642"/>
                  <a:pt x="218202" y="221766"/>
                </a:cubicBezTo>
                <a:cubicBezTo>
                  <a:pt x="218327" y="221642"/>
                  <a:pt x="218202" y="221766"/>
                  <a:pt x="218202" y="221766"/>
                </a:cubicBezTo>
                <a:lnTo>
                  <a:pt x="218202" y="221766"/>
                </a:lnTo>
                <a:lnTo>
                  <a:pt x="218202" y="221766"/>
                </a:lnTo>
                <a:cubicBezTo>
                  <a:pt x="218202" y="221766"/>
                  <a:pt x="218202" y="221642"/>
                  <a:pt x="218202" y="221766"/>
                </a:cubicBezTo>
                <a:cubicBezTo>
                  <a:pt x="218202" y="221642"/>
                  <a:pt x="218202" y="221766"/>
                  <a:pt x="218202" y="221766"/>
                </a:cubicBezTo>
                <a:close/>
              </a:path>
            </a:pathLst>
          </a:custGeom>
          <a:solidFill>
            <a:srgbClr val="ED8E8E"/>
          </a:solidFill>
          <a:ln w="12469" cap="flat">
            <a:noFill/>
            <a:prstDash val="solid"/>
            <a:miter/>
          </a:ln>
        </p:spPr>
        <p:txBody>
          <a:bodyPr rtlCol="0" anchor="ctr"/>
          <a:lstStyle/>
          <a:p>
            <a:endParaRPr lang="vi-VN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36AD032-4A40-A2C5-822B-FFBC135FA681}"/>
              </a:ext>
            </a:extLst>
          </p:cNvPr>
          <p:cNvSpPr/>
          <p:nvPr/>
        </p:nvSpPr>
        <p:spPr>
          <a:xfrm>
            <a:off x="7578915" y="1675080"/>
            <a:ext cx="306298" cy="294882"/>
          </a:xfrm>
          <a:custGeom>
            <a:avLst/>
            <a:gdLst>
              <a:gd name="connsiteX0" fmla="*/ 333916 w 450770"/>
              <a:gd name="connsiteY0" fmla="*/ 308177 h 454050"/>
              <a:gd name="connsiteX1" fmla="*/ 443394 w 450770"/>
              <a:gd name="connsiteY1" fmla="*/ 277877 h 454050"/>
              <a:gd name="connsiteX2" fmla="*/ 434666 w 450770"/>
              <a:gd name="connsiteY2" fmla="*/ 250321 h 454050"/>
              <a:gd name="connsiteX3" fmla="*/ 450252 w 450770"/>
              <a:gd name="connsiteY3" fmla="*/ 226006 h 454050"/>
              <a:gd name="connsiteX4" fmla="*/ 352370 w 450770"/>
              <a:gd name="connsiteY4" fmla="*/ 168399 h 454050"/>
              <a:gd name="connsiteX5" fmla="*/ 277680 w 450770"/>
              <a:gd name="connsiteY5" fmla="*/ 189596 h 454050"/>
              <a:gd name="connsiteX6" fmla="*/ 336160 w 450770"/>
              <a:gd name="connsiteY6" fmla="*/ 138473 h 454050"/>
              <a:gd name="connsiteX7" fmla="*/ 341023 w 450770"/>
              <a:gd name="connsiteY7" fmla="*/ 25004 h 454050"/>
              <a:gd name="connsiteX8" fmla="*/ 312095 w 450770"/>
              <a:gd name="connsiteY8" fmla="*/ 24879 h 454050"/>
              <a:gd name="connsiteX9" fmla="*/ 293765 w 450770"/>
              <a:gd name="connsiteY9" fmla="*/ 2560 h 454050"/>
              <a:gd name="connsiteX10" fmla="*/ 208726 w 450770"/>
              <a:gd name="connsiteY10" fmla="*/ 77873 h 454050"/>
              <a:gd name="connsiteX11" fmla="*/ 205858 w 450770"/>
              <a:gd name="connsiteY11" fmla="*/ 155431 h 454050"/>
              <a:gd name="connsiteX12" fmla="*/ 175184 w 450770"/>
              <a:gd name="connsiteY12" fmla="*/ 84108 h 454050"/>
              <a:gd name="connsiteX13" fmla="*/ 68823 w 450770"/>
              <a:gd name="connsiteY13" fmla="*/ 44456 h 454050"/>
              <a:gd name="connsiteX14" fmla="*/ 59720 w 450770"/>
              <a:gd name="connsiteY14" fmla="*/ 71888 h 454050"/>
              <a:gd name="connsiteX15" fmla="*/ 32787 w 450770"/>
              <a:gd name="connsiteY15" fmla="*/ 82487 h 454050"/>
              <a:gd name="connsiteX16" fmla="*/ 78175 w 450770"/>
              <a:gd name="connsiteY16" fmla="*/ 186604 h 454050"/>
              <a:gd name="connsiteX17" fmla="*/ 149997 w 450770"/>
              <a:gd name="connsiteY17" fmla="*/ 213038 h 454050"/>
              <a:gd name="connsiteX18" fmla="*/ 73810 w 450770"/>
              <a:gd name="connsiteY18" fmla="*/ 220021 h 454050"/>
              <a:gd name="connsiteX19" fmla="*/ 3111 w 450770"/>
              <a:gd name="connsiteY19" fmla="*/ 308801 h 454050"/>
              <a:gd name="connsiteX20" fmla="*/ 26428 w 450770"/>
              <a:gd name="connsiteY20" fmla="*/ 326008 h 454050"/>
              <a:gd name="connsiteX21" fmla="*/ 28174 w 450770"/>
              <a:gd name="connsiteY21" fmla="*/ 354936 h 454050"/>
              <a:gd name="connsiteX22" fmla="*/ 141144 w 450770"/>
              <a:gd name="connsiteY22" fmla="*/ 344088 h 454050"/>
              <a:gd name="connsiteX23" fmla="*/ 189025 w 450770"/>
              <a:gd name="connsiteY23" fmla="*/ 283239 h 454050"/>
              <a:gd name="connsiteX24" fmla="*/ 171942 w 450770"/>
              <a:gd name="connsiteY24" fmla="*/ 358677 h 454050"/>
              <a:gd name="connsiteX25" fmla="*/ 234662 w 450770"/>
              <a:gd name="connsiteY25" fmla="*/ 453317 h 454050"/>
              <a:gd name="connsiteX26" fmla="*/ 258228 w 450770"/>
              <a:gd name="connsiteY26" fmla="*/ 436359 h 454050"/>
              <a:gd name="connsiteX27" fmla="*/ 286284 w 450770"/>
              <a:gd name="connsiteY27" fmla="*/ 443592 h 454050"/>
              <a:gd name="connsiteX28" fmla="*/ 310723 w 450770"/>
              <a:gd name="connsiteY28" fmla="*/ 332741 h 454050"/>
              <a:gd name="connsiteX29" fmla="*/ 268204 w 450770"/>
              <a:gd name="connsiteY29" fmla="*/ 269149 h 454050"/>
              <a:gd name="connsiteX30" fmla="*/ 333916 w 450770"/>
              <a:gd name="connsiteY30" fmla="*/ 308177 h 454050"/>
              <a:gd name="connsiteX31" fmla="*/ 218202 w 450770"/>
              <a:gd name="connsiteY31" fmla="*/ 221766 h 454050"/>
              <a:gd name="connsiteX32" fmla="*/ 218202 w 450770"/>
              <a:gd name="connsiteY32" fmla="*/ 221766 h 454050"/>
              <a:gd name="connsiteX33" fmla="*/ 218202 w 450770"/>
              <a:gd name="connsiteY33" fmla="*/ 221766 h 454050"/>
              <a:gd name="connsiteX34" fmla="*/ 218202 w 450770"/>
              <a:gd name="connsiteY34" fmla="*/ 221766 h 454050"/>
              <a:gd name="connsiteX35" fmla="*/ 218202 w 450770"/>
              <a:gd name="connsiteY35" fmla="*/ 221766 h 454050"/>
              <a:gd name="connsiteX36" fmla="*/ 218202 w 450770"/>
              <a:gd name="connsiteY36" fmla="*/ 221766 h 454050"/>
              <a:gd name="connsiteX37" fmla="*/ 218202 w 450770"/>
              <a:gd name="connsiteY37" fmla="*/ 221766 h 45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50770" h="454050">
                <a:moveTo>
                  <a:pt x="333916" y="308177"/>
                </a:moveTo>
                <a:cubicBezTo>
                  <a:pt x="391772" y="328003"/>
                  <a:pt x="443768" y="298202"/>
                  <a:pt x="443394" y="277877"/>
                </a:cubicBezTo>
                <a:cubicBezTo>
                  <a:pt x="443020" y="257428"/>
                  <a:pt x="434666" y="250321"/>
                  <a:pt x="434666" y="250321"/>
                </a:cubicBezTo>
                <a:cubicBezTo>
                  <a:pt x="434666" y="250321"/>
                  <a:pt x="444641" y="245582"/>
                  <a:pt x="450252" y="226006"/>
                </a:cubicBezTo>
                <a:cubicBezTo>
                  <a:pt x="455988" y="206429"/>
                  <a:pt x="413469" y="164159"/>
                  <a:pt x="352370" y="168399"/>
                </a:cubicBezTo>
                <a:cubicBezTo>
                  <a:pt x="327556" y="170144"/>
                  <a:pt x="300748" y="179247"/>
                  <a:pt x="277680" y="189596"/>
                </a:cubicBezTo>
                <a:cubicBezTo>
                  <a:pt x="298878" y="175755"/>
                  <a:pt x="321197" y="158299"/>
                  <a:pt x="336160" y="138473"/>
                </a:cubicBezTo>
                <a:cubicBezTo>
                  <a:pt x="372819" y="89594"/>
                  <a:pt x="360600" y="30989"/>
                  <a:pt x="341023" y="25004"/>
                </a:cubicBezTo>
                <a:cubicBezTo>
                  <a:pt x="321447" y="19144"/>
                  <a:pt x="312095" y="24879"/>
                  <a:pt x="312095" y="24879"/>
                </a:cubicBezTo>
                <a:cubicBezTo>
                  <a:pt x="312095" y="24879"/>
                  <a:pt x="310599" y="13907"/>
                  <a:pt x="293765" y="2560"/>
                </a:cubicBezTo>
                <a:cubicBezTo>
                  <a:pt x="276932" y="-8912"/>
                  <a:pt x="223689" y="18520"/>
                  <a:pt x="208726" y="77873"/>
                </a:cubicBezTo>
                <a:cubicBezTo>
                  <a:pt x="202616" y="102063"/>
                  <a:pt x="203115" y="130368"/>
                  <a:pt x="205858" y="155431"/>
                </a:cubicBezTo>
                <a:cubicBezTo>
                  <a:pt x="199249" y="130991"/>
                  <a:pt x="189524" y="104432"/>
                  <a:pt x="175184" y="84108"/>
                </a:cubicBezTo>
                <a:cubicBezTo>
                  <a:pt x="140021" y="34107"/>
                  <a:pt x="80419" y="27747"/>
                  <a:pt x="68823" y="44456"/>
                </a:cubicBezTo>
                <a:cubicBezTo>
                  <a:pt x="57227" y="61164"/>
                  <a:pt x="59720" y="71888"/>
                  <a:pt x="59720" y="71888"/>
                </a:cubicBezTo>
                <a:cubicBezTo>
                  <a:pt x="59720" y="71888"/>
                  <a:pt x="48872" y="69893"/>
                  <a:pt x="32787" y="82487"/>
                </a:cubicBezTo>
                <a:cubicBezTo>
                  <a:pt x="16702" y="94956"/>
                  <a:pt x="26303" y="154184"/>
                  <a:pt x="78175" y="186604"/>
                </a:cubicBezTo>
                <a:cubicBezTo>
                  <a:pt x="98998" y="199571"/>
                  <a:pt x="125557" y="207801"/>
                  <a:pt x="149997" y="213038"/>
                </a:cubicBezTo>
                <a:cubicBezTo>
                  <a:pt x="125058" y="211791"/>
                  <a:pt x="97252" y="212913"/>
                  <a:pt x="73810" y="220021"/>
                </a:cubicBezTo>
                <a:cubicBezTo>
                  <a:pt x="15330" y="237976"/>
                  <a:pt x="-9234" y="292591"/>
                  <a:pt x="3111" y="308801"/>
                </a:cubicBezTo>
                <a:cubicBezTo>
                  <a:pt x="15455" y="325010"/>
                  <a:pt x="26428" y="326008"/>
                  <a:pt x="26428" y="326008"/>
                </a:cubicBezTo>
                <a:cubicBezTo>
                  <a:pt x="26428" y="326008"/>
                  <a:pt x="21191" y="335734"/>
                  <a:pt x="28174" y="354936"/>
                </a:cubicBezTo>
                <a:cubicBezTo>
                  <a:pt x="35032" y="374139"/>
                  <a:pt x="94260" y="383241"/>
                  <a:pt x="141144" y="344088"/>
                </a:cubicBezTo>
                <a:cubicBezTo>
                  <a:pt x="160221" y="328128"/>
                  <a:pt x="176431" y="305060"/>
                  <a:pt x="189025" y="283239"/>
                </a:cubicBezTo>
                <a:cubicBezTo>
                  <a:pt x="180047" y="306806"/>
                  <a:pt x="172316" y="333864"/>
                  <a:pt x="171942" y="358677"/>
                </a:cubicBezTo>
                <a:cubicBezTo>
                  <a:pt x="171069" y="419776"/>
                  <a:pt x="215459" y="460051"/>
                  <a:pt x="234662" y="453317"/>
                </a:cubicBezTo>
                <a:cubicBezTo>
                  <a:pt x="253864" y="446584"/>
                  <a:pt x="258228" y="436359"/>
                  <a:pt x="258228" y="436359"/>
                </a:cubicBezTo>
                <a:cubicBezTo>
                  <a:pt x="258228" y="436359"/>
                  <a:pt x="265834" y="444340"/>
                  <a:pt x="286284" y="443592"/>
                </a:cubicBezTo>
                <a:cubicBezTo>
                  <a:pt x="306608" y="442968"/>
                  <a:pt x="333542" y="389476"/>
                  <a:pt x="310723" y="332741"/>
                </a:cubicBezTo>
                <a:cubicBezTo>
                  <a:pt x="301496" y="310048"/>
                  <a:pt x="284912" y="287728"/>
                  <a:pt x="268204" y="269149"/>
                </a:cubicBezTo>
                <a:cubicBezTo>
                  <a:pt x="287655" y="284735"/>
                  <a:pt x="310723" y="300197"/>
                  <a:pt x="333916" y="308177"/>
                </a:cubicBezTo>
                <a:close/>
                <a:moveTo>
                  <a:pt x="218202" y="221766"/>
                </a:moveTo>
                <a:cubicBezTo>
                  <a:pt x="218202" y="221766"/>
                  <a:pt x="218327" y="221642"/>
                  <a:pt x="218202" y="221766"/>
                </a:cubicBezTo>
                <a:cubicBezTo>
                  <a:pt x="218327" y="221642"/>
                  <a:pt x="218202" y="221766"/>
                  <a:pt x="218202" y="221766"/>
                </a:cubicBezTo>
                <a:lnTo>
                  <a:pt x="218202" y="221766"/>
                </a:lnTo>
                <a:lnTo>
                  <a:pt x="218202" y="221766"/>
                </a:lnTo>
                <a:cubicBezTo>
                  <a:pt x="218202" y="221766"/>
                  <a:pt x="218202" y="221642"/>
                  <a:pt x="218202" y="221766"/>
                </a:cubicBezTo>
                <a:cubicBezTo>
                  <a:pt x="218202" y="221642"/>
                  <a:pt x="218202" y="221766"/>
                  <a:pt x="218202" y="221766"/>
                </a:cubicBezTo>
                <a:close/>
              </a:path>
            </a:pathLst>
          </a:custGeom>
          <a:solidFill>
            <a:srgbClr val="ED8E8E"/>
          </a:solidFill>
          <a:ln w="12469" cap="flat">
            <a:noFill/>
            <a:prstDash val="solid"/>
            <a:miter/>
          </a:ln>
        </p:spPr>
        <p:txBody>
          <a:bodyPr rtlCol="0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301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screen with a rocket in the sky&#10;&#10;Description automatically generated">
            <a:extLst>
              <a:ext uri="{FF2B5EF4-FFF2-40B4-BE49-F238E27FC236}">
                <a16:creationId xmlns:a16="http://schemas.microsoft.com/office/drawing/2014/main" id="{89F1D848-F304-8727-F30D-FC5BAF6952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765" b="12685"/>
          <a:stretch/>
        </p:blipFill>
        <p:spPr>
          <a:xfrm>
            <a:off x="46129" y="1478"/>
            <a:ext cx="12285233" cy="69601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5A2990-AE76-2A95-0A19-599F59D86EA5}"/>
              </a:ext>
            </a:extLst>
          </p:cNvPr>
          <p:cNvSpPr txBox="1"/>
          <p:nvPr/>
        </p:nvSpPr>
        <p:spPr>
          <a:xfrm>
            <a:off x="1861074" y="311972"/>
            <a:ext cx="90149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ProTeacher03 NguyenHa 01" panose="02040603050506020204" pitchFamily="18" charset="0"/>
              </a:rPr>
              <a:t>KHỞI   ĐỘNG</a:t>
            </a:r>
            <a:endParaRPr lang="vi-VN" sz="6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Đàn ghi-ta của Lorca">
            <a:hlinkClick r:id="" action="ppaction://media"/>
            <a:extLst>
              <a:ext uri="{FF2B5EF4-FFF2-40B4-BE49-F238E27FC236}">
                <a16:creationId xmlns:a16="http://schemas.microsoft.com/office/drawing/2014/main" id="{113E992E-77A7-6034-F547-D7B39A63B1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2956"/>
            <a:ext cx="12377490" cy="695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90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8503269-4865-11E4-A828-C7CE06EC3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5384" y="4265244"/>
            <a:ext cx="904875" cy="93345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3A3DA74-32C3-D3E9-0122-69779D8EAA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12343" y="6341086"/>
            <a:ext cx="962025" cy="9525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56FA548-0D1E-4C7C-C04D-BB8CACF8ED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35794" y="5743575"/>
            <a:ext cx="1238250" cy="120015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2EDB702-6AFD-48B6-E484-7DDE08B786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18181" y="6368767"/>
            <a:ext cx="1066800" cy="93345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D083F01-2D61-9F87-95E1-D907DF7A6B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48259" y="5270151"/>
            <a:ext cx="1756046" cy="170201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D5F39AC-01ED-C21C-3398-FC8E7F4C36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03743" y="6349717"/>
            <a:ext cx="1009650" cy="952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2A7AF8-D8FF-C412-E4D9-14B25EDD3155}"/>
              </a:ext>
            </a:extLst>
          </p:cNvPr>
          <p:cNvSpPr txBox="1"/>
          <p:nvPr/>
        </p:nvSpPr>
        <p:spPr>
          <a:xfrm>
            <a:off x="1035423" y="1300875"/>
            <a:ext cx="10851775" cy="48035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Bài hát</a:t>
            </a:r>
            <a:r>
              <a:rPr lang="vi-VN" sz="4000">
                <a:latin typeface="Times New Roman" panose="02020603050405020304" pitchFamily="18" charset="0"/>
                <a:cs typeface="Times New Roman" panose="02020603050405020304" pitchFamily="18" charset="0"/>
              </a:rPr>
              <a:t> này gợi cho bạn cảm xúc gì? 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Hãy nêu một số từ ngữ nói về hình tượng Lorca trong bài hát mà bạn cảm nhận được </a:t>
            </a:r>
            <a:endParaRPr lang="vi-VN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Bạn tưởng tượng về hình tượng Lorca qua bài thơ của Thanh Thảo sẽ như thế nào?</a:t>
            </a:r>
            <a:endParaRPr lang="vi-VN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colorful spiral made of small colored dots&#10;&#10;Description automatically generated with medium confidence">
            <a:extLst>
              <a:ext uri="{FF2B5EF4-FFF2-40B4-BE49-F238E27FC236}">
                <a16:creationId xmlns:a16="http://schemas.microsoft.com/office/drawing/2014/main" id="{C63785CF-09F5-1FDB-97A2-692CC71ED23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40" y="1461440"/>
            <a:ext cx="344245" cy="688489"/>
          </a:xfrm>
          <a:prstGeom prst="rect">
            <a:avLst/>
          </a:prstGeom>
        </p:spPr>
      </p:pic>
      <p:pic>
        <p:nvPicPr>
          <p:cNvPr id="8" name="Picture 7" descr="A colorful spiral made of small colored dots&#10;&#10;Description automatically generated with medium confidence">
            <a:extLst>
              <a:ext uri="{FF2B5EF4-FFF2-40B4-BE49-F238E27FC236}">
                <a16:creationId xmlns:a16="http://schemas.microsoft.com/office/drawing/2014/main" id="{D9BBBCC4-9BF6-6400-8FA5-41E2E842450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95" y="2463694"/>
            <a:ext cx="344245" cy="688489"/>
          </a:xfrm>
          <a:prstGeom prst="rect">
            <a:avLst/>
          </a:prstGeom>
        </p:spPr>
      </p:pic>
      <p:pic>
        <p:nvPicPr>
          <p:cNvPr id="9" name="Picture 8" descr="A colorful spiral made of small colored dots&#10;&#10;Description automatically generated with medium confidence">
            <a:extLst>
              <a:ext uri="{FF2B5EF4-FFF2-40B4-BE49-F238E27FC236}">
                <a16:creationId xmlns:a16="http://schemas.microsoft.com/office/drawing/2014/main" id="{51753BE4-CA28-F377-04E6-2FF5E6CF63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53" y="4418896"/>
            <a:ext cx="344245" cy="6884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CD6092-4EAB-212B-FC10-1AC1F95528A3}"/>
              </a:ext>
            </a:extLst>
          </p:cNvPr>
          <p:cNvSpPr txBox="1"/>
          <p:nvPr/>
        </p:nvSpPr>
        <p:spPr>
          <a:xfrm>
            <a:off x="1861074" y="311972"/>
            <a:ext cx="90149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ProTeacher03 NguyenHa 01" panose="02040603050506020204" pitchFamily="18" charset="0"/>
              </a:rPr>
              <a:t>KHỞI   ĐỘNG</a:t>
            </a:r>
            <a:endParaRPr lang="vi-VN" sz="6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569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251E800-42B4-E77F-0F2B-7497EFA559AD}"/>
              </a:ext>
            </a:extLst>
          </p:cNvPr>
          <p:cNvSpPr txBox="1"/>
          <p:nvPr/>
        </p:nvSpPr>
        <p:spPr>
          <a:xfrm>
            <a:off x="355002" y="311972"/>
            <a:ext cx="11836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ProTeacher03 NguyenHa 01" panose="02040603050506020204" pitchFamily="18" charset="0"/>
              </a:rPr>
              <a:t>Hình thành kiến thức</a:t>
            </a:r>
            <a:endParaRPr lang="vi-VN" sz="4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1CC3DB0-C761-192F-2DE9-82A7D198F2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0437912"/>
              </p:ext>
            </p:extLst>
          </p:nvPr>
        </p:nvGraphicFramePr>
        <p:xfrm>
          <a:off x="1043492" y="935915"/>
          <a:ext cx="9004150" cy="5610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Graphic 6">
            <a:extLst>
              <a:ext uri="{FF2B5EF4-FFF2-40B4-BE49-F238E27FC236}">
                <a16:creationId xmlns:a16="http://schemas.microsoft.com/office/drawing/2014/main" id="{34FFDF7C-97A8-10CE-C784-8F4B173C23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35384" y="4265244"/>
            <a:ext cx="904875" cy="93345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E7D5250-4322-07B5-721C-255E231AF7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812343" y="6341086"/>
            <a:ext cx="962025" cy="9525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07CC1FD-6C65-4016-0F8B-A6244E2422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135794" y="5743575"/>
            <a:ext cx="1238250" cy="120015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00F12A7E-7C03-E1AD-71DB-C51A9C50BE5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418181" y="6368767"/>
            <a:ext cx="1066800" cy="93345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CBCBCCFC-C641-B8BD-285F-D28D12FEED3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-148259" y="5270151"/>
            <a:ext cx="1756046" cy="170201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CD07ED8E-CB31-2204-7EF0-1CFCD8E8F2A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203743" y="6349717"/>
            <a:ext cx="10096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924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D336338-86B0-2DD3-400C-41E0C8311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5384" y="4265244"/>
            <a:ext cx="904875" cy="93345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9C2C242-AFDD-C32A-664E-7D01B0086F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12343" y="6341086"/>
            <a:ext cx="962025" cy="9525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BA2CE07-B5B3-2451-6736-8D79433AD6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35794" y="5743575"/>
            <a:ext cx="1238250" cy="120015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7902C64-0614-F5E1-1C3F-5556AC084E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18181" y="6368767"/>
            <a:ext cx="1066800" cy="93345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8AA34E1-EDE7-D03C-5FCE-CE58B70EE3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48259" y="5270151"/>
            <a:ext cx="1756046" cy="170201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042BB55-5877-5D41-7DB6-B326754688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03743" y="6349717"/>
            <a:ext cx="1009650" cy="952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CF09F4E-B1FE-7595-C000-B931ABE9587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5877" y="1539501"/>
            <a:ext cx="4922313" cy="3591958"/>
          </a:xfrm>
          <a:prstGeom prst="rect">
            <a:avLst/>
          </a:prstGeom>
        </p:spPr>
      </p:pic>
      <p:sp>
        <p:nvSpPr>
          <p:cNvPr id="16" name="Rectangle 1">
            <a:extLst>
              <a:ext uri="{FF2B5EF4-FFF2-40B4-BE49-F238E27FC236}">
                <a16:creationId xmlns:a16="http://schemas.microsoft.com/office/drawing/2014/main" id="{60E991BC-E06A-67A2-415C-A695FD154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2772" y="556948"/>
            <a:ext cx="693787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.ProTeacher03 AllRoundGothic" panose="020B07030202020201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PHIẾU HỌC TẬP 1: HỒ SƠ TÁC GIẢ - TÁC PHẨM</a:t>
            </a:r>
            <a:endParaRPr kumimoji="0" lang="en-US" altLang="vi-VN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.ProTeacher03 AllRoundGothic" panose="020B07030202020201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E17EFC-AD57-AAAD-FCD9-957CF47949F3}"/>
              </a:ext>
            </a:extLst>
          </p:cNvPr>
          <p:cNvSpPr txBox="1"/>
          <p:nvPr/>
        </p:nvSpPr>
        <p:spPr>
          <a:xfrm>
            <a:off x="0" y="17330"/>
            <a:ext cx="12192000" cy="49981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ProTeacher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 DUNG 1: TÌM HIỂU CHUNG VỀ TÁC GIẢ TÁC PHẨM</a:t>
            </a:r>
            <a:endParaRPr lang="vi-VN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ProTeacher03 AllRoundGothic" panose="020B07030202020201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886EE3-19E1-462E-F319-1926C603B64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57705" y="996859"/>
            <a:ext cx="5694334" cy="54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99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chemeClr val="accent2"/>
              </a:gs>
              <a:gs pos="100000">
                <a:schemeClr val="accent6">
                  <a:lumMod val="75000"/>
                  <a:alpha val="8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5">
                  <a:alpha val="35000"/>
                </a:schemeClr>
              </a:gs>
              <a:gs pos="100000">
                <a:schemeClr val="accent6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7B65CE-0971-ED9F-72ED-0F874C9BA0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13" r="-2" b="-2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A5CB75-2685-1D8F-95CB-7AFA289BDF6B}"/>
              </a:ext>
            </a:extLst>
          </p:cNvPr>
          <p:cNvSpPr txBox="1"/>
          <p:nvPr/>
        </p:nvSpPr>
        <p:spPr>
          <a:xfrm>
            <a:off x="118273" y="90492"/>
            <a:ext cx="3817227" cy="21901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0" tIns="0" rIns="0" bIns="0" rtlCol="0" anchor="t">
            <a:normAutofit/>
          </a:bodyPr>
          <a:lstStyle/>
          <a:p>
            <a:pPr marL="171450" marR="0" algn="just">
              <a:spcBef>
                <a:spcPct val="0"/>
              </a:spcBef>
              <a:spcAft>
                <a:spcPts val="600"/>
              </a:spcAft>
            </a:pPr>
            <a:r>
              <a:rPr kumimoji="0" lang="en-US" sz="3200" b="1" u="none" strike="noStrike" cap="all" spc="750" normalizeH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NỘIDUNG 2</a:t>
            </a:r>
          </a:p>
          <a:p>
            <a:pPr marL="171450" marR="0" algn="just">
              <a:spcBef>
                <a:spcPct val="0"/>
              </a:spcBef>
              <a:spcAft>
                <a:spcPts val="600"/>
              </a:spcAft>
            </a:pPr>
            <a:r>
              <a:rPr kumimoji="0" lang="en-US" sz="3200" b="1" u="none" strike="noStrike" cap="all" spc="750" normalizeH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ĐỌC – HIỂU CHI TIẾT TÁC PHẨM</a:t>
            </a:r>
            <a:endParaRPr lang="en-US" sz="3200" b="1" cap="all" spc="75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668797-7A31-E3AD-5DD9-D9D5C483D21F}"/>
              </a:ext>
            </a:extLst>
          </p:cNvPr>
          <p:cNvSpPr txBox="1"/>
          <p:nvPr/>
        </p:nvSpPr>
        <p:spPr>
          <a:xfrm>
            <a:off x="558009" y="3437909"/>
            <a:ext cx="2937753" cy="160022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0" tIns="0" rIns="0" bIns="0" rtlCol="0" anchor="b">
            <a:normAutofit fontScale="92500" lnSpcReduction="10000"/>
          </a:bodyPr>
          <a:lstStyle/>
          <a:p>
            <a:pPr marR="0">
              <a:lnSpc>
                <a:spcPct val="150000"/>
              </a:lnSpc>
              <a:spcBef>
                <a:spcPts val="1000"/>
              </a:spcBef>
              <a:spcAft>
                <a:spcPts val="800"/>
              </a:spcAft>
            </a:pPr>
            <a:r>
              <a:rPr lang="en-US" sz="2000" b="1" cap="all" spc="600">
                <a:solidFill>
                  <a:schemeClr val="bg1"/>
                </a:solidFill>
                <a:effectLst/>
              </a:rPr>
              <a:t>Tìm hiểu một số yếu tố của thơ trữ tình hiện đại</a:t>
            </a:r>
          </a:p>
        </p:txBody>
      </p:sp>
    </p:spTree>
    <p:extLst>
      <p:ext uri="{BB962C8B-B14F-4D97-AF65-F5344CB8AC3E}">
        <p14:creationId xmlns:p14="http://schemas.microsoft.com/office/powerpoint/2010/main" val="1918087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raphic 63">
            <a:extLst>
              <a:ext uri="{FF2B5EF4-FFF2-40B4-BE49-F238E27FC236}">
                <a16:creationId xmlns:a16="http://schemas.microsoft.com/office/drawing/2014/main" id="{33CDE34B-97A3-6332-A835-68E50487A6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39963" y="5273747"/>
            <a:ext cx="1756046" cy="1702014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F0F78895-B4C2-BAD1-89D8-01C1BC6CE5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35384" y="4265244"/>
            <a:ext cx="904875" cy="933450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F061224B-6DE3-3602-547A-CF613EC1CF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12343" y="6341086"/>
            <a:ext cx="962025" cy="952500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6EF41536-58CA-C494-D297-0A8DC1F20D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35794" y="5743575"/>
            <a:ext cx="1238250" cy="12001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E642B4-7551-0776-E639-376DDD208673}"/>
              </a:ext>
            </a:extLst>
          </p:cNvPr>
          <p:cNvSpPr txBox="1"/>
          <p:nvPr/>
        </p:nvSpPr>
        <p:spPr>
          <a:xfrm>
            <a:off x="0" y="0"/>
            <a:ext cx="4647303" cy="61247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</a:pPr>
            <a:r>
              <a:rPr lang="en-US" sz="280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*Nhóm chuyên gia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(5 phút)</a:t>
            </a:r>
            <a:endParaRPr lang="vi-VN" sz="28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</a:pPr>
            <a:r>
              <a:rPr lang="en-US" sz="2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 1: </a:t>
            </a:r>
            <a:r>
              <a:rPr lang="vi-VN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 ngữ, hình ảnh gợi tả hình tượng nhà thơ Lor-ca</a:t>
            </a:r>
            <a:endParaRPr lang="en-US" sz="28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</a:pP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Nhận xét né</a:t>
            </a:r>
            <a:r>
              <a:rPr lang="vi-VN" sz="2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 độc đáo của từ ngữ, hình ảnh</a:t>
            </a:r>
          </a:p>
          <a:p>
            <a:pPr marL="0" marR="0" algn="just">
              <a:spcBef>
                <a:spcPts val="0"/>
              </a:spcBef>
            </a:pPr>
            <a:r>
              <a:rPr lang="vi-VN" sz="2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 </a:t>
            </a:r>
            <a:r>
              <a:rPr lang="en-US" sz="2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vi-VN" sz="2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 số biểu tượng trong bài thơ</a:t>
            </a:r>
          </a:p>
          <a:p>
            <a:pPr marL="0" marR="0" algn="just">
              <a:spcBef>
                <a:spcPts val="0"/>
              </a:spcBef>
            </a:pPr>
            <a:r>
              <a:rPr lang="en-US" sz="2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lí giải ý nghĩa của các biểu tượng đó </a:t>
            </a:r>
            <a:endParaRPr lang="vi-VN" sz="28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</a:pPr>
            <a:r>
              <a:rPr lang="vi-VN" sz="2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2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</a:t>
            </a:r>
            <a:r>
              <a:rPr lang="vi-VN" sz="2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Nhận xét về biện pháp tu từ, nhạc điệu, cách gieo vần của bài thơ.</a:t>
            </a:r>
            <a:endParaRPr lang="vi-VN" sz="28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</a:pPr>
            <a:r>
              <a:rPr lang="en-US" sz="2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 4: Chỉ ra yếu tố tượng trưng và yếu tố siêu thực</a:t>
            </a:r>
            <a:endParaRPr lang="vi-VN" sz="28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4F0D3AC-2454-F760-188A-084B1B13E787}"/>
              </a:ext>
            </a:extLst>
          </p:cNvPr>
          <p:cNvSpPr/>
          <p:nvPr/>
        </p:nvSpPr>
        <p:spPr>
          <a:xfrm>
            <a:off x="5308900" y="290456"/>
            <a:ext cx="1430767" cy="65621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CỤM 1</a:t>
            </a:r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8589427-9EA4-00D0-AFBC-F430C9FF6AA0}"/>
              </a:ext>
            </a:extLst>
          </p:cNvPr>
          <p:cNvSpPr/>
          <p:nvPr/>
        </p:nvSpPr>
        <p:spPr>
          <a:xfrm>
            <a:off x="4916244" y="1832834"/>
            <a:ext cx="351417" cy="32810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vi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411085D-DCCF-8CDD-ECDE-162A4AD73EC9}"/>
              </a:ext>
            </a:extLst>
          </p:cNvPr>
          <p:cNvSpPr/>
          <p:nvPr/>
        </p:nvSpPr>
        <p:spPr>
          <a:xfrm>
            <a:off x="5213873" y="2615452"/>
            <a:ext cx="351417" cy="32810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vi-V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F980245-DCDA-4D72-4409-E66B86556AB6}"/>
              </a:ext>
            </a:extLst>
          </p:cNvPr>
          <p:cNvSpPr/>
          <p:nvPr/>
        </p:nvSpPr>
        <p:spPr>
          <a:xfrm>
            <a:off x="4754880" y="2304825"/>
            <a:ext cx="351417" cy="328108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5</a:t>
            </a:r>
            <a:endParaRPr lang="vi-VN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43B7991-759F-F7D6-1ACE-0DD180AF5F15}"/>
              </a:ext>
            </a:extLst>
          </p:cNvPr>
          <p:cNvSpPr/>
          <p:nvPr/>
        </p:nvSpPr>
        <p:spPr>
          <a:xfrm>
            <a:off x="5672867" y="2382817"/>
            <a:ext cx="351417" cy="32810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  <a:endParaRPr lang="vi-VN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E1C6667-50E2-75BE-ABB1-64EC9A4034A2}"/>
              </a:ext>
            </a:extLst>
          </p:cNvPr>
          <p:cNvSpPr/>
          <p:nvPr/>
        </p:nvSpPr>
        <p:spPr>
          <a:xfrm>
            <a:off x="5529431" y="1850315"/>
            <a:ext cx="351417" cy="32810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vi-V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704C7FE-E69A-65DB-27B8-A11C5EEA5B66}"/>
              </a:ext>
            </a:extLst>
          </p:cNvPr>
          <p:cNvSpPr/>
          <p:nvPr/>
        </p:nvSpPr>
        <p:spPr>
          <a:xfrm>
            <a:off x="5117053" y="2089069"/>
            <a:ext cx="545055" cy="50890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N1</a:t>
            </a:r>
            <a:endParaRPr lang="vi-VN" sz="120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F0F8809-D040-A10C-C540-3D39F555D276}"/>
              </a:ext>
            </a:extLst>
          </p:cNvPr>
          <p:cNvSpPr/>
          <p:nvPr/>
        </p:nvSpPr>
        <p:spPr>
          <a:xfrm>
            <a:off x="4916244" y="4016634"/>
            <a:ext cx="351417" cy="32810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vi-VN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2C5EC54-8E6C-708F-0D2B-77E1C187D5E6}"/>
              </a:ext>
            </a:extLst>
          </p:cNvPr>
          <p:cNvSpPr/>
          <p:nvPr/>
        </p:nvSpPr>
        <p:spPr>
          <a:xfrm>
            <a:off x="5213873" y="4799252"/>
            <a:ext cx="351417" cy="32810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vi-VN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3746A8B-3C6B-5CA2-8831-833B4A11C611}"/>
              </a:ext>
            </a:extLst>
          </p:cNvPr>
          <p:cNvSpPr/>
          <p:nvPr/>
        </p:nvSpPr>
        <p:spPr>
          <a:xfrm>
            <a:off x="4754880" y="4488625"/>
            <a:ext cx="351417" cy="328108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5</a:t>
            </a:r>
            <a:endParaRPr lang="vi-VN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2A776DC-47F2-FD62-BFD1-732803B992CC}"/>
              </a:ext>
            </a:extLst>
          </p:cNvPr>
          <p:cNvSpPr/>
          <p:nvPr/>
        </p:nvSpPr>
        <p:spPr>
          <a:xfrm>
            <a:off x="5672867" y="4566617"/>
            <a:ext cx="351417" cy="32810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  <a:endParaRPr lang="vi-VN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E64B146-A437-57E4-994A-607ACD213023}"/>
              </a:ext>
            </a:extLst>
          </p:cNvPr>
          <p:cNvSpPr/>
          <p:nvPr/>
        </p:nvSpPr>
        <p:spPr>
          <a:xfrm>
            <a:off x="5529431" y="4034115"/>
            <a:ext cx="351417" cy="32810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vi-VN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CFC1C6B-4AD8-DC25-950F-CA4061297532}"/>
              </a:ext>
            </a:extLst>
          </p:cNvPr>
          <p:cNvSpPr/>
          <p:nvPr/>
        </p:nvSpPr>
        <p:spPr>
          <a:xfrm>
            <a:off x="5117053" y="4272869"/>
            <a:ext cx="545055" cy="50890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N4</a:t>
            </a:r>
            <a:endParaRPr lang="vi-VN" sz="120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8F279B1-8989-12D7-0343-FFF49322E38A}"/>
              </a:ext>
            </a:extLst>
          </p:cNvPr>
          <p:cNvSpPr/>
          <p:nvPr/>
        </p:nvSpPr>
        <p:spPr>
          <a:xfrm>
            <a:off x="6508376" y="1850315"/>
            <a:ext cx="351417" cy="32810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vi-VN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8BC9CD0-E425-C5F2-9D04-C6DE52BEBDF8}"/>
              </a:ext>
            </a:extLst>
          </p:cNvPr>
          <p:cNvSpPr/>
          <p:nvPr/>
        </p:nvSpPr>
        <p:spPr>
          <a:xfrm>
            <a:off x="6806005" y="2632933"/>
            <a:ext cx="351417" cy="32810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vi-VN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69605A5-38FC-B853-66AE-6CF9D59151D9}"/>
              </a:ext>
            </a:extLst>
          </p:cNvPr>
          <p:cNvSpPr/>
          <p:nvPr/>
        </p:nvSpPr>
        <p:spPr>
          <a:xfrm>
            <a:off x="6347012" y="2322306"/>
            <a:ext cx="351417" cy="328108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5</a:t>
            </a:r>
            <a:endParaRPr lang="vi-VN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B8959B6-6874-6831-4BB8-5D2092117992}"/>
              </a:ext>
            </a:extLst>
          </p:cNvPr>
          <p:cNvSpPr/>
          <p:nvPr/>
        </p:nvSpPr>
        <p:spPr>
          <a:xfrm>
            <a:off x="7264999" y="2400298"/>
            <a:ext cx="351417" cy="32810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  <a:endParaRPr lang="vi-VN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BD35685-7FB9-758E-C662-351C3D90D6A9}"/>
              </a:ext>
            </a:extLst>
          </p:cNvPr>
          <p:cNvSpPr/>
          <p:nvPr/>
        </p:nvSpPr>
        <p:spPr>
          <a:xfrm>
            <a:off x="7121563" y="1867796"/>
            <a:ext cx="351417" cy="32810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vi-V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6D2D4B6-198E-5FD1-72F9-70C066912278}"/>
              </a:ext>
            </a:extLst>
          </p:cNvPr>
          <p:cNvSpPr/>
          <p:nvPr/>
        </p:nvSpPr>
        <p:spPr>
          <a:xfrm>
            <a:off x="6709185" y="2106550"/>
            <a:ext cx="545055" cy="50890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N2</a:t>
            </a:r>
            <a:endParaRPr lang="vi-VN" sz="12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9564D15-C10E-92E3-0540-8EA358BC3493}"/>
              </a:ext>
            </a:extLst>
          </p:cNvPr>
          <p:cNvSpPr/>
          <p:nvPr/>
        </p:nvSpPr>
        <p:spPr>
          <a:xfrm>
            <a:off x="6508376" y="4034115"/>
            <a:ext cx="351417" cy="32810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vi-VN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B09BA40-7824-6521-C225-DCD64B329333}"/>
              </a:ext>
            </a:extLst>
          </p:cNvPr>
          <p:cNvSpPr/>
          <p:nvPr/>
        </p:nvSpPr>
        <p:spPr>
          <a:xfrm>
            <a:off x="6806005" y="4816733"/>
            <a:ext cx="351417" cy="32810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vi-VN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AB7E5D8-8D04-C008-085E-112DF6DFE136}"/>
              </a:ext>
            </a:extLst>
          </p:cNvPr>
          <p:cNvSpPr/>
          <p:nvPr/>
        </p:nvSpPr>
        <p:spPr>
          <a:xfrm>
            <a:off x="6347012" y="4506106"/>
            <a:ext cx="351417" cy="328108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5</a:t>
            </a:r>
            <a:endParaRPr lang="vi-VN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F4B27EC-281A-A5E8-FA7C-DBDC3B40CAE5}"/>
              </a:ext>
            </a:extLst>
          </p:cNvPr>
          <p:cNvSpPr/>
          <p:nvPr/>
        </p:nvSpPr>
        <p:spPr>
          <a:xfrm>
            <a:off x="7264999" y="4584098"/>
            <a:ext cx="351417" cy="32810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  <a:endParaRPr lang="vi-VN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37726F3-66B4-4524-4AC7-0A007EB6ABC0}"/>
              </a:ext>
            </a:extLst>
          </p:cNvPr>
          <p:cNvSpPr/>
          <p:nvPr/>
        </p:nvSpPr>
        <p:spPr>
          <a:xfrm>
            <a:off x="7121563" y="4051596"/>
            <a:ext cx="351417" cy="32810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vi-VN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DFEEBBE-BF8C-1596-2C6C-4F284C094099}"/>
              </a:ext>
            </a:extLst>
          </p:cNvPr>
          <p:cNvSpPr/>
          <p:nvPr/>
        </p:nvSpPr>
        <p:spPr>
          <a:xfrm>
            <a:off x="6709185" y="4290350"/>
            <a:ext cx="545055" cy="50890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N3</a:t>
            </a:r>
            <a:endParaRPr lang="vi-VN" sz="120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150BF13-FC8A-4570-B8C4-EDCEBAA96D47}"/>
              </a:ext>
            </a:extLst>
          </p:cNvPr>
          <p:cNvCxnSpPr/>
          <p:nvPr/>
        </p:nvCxnSpPr>
        <p:spPr>
          <a:xfrm>
            <a:off x="8304904" y="1678193"/>
            <a:ext cx="0" cy="3234013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DAEE641-643A-6373-17F1-C3B5FBECEC66}"/>
              </a:ext>
            </a:extLst>
          </p:cNvPr>
          <p:cNvCxnSpPr/>
          <p:nvPr/>
        </p:nvCxnSpPr>
        <p:spPr>
          <a:xfrm>
            <a:off x="8457304" y="1678193"/>
            <a:ext cx="0" cy="3234013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8E6ADD1-39B5-E601-FBD3-52EE7A4447A5}"/>
              </a:ext>
            </a:extLst>
          </p:cNvPr>
          <p:cNvSpPr/>
          <p:nvPr/>
        </p:nvSpPr>
        <p:spPr>
          <a:xfrm>
            <a:off x="9601205" y="290456"/>
            <a:ext cx="1430767" cy="65621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CỤM 2</a:t>
            </a:r>
            <a:endParaRPr lang="vi-VN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C52C8B8-39A4-5411-D73B-46B80F06F6BC}"/>
              </a:ext>
            </a:extLst>
          </p:cNvPr>
          <p:cNvSpPr/>
          <p:nvPr/>
        </p:nvSpPr>
        <p:spPr>
          <a:xfrm>
            <a:off x="9208549" y="1832834"/>
            <a:ext cx="351417" cy="32810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vi-VN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ABDEAD5-4FF0-6C76-7C6B-EDE3B0C9E684}"/>
              </a:ext>
            </a:extLst>
          </p:cNvPr>
          <p:cNvSpPr/>
          <p:nvPr/>
        </p:nvSpPr>
        <p:spPr>
          <a:xfrm>
            <a:off x="9506178" y="2615452"/>
            <a:ext cx="351417" cy="32810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vi-VN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6AB478C-2609-7C38-D1E3-41B919FD5870}"/>
              </a:ext>
            </a:extLst>
          </p:cNvPr>
          <p:cNvSpPr/>
          <p:nvPr/>
        </p:nvSpPr>
        <p:spPr>
          <a:xfrm>
            <a:off x="9047185" y="2304825"/>
            <a:ext cx="351417" cy="328108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5</a:t>
            </a:r>
            <a:endParaRPr lang="vi-VN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2671055-8712-931D-CD62-79B8D0ECDABC}"/>
              </a:ext>
            </a:extLst>
          </p:cNvPr>
          <p:cNvSpPr/>
          <p:nvPr/>
        </p:nvSpPr>
        <p:spPr>
          <a:xfrm>
            <a:off x="9965172" y="2382817"/>
            <a:ext cx="351417" cy="32810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  <a:endParaRPr lang="vi-VN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87525AC-E74A-6A62-DBB5-522FAFDDE5C4}"/>
              </a:ext>
            </a:extLst>
          </p:cNvPr>
          <p:cNvSpPr/>
          <p:nvPr/>
        </p:nvSpPr>
        <p:spPr>
          <a:xfrm>
            <a:off x="9821736" y="1850315"/>
            <a:ext cx="351417" cy="32810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vi-VN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5079C8E-EA65-B93D-9398-35CCDC2B157A}"/>
              </a:ext>
            </a:extLst>
          </p:cNvPr>
          <p:cNvSpPr/>
          <p:nvPr/>
        </p:nvSpPr>
        <p:spPr>
          <a:xfrm>
            <a:off x="9409358" y="2089069"/>
            <a:ext cx="545055" cy="50890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N1</a:t>
            </a:r>
            <a:endParaRPr lang="vi-VN" sz="120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536FEEC-FAD9-A635-78DA-45EACBD36A43}"/>
              </a:ext>
            </a:extLst>
          </p:cNvPr>
          <p:cNvSpPr/>
          <p:nvPr/>
        </p:nvSpPr>
        <p:spPr>
          <a:xfrm>
            <a:off x="9208549" y="4016634"/>
            <a:ext cx="351417" cy="32810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vi-VN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45E3246-5A51-EFD3-B30E-C9BBB62BA23C}"/>
              </a:ext>
            </a:extLst>
          </p:cNvPr>
          <p:cNvSpPr/>
          <p:nvPr/>
        </p:nvSpPr>
        <p:spPr>
          <a:xfrm>
            <a:off x="9506178" y="4799252"/>
            <a:ext cx="351417" cy="32810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vi-VN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CC0E2D54-ED50-54AB-AC3B-E1620F9B74F4}"/>
              </a:ext>
            </a:extLst>
          </p:cNvPr>
          <p:cNvSpPr/>
          <p:nvPr/>
        </p:nvSpPr>
        <p:spPr>
          <a:xfrm>
            <a:off x="9047185" y="4488625"/>
            <a:ext cx="351417" cy="328108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5</a:t>
            </a:r>
            <a:endParaRPr lang="vi-VN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38E9612-6550-C6DA-0DF3-D253C4CABAD8}"/>
              </a:ext>
            </a:extLst>
          </p:cNvPr>
          <p:cNvSpPr/>
          <p:nvPr/>
        </p:nvSpPr>
        <p:spPr>
          <a:xfrm>
            <a:off x="9965172" y="4566617"/>
            <a:ext cx="351417" cy="32810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  <a:endParaRPr lang="vi-VN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C9D04A44-032F-4B32-6B04-21237F57E8D0}"/>
              </a:ext>
            </a:extLst>
          </p:cNvPr>
          <p:cNvSpPr/>
          <p:nvPr/>
        </p:nvSpPr>
        <p:spPr>
          <a:xfrm>
            <a:off x="9821736" y="4034115"/>
            <a:ext cx="351417" cy="32810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vi-VN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B64A8A1-0372-A350-ADE7-E120F5FAC550}"/>
              </a:ext>
            </a:extLst>
          </p:cNvPr>
          <p:cNvSpPr/>
          <p:nvPr/>
        </p:nvSpPr>
        <p:spPr>
          <a:xfrm>
            <a:off x="9409358" y="4272869"/>
            <a:ext cx="545055" cy="50890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N4</a:t>
            </a:r>
            <a:endParaRPr lang="vi-VN" sz="120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1966DB0-49C6-E7C6-FFBF-E178DDABAE75}"/>
              </a:ext>
            </a:extLst>
          </p:cNvPr>
          <p:cNvSpPr/>
          <p:nvPr/>
        </p:nvSpPr>
        <p:spPr>
          <a:xfrm>
            <a:off x="10800681" y="1850315"/>
            <a:ext cx="351417" cy="32810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vi-VN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C0CE072-2000-209E-ED09-5AEACF20EEB5}"/>
              </a:ext>
            </a:extLst>
          </p:cNvPr>
          <p:cNvSpPr/>
          <p:nvPr/>
        </p:nvSpPr>
        <p:spPr>
          <a:xfrm>
            <a:off x="11098310" y="2632933"/>
            <a:ext cx="351417" cy="32810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vi-VN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84DF5819-A1C7-C410-3620-4D4019D6846C}"/>
              </a:ext>
            </a:extLst>
          </p:cNvPr>
          <p:cNvSpPr/>
          <p:nvPr/>
        </p:nvSpPr>
        <p:spPr>
          <a:xfrm>
            <a:off x="10639317" y="2322306"/>
            <a:ext cx="351417" cy="328108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5</a:t>
            </a:r>
            <a:endParaRPr lang="vi-VN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539CC5BC-D1C0-3BF7-3B8E-A53A7F7CC9FC}"/>
              </a:ext>
            </a:extLst>
          </p:cNvPr>
          <p:cNvSpPr/>
          <p:nvPr/>
        </p:nvSpPr>
        <p:spPr>
          <a:xfrm>
            <a:off x="11557304" y="2400298"/>
            <a:ext cx="351417" cy="32810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  <a:endParaRPr lang="vi-VN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7232DC26-8DDE-A361-C655-45151026620B}"/>
              </a:ext>
            </a:extLst>
          </p:cNvPr>
          <p:cNvSpPr/>
          <p:nvPr/>
        </p:nvSpPr>
        <p:spPr>
          <a:xfrm>
            <a:off x="11413868" y="1867796"/>
            <a:ext cx="351417" cy="32810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vi-VN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C2FBFA7-10E0-6EBF-A534-BD0AC4295881}"/>
              </a:ext>
            </a:extLst>
          </p:cNvPr>
          <p:cNvSpPr/>
          <p:nvPr/>
        </p:nvSpPr>
        <p:spPr>
          <a:xfrm>
            <a:off x="11001490" y="2106550"/>
            <a:ext cx="545055" cy="50890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N2</a:t>
            </a:r>
            <a:endParaRPr lang="vi-VN" sz="120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B2FE424D-FB11-4337-6569-F630CC5BA290}"/>
              </a:ext>
            </a:extLst>
          </p:cNvPr>
          <p:cNvSpPr/>
          <p:nvPr/>
        </p:nvSpPr>
        <p:spPr>
          <a:xfrm>
            <a:off x="10800681" y="4034115"/>
            <a:ext cx="351417" cy="32810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vi-VN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28BA93E8-2C03-9514-3BBB-1A29916306BE}"/>
              </a:ext>
            </a:extLst>
          </p:cNvPr>
          <p:cNvSpPr/>
          <p:nvPr/>
        </p:nvSpPr>
        <p:spPr>
          <a:xfrm>
            <a:off x="11098310" y="4816733"/>
            <a:ext cx="351417" cy="32810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vi-VN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FDA88A1-6A5A-4BF9-5F88-5948746FD9E4}"/>
              </a:ext>
            </a:extLst>
          </p:cNvPr>
          <p:cNvSpPr/>
          <p:nvPr/>
        </p:nvSpPr>
        <p:spPr>
          <a:xfrm>
            <a:off x="10639317" y="4506106"/>
            <a:ext cx="351417" cy="328108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5</a:t>
            </a:r>
            <a:endParaRPr lang="vi-VN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74671254-E658-2F38-B310-69ABE8F18849}"/>
              </a:ext>
            </a:extLst>
          </p:cNvPr>
          <p:cNvSpPr/>
          <p:nvPr/>
        </p:nvSpPr>
        <p:spPr>
          <a:xfrm>
            <a:off x="11557304" y="4584098"/>
            <a:ext cx="351417" cy="32810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  <a:endParaRPr lang="vi-VN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AD355D1D-82D7-EFCA-2088-E005D4C3E240}"/>
              </a:ext>
            </a:extLst>
          </p:cNvPr>
          <p:cNvSpPr/>
          <p:nvPr/>
        </p:nvSpPr>
        <p:spPr>
          <a:xfrm>
            <a:off x="11413868" y="4051596"/>
            <a:ext cx="351417" cy="32810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vi-VN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E5545396-B6DE-65FE-3D29-A3AC37EF22B6}"/>
              </a:ext>
            </a:extLst>
          </p:cNvPr>
          <p:cNvSpPr/>
          <p:nvPr/>
        </p:nvSpPr>
        <p:spPr>
          <a:xfrm>
            <a:off x="11001490" y="4290350"/>
            <a:ext cx="545055" cy="50890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N3</a:t>
            </a:r>
            <a:endParaRPr lang="vi-VN" sz="1200"/>
          </a:p>
        </p:txBody>
      </p:sp>
      <p:pic>
        <p:nvPicPr>
          <p:cNvPr id="63" name="Graphic 62">
            <a:extLst>
              <a:ext uri="{FF2B5EF4-FFF2-40B4-BE49-F238E27FC236}">
                <a16:creationId xmlns:a16="http://schemas.microsoft.com/office/drawing/2014/main" id="{14400273-F517-AA2B-C4A9-4F699C8043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606215" y="6143804"/>
            <a:ext cx="1066800" cy="93345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87ED2E5F-A8A1-5985-4387-76BD4177F0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27818" y="6124754"/>
            <a:ext cx="10096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75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heme/theme1.xml><?xml version="1.0" encoding="utf-8"?>
<a:theme xmlns:a="http://schemas.openxmlformats.org/drawingml/2006/main" name="GradientRiseVTI">
  <a:themeElements>
    <a:clrScheme name="AnalogousFromLightSeedRightStep">
      <a:dk1>
        <a:srgbClr val="000000"/>
      </a:dk1>
      <a:lt1>
        <a:srgbClr val="FFFFFF"/>
      </a:lt1>
      <a:dk2>
        <a:srgbClr val="313820"/>
      </a:dk2>
      <a:lt2>
        <a:srgbClr val="E2E8E5"/>
      </a:lt2>
      <a:accent1>
        <a:srgbClr val="C894AD"/>
      </a:accent1>
      <a:accent2>
        <a:srgbClr val="BC7C80"/>
      </a:accent2>
      <a:accent3>
        <a:srgbClr val="C29C87"/>
      </a:accent3>
      <a:accent4>
        <a:srgbClr val="B1A375"/>
      </a:accent4>
      <a:accent5>
        <a:srgbClr val="9FA87C"/>
      </a:accent5>
      <a:accent6>
        <a:srgbClr val="89AC71"/>
      </a:accent6>
      <a:hlink>
        <a:srgbClr val="579074"/>
      </a:hlink>
      <a:folHlink>
        <a:srgbClr val="7F7F7F"/>
      </a:folHlink>
    </a:clrScheme>
    <a:fontScheme name="Avenir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ppt/theme/theme2.xml><?xml version="1.0" encoding="utf-8"?>
<a:theme xmlns:a="http://schemas.openxmlformats.org/drawingml/2006/main" name="Office Theme">
  <a:themeElements>
    <a:clrScheme name="9Slide - 2019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30B63705-0D70-4399-AD26-AC35318A1B73}" vid="{5336EC19-D2AD-4FDD-9A3B-C1A1B62421D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1840</Words>
  <Application>Microsoft Office PowerPoint</Application>
  <PresentationFormat>Widescreen</PresentationFormat>
  <Paragraphs>277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#9Slide02 Noi dung dai</vt:lpstr>
      <vt:lpstr>#9Slide02 Tieu de dai</vt:lpstr>
      <vt:lpstr>.ProTeacher03 AllRoundGothic</vt:lpstr>
      <vt:lpstr>.ProTeacher03 BoosterNextFYBlac</vt:lpstr>
      <vt:lpstr>.ProTeacher03 IcielPanton Black</vt:lpstr>
      <vt:lpstr>.ProTeacher03 NguyenHa 01</vt:lpstr>
      <vt:lpstr>.ProTeacher05 SVNBlenda Script</vt:lpstr>
      <vt:lpstr>Arial</vt:lpstr>
      <vt:lpstr>Arial Italics</vt:lpstr>
      <vt:lpstr>Gill Sans Nova</vt:lpstr>
      <vt:lpstr>Times New Roman</vt:lpstr>
      <vt:lpstr>GradientRiseVTI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Thu Ngân Hoàng</dc:creator>
  <cp:lastModifiedBy>Thu Ngân Hoàng</cp:lastModifiedBy>
  <cp:revision>26</cp:revision>
  <dcterms:created xsi:type="dcterms:W3CDTF">2024-06-15T22:34:01Z</dcterms:created>
  <dcterms:modified xsi:type="dcterms:W3CDTF">2024-07-11T23:54:41Z</dcterms:modified>
</cp:coreProperties>
</file>