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7" r:id="rId5"/>
    <p:sldMasterId id="2147483708" r:id="rId6"/>
  </p:sldMasterIdLst>
  <p:notesMasterIdLst>
    <p:notesMasterId r:id="rId28"/>
  </p:notesMasterIdLst>
  <p:sldIdLst>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D6E244-5AC0-4CF0-81D9-B3D43AD3C841}" type="datetimeFigureOut">
              <a:rPr lang="en-US" smtClean="0"/>
              <a:t>7/17/2024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5553CA-E459-4E74-BBFE-F4E397E92961}" type="slidenum">
              <a:rPr lang="en-US" smtClean="0"/>
              <a:t>‹#›</a:t>
            </a:fld>
            <a:endParaRPr lang="en-US"/>
          </a:p>
        </p:txBody>
      </p:sp>
    </p:spTree>
    <p:extLst>
      <p:ext uri="{BB962C8B-B14F-4D97-AF65-F5344CB8AC3E}">
        <p14:creationId xmlns:p14="http://schemas.microsoft.com/office/powerpoint/2010/main" val="2452763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fld id="{4D1B5184-6C0A-4A07-A58E-997E72439954}" type="slidenum">
              <a:rPr lang="zh-CN" altLang="en-US">
                <a:solidFill>
                  <a:srgbClr val="000000"/>
                </a:solidFill>
              </a:rPr>
              <a:pPr/>
              <a:t>2</a:t>
            </a:fld>
            <a:endParaRPr lang="zh-CN"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9330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9330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fld id="{90AB2D69-EC0A-4287-ACA1-F820622F44C8}" type="slidenum">
              <a:rPr lang="zh-CN" altLang="en-US">
                <a:solidFill>
                  <a:srgbClr val="000000"/>
                </a:solidFill>
              </a:rPr>
              <a:pPr/>
              <a:t>15</a:t>
            </a:fld>
            <a:endParaRPr lang="zh-CN"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fld id="{3B683350-C485-48E9-AA73-606AE75D8769}" type="slidenum">
              <a:rPr lang="zh-CN" altLang="en-US">
                <a:solidFill>
                  <a:srgbClr val="000000"/>
                </a:solidFill>
              </a:rPr>
              <a:pPr/>
              <a:t>16</a:t>
            </a:fld>
            <a:endParaRPr lang="zh-CN"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fld id="{90AB2D69-EC0A-4287-ACA1-F820622F44C8}" type="slidenum">
              <a:rPr lang="zh-CN" altLang="en-US">
                <a:solidFill>
                  <a:srgbClr val="000000"/>
                </a:solidFill>
              </a:rPr>
              <a:pPr/>
              <a:t>17</a:t>
            </a:fld>
            <a:endParaRPr lang="zh-CN"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fld id="{90AB2D69-EC0A-4287-ACA1-F820622F44C8}" type="slidenum">
              <a:rPr lang="zh-CN" altLang="en-US">
                <a:solidFill>
                  <a:srgbClr val="000000"/>
                </a:solidFill>
              </a:rPr>
              <a:pPr/>
              <a:t>18</a:t>
            </a:fld>
            <a:endParaRPr lang="zh-CN"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fld id="{90AB2D69-EC0A-4287-ACA1-F820622F44C8}" type="slidenum">
              <a:rPr lang="zh-CN" altLang="en-US">
                <a:solidFill>
                  <a:srgbClr val="000000"/>
                </a:solidFill>
              </a:rPr>
              <a:pPr/>
              <a:t>19</a:t>
            </a:fld>
            <a:endParaRPr lang="zh-CN"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fld id="{CE03CB80-BE0B-4186-9957-A850FD8BFEF8}" type="slidenum">
              <a:rPr lang="en-US" altLang="en-US"/>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fld id="{90AB2D69-EC0A-4287-ACA1-F820622F44C8}" type="slidenum">
              <a:rPr lang="zh-CN" altLang="en-US">
                <a:solidFill>
                  <a:srgbClr val="000000"/>
                </a:solidFill>
              </a:rPr>
              <a:pPr/>
              <a:t>5</a:t>
            </a:fld>
            <a:endParaRPr lang="zh-CN"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fld id="{90AB2D69-EC0A-4287-ACA1-F820622F44C8}" type="slidenum">
              <a:rPr lang="zh-CN" altLang="en-US">
                <a:solidFill>
                  <a:srgbClr val="000000"/>
                </a:solidFill>
              </a:rPr>
              <a:pPr/>
              <a:t>6</a:t>
            </a:fld>
            <a:endParaRPr lang="zh-CN"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xfrm>
            <a:off x="1817231" y="685800"/>
            <a:ext cx="3223539"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fld id="{3B683350-C485-48E9-AA73-606AE75D8769}" type="slidenum">
              <a:rPr lang="zh-CN" altLang="en-US">
                <a:solidFill>
                  <a:srgbClr val="000000"/>
                </a:solidFill>
              </a:rPr>
              <a:pPr/>
              <a:t>8</a:t>
            </a:fld>
            <a:endParaRPr lang="zh-CN"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9330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933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9330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933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4EF4F4-7EF3-4BD0-9AFB-42FF36D8F8C6}"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8739A-3C36-441D-B73B-1D5E99BEC22B}" type="slidenum">
              <a:rPr lang="en-US" smtClean="0"/>
              <a:t>‹#›</a:t>
            </a:fld>
            <a:endParaRPr lang="en-US"/>
          </a:p>
        </p:txBody>
      </p:sp>
    </p:spTree>
    <p:extLst>
      <p:ext uri="{BB962C8B-B14F-4D97-AF65-F5344CB8AC3E}">
        <p14:creationId xmlns:p14="http://schemas.microsoft.com/office/powerpoint/2010/main" val="118506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EF4F4-7EF3-4BD0-9AFB-42FF36D8F8C6}"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8739A-3C36-441D-B73B-1D5E99BEC22B}" type="slidenum">
              <a:rPr lang="en-US" smtClean="0"/>
              <a:t>‹#›</a:t>
            </a:fld>
            <a:endParaRPr lang="en-US"/>
          </a:p>
        </p:txBody>
      </p:sp>
    </p:spTree>
    <p:extLst>
      <p:ext uri="{BB962C8B-B14F-4D97-AF65-F5344CB8AC3E}">
        <p14:creationId xmlns:p14="http://schemas.microsoft.com/office/powerpoint/2010/main" val="417890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EF4F4-7EF3-4BD0-9AFB-42FF36D8F8C6}"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8739A-3C36-441D-B73B-1D5E99BEC22B}" type="slidenum">
              <a:rPr lang="en-US" smtClean="0"/>
              <a:t>‹#›</a:t>
            </a:fld>
            <a:endParaRPr lang="en-US"/>
          </a:p>
        </p:txBody>
      </p:sp>
    </p:spTree>
    <p:extLst>
      <p:ext uri="{BB962C8B-B14F-4D97-AF65-F5344CB8AC3E}">
        <p14:creationId xmlns:p14="http://schemas.microsoft.com/office/powerpoint/2010/main" val="36231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7"/>
            <a:ext cx="6858000" cy="1655763"/>
          </a:xfrm>
        </p:spPr>
        <p:txBody>
          <a:bodyPr/>
          <a:lstStyle>
            <a:lvl1pPr marL="0" indent="0" algn="ctr">
              <a:buNone/>
              <a:defRPr sz="1800"/>
            </a:lvl1pPr>
            <a:lvl2pPr marL="342839" indent="0" algn="ctr">
              <a:buNone/>
              <a:defRPr sz="1500"/>
            </a:lvl2pPr>
            <a:lvl3pPr marL="685681" indent="0" algn="ctr">
              <a:buNone/>
              <a:defRPr sz="1400"/>
            </a:lvl3pPr>
            <a:lvl4pPr marL="1028522" indent="0" algn="ctr">
              <a:buNone/>
              <a:defRPr sz="1200"/>
            </a:lvl4pPr>
            <a:lvl5pPr marL="1371362" indent="0" algn="ctr">
              <a:buNone/>
              <a:defRPr sz="1200"/>
            </a:lvl5pPr>
            <a:lvl6pPr marL="1714205" indent="0" algn="ctr">
              <a:buNone/>
              <a:defRPr sz="1200"/>
            </a:lvl6pPr>
            <a:lvl7pPr marL="2057042" indent="0" algn="ctr">
              <a:buNone/>
              <a:defRPr sz="1200"/>
            </a:lvl7pPr>
            <a:lvl8pPr marL="2399880" indent="0" algn="ctr">
              <a:buNone/>
              <a:defRPr sz="1200"/>
            </a:lvl8pPr>
            <a:lvl9pPr marL="2742719"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F71CD5B3-4600-4C1D-BDDF-39F5A6216812}" type="datetimeFigureOut">
              <a:rPr lang="zh-CN" altLang="en-US"/>
              <a:pPr>
                <a:defRPr/>
              </a:pPr>
              <a:t>2024/7/17</a:t>
            </a:fld>
            <a:endParaRPr lang="zh-CN" altLang="en-US"/>
          </a:p>
        </p:txBody>
      </p:sp>
      <p:sp>
        <p:nvSpPr>
          <p:cNvPr id="5" name="页脚占位符 4"/>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914400" eaLnBrk="0" hangingPunct="0">
              <a:defRPr>
                <a:latin typeface="Trebuchet MS" pitchFamily="34" charset="0"/>
              </a:defRPr>
            </a:lvl1pPr>
          </a:lstStyle>
          <a:p>
            <a:fld id="{62CB2BF4-4F5E-4AB7-A27F-565ED6EF4166}" type="slidenum">
              <a:rPr lang="zh-CN" altLang="en-US"/>
              <a:pPr/>
              <a:t>‹#›</a:t>
            </a:fld>
            <a:endParaRPr lang="zh-CN" altLang="en-US"/>
          </a:p>
        </p:txBody>
      </p:sp>
    </p:spTree>
    <p:extLst>
      <p:ext uri="{BB962C8B-B14F-4D97-AF65-F5344CB8AC3E}">
        <p14:creationId xmlns:p14="http://schemas.microsoft.com/office/powerpoint/2010/main" val="4186983198"/>
      </p:ext>
    </p:extLst>
  </p:cSld>
  <p:clrMapOvr>
    <a:masterClrMapping/>
  </p:clrMapOvr>
  <p:transition spd="slow"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19806564-29BF-4CC9-854D-E57EF5CB8F60}" type="datetimeFigureOut">
              <a:rPr lang="zh-CN" altLang="en-US"/>
              <a:pPr>
                <a:defRPr/>
              </a:pPr>
              <a:t>2024/7/17</a:t>
            </a:fld>
            <a:endParaRPr lang="zh-CN" altLang="en-US"/>
          </a:p>
        </p:txBody>
      </p:sp>
      <p:sp>
        <p:nvSpPr>
          <p:cNvPr id="5" name="页脚占位符 4"/>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914400" eaLnBrk="0" hangingPunct="0">
              <a:defRPr>
                <a:latin typeface="Trebuchet MS" pitchFamily="34" charset="0"/>
              </a:defRPr>
            </a:lvl1pPr>
          </a:lstStyle>
          <a:p>
            <a:fld id="{096C060E-A08B-4644-AF30-084B471F54FA}" type="slidenum">
              <a:rPr lang="zh-CN" altLang="en-US"/>
              <a:pPr/>
              <a:t>‹#›</a:t>
            </a:fld>
            <a:endParaRPr lang="zh-CN" altLang="en-US"/>
          </a:p>
        </p:txBody>
      </p:sp>
    </p:spTree>
    <p:extLst>
      <p:ext uri="{BB962C8B-B14F-4D97-AF65-F5344CB8AC3E}">
        <p14:creationId xmlns:p14="http://schemas.microsoft.com/office/powerpoint/2010/main" val="4012240125"/>
      </p:ext>
    </p:extLst>
  </p:cSld>
  <p:clrMapOvr>
    <a:masterClrMapping/>
  </p:clrMapOvr>
  <p:transition spd="slow"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53"/>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39" indent="0">
              <a:buNone/>
              <a:defRPr sz="1500">
                <a:solidFill>
                  <a:schemeClr val="tx1">
                    <a:tint val="75000"/>
                  </a:schemeClr>
                </a:solidFill>
              </a:defRPr>
            </a:lvl2pPr>
            <a:lvl3pPr marL="685681" indent="0">
              <a:buNone/>
              <a:defRPr sz="1400">
                <a:solidFill>
                  <a:schemeClr val="tx1">
                    <a:tint val="75000"/>
                  </a:schemeClr>
                </a:solidFill>
              </a:defRPr>
            </a:lvl3pPr>
            <a:lvl4pPr marL="1028522" indent="0">
              <a:buNone/>
              <a:defRPr sz="1200">
                <a:solidFill>
                  <a:schemeClr val="tx1">
                    <a:tint val="75000"/>
                  </a:schemeClr>
                </a:solidFill>
              </a:defRPr>
            </a:lvl4pPr>
            <a:lvl5pPr marL="1371362" indent="0">
              <a:buNone/>
              <a:defRPr sz="1200">
                <a:solidFill>
                  <a:schemeClr val="tx1">
                    <a:tint val="75000"/>
                  </a:schemeClr>
                </a:solidFill>
              </a:defRPr>
            </a:lvl5pPr>
            <a:lvl6pPr marL="1714205" indent="0">
              <a:buNone/>
              <a:defRPr sz="1200">
                <a:solidFill>
                  <a:schemeClr val="tx1">
                    <a:tint val="75000"/>
                  </a:schemeClr>
                </a:solidFill>
              </a:defRPr>
            </a:lvl6pPr>
            <a:lvl7pPr marL="2057042" indent="0">
              <a:buNone/>
              <a:defRPr sz="1200">
                <a:solidFill>
                  <a:schemeClr val="tx1">
                    <a:tint val="75000"/>
                  </a:schemeClr>
                </a:solidFill>
              </a:defRPr>
            </a:lvl7pPr>
            <a:lvl8pPr marL="2399880" indent="0">
              <a:buNone/>
              <a:defRPr sz="1200">
                <a:solidFill>
                  <a:schemeClr val="tx1">
                    <a:tint val="75000"/>
                  </a:schemeClr>
                </a:solidFill>
              </a:defRPr>
            </a:lvl8pPr>
            <a:lvl9pPr marL="2742719"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61FAA109-DC5A-47DC-8BBB-97ABECB0068F}" type="datetimeFigureOut">
              <a:rPr lang="zh-CN" altLang="en-US"/>
              <a:pPr>
                <a:defRPr/>
              </a:pPr>
              <a:t>2024/7/17</a:t>
            </a:fld>
            <a:endParaRPr lang="zh-CN" altLang="en-US"/>
          </a:p>
        </p:txBody>
      </p:sp>
      <p:sp>
        <p:nvSpPr>
          <p:cNvPr id="5" name="页脚占位符 4"/>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914400" eaLnBrk="0" hangingPunct="0">
              <a:defRPr>
                <a:latin typeface="Trebuchet MS" pitchFamily="34" charset="0"/>
              </a:defRPr>
            </a:lvl1pPr>
          </a:lstStyle>
          <a:p>
            <a:fld id="{09AE5A3D-C1EA-4909-AEC1-3C4203924919}" type="slidenum">
              <a:rPr lang="zh-CN" altLang="en-US"/>
              <a:pPr/>
              <a:t>‹#›</a:t>
            </a:fld>
            <a:endParaRPr lang="zh-CN" altLang="en-US"/>
          </a:p>
        </p:txBody>
      </p:sp>
    </p:spTree>
    <p:extLst>
      <p:ext uri="{BB962C8B-B14F-4D97-AF65-F5344CB8AC3E}">
        <p14:creationId xmlns:p14="http://schemas.microsoft.com/office/powerpoint/2010/main" val="57573165"/>
      </p:ext>
    </p:extLst>
  </p:cSld>
  <p:clrMapOvr>
    <a:masterClrMapping/>
  </p:clrMapOvr>
  <p:transition spd="slow" advClick="0"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7D6FE614-F978-48B2-9F0B-979FDD60A9AC}" type="datetimeFigureOut">
              <a:rPr lang="zh-CN" altLang="en-US"/>
              <a:pPr>
                <a:defRPr/>
              </a:pPr>
              <a:t>2024/7/17</a:t>
            </a:fld>
            <a:endParaRPr lang="zh-CN" altLang="en-US"/>
          </a:p>
        </p:txBody>
      </p:sp>
      <p:sp>
        <p:nvSpPr>
          <p:cNvPr id="6" name="页脚占位符 5"/>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defTabSz="914400" eaLnBrk="0" hangingPunct="0">
              <a:defRPr>
                <a:latin typeface="Trebuchet MS" pitchFamily="34" charset="0"/>
              </a:defRPr>
            </a:lvl1pPr>
          </a:lstStyle>
          <a:p>
            <a:fld id="{AB7E3B62-533E-4CA1-BEF6-3410A606E95D}" type="slidenum">
              <a:rPr lang="zh-CN" altLang="en-US"/>
              <a:pPr/>
              <a:t>‹#›</a:t>
            </a:fld>
            <a:endParaRPr lang="zh-CN" altLang="en-US"/>
          </a:p>
        </p:txBody>
      </p:sp>
    </p:spTree>
    <p:extLst>
      <p:ext uri="{BB962C8B-B14F-4D97-AF65-F5344CB8AC3E}">
        <p14:creationId xmlns:p14="http://schemas.microsoft.com/office/powerpoint/2010/main" val="3684329047"/>
      </p:ext>
    </p:extLst>
  </p:cSld>
  <p:clrMapOvr>
    <a:masterClrMapping/>
  </p:clrMapOvr>
  <p:transition spd="slow" advClick="0" advTm="3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7" y="1681163"/>
            <a:ext cx="3887391" cy="823912"/>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35746E27-B65D-47D8-BAFE-DB4A842B5746}" type="datetimeFigureOut">
              <a:rPr lang="zh-CN" altLang="en-US"/>
              <a:pPr>
                <a:defRPr/>
              </a:pPr>
              <a:t>2024/7/17</a:t>
            </a:fld>
            <a:endParaRPr lang="zh-CN" altLang="en-US"/>
          </a:p>
        </p:txBody>
      </p:sp>
      <p:sp>
        <p:nvSpPr>
          <p:cNvPr id="8" name="页脚占位符 7"/>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9" name="灯片编号占位符 8"/>
          <p:cNvSpPr>
            <a:spLocks noGrp="1"/>
          </p:cNvSpPr>
          <p:nvPr>
            <p:ph type="sldNum" sz="quarter" idx="12"/>
          </p:nvPr>
        </p:nvSpPr>
        <p:spPr/>
        <p:txBody>
          <a:bodyPr/>
          <a:lstStyle>
            <a:lvl1pPr defTabSz="914400" eaLnBrk="0" hangingPunct="0">
              <a:defRPr>
                <a:latin typeface="Trebuchet MS" pitchFamily="34" charset="0"/>
              </a:defRPr>
            </a:lvl1pPr>
          </a:lstStyle>
          <a:p>
            <a:fld id="{746CF3AC-5488-4509-8008-E61DBAD8E9DC}" type="slidenum">
              <a:rPr lang="zh-CN" altLang="en-US"/>
              <a:pPr/>
              <a:t>‹#›</a:t>
            </a:fld>
            <a:endParaRPr lang="zh-CN" altLang="en-US"/>
          </a:p>
        </p:txBody>
      </p:sp>
    </p:spTree>
    <p:extLst>
      <p:ext uri="{BB962C8B-B14F-4D97-AF65-F5344CB8AC3E}">
        <p14:creationId xmlns:p14="http://schemas.microsoft.com/office/powerpoint/2010/main" val="1991173162"/>
      </p:ext>
    </p:extLst>
  </p:cSld>
  <p:clrMapOvr>
    <a:masterClrMapping/>
  </p:clrMapOvr>
  <p:transition spd="slow" advClick="0" advTm="3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891C9A34-0040-482B-876B-FB01EDE9E3B2}" type="datetimeFigureOut">
              <a:rPr lang="zh-CN" altLang="en-US"/>
              <a:pPr>
                <a:defRPr/>
              </a:pPr>
              <a:t>2024/7/17</a:t>
            </a:fld>
            <a:endParaRPr lang="zh-CN" altLang="en-US"/>
          </a:p>
        </p:txBody>
      </p:sp>
      <p:sp>
        <p:nvSpPr>
          <p:cNvPr id="4" name="页脚占位符 3"/>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5" name="灯片编号占位符 4"/>
          <p:cNvSpPr>
            <a:spLocks noGrp="1"/>
          </p:cNvSpPr>
          <p:nvPr>
            <p:ph type="sldNum" sz="quarter" idx="12"/>
          </p:nvPr>
        </p:nvSpPr>
        <p:spPr/>
        <p:txBody>
          <a:bodyPr/>
          <a:lstStyle>
            <a:lvl1pPr defTabSz="914400" eaLnBrk="0" hangingPunct="0">
              <a:defRPr>
                <a:latin typeface="Trebuchet MS" pitchFamily="34" charset="0"/>
              </a:defRPr>
            </a:lvl1pPr>
          </a:lstStyle>
          <a:p>
            <a:fld id="{F2EF3D6B-F41C-4A03-A37A-85FC9D78D0EC}" type="slidenum">
              <a:rPr lang="zh-CN" altLang="en-US"/>
              <a:pPr/>
              <a:t>‹#›</a:t>
            </a:fld>
            <a:endParaRPr lang="zh-CN" altLang="en-US"/>
          </a:p>
        </p:txBody>
      </p:sp>
    </p:spTree>
    <p:extLst>
      <p:ext uri="{BB962C8B-B14F-4D97-AF65-F5344CB8AC3E}">
        <p14:creationId xmlns:p14="http://schemas.microsoft.com/office/powerpoint/2010/main" val="1580537198"/>
      </p:ext>
    </p:extLst>
  </p:cSld>
  <p:clrMapOvr>
    <a:masterClrMapping/>
  </p:clrMapOvr>
  <p:transition spd="slow" advClick="0" advTm="3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B0DC8E15-1B19-466C-97E6-E6164734C2EA}" type="datetimeFigureOut">
              <a:rPr lang="zh-CN" altLang="en-US"/>
              <a:pPr>
                <a:defRPr/>
              </a:pPr>
              <a:t>2024/7/17</a:t>
            </a:fld>
            <a:endParaRPr lang="zh-CN" altLang="en-US"/>
          </a:p>
        </p:txBody>
      </p:sp>
      <p:sp>
        <p:nvSpPr>
          <p:cNvPr id="3" name="页脚占位符 2"/>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4" name="灯片编号占位符 3"/>
          <p:cNvSpPr>
            <a:spLocks noGrp="1"/>
          </p:cNvSpPr>
          <p:nvPr>
            <p:ph type="sldNum" sz="quarter" idx="12"/>
          </p:nvPr>
        </p:nvSpPr>
        <p:spPr/>
        <p:txBody>
          <a:bodyPr/>
          <a:lstStyle>
            <a:lvl1pPr defTabSz="914400" eaLnBrk="0" hangingPunct="0">
              <a:defRPr>
                <a:latin typeface="Trebuchet MS" pitchFamily="34" charset="0"/>
              </a:defRPr>
            </a:lvl1pPr>
          </a:lstStyle>
          <a:p>
            <a:fld id="{FA406B71-E5A7-4815-91F3-F9C3240AA4E7}" type="slidenum">
              <a:rPr lang="zh-CN" altLang="en-US"/>
              <a:pPr/>
              <a:t>‹#›</a:t>
            </a:fld>
            <a:endParaRPr lang="zh-CN" altLang="en-US"/>
          </a:p>
        </p:txBody>
      </p:sp>
    </p:spTree>
    <p:extLst>
      <p:ext uri="{BB962C8B-B14F-4D97-AF65-F5344CB8AC3E}">
        <p14:creationId xmlns:p14="http://schemas.microsoft.com/office/powerpoint/2010/main" val="3741560644"/>
      </p:ext>
    </p:extLst>
  </p:cSld>
  <p:clrMapOvr>
    <a:masterClrMapping/>
  </p:clrMapOvr>
  <p:transition spd="slow" advClick="0" advTm="3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4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3"/>
            <a:ext cx="2949178" cy="3811588"/>
          </a:xfrm>
        </p:spPr>
        <p:txBody>
          <a:bodyPr/>
          <a:lstStyle>
            <a:lvl1pPr marL="0" indent="0">
              <a:buNone/>
              <a:defRPr sz="1200"/>
            </a:lvl1pPr>
            <a:lvl2pPr marL="342839" indent="0">
              <a:buNone/>
              <a:defRPr sz="1100"/>
            </a:lvl2pPr>
            <a:lvl3pPr marL="685681" indent="0">
              <a:buNone/>
              <a:defRPr sz="900"/>
            </a:lvl3pPr>
            <a:lvl4pPr marL="1028522" indent="0">
              <a:buNone/>
              <a:defRPr sz="800"/>
            </a:lvl4pPr>
            <a:lvl5pPr marL="1371362" indent="0">
              <a:buNone/>
              <a:defRPr sz="800"/>
            </a:lvl5pPr>
            <a:lvl6pPr marL="1714205" indent="0">
              <a:buNone/>
              <a:defRPr sz="800"/>
            </a:lvl6pPr>
            <a:lvl7pPr marL="2057042" indent="0">
              <a:buNone/>
              <a:defRPr sz="800"/>
            </a:lvl7pPr>
            <a:lvl8pPr marL="2399880" indent="0">
              <a:buNone/>
              <a:defRPr sz="800"/>
            </a:lvl8pPr>
            <a:lvl9pPr marL="2742719"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46283AE1-32D1-4DF3-BA3B-FB7D404E7CFD}" type="datetimeFigureOut">
              <a:rPr lang="zh-CN" altLang="en-US"/>
              <a:pPr>
                <a:defRPr/>
              </a:pPr>
              <a:t>2024/7/17</a:t>
            </a:fld>
            <a:endParaRPr lang="zh-CN" altLang="en-US"/>
          </a:p>
        </p:txBody>
      </p:sp>
      <p:sp>
        <p:nvSpPr>
          <p:cNvPr id="6" name="页脚占位符 5"/>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defTabSz="914400" eaLnBrk="0" hangingPunct="0">
              <a:defRPr>
                <a:latin typeface="Trebuchet MS" pitchFamily="34" charset="0"/>
              </a:defRPr>
            </a:lvl1pPr>
          </a:lstStyle>
          <a:p>
            <a:fld id="{DC489FC4-A116-49FA-8294-A6532A9D1F48}" type="slidenum">
              <a:rPr lang="zh-CN" altLang="en-US"/>
              <a:pPr/>
              <a:t>‹#›</a:t>
            </a:fld>
            <a:endParaRPr lang="zh-CN" altLang="en-US"/>
          </a:p>
        </p:txBody>
      </p:sp>
    </p:spTree>
    <p:extLst>
      <p:ext uri="{BB962C8B-B14F-4D97-AF65-F5344CB8AC3E}">
        <p14:creationId xmlns:p14="http://schemas.microsoft.com/office/powerpoint/2010/main" val="389582668"/>
      </p:ext>
    </p:extLst>
  </p:cSld>
  <p:clrMapOvr>
    <a:masterClrMapping/>
  </p:clrMapOvr>
  <p:transition spd="slow"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EF4F4-7EF3-4BD0-9AFB-42FF36D8F8C6}"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8739A-3C36-441D-B73B-1D5E99BEC22B}" type="slidenum">
              <a:rPr lang="en-US" smtClean="0"/>
              <a:t>‹#›</a:t>
            </a:fld>
            <a:endParaRPr lang="en-US"/>
          </a:p>
        </p:txBody>
      </p:sp>
    </p:spTree>
    <p:extLst>
      <p:ext uri="{BB962C8B-B14F-4D97-AF65-F5344CB8AC3E}">
        <p14:creationId xmlns:p14="http://schemas.microsoft.com/office/powerpoint/2010/main" val="47242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40"/>
            <a:ext cx="4629150" cy="4873625"/>
          </a:xfrm>
        </p:spPr>
        <p:txBody>
          <a:bodyPr rtlCol="0">
            <a:normAutofit/>
          </a:bodyPr>
          <a:lstStyle>
            <a:lvl1pPr marL="0" indent="0">
              <a:buNone/>
              <a:defRPr sz="2400"/>
            </a:lvl1pPr>
            <a:lvl2pPr marL="342839" indent="0">
              <a:buNone/>
              <a:defRPr sz="2100"/>
            </a:lvl2pPr>
            <a:lvl3pPr marL="685681" indent="0">
              <a:buNone/>
              <a:defRPr sz="1800"/>
            </a:lvl3pPr>
            <a:lvl4pPr marL="1028522" indent="0">
              <a:buNone/>
              <a:defRPr sz="1500"/>
            </a:lvl4pPr>
            <a:lvl5pPr marL="1371362" indent="0">
              <a:buNone/>
              <a:defRPr sz="1500"/>
            </a:lvl5pPr>
            <a:lvl6pPr marL="1714205" indent="0">
              <a:buNone/>
              <a:defRPr sz="1500"/>
            </a:lvl6pPr>
            <a:lvl7pPr marL="2057042" indent="0">
              <a:buNone/>
              <a:defRPr sz="1500"/>
            </a:lvl7pPr>
            <a:lvl8pPr marL="2399880" indent="0">
              <a:buNone/>
              <a:defRPr sz="1500"/>
            </a:lvl8pPr>
            <a:lvl9pPr marL="2742719" indent="0">
              <a:buNone/>
              <a:defRPr sz="1500"/>
            </a:lvl9pPr>
          </a:lstStyle>
          <a:p>
            <a:pPr lvl="0"/>
            <a:endParaRPr lang="zh-CN" altLang="en-US" noProof="0"/>
          </a:p>
        </p:txBody>
      </p:sp>
      <p:sp>
        <p:nvSpPr>
          <p:cNvPr id="4" name="文本占位符 3"/>
          <p:cNvSpPr>
            <a:spLocks noGrp="1"/>
          </p:cNvSpPr>
          <p:nvPr>
            <p:ph type="body" sz="half" idx="2"/>
          </p:nvPr>
        </p:nvSpPr>
        <p:spPr>
          <a:xfrm>
            <a:off x="629841" y="2057403"/>
            <a:ext cx="2949178" cy="3811588"/>
          </a:xfrm>
        </p:spPr>
        <p:txBody>
          <a:bodyPr/>
          <a:lstStyle>
            <a:lvl1pPr marL="0" indent="0">
              <a:buNone/>
              <a:defRPr sz="1200"/>
            </a:lvl1pPr>
            <a:lvl2pPr marL="342839" indent="0">
              <a:buNone/>
              <a:defRPr sz="1100"/>
            </a:lvl2pPr>
            <a:lvl3pPr marL="685681" indent="0">
              <a:buNone/>
              <a:defRPr sz="900"/>
            </a:lvl3pPr>
            <a:lvl4pPr marL="1028522" indent="0">
              <a:buNone/>
              <a:defRPr sz="800"/>
            </a:lvl4pPr>
            <a:lvl5pPr marL="1371362" indent="0">
              <a:buNone/>
              <a:defRPr sz="800"/>
            </a:lvl5pPr>
            <a:lvl6pPr marL="1714205" indent="0">
              <a:buNone/>
              <a:defRPr sz="800"/>
            </a:lvl6pPr>
            <a:lvl7pPr marL="2057042" indent="0">
              <a:buNone/>
              <a:defRPr sz="800"/>
            </a:lvl7pPr>
            <a:lvl8pPr marL="2399880" indent="0">
              <a:buNone/>
              <a:defRPr sz="800"/>
            </a:lvl8pPr>
            <a:lvl9pPr marL="2742719"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9E592499-1B23-40F9-A7B1-5E75E9D544A8}" type="datetimeFigureOut">
              <a:rPr lang="zh-CN" altLang="en-US"/>
              <a:pPr>
                <a:defRPr/>
              </a:pPr>
              <a:t>2024/7/17</a:t>
            </a:fld>
            <a:endParaRPr lang="zh-CN" altLang="en-US"/>
          </a:p>
        </p:txBody>
      </p:sp>
      <p:sp>
        <p:nvSpPr>
          <p:cNvPr id="6" name="页脚占位符 5"/>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defTabSz="914400" eaLnBrk="0" hangingPunct="0">
              <a:defRPr>
                <a:latin typeface="Trebuchet MS" pitchFamily="34" charset="0"/>
              </a:defRPr>
            </a:lvl1pPr>
          </a:lstStyle>
          <a:p>
            <a:fld id="{5F3204BF-2B1D-4CF5-B3DA-873AFD4C3684}" type="slidenum">
              <a:rPr lang="zh-CN" altLang="en-US"/>
              <a:pPr/>
              <a:t>‹#›</a:t>
            </a:fld>
            <a:endParaRPr lang="zh-CN" altLang="en-US"/>
          </a:p>
        </p:txBody>
      </p:sp>
    </p:spTree>
    <p:extLst>
      <p:ext uri="{BB962C8B-B14F-4D97-AF65-F5344CB8AC3E}">
        <p14:creationId xmlns:p14="http://schemas.microsoft.com/office/powerpoint/2010/main" val="2529760739"/>
      </p:ext>
    </p:extLst>
  </p:cSld>
  <p:clrMapOvr>
    <a:masterClrMapping/>
  </p:clrMapOvr>
  <p:transition spd="slow" advClick="0" advTm="3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ED430EA9-CF54-4E9F-8366-9C806F809F92}" type="datetimeFigureOut">
              <a:rPr lang="zh-CN" altLang="en-US"/>
              <a:pPr>
                <a:defRPr/>
              </a:pPr>
              <a:t>2024/7/17</a:t>
            </a:fld>
            <a:endParaRPr lang="zh-CN" altLang="en-US"/>
          </a:p>
        </p:txBody>
      </p:sp>
      <p:sp>
        <p:nvSpPr>
          <p:cNvPr id="5" name="页脚占位符 4"/>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914400" eaLnBrk="0" hangingPunct="0">
              <a:defRPr>
                <a:latin typeface="Trebuchet MS" pitchFamily="34" charset="0"/>
              </a:defRPr>
            </a:lvl1pPr>
          </a:lstStyle>
          <a:p>
            <a:fld id="{58578DEE-ED16-4EE4-8DA7-D8A85EFFAA30}" type="slidenum">
              <a:rPr lang="zh-CN" altLang="en-US"/>
              <a:pPr/>
              <a:t>‹#›</a:t>
            </a:fld>
            <a:endParaRPr lang="zh-CN" altLang="en-US"/>
          </a:p>
        </p:txBody>
      </p:sp>
    </p:spTree>
    <p:extLst>
      <p:ext uri="{BB962C8B-B14F-4D97-AF65-F5344CB8AC3E}">
        <p14:creationId xmlns:p14="http://schemas.microsoft.com/office/powerpoint/2010/main" val="2433748434"/>
      </p:ext>
    </p:extLst>
  </p:cSld>
  <p:clrMapOvr>
    <a:masterClrMapping/>
  </p:clrMapOvr>
  <p:transition spd="slow" advClick="0" advTm="3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39"/>
            <a:ext cx="1971675"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9" y="365139"/>
            <a:ext cx="5800725"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86A3A925-7380-4134-AEF2-B3A34B7AF0D3}" type="datetimeFigureOut">
              <a:rPr lang="zh-CN" altLang="en-US"/>
              <a:pPr>
                <a:defRPr/>
              </a:pPr>
              <a:t>2024/7/17</a:t>
            </a:fld>
            <a:endParaRPr lang="zh-CN" altLang="en-US"/>
          </a:p>
        </p:txBody>
      </p:sp>
      <p:sp>
        <p:nvSpPr>
          <p:cNvPr id="5" name="页脚占位符 4"/>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914400" eaLnBrk="0" hangingPunct="0">
              <a:defRPr>
                <a:latin typeface="Trebuchet MS" pitchFamily="34" charset="0"/>
              </a:defRPr>
            </a:lvl1pPr>
          </a:lstStyle>
          <a:p>
            <a:fld id="{2E6491B8-817F-4745-BD3E-D4184081CCD8}" type="slidenum">
              <a:rPr lang="zh-CN" altLang="en-US"/>
              <a:pPr/>
              <a:t>‹#›</a:t>
            </a:fld>
            <a:endParaRPr lang="zh-CN" altLang="en-US"/>
          </a:p>
        </p:txBody>
      </p:sp>
    </p:spTree>
    <p:extLst>
      <p:ext uri="{BB962C8B-B14F-4D97-AF65-F5344CB8AC3E}">
        <p14:creationId xmlns:p14="http://schemas.microsoft.com/office/powerpoint/2010/main" val="412093875"/>
      </p:ext>
    </p:extLst>
  </p:cSld>
  <p:clrMapOvr>
    <a:masterClrMapping/>
  </p:clrMapOvr>
  <p:transition spd="slow" advClick="0" advTm="300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36"/>
          <p:cNvSpPr>
            <a:spLocks noChangeArrowheads="1"/>
          </p:cNvSpPr>
          <p:nvPr/>
        </p:nvSpPr>
        <p:spPr bwMode="auto">
          <a:xfrm rot="16200000" flipV="1">
            <a:off x="1143000" y="-1143000"/>
            <a:ext cx="6858000" cy="9144000"/>
          </a:xfrm>
          <a:prstGeom prst="rtTriangle">
            <a:avLst/>
          </a:prstGeom>
          <a:gradFill rotWithShape="1">
            <a:gsLst>
              <a:gs pos="0">
                <a:schemeClr val="accent1">
                  <a:alpha val="45000"/>
                </a:schemeClr>
              </a:gs>
              <a:gs pos="50000">
                <a:schemeClr val="accent1">
                  <a:gamma/>
                  <a:tint val="0"/>
                  <a:invGamma/>
                  <a:alpha val="39999"/>
                </a:schemeClr>
              </a:gs>
              <a:gs pos="100000">
                <a:schemeClr val="accent1">
                  <a:alpha val="45000"/>
                </a:schemeClr>
              </a:gs>
            </a:gsLst>
            <a:lin ang="18900000" scaled="1"/>
          </a:gradFill>
          <a:ln w="9525">
            <a:noFill/>
            <a:miter lim="800000"/>
            <a:headEnd/>
            <a:tailEnd/>
          </a:ln>
          <a:effectLst/>
        </p:spPr>
        <p:txBody>
          <a:bodyPr wrap="none" lIns="91420" tIns="45710" rIns="91420" bIns="45710" anchor="ctr"/>
          <a:lstStyle/>
          <a:p>
            <a:pPr fontAlgn="base">
              <a:spcBef>
                <a:spcPct val="0"/>
              </a:spcBef>
              <a:spcAft>
                <a:spcPct val="0"/>
              </a:spcAft>
              <a:defRPr/>
            </a:pPr>
            <a:endParaRPr lang="en-US">
              <a:solidFill>
                <a:srgbClr val="000000"/>
              </a:solidFill>
              <a:latin typeface="Trebuchet MS" pitchFamily="34" charset="0"/>
            </a:endParaRPr>
          </a:p>
        </p:txBody>
      </p:sp>
      <p:pic>
        <p:nvPicPr>
          <p:cNvPr id="5" name="Picture 56" descr="koksun1.png"/>
          <p:cNvPicPr>
            <a:picLocks noChangeAspect="1"/>
          </p:cNvPicPr>
          <p:nvPr/>
        </p:nvPicPr>
        <p:blipFill>
          <a:blip r:embed="rId2">
            <a:extLst>
              <a:ext uri="{28A0092B-C50C-407E-A947-70E740481C1C}">
                <a14:useLocalDpi xmlns:a14="http://schemas.microsoft.com/office/drawing/2010/main" val="0"/>
              </a:ext>
            </a:extLst>
          </a:blip>
          <a:srcRect l="23151" b="74336"/>
          <a:stretch>
            <a:fillRect/>
          </a:stretch>
        </p:blipFill>
        <p:spPr bwMode="gray">
          <a:xfrm>
            <a:off x="2070100" y="5490633"/>
            <a:ext cx="4495800" cy="138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8"/>
          <p:cNvSpPr>
            <a:spLocks noChangeArrowheads="1"/>
          </p:cNvSpPr>
          <p:nvPr/>
        </p:nvSpPr>
        <p:spPr bwMode="auto">
          <a:xfrm rot="16200000" flipH="1">
            <a:off x="1143000" y="-1143000"/>
            <a:ext cx="6858000" cy="9144000"/>
          </a:xfrm>
          <a:prstGeom prst="rtTriangle">
            <a:avLst/>
          </a:prstGeom>
          <a:gradFill rotWithShape="1">
            <a:gsLst>
              <a:gs pos="0">
                <a:schemeClr val="accent2">
                  <a:alpha val="55000"/>
                </a:schemeClr>
              </a:gs>
              <a:gs pos="50000">
                <a:schemeClr val="accent2">
                  <a:gamma/>
                  <a:tint val="0"/>
                  <a:invGamma/>
                </a:schemeClr>
              </a:gs>
              <a:gs pos="100000">
                <a:schemeClr val="accent2">
                  <a:alpha val="55000"/>
                </a:schemeClr>
              </a:gs>
            </a:gsLst>
            <a:lin ang="18900000" scaled="1"/>
          </a:gradFill>
          <a:ln w="9525">
            <a:noFill/>
            <a:miter lim="800000"/>
            <a:headEnd/>
            <a:tailEnd/>
          </a:ln>
          <a:effectLst/>
        </p:spPr>
        <p:txBody>
          <a:bodyPr wrap="none" lIns="91420" tIns="45710" rIns="91420" bIns="45710" anchor="ctr"/>
          <a:lstStyle/>
          <a:p>
            <a:pPr fontAlgn="base">
              <a:spcBef>
                <a:spcPct val="0"/>
              </a:spcBef>
              <a:spcAft>
                <a:spcPct val="0"/>
              </a:spcAft>
              <a:defRPr/>
            </a:pPr>
            <a:endParaRPr lang="en-US">
              <a:solidFill>
                <a:srgbClr val="000000"/>
              </a:solidFill>
              <a:latin typeface="Trebuchet MS" pitchFamily="34" charset="0"/>
            </a:endParaRPr>
          </a:p>
        </p:txBody>
      </p:sp>
      <p:grpSp>
        <p:nvGrpSpPr>
          <p:cNvPr id="7" name="Group 22"/>
          <p:cNvGrpSpPr>
            <a:grpSpLocks/>
          </p:cNvGrpSpPr>
          <p:nvPr/>
        </p:nvGrpSpPr>
        <p:grpSpPr bwMode="auto">
          <a:xfrm>
            <a:off x="838200" y="0"/>
            <a:ext cx="8324850" cy="2743200"/>
            <a:chOff x="-106391" y="-187350"/>
            <a:chExt cx="9112149" cy="3248028"/>
          </a:xfrm>
        </p:grpSpPr>
        <p:sp>
          <p:nvSpPr>
            <p:cNvPr id="8" name="Freeform 24"/>
            <p:cNvSpPr>
              <a:spLocks/>
            </p:cNvSpPr>
            <p:nvPr/>
          </p:nvSpPr>
          <p:spPr bwMode="gray">
            <a:xfrm>
              <a:off x="362770" y="551978"/>
              <a:ext cx="8622136" cy="2508700"/>
            </a:xfrm>
            <a:custGeom>
              <a:avLst/>
              <a:gdLst>
                <a:gd name="T0" fmla="*/ 8623300 w 5376"/>
                <a:gd name="T1" fmla="*/ 1262063 h 1579"/>
                <a:gd name="T2" fmla="*/ 8613676 w 5376"/>
                <a:gd name="T3" fmla="*/ 2506663 h 1579"/>
                <a:gd name="T4" fmla="*/ 3620311 w 5376"/>
                <a:gd name="T5" fmla="*/ 1019175 h 1579"/>
                <a:gd name="T6" fmla="*/ 0 w 5376"/>
                <a:gd name="T7" fmla="*/ 811213 h 1579"/>
                <a:gd name="T8" fmla="*/ 3979615 w 5376"/>
                <a:gd name="T9" fmla="*/ 630238 h 1579"/>
                <a:gd name="T10" fmla="*/ 8623300 w 5376"/>
                <a:gd name="T11" fmla="*/ 1262063 h 1579"/>
                <a:gd name="T12" fmla="*/ 0 60000 65536"/>
                <a:gd name="T13" fmla="*/ 0 60000 65536"/>
                <a:gd name="T14" fmla="*/ 0 60000 65536"/>
                <a:gd name="T15" fmla="*/ 0 60000 65536"/>
                <a:gd name="T16" fmla="*/ 0 60000 65536"/>
                <a:gd name="T17" fmla="*/ 0 60000 65536"/>
                <a:gd name="T18" fmla="*/ 0 w 5376"/>
                <a:gd name="T19" fmla="*/ 0 h 1579"/>
                <a:gd name="T20" fmla="*/ 5376 w 5376"/>
                <a:gd name="T21" fmla="*/ 1579 h 1579"/>
              </a:gdLst>
              <a:ahLst/>
              <a:cxnLst>
                <a:cxn ang="T12">
                  <a:pos x="T0" y="T1"/>
                </a:cxn>
                <a:cxn ang="T13">
                  <a:pos x="T2" y="T3"/>
                </a:cxn>
                <a:cxn ang="T14">
                  <a:pos x="T4" y="T5"/>
                </a:cxn>
                <a:cxn ang="T15">
                  <a:pos x="T6" y="T7"/>
                </a:cxn>
                <a:cxn ang="T16">
                  <a:pos x="T8" y="T9"/>
                </a:cxn>
                <a:cxn ang="T17">
                  <a:pos x="T10" y="T11"/>
                </a:cxn>
              </a:cxnLst>
              <a:rect l="T18" t="T19" r="T20" b="T21"/>
              <a:pathLst>
                <a:path w="5376" h="1579">
                  <a:moveTo>
                    <a:pt x="5376" y="795"/>
                  </a:moveTo>
                  <a:cubicBezTo>
                    <a:pt x="5374" y="1016"/>
                    <a:pt x="5372" y="1358"/>
                    <a:pt x="5370" y="1579"/>
                  </a:cubicBezTo>
                  <a:cubicBezTo>
                    <a:pt x="4230" y="445"/>
                    <a:pt x="3227" y="361"/>
                    <a:pt x="2257" y="642"/>
                  </a:cubicBezTo>
                  <a:cubicBezTo>
                    <a:pt x="1287" y="923"/>
                    <a:pt x="416" y="810"/>
                    <a:pt x="0" y="511"/>
                  </a:cubicBezTo>
                  <a:cubicBezTo>
                    <a:pt x="633" y="792"/>
                    <a:pt x="1570" y="794"/>
                    <a:pt x="2481" y="397"/>
                  </a:cubicBezTo>
                  <a:cubicBezTo>
                    <a:pt x="3392" y="0"/>
                    <a:pt x="4293" y="36"/>
                    <a:pt x="5376" y="795"/>
                  </a:cubicBezTo>
                  <a:close/>
                </a:path>
              </a:pathLst>
            </a:custGeom>
            <a:gradFill rotWithShape="1">
              <a:gsLst>
                <a:gs pos="0">
                  <a:schemeClr val="accent2">
                    <a:alpha val="35001"/>
                  </a:schemeClr>
                </a:gs>
                <a:gs pos="100000">
                  <a:schemeClr val="accent2">
                    <a:gamma/>
                    <a:tint val="40000"/>
                    <a:invGamma/>
                    <a:alpha val="16000"/>
                  </a:schemeClr>
                </a:gs>
              </a:gsLst>
              <a:lin ang="0" scaled="1"/>
            </a:gradFill>
            <a:ln w="9525">
              <a:noFill/>
              <a:round/>
              <a:headEnd/>
              <a:tailEnd/>
            </a:ln>
          </p:spPr>
          <p:txBody>
            <a:bodyPr/>
            <a:lstStyle/>
            <a:p>
              <a:pPr>
                <a:defRPr/>
              </a:pPr>
              <a:endParaRPr lang="en-US">
                <a:solidFill>
                  <a:srgbClr val="000000"/>
                </a:solidFill>
              </a:endParaRPr>
            </a:p>
          </p:txBody>
        </p:sp>
        <p:sp>
          <p:nvSpPr>
            <p:cNvPr id="9" name="Freeform 28"/>
            <p:cNvSpPr>
              <a:spLocks/>
            </p:cNvSpPr>
            <p:nvPr/>
          </p:nvSpPr>
          <p:spPr bwMode="gray">
            <a:xfrm>
              <a:off x="-106391" y="-187350"/>
              <a:ext cx="9099986" cy="2431009"/>
            </a:xfrm>
            <a:custGeom>
              <a:avLst/>
              <a:gdLst>
                <a:gd name="T0" fmla="*/ 4213783 w 5330"/>
                <a:gd name="T1" fmla="*/ 1377950 h 1531"/>
                <a:gd name="T2" fmla="*/ 30733 w 5330"/>
                <a:gd name="T3" fmla="*/ 1376363 h 1531"/>
                <a:gd name="T4" fmla="*/ 4401594 w 5330"/>
                <a:gd name="T5" fmla="*/ 1181100 h 1531"/>
                <a:gd name="T6" fmla="*/ 9090025 w 5330"/>
                <a:gd name="T7" fmla="*/ 1223963 h 1531"/>
                <a:gd name="T8" fmla="*/ 9100269 w 5330"/>
                <a:gd name="T9" fmla="*/ 1638301 h 1531"/>
                <a:gd name="T10" fmla="*/ 4206954 w 5330"/>
                <a:gd name="T11" fmla="*/ 1384300 h 1531"/>
                <a:gd name="T12" fmla="*/ 0 60000 65536"/>
                <a:gd name="T13" fmla="*/ 0 60000 65536"/>
                <a:gd name="T14" fmla="*/ 0 60000 65536"/>
                <a:gd name="T15" fmla="*/ 0 60000 65536"/>
                <a:gd name="T16" fmla="*/ 0 60000 65536"/>
                <a:gd name="T17" fmla="*/ 0 60000 65536"/>
                <a:gd name="T18" fmla="*/ 0 w 5330"/>
                <a:gd name="T19" fmla="*/ 0 h 1531"/>
                <a:gd name="T20" fmla="*/ 5330 w 5330"/>
                <a:gd name="T21" fmla="*/ 1531 h 1531"/>
              </a:gdLst>
              <a:ahLst/>
              <a:cxnLst>
                <a:cxn ang="T12">
                  <a:pos x="T0" y="T1"/>
                </a:cxn>
                <a:cxn ang="T13">
                  <a:pos x="T2" y="T3"/>
                </a:cxn>
                <a:cxn ang="T14">
                  <a:pos x="T4" y="T5"/>
                </a:cxn>
                <a:cxn ang="T15">
                  <a:pos x="T6" y="T7"/>
                </a:cxn>
                <a:cxn ang="T16">
                  <a:pos x="T8" y="T9"/>
                </a:cxn>
                <a:cxn ang="T17">
                  <a:pos x="T10" y="T11"/>
                </a:cxn>
              </a:cxnLst>
              <a:rect l="T18" t="T19" r="T20" b="T21"/>
              <a:pathLst>
                <a:path w="5330" h="1531">
                  <a:moveTo>
                    <a:pt x="2468" y="868"/>
                  </a:moveTo>
                  <a:cubicBezTo>
                    <a:pt x="1212" y="1531"/>
                    <a:pt x="0" y="888"/>
                    <a:pt x="18" y="867"/>
                  </a:cubicBezTo>
                  <a:cubicBezTo>
                    <a:pt x="36" y="846"/>
                    <a:pt x="1311" y="1455"/>
                    <a:pt x="2578" y="744"/>
                  </a:cubicBezTo>
                  <a:cubicBezTo>
                    <a:pt x="4148" y="0"/>
                    <a:pt x="5324" y="771"/>
                    <a:pt x="5324" y="771"/>
                  </a:cubicBezTo>
                  <a:lnTo>
                    <a:pt x="5330" y="1032"/>
                  </a:lnTo>
                  <a:cubicBezTo>
                    <a:pt x="5258" y="916"/>
                    <a:pt x="4040" y="96"/>
                    <a:pt x="2464" y="872"/>
                  </a:cubicBezTo>
                </a:path>
              </a:pathLst>
            </a:custGeom>
            <a:gradFill rotWithShape="1">
              <a:gsLst>
                <a:gs pos="0">
                  <a:schemeClr val="accent2">
                    <a:gamma/>
                    <a:tint val="96078"/>
                    <a:invGamma/>
                    <a:alpha val="27000"/>
                  </a:schemeClr>
                </a:gs>
                <a:gs pos="50000">
                  <a:schemeClr val="accent2">
                    <a:alpha val="39000"/>
                  </a:schemeClr>
                </a:gs>
                <a:gs pos="100000">
                  <a:schemeClr val="accent2">
                    <a:gamma/>
                    <a:tint val="96078"/>
                    <a:invGamma/>
                    <a:alpha val="27000"/>
                  </a:schemeClr>
                </a:gs>
              </a:gsLst>
              <a:lin ang="0" scaled="1"/>
            </a:gradFill>
            <a:ln w="9525">
              <a:noFill/>
              <a:round/>
              <a:headEnd/>
              <a:tailEnd/>
            </a:ln>
          </p:spPr>
          <p:txBody>
            <a:bodyPr/>
            <a:lstStyle/>
            <a:p>
              <a:pPr>
                <a:defRPr/>
              </a:pPr>
              <a:endParaRPr lang="en-US">
                <a:solidFill>
                  <a:srgbClr val="000000"/>
                </a:solidFill>
              </a:endParaRPr>
            </a:p>
          </p:txBody>
        </p:sp>
        <p:sp>
          <p:nvSpPr>
            <p:cNvPr id="10" name="Freeform 30"/>
            <p:cNvSpPr>
              <a:spLocks/>
            </p:cNvSpPr>
            <p:nvPr/>
          </p:nvSpPr>
          <p:spPr bwMode="gray">
            <a:xfrm>
              <a:off x="286314" y="-142239"/>
              <a:ext cx="8719444" cy="2385897"/>
            </a:xfrm>
            <a:custGeom>
              <a:avLst/>
              <a:gdLst>
                <a:gd name="T0" fmla="*/ 8697789 w 5095"/>
                <a:gd name="T1" fmla="*/ 1447800 h 1504"/>
                <a:gd name="T2" fmla="*/ 8720038 w 5095"/>
                <a:gd name="T3" fmla="*/ 2170113 h 1504"/>
                <a:gd name="T4" fmla="*/ 3915888 w 5095"/>
                <a:gd name="T5" fmla="*/ 1397000 h 1504"/>
                <a:gd name="T6" fmla="*/ 10269 w 5095"/>
                <a:gd name="T7" fmla="*/ 1492250 h 1504"/>
                <a:gd name="T8" fmla="*/ 3850851 w 5095"/>
                <a:gd name="T9" fmla="*/ 1320800 h 1504"/>
                <a:gd name="T10" fmla="*/ 8697789 w 5095"/>
                <a:gd name="T11" fmla="*/ 1447800 h 1504"/>
                <a:gd name="T12" fmla="*/ 0 60000 65536"/>
                <a:gd name="T13" fmla="*/ 0 60000 65536"/>
                <a:gd name="T14" fmla="*/ 0 60000 65536"/>
                <a:gd name="T15" fmla="*/ 0 60000 65536"/>
                <a:gd name="T16" fmla="*/ 0 60000 65536"/>
                <a:gd name="T17" fmla="*/ 0 60000 65536"/>
                <a:gd name="T18" fmla="*/ 0 w 5095"/>
                <a:gd name="T19" fmla="*/ 0 h 1504"/>
                <a:gd name="T20" fmla="*/ 5095 w 5095"/>
                <a:gd name="T21" fmla="*/ 1504 h 1504"/>
              </a:gdLst>
              <a:ahLst/>
              <a:cxnLst>
                <a:cxn ang="T12">
                  <a:pos x="T0" y="T1"/>
                </a:cxn>
                <a:cxn ang="T13">
                  <a:pos x="T2" y="T3"/>
                </a:cxn>
                <a:cxn ang="T14">
                  <a:pos x="T4" y="T5"/>
                </a:cxn>
                <a:cxn ang="T15">
                  <a:pos x="T6" y="T7"/>
                </a:cxn>
                <a:cxn ang="T16">
                  <a:pos x="T8" y="T9"/>
                </a:cxn>
                <a:cxn ang="T17">
                  <a:pos x="T10" y="T11"/>
                </a:cxn>
              </a:cxnLst>
              <a:rect l="T18" t="T19" r="T20" b="T21"/>
              <a:pathLst>
                <a:path w="5095" h="1504">
                  <a:moveTo>
                    <a:pt x="5082" y="912"/>
                  </a:moveTo>
                  <a:cubicBezTo>
                    <a:pt x="5082" y="964"/>
                    <a:pt x="5095" y="1315"/>
                    <a:pt x="5095" y="1367"/>
                  </a:cubicBezTo>
                  <a:cubicBezTo>
                    <a:pt x="5038" y="1319"/>
                    <a:pt x="3922" y="140"/>
                    <a:pt x="2288" y="880"/>
                  </a:cubicBezTo>
                  <a:cubicBezTo>
                    <a:pt x="1046" y="1504"/>
                    <a:pt x="11" y="947"/>
                    <a:pt x="6" y="940"/>
                  </a:cubicBezTo>
                  <a:cubicBezTo>
                    <a:pt x="0" y="932"/>
                    <a:pt x="1010" y="1416"/>
                    <a:pt x="2250" y="832"/>
                  </a:cubicBezTo>
                  <a:cubicBezTo>
                    <a:pt x="3853" y="0"/>
                    <a:pt x="5082" y="912"/>
                    <a:pt x="5082" y="912"/>
                  </a:cubicBezTo>
                  <a:close/>
                </a:path>
              </a:pathLst>
            </a:custGeom>
            <a:gradFill rotWithShape="1">
              <a:gsLst>
                <a:gs pos="0">
                  <a:schemeClr val="accent2">
                    <a:alpha val="19000"/>
                  </a:schemeClr>
                </a:gs>
                <a:gs pos="100000">
                  <a:schemeClr val="accent2">
                    <a:gamma/>
                    <a:tint val="60392"/>
                    <a:invGamma/>
                    <a:alpha val="38000"/>
                  </a:schemeClr>
                </a:gs>
              </a:gsLst>
              <a:lin ang="0" scaled="1"/>
            </a:gradFill>
            <a:ln w="9525">
              <a:noFill/>
              <a:round/>
              <a:headEnd/>
              <a:tailEnd/>
            </a:ln>
          </p:spPr>
          <p:txBody>
            <a:bodyPr/>
            <a:lstStyle/>
            <a:p>
              <a:pPr>
                <a:defRPr/>
              </a:pPr>
              <a:endParaRPr lang="en-US">
                <a:solidFill>
                  <a:srgbClr val="000000"/>
                </a:solidFill>
              </a:endParaRPr>
            </a:p>
          </p:txBody>
        </p:sp>
      </p:grpSp>
      <p:grpSp>
        <p:nvGrpSpPr>
          <p:cNvPr id="11" name="Group 22"/>
          <p:cNvGrpSpPr>
            <a:grpSpLocks/>
          </p:cNvGrpSpPr>
          <p:nvPr/>
        </p:nvGrpSpPr>
        <p:grpSpPr bwMode="auto">
          <a:xfrm flipH="1" flipV="1">
            <a:off x="-7938" y="4343400"/>
            <a:ext cx="8324851" cy="2743200"/>
            <a:chOff x="-106391" y="-187350"/>
            <a:chExt cx="9112149" cy="3248028"/>
          </a:xfrm>
        </p:grpSpPr>
        <p:sp>
          <p:nvSpPr>
            <p:cNvPr id="12" name="Freeform 24"/>
            <p:cNvSpPr>
              <a:spLocks/>
            </p:cNvSpPr>
            <p:nvPr/>
          </p:nvSpPr>
          <p:spPr bwMode="gray">
            <a:xfrm>
              <a:off x="362770" y="551977"/>
              <a:ext cx="8622135" cy="2508701"/>
            </a:xfrm>
            <a:custGeom>
              <a:avLst/>
              <a:gdLst>
                <a:gd name="T0" fmla="*/ 8623300 w 5376"/>
                <a:gd name="T1" fmla="*/ 1262063 h 1579"/>
                <a:gd name="T2" fmla="*/ 8613676 w 5376"/>
                <a:gd name="T3" fmla="*/ 2506663 h 1579"/>
                <a:gd name="T4" fmla="*/ 3620311 w 5376"/>
                <a:gd name="T5" fmla="*/ 1019175 h 1579"/>
                <a:gd name="T6" fmla="*/ 0 w 5376"/>
                <a:gd name="T7" fmla="*/ 811213 h 1579"/>
                <a:gd name="T8" fmla="*/ 3979615 w 5376"/>
                <a:gd name="T9" fmla="*/ 630238 h 1579"/>
                <a:gd name="T10" fmla="*/ 8623300 w 5376"/>
                <a:gd name="T11" fmla="*/ 1262063 h 1579"/>
                <a:gd name="T12" fmla="*/ 0 60000 65536"/>
                <a:gd name="T13" fmla="*/ 0 60000 65536"/>
                <a:gd name="T14" fmla="*/ 0 60000 65536"/>
                <a:gd name="T15" fmla="*/ 0 60000 65536"/>
                <a:gd name="T16" fmla="*/ 0 60000 65536"/>
                <a:gd name="T17" fmla="*/ 0 60000 65536"/>
                <a:gd name="T18" fmla="*/ 0 w 5376"/>
                <a:gd name="T19" fmla="*/ 0 h 1579"/>
                <a:gd name="T20" fmla="*/ 5376 w 5376"/>
                <a:gd name="T21" fmla="*/ 1579 h 1579"/>
              </a:gdLst>
              <a:ahLst/>
              <a:cxnLst>
                <a:cxn ang="T12">
                  <a:pos x="T0" y="T1"/>
                </a:cxn>
                <a:cxn ang="T13">
                  <a:pos x="T2" y="T3"/>
                </a:cxn>
                <a:cxn ang="T14">
                  <a:pos x="T4" y="T5"/>
                </a:cxn>
                <a:cxn ang="T15">
                  <a:pos x="T6" y="T7"/>
                </a:cxn>
                <a:cxn ang="T16">
                  <a:pos x="T8" y="T9"/>
                </a:cxn>
                <a:cxn ang="T17">
                  <a:pos x="T10" y="T11"/>
                </a:cxn>
              </a:cxnLst>
              <a:rect l="T18" t="T19" r="T20" b="T21"/>
              <a:pathLst>
                <a:path w="5376" h="1579">
                  <a:moveTo>
                    <a:pt x="5376" y="795"/>
                  </a:moveTo>
                  <a:cubicBezTo>
                    <a:pt x="5374" y="1016"/>
                    <a:pt x="5372" y="1358"/>
                    <a:pt x="5370" y="1579"/>
                  </a:cubicBezTo>
                  <a:cubicBezTo>
                    <a:pt x="4230" y="445"/>
                    <a:pt x="3227" y="361"/>
                    <a:pt x="2257" y="642"/>
                  </a:cubicBezTo>
                  <a:cubicBezTo>
                    <a:pt x="1287" y="923"/>
                    <a:pt x="416" y="810"/>
                    <a:pt x="0" y="511"/>
                  </a:cubicBezTo>
                  <a:cubicBezTo>
                    <a:pt x="633" y="792"/>
                    <a:pt x="1570" y="794"/>
                    <a:pt x="2481" y="397"/>
                  </a:cubicBezTo>
                  <a:cubicBezTo>
                    <a:pt x="3392" y="0"/>
                    <a:pt x="4293" y="36"/>
                    <a:pt x="5376" y="795"/>
                  </a:cubicBezTo>
                  <a:close/>
                </a:path>
              </a:pathLst>
            </a:custGeom>
            <a:gradFill rotWithShape="1">
              <a:gsLst>
                <a:gs pos="0">
                  <a:schemeClr val="accent1">
                    <a:alpha val="35001"/>
                  </a:schemeClr>
                </a:gs>
                <a:gs pos="100000">
                  <a:schemeClr val="accent1">
                    <a:gamma/>
                    <a:tint val="40000"/>
                    <a:invGamma/>
                    <a:alpha val="16000"/>
                  </a:schemeClr>
                </a:gs>
              </a:gsLst>
              <a:lin ang="0" scaled="1"/>
            </a:gradFill>
            <a:ln w="9525">
              <a:noFill/>
              <a:round/>
              <a:headEnd/>
              <a:tailEnd/>
            </a:ln>
          </p:spPr>
          <p:txBody>
            <a:bodyPr rot="10800000"/>
            <a:lstStyle/>
            <a:p>
              <a:pPr>
                <a:defRPr/>
              </a:pPr>
              <a:endParaRPr lang="en-US">
                <a:solidFill>
                  <a:srgbClr val="000000"/>
                </a:solidFill>
              </a:endParaRPr>
            </a:p>
          </p:txBody>
        </p:sp>
        <p:sp>
          <p:nvSpPr>
            <p:cNvPr id="13" name="Freeform 28"/>
            <p:cNvSpPr>
              <a:spLocks/>
            </p:cNvSpPr>
            <p:nvPr/>
          </p:nvSpPr>
          <p:spPr bwMode="gray">
            <a:xfrm>
              <a:off x="-106391" y="-187350"/>
              <a:ext cx="9099985" cy="2431009"/>
            </a:xfrm>
            <a:custGeom>
              <a:avLst/>
              <a:gdLst>
                <a:gd name="T0" fmla="*/ 4213783 w 5330"/>
                <a:gd name="T1" fmla="*/ 1377950 h 1531"/>
                <a:gd name="T2" fmla="*/ 30733 w 5330"/>
                <a:gd name="T3" fmla="*/ 1376363 h 1531"/>
                <a:gd name="T4" fmla="*/ 4401594 w 5330"/>
                <a:gd name="T5" fmla="*/ 1181100 h 1531"/>
                <a:gd name="T6" fmla="*/ 9090025 w 5330"/>
                <a:gd name="T7" fmla="*/ 1223963 h 1531"/>
                <a:gd name="T8" fmla="*/ 9100269 w 5330"/>
                <a:gd name="T9" fmla="*/ 1638301 h 1531"/>
                <a:gd name="T10" fmla="*/ 4206954 w 5330"/>
                <a:gd name="T11" fmla="*/ 1384300 h 1531"/>
                <a:gd name="T12" fmla="*/ 0 60000 65536"/>
                <a:gd name="T13" fmla="*/ 0 60000 65536"/>
                <a:gd name="T14" fmla="*/ 0 60000 65536"/>
                <a:gd name="T15" fmla="*/ 0 60000 65536"/>
                <a:gd name="T16" fmla="*/ 0 60000 65536"/>
                <a:gd name="T17" fmla="*/ 0 60000 65536"/>
                <a:gd name="T18" fmla="*/ 0 w 5330"/>
                <a:gd name="T19" fmla="*/ 0 h 1531"/>
                <a:gd name="T20" fmla="*/ 5330 w 5330"/>
                <a:gd name="T21" fmla="*/ 1531 h 1531"/>
              </a:gdLst>
              <a:ahLst/>
              <a:cxnLst>
                <a:cxn ang="T12">
                  <a:pos x="T0" y="T1"/>
                </a:cxn>
                <a:cxn ang="T13">
                  <a:pos x="T2" y="T3"/>
                </a:cxn>
                <a:cxn ang="T14">
                  <a:pos x="T4" y="T5"/>
                </a:cxn>
                <a:cxn ang="T15">
                  <a:pos x="T6" y="T7"/>
                </a:cxn>
                <a:cxn ang="T16">
                  <a:pos x="T8" y="T9"/>
                </a:cxn>
                <a:cxn ang="T17">
                  <a:pos x="T10" y="T11"/>
                </a:cxn>
              </a:cxnLst>
              <a:rect l="T18" t="T19" r="T20" b="T21"/>
              <a:pathLst>
                <a:path w="5330" h="1531">
                  <a:moveTo>
                    <a:pt x="2468" y="868"/>
                  </a:moveTo>
                  <a:cubicBezTo>
                    <a:pt x="1212" y="1531"/>
                    <a:pt x="0" y="888"/>
                    <a:pt x="18" y="867"/>
                  </a:cubicBezTo>
                  <a:cubicBezTo>
                    <a:pt x="36" y="846"/>
                    <a:pt x="1311" y="1455"/>
                    <a:pt x="2578" y="744"/>
                  </a:cubicBezTo>
                  <a:cubicBezTo>
                    <a:pt x="4148" y="0"/>
                    <a:pt x="5324" y="771"/>
                    <a:pt x="5324" y="771"/>
                  </a:cubicBezTo>
                  <a:lnTo>
                    <a:pt x="5330" y="1032"/>
                  </a:lnTo>
                  <a:cubicBezTo>
                    <a:pt x="5258" y="916"/>
                    <a:pt x="4040" y="96"/>
                    <a:pt x="2464" y="872"/>
                  </a:cubicBezTo>
                </a:path>
              </a:pathLst>
            </a:custGeom>
            <a:gradFill rotWithShape="1">
              <a:gsLst>
                <a:gs pos="0">
                  <a:schemeClr val="accent1">
                    <a:gamma/>
                    <a:tint val="0"/>
                    <a:invGamma/>
                    <a:alpha val="0"/>
                  </a:schemeClr>
                </a:gs>
                <a:gs pos="100000">
                  <a:schemeClr val="accent1">
                    <a:alpha val="39000"/>
                  </a:schemeClr>
                </a:gs>
              </a:gsLst>
              <a:lin ang="0" scaled="1"/>
            </a:gradFill>
            <a:ln w="9525">
              <a:noFill/>
              <a:round/>
              <a:headEnd/>
              <a:tailEnd/>
            </a:ln>
          </p:spPr>
          <p:txBody>
            <a:bodyPr rot="10800000"/>
            <a:lstStyle/>
            <a:p>
              <a:pPr>
                <a:defRPr/>
              </a:pPr>
              <a:endParaRPr lang="en-US">
                <a:solidFill>
                  <a:srgbClr val="000000"/>
                </a:solidFill>
              </a:endParaRPr>
            </a:p>
          </p:txBody>
        </p:sp>
        <p:sp>
          <p:nvSpPr>
            <p:cNvPr id="14" name="Freeform 30"/>
            <p:cNvSpPr>
              <a:spLocks/>
            </p:cNvSpPr>
            <p:nvPr/>
          </p:nvSpPr>
          <p:spPr bwMode="gray">
            <a:xfrm>
              <a:off x="286314" y="-142239"/>
              <a:ext cx="8719444" cy="2388403"/>
            </a:xfrm>
            <a:custGeom>
              <a:avLst/>
              <a:gdLst>
                <a:gd name="T0" fmla="*/ 8697789 w 5095"/>
                <a:gd name="T1" fmla="*/ 1447800 h 1504"/>
                <a:gd name="T2" fmla="*/ 8720038 w 5095"/>
                <a:gd name="T3" fmla="*/ 2170113 h 1504"/>
                <a:gd name="T4" fmla="*/ 3915888 w 5095"/>
                <a:gd name="T5" fmla="*/ 1397000 h 1504"/>
                <a:gd name="T6" fmla="*/ 10269 w 5095"/>
                <a:gd name="T7" fmla="*/ 1492250 h 1504"/>
                <a:gd name="T8" fmla="*/ 3850851 w 5095"/>
                <a:gd name="T9" fmla="*/ 1320800 h 1504"/>
                <a:gd name="T10" fmla="*/ 8697789 w 5095"/>
                <a:gd name="T11" fmla="*/ 1447800 h 1504"/>
                <a:gd name="T12" fmla="*/ 0 60000 65536"/>
                <a:gd name="T13" fmla="*/ 0 60000 65536"/>
                <a:gd name="T14" fmla="*/ 0 60000 65536"/>
                <a:gd name="T15" fmla="*/ 0 60000 65536"/>
                <a:gd name="T16" fmla="*/ 0 60000 65536"/>
                <a:gd name="T17" fmla="*/ 0 60000 65536"/>
                <a:gd name="T18" fmla="*/ 0 w 5095"/>
                <a:gd name="T19" fmla="*/ 0 h 1504"/>
                <a:gd name="T20" fmla="*/ 5095 w 5095"/>
                <a:gd name="T21" fmla="*/ 1504 h 1504"/>
              </a:gdLst>
              <a:ahLst/>
              <a:cxnLst>
                <a:cxn ang="T12">
                  <a:pos x="T0" y="T1"/>
                </a:cxn>
                <a:cxn ang="T13">
                  <a:pos x="T2" y="T3"/>
                </a:cxn>
                <a:cxn ang="T14">
                  <a:pos x="T4" y="T5"/>
                </a:cxn>
                <a:cxn ang="T15">
                  <a:pos x="T6" y="T7"/>
                </a:cxn>
                <a:cxn ang="T16">
                  <a:pos x="T8" y="T9"/>
                </a:cxn>
                <a:cxn ang="T17">
                  <a:pos x="T10" y="T11"/>
                </a:cxn>
              </a:cxnLst>
              <a:rect l="T18" t="T19" r="T20" b="T21"/>
              <a:pathLst>
                <a:path w="5095" h="1504">
                  <a:moveTo>
                    <a:pt x="5082" y="912"/>
                  </a:moveTo>
                  <a:cubicBezTo>
                    <a:pt x="5082" y="964"/>
                    <a:pt x="5095" y="1315"/>
                    <a:pt x="5095" y="1367"/>
                  </a:cubicBezTo>
                  <a:cubicBezTo>
                    <a:pt x="5038" y="1319"/>
                    <a:pt x="3922" y="140"/>
                    <a:pt x="2288" y="880"/>
                  </a:cubicBezTo>
                  <a:cubicBezTo>
                    <a:pt x="1046" y="1504"/>
                    <a:pt x="11" y="947"/>
                    <a:pt x="6" y="940"/>
                  </a:cubicBezTo>
                  <a:cubicBezTo>
                    <a:pt x="0" y="932"/>
                    <a:pt x="1010" y="1416"/>
                    <a:pt x="2250" y="832"/>
                  </a:cubicBezTo>
                  <a:cubicBezTo>
                    <a:pt x="3853" y="0"/>
                    <a:pt x="5082" y="912"/>
                    <a:pt x="5082" y="912"/>
                  </a:cubicBezTo>
                  <a:close/>
                </a:path>
              </a:pathLst>
            </a:custGeom>
            <a:gradFill rotWithShape="1">
              <a:gsLst>
                <a:gs pos="0">
                  <a:schemeClr val="accent1">
                    <a:alpha val="14999"/>
                  </a:schemeClr>
                </a:gs>
                <a:gs pos="50000">
                  <a:schemeClr val="accent1">
                    <a:gamma/>
                    <a:tint val="70588"/>
                    <a:invGamma/>
                    <a:alpha val="60001"/>
                  </a:schemeClr>
                </a:gs>
                <a:gs pos="100000">
                  <a:schemeClr val="accent1">
                    <a:alpha val="14999"/>
                  </a:schemeClr>
                </a:gs>
              </a:gsLst>
              <a:lin ang="0" scaled="1"/>
            </a:gradFill>
            <a:ln w="9525">
              <a:noFill/>
              <a:round/>
              <a:headEnd/>
              <a:tailEnd/>
            </a:ln>
          </p:spPr>
          <p:txBody>
            <a:bodyPr rot="10800000"/>
            <a:lstStyle/>
            <a:p>
              <a:pPr>
                <a:defRPr/>
              </a:pPr>
              <a:endParaRPr lang="en-US">
                <a:solidFill>
                  <a:srgbClr val="000000"/>
                </a:solidFill>
              </a:endParaRPr>
            </a:p>
          </p:txBody>
        </p:sp>
      </p:grpSp>
      <p:pic>
        <p:nvPicPr>
          <p:cNvPr id="15" name="Group 50"/>
          <p:cNvPicPr>
            <a:picLocks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1146178" y="1600200"/>
            <a:ext cx="7997825" cy="430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50"/>
          <p:cNvSpPr>
            <a:spLocks/>
          </p:cNvSpPr>
          <p:nvPr/>
        </p:nvSpPr>
        <p:spPr bwMode="gray">
          <a:xfrm rot="374069">
            <a:off x="7739066" y="383119"/>
            <a:ext cx="504825" cy="376767"/>
          </a:xfrm>
          <a:custGeom>
            <a:avLst/>
            <a:gdLst>
              <a:gd name="T0" fmla="*/ 2147483646 w 1690"/>
              <a:gd name="T1" fmla="*/ 2147483646 h 973"/>
              <a:gd name="T2" fmla="*/ 2147483646 w 1690"/>
              <a:gd name="T3" fmla="*/ 2147483646 h 973"/>
              <a:gd name="T4" fmla="*/ 2147483646 w 1690"/>
              <a:gd name="T5" fmla="*/ 2147483646 h 973"/>
              <a:gd name="T6" fmla="*/ 2147483646 w 1690"/>
              <a:gd name="T7" fmla="*/ 2147483646 h 973"/>
              <a:gd name="T8" fmla="*/ 2147483646 w 1690"/>
              <a:gd name="T9" fmla="*/ 2147483646 h 9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0" h="973">
                <a:moveTo>
                  <a:pt x="27" y="881"/>
                </a:moveTo>
                <a:cubicBezTo>
                  <a:pt x="80" y="973"/>
                  <a:pt x="483" y="940"/>
                  <a:pt x="669" y="794"/>
                </a:cubicBezTo>
                <a:cubicBezTo>
                  <a:pt x="855" y="648"/>
                  <a:pt x="1112" y="258"/>
                  <a:pt x="1690" y="48"/>
                </a:cubicBezTo>
                <a:cubicBezTo>
                  <a:pt x="1384" y="0"/>
                  <a:pt x="754" y="52"/>
                  <a:pt x="430" y="205"/>
                </a:cubicBezTo>
                <a:cubicBezTo>
                  <a:pt x="106" y="358"/>
                  <a:pt x="0" y="768"/>
                  <a:pt x="27" y="88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10" rIns="91420" bIns="45710"/>
          <a:lstStyle/>
          <a:p>
            <a:pPr eaLnBrk="0" fontAlgn="base" hangingPunct="0">
              <a:spcBef>
                <a:spcPct val="0"/>
              </a:spcBef>
              <a:spcAft>
                <a:spcPct val="0"/>
              </a:spcAft>
            </a:pPr>
            <a:endParaRPr lang="en-US">
              <a:solidFill>
                <a:srgbClr val="000000"/>
              </a:solidFill>
              <a:latin typeface="Trebuchet MS" pitchFamily="34" charset="0"/>
            </a:endParaRPr>
          </a:p>
        </p:txBody>
      </p:sp>
      <p:sp>
        <p:nvSpPr>
          <p:cNvPr id="17" name="Freeform 51"/>
          <p:cNvSpPr>
            <a:spLocks/>
          </p:cNvSpPr>
          <p:nvPr/>
        </p:nvSpPr>
        <p:spPr bwMode="gray">
          <a:xfrm rot="5278039">
            <a:off x="7614710" y="1312865"/>
            <a:ext cx="505884" cy="377825"/>
          </a:xfrm>
          <a:custGeom>
            <a:avLst/>
            <a:gdLst>
              <a:gd name="T0" fmla="*/ 2147483646 w 1690"/>
              <a:gd name="T1" fmla="*/ 2147483646 h 973"/>
              <a:gd name="T2" fmla="*/ 2147483646 w 1690"/>
              <a:gd name="T3" fmla="*/ 2147483646 h 973"/>
              <a:gd name="T4" fmla="*/ 2147483646 w 1690"/>
              <a:gd name="T5" fmla="*/ 2147483646 h 973"/>
              <a:gd name="T6" fmla="*/ 2147483646 w 1690"/>
              <a:gd name="T7" fmla="*/ 2147483646 h 973"/>
              <a:gd name="T8" fmla="*/ 2147483646 w 1690"/>
              <a:gd name="T9" fmla="*/ 2147483646 h 9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0" h="973">
                <a:moveTo>
                  <a:pt x="27" y="881"/>
                </a:moveTo>
                <a:cubicBezTo>
                  <a:pt x="80" y="973"/>
                  <a:pt x="483" y="940"/>
                  <a:pt x="669" y="794"/>
                </a:cubicBezTo>
                <a:cubicBezTo>
                  <a:pt x="855" y="648"/>
                  <a:pt x="1112" y="258"/>
                  <a:pt x="1690" y="48"/>
                </a:cubicBezTo>
                <a:cubicBezTo>
                  <a:pt x="1384" y="0"/>
                  <a:pt x="754" y="52"/>
                  <a:pt x="430" y="205"/>
                </a:cubicBezTo>
                <a:cubicBezTo>
                  <a:pt x="106" y="358"/>
                  <a:pt x="0" y="768"/>
                  <a:pt x="27" y="881"/>
                </a:cubicBezTo>
                <a:close/>
              </a:path>
            </a:pathLst>
          </a:custGeom>
          <a:solidFill>
            <a:schemeClr val="accent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10" rIns="91420" bIns="45710"/>
          <a:lstStyle/>
          <a:p>
            <a:pPr eaLnBrk="0" fontAlgn="base" hangingPunct="0">
              <a:spcBef>
                <a:spcPct val="0"/>
              </a:spcBef>
              <a:spcAft>
                <a:spcPct val="0"/>
              </a:spcAft>
            </a:pPr>
            <a:endParaRPr lang="en-US">
              <a:solidFill>
                <a:srgbClr val="000000"/>
              </a:solidFill>
              <a:latin typeface="Trebuchet MS" pitchFamily="34" charset="0"/>
            </a:endParaRPr>
          </a:p>
        </p:txBody>
      </p:sp>
      <p:sp>
        <p:nvSpPr>
          <p:cNvPr id="18" name="Freeform 52"/>
          <p:cNvSpPr>
            <a:spLocks/>
          </p:cNvSpPr>
          <p:nvPr/>
        </p:nvSpPr>
        <p:spPr bwMode="gray">
          <a:xfrm rot="323882">
            <a:off x="5999163" y="884767"/>
            <a:ext cx="690562" cy="546100"/>
          </a:xfrm>
          <a:custGeom>
            <a:avLst/>
            <a:gdLst>
              <a:gd name="T0" fmla="*/ 0 w 5516"/>
              <a:gd name="T1" fmla="*/ 2147483646 h 2453"/>
              <a:gd name="T2" fmla="*/ 2147483646 w 5516"/>
              <a:gd name="T3" fmla="*/ 2147483646 h 2453"/>
              <a:gd name="T4" fmla="*/ 2147483646 w 5516"/>
              <a:gd name="T5" fmla="*/ 2147483646 h 2453"/>
              <a:gd name="T6" fmla="*/ 0 w 5516"/>
              <a:gd name="T7" fmla="*/ 2147483646 h 2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16" h="2453">
                <a:moveTo>
                  <a:pt x="0" y="215"/>
                </a:moveTo>
                <a:cubicBezTo>
                  <a:pt x="0" y="215"/>
                  <a:pt x="2431" y="2453"/>
                  <a:pt x="5516" y="39"/>
                </a:cubicBezTo>
                <a:cubicBezTo>
                  <a:pt x="4834" y="567"/>
                  <a:pt x="4629" y="0"/>
                  <a:pt x="3215" y="93"/>
                </a:cubicBezTo>
                <a:cubicBezTo>
                  <a:pt x="1800" y="186"/>
                  <a:pt x="1004" y="1060"/>
                  <a:pt x="0" y="215"/>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10" rIns="91420" bIns="45710"/>
          <a:lstStyle/>
          <a:p>
            <a:pPr eaLnBrk="0" fontAlgn="base" hangingPunct="0">
              <a:spcBef>
                <a:spcPct val="0"/>
              </a:spcBef>
              <a:spcAft>
                <a:spcPct val="0"/>
              </a:spcAft>
            </a:pPr>
            <a:endParaRPr lang="en-US">
              <a:solidFill>
                <a:srgbClr val="000000"/>
              </a:solidFill>
              <a:latin typeface="Trebuchet MS" pitchFamily="34" charset="0"/>
            </a:endParaRPr>
          </a:p>
        </p:txBody>
      </p:sp>
      <p:sp>
        <p:nvSpPr>
          <p:cNvPr id="19" name="Freeform 53"/>
          <p:cNvSpPr>
            <a:spLocks/>
          </p:cNvSpPr>
          <p:nvPr/>
        </p:nvSpPr>
        <p:spPr bwMode="gray">
          <a:xfrm rot="1555077">
            <a:off x="6858003" y="762002"/>
            <a:ext cx="690563" cy="546100"/>
          </a:xfrm>
          <a:custGeom>
            <a:avLst/>
            <a:gdLst>
              <a:gd name="T0" fmla="*/ 0 w 5516"/>
              <a:gd name="T1" fmla="*/ 2147483646 h 2453"/>
              <a:gd name="T2" fmla="*/ 2147483646 w 5516"/>
              <a:gd name="T3" fmla="*/ 2147483646 h 2453"/>
              <a:gd name="T4" fmla="*/ 2147483646 w 5516"/>
              <a:gd name="T5" fmla="*/ 2147483646 h 2453"/>
              <a:gd name="T6" fmla="*/ 0 w 5516"/>
              <a:gd name="T7" fmla="*/ 2147483646 h 2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16" h="2453">
                <a:moveTo>
                  <a:pt x="0" y="215"/>
                </a:moveTo>
                <a:cubicBezTo>
                  <a:pt x="0" y="215"/>
                  <a:pt x="2431" y="2453"/>
                  <a:pt x="5516" y="39"/>
                </a:cubicBezTo>
                <a:cubicBezTo>
                  <a:pt x="4834" y="567"/>
                  <a:pt x="4629" y="0"/>
                  <a:pt x="3215" y="93"/>
                </a:cubicBezTo>
                <a:cubicBezTo>
                  <a:pt x="1800" y="186"/>
                  <a:pt x="1004" y="1060"/>
                  <a:pt x="0" y="215"/>
                </a:cubicBezTo>
                <a:close/>
              </a:path>
            </a:pathLst>
          </a:custGeom>
          <a:solidFill>
            <a:srgbClr val="FFFFFF">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10" rIns="91420" bIns="45710"/>
          <a:lstStyle/>
          <a:p>
            <a:pPr eaLnBrk="0" fontAlgn="base" hangingPunct="0">
              <a:spcBef>
                <a:spcPct val="0"/>
              </a:spcBef>
              <a:spcAft>
                <a:spcPct val="0"/>
              </a:spcAft>
            </a:pPr>
            <a:endParaRPr lang="en-US">
              <a:solidFill>
                <a:srgbClr val="000000"/>
              </a:solidFill>
              <a:latin typeface="Trebuchet MS" pitchFamily="34" charset="0"/>
            </a:endParaRPr>
          </a:p>
        </p:txBody>
      </p:sp>
      <p:sp>
        <p:nvSpPr>
          <p:cNvPr id="20" name="Freeform 54"/>
          <p:cNvSpPr>
            <a:spLocks/>
          </p:cNvSpPr>
          <p:nvPr/>
        </p:nvSpPr>
        <p:spPr bwMode="gray">
          <a:xfrm rot="1555077">
            <a:off x="5522913" y="1128186"/>
            <a:ext cx="690562" cy="546100"/>
          </a:xfrm>
          <a:custGeom>
            <a:avLst/>
            <a:gdLst>
              <a:gd name="T0" fmla="*/ 0 w 5516"/>
              <a:gd name="T1" fmla="*/ 2147483646 h 2453"/>
              <a:gd name="T2" fmla="*/ 2147483646 w 5516"/>
              <a:gd name="T3" fmla="*/ 2147483646 h 2453"/>
              <a:gd name="T4" fmla="*/ 2147483646 w 5516"/>
              <a:gd name="T5" fmla="*/ 2147483646 h 2453"/>
              <a:gd name="T6" fmla="*/ 0 w 5516"/>
              <a:gd name="T7" fmla="*/ 2147483646 h 2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16" h="2453">
                <a:moveTo>
                  <a:pt x="0" y="215"/>
                </a:moveTo>
                <a:cubicBezTo>
                  <a:pt x="0" y="215"/>
                  <a:pt x="2431" y="2453"/>
                  <a:pt x="5516" y="39"/>
                </a:cubicBezTo>
                <a:cubicBezTo>
                  <a:pt x="4834" y="567"/>
                  <a:pt x="4629" y="0"/>
                  <a:pt x="3215" y="93"/>
                </a:cubicBezTo>
                <a:cubicBezTo>
                  <a:pt x="1800" y="186"/>
                  <a:pt x="1004" y="1060"/>
                  <a:pt x="0" y="215"/>
                </a:cubicBezTo>
                <a:close/>
              </a:path>
            </a:pathLst>
          </a:custGeom>
          <a:solidFill>
            <a:srgbClr val="FFFFFF">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10" rIns="91420" bIns="45710"/>
          <a:lstStyle/>
          <a:p>
            <a:pPr eaLnBrk="0" fontAlgn="base" hangingPunct="0">
              <a:spcBef>
                <a:spcPct val="0"/>
              </a:spcBef>
              <a:spcAft>
                <a:spcPct val="0"/>
              </a:spcAft>
            </a:pPr>
            <a:endParaRPr lang="en-US">
              <a:solidFill>
                <a:srgbClr val="000000"/>
              </a:solidFill>
              <a:latin typeface="Trebuchet MS" pitchFamily="34" charset="0"/>
            </a:endParaRPr>
          </a:p>
        </p:txBody>
      </p:sp>
      <p:sp>
        <p:nvSpPr>
          <p:cNvPr id="21" name="Freeform 55"/>
          <p:cNvSpPr>
            <a:spLocks/>
          </p:cNvSpPr>
          <p:nvPr/>
        </p:nvSpPr>
        <p:spPr bwMode="gray">
          <a:xfrm rot="19779888">
            <a:off x="5105403" y="556686"/>
            <a:ext cx="690563" cy="546100"/>
          </a:xfrm>
          <a:custGeom>
            <a:avLst/>
            <a:gdLst>
              <a:gd name="T0" fmla="*/ 0 w 5516"/>
              <a:gd name="T1" fmla="*/ 2147483646 h 2453"/>
              <a:gd name="T2" fmla="*/ 2147483646 w 5516"/>
              <a:gd name="T3" fmla="*/ 2147483646 h 2453"/>
              <a:gd name="T4" fmla="*/ 2147483646 w 5516"/>
              <a:gd name="T5" fmla="*/ 2147483646 h 2453"/>
              <a:gd name="T6" fmla="*/ 0 w 5516"/>
              <a:gd name="T7" fmla="*/ 2147483646 h 2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16" h="2453">
                <a:moveTo>
                  <a:pt x="0" y="215"/>
                </a:moveTo>
                <a:cubicBezTo>
                  <a:pt x="0" y="215"/>
                  <a:pt x="2431" y="2453"/>
                  <a:pt x="5516" y="39"/>
                </a:cubicBezTo>
                <a:cubicBezTo>
                  <a:pt x="4834" y="567"/>
                  <a:pt x="4629" y="0"/>
                  <a:pt x="3215" y="93"/>
                </a:cubicBezTo>
                <a:cubicBezTo>
                  <a:pt x="1800" y="186"/>
                  <a:pt x="1004" y="1060"/>
                  <a:pt x="0" y="215"/>
                </a:cubicBezTo>
                <a:close/>
              </a:path>
            </a:pathLst>
          </a:custGeom>
          <a:solidFill>
            <a:srgbClr val="FFFFFF">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10" rIns="91420" bIns="45710"/>
          <a:lstStyle/>
          <a:p>
            <a:pPr eaLnBrk="0" fontAlgn="base" hangingPunct="0">
              <a:spcBef>
                <a:spcPct val="0"/>
              </a:spcBef>
              <a:spcAft>
                <a:spcPct val="0"/>
              </a:spcAft>
            </a:pPr>
            <a:endParaRPr lang="en-US">
              <a:solidFill>
                <a:srgbClr val="000000"/>
              </a:solidFill>
              <a:latin typeface="Trebuchet MS" pitchFamily="34" charset="0"/>
            </a:endParaRPr>
          </a:p>
        </p:txBody>
      </p:sp>
      <p:pic>
        <p:nvPicPr>
          <p:cNvPr id="22" name="Picture 56" descr="koksun1.png"/>
          <p:cNvPicPr>
            <a:picLocks noChangeAspect="1"/>
          </p:cNvPicPr>
          <p:nvPr/>
        </p:nvPicPr>
        <p:blipFill>
          <a:blip r:embed="rId4">
            <a:extLst>
              <a:ext uri="{28A0092B-C50C-407E-A947-70E740481C1C}">
                <a14:useLocalDpi xmlns:a14="http://schemas.microsoft.com/office/drawing/2010/main" val="0"/>
              </a:ext>
            </a:extLst>
          </a:blip>
          <a:srcRect t="73886" r="23151"/>
          <a:stretch>
            <a:fillRect/>
          </a:stretch>
        </p:blipFill>
        <p:spPr bwMode="auto">
          <a:xfrm>
            <a:off x="2603503" y="0"/>
            <a:ext cx="42830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58"/>
          <p:cNvGrpSpPr>
            <a:grpSpLocks/>
          </p:cNvGrpSpPr>
          <p:nvPr/>
        </p:nvGrpSpPr>
        <p:grpSpPr bwMode="auto">
          <a:xfrm>
            <a:off x="2413000" y="5575302"/>
            <a:ext cx="744538" cy="715433"/>
            <a:chOff x="1520" y="3512"/>
            <a:chExt cx="469" cy="450"/>
          </a:xfrm>
        </p:grpSpPr>
        <p:pic>
          <p:nvPicPr>
            <p:cNvPr id="24" name="Picture 59" descr="shadow_1_m"/>
            <p:cNvPicPr>
              <a:picLocks noChangeAspect="1" noChangeArrowheads="1"/>
            </p:cNvPicPr>
            <p:nvPr/>
          </p:nvPicPr>
          <p:blipFill>
            <a:blip r:embed="rId5">
              <a:lum bright="66000"/>
              <a:extLst>
                <a:ext uri="{28A0092B-C50C-407E-A947-70E740481C1C}">
                  <a14:useLocalDpi xmlns:a14="http://schemas.microsoft.com/office/drawing/2010/main" val="0"/>
                </a:ext>
              </a:extLst>
            </a:blip>
            <a:srcRect/>
            <a:stretch>
              <a:fillRect/>
            </a:stretch>
          </p:blipFill>
          <p:spPr bwMode="gray">
            <a:xfrm>
              <a:off x="1554" y="3528"/>
              <a:ext cx="435"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60"/>
            <p:cNvGrpSpPr>
              <a:grpSpLocks/>
            </p:cNvGrpSpPr>
            <p:nvPr userDrawn="1"/>
          </p:nvGrpSpPr>
          <p:grpSpPr bwMode="auto">
            <a:xfrm>
              <a:off x="1520" y="3512"/>
              <a:ext cx="361" cy="358"/>
              <a:chOff x="1520" y="3512"/>
              <a:chExt cx="361" cy="358"/>
            </a:xfrm>
          </p:grpSpPr>
          <p:sp>
            <p:nvSpPr>
              <p:cNvPr id="26" name="Oval 61"/>
              <p:cNvSpPr>
                <a:spLocks noChangeArrowheads="1"/>
              </p:cNvSpPr>
              <p:nvPr/>
            </p:nvSpPr>
            <p:spPr bwMode="gray">
              <a:xfrm>
                <a:off x="1523" y="3512"/>
                <a:ext cx="358" cy="358"/>
              </a:xfrm>
              <a:prstGeom prst="ellipse">
                <a:avLst/>
              </a:prstGeom>
              <a:gradFill rotWithShape="1">
                <a:gsLst>
                  <a:gs pos="0">
                    <a:schemeClr val="accent1">
                      <a:alpha val="91000"/>
                    </a:schemeClr>
                  </a:gs>
                  <a:gs pos="100000">
                    <a:schemeClr val="accent1">
                      <a:gamma/>
                      <a:tint val="0"/>
                      <a:invGamma/>
                      <a:alpha val="39999"/>
                    </a:schemeClr>
                  </a:gs>
                </a:gsLst>
                <a:lin ang="2700000" scaled="1"/>
              </a:gradFill>
              <a:ln w="28575">
                <a:noFill/>
                <a:round/>
                <a:headEnd/>
                <a:tailEnd/>
              </a:ln>
              <a:effectLst/>
            </p:spPr>
            <p:txBody>
              <a:bodyPr wrap="none" anchor="ctr"/>
              <a:lstStyle/>
              <a:p>
                <a:pPr fontAlgn="base">
                  <a:spcBef>
                    <a:spcPct val="0"/>
                  </a:spcBef>
                  <a:spcAft>
                    <a:spcPct val="0"/>
                  </a:spcAft>
                  <a:defRPr/>
                </a:pPr>
                <a:endParaRPr lang="en-US">
                  <a:solidFill>
                    <a:srgbClr val="000000"/>
                  </a:solidFill>
                  <a:latin typeface="Trebuchet MS" pitchFamily="34" charset="0"/>
                </a:endParaRPr>
              </a:p>
            </p:txBody>
          </p:sp>
          <p:pic>
            <p:nvPicPr>
              <p:cNvPr id="27" name="Picture 62" descr="water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rot="-2388334">
                <a:off x="1520" y="3541"/>
                <a:ext cx="25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3" descr="water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rot="19549162" flipV="1">
                <a:off x="1700" y="3759"/>
                <a:ext cx="16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9" name="Group 64"/>
          <p:cNvGrpSpPr>
            <a:grpSpLocks/>
          </p:cNvGrpSpPr>
          <p:nvPr/>
        </p:nvGrpSpPr>
        <p:grpSpPr bwMode="auto">
          <a:xfrm>
            <a:off x="3657600" y="5797551"/>
            <a:ext cx="431800" cy="368300"/>
            <a:chOff x="2112" y="3792"/>
            <a:chExt cx="272" cy="232"/>
          </a:xfrm>
        </p:grpSpPr>
        <p:pic>
          <p:nvPicPr>
            <p:cNvPr id="30" name="Picture 65" descr="shadow_1_m"/>
            <p:cNvPicPr>
              <a:picLocks noChangeAspect="1" noChangeArrowheads="1"/>
            </p:cNvPicPr>
            <p:nvPr userDrawn="1"/>
          </p:nvPicPr>
          <p:blipFill>
            <a:blip r:embed="rId8">
              <a:lum bright="78000"/>
              <a:extLst>
                <a:ext uri="{28A0092B-C50C-407E-A947-70E740481C1C}">
                  <a14:useLocalDpi xmlns:a14="http://schemas.microsoft.com/office/drawing/2010/main" val="0"/>
                </a:ext>
              </a:extLst>
            </a:blip>
            <a:srcRect/>
            <a:stretch>
              <a:fillRect/>
            </a:stretch>
          </p:blipFill>
          <p:spPr bwMode="gray">
            <a:xfrm>
              <a:off x="2158" y="3840"/>
              <a:ext cx="22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66"/>
            <p:cNvGrpSpPr>
              <a:grpSpLocks/>
            </p:cNvGrpSpPr>
            <p:nvPr userDrawn="1"/>
          </p:nvGrpSpPr>
          <p:grpSpPr bwMode="auto">
            <a:xfrm>
              <a:off x="2112" y="3792"/>
              <a:ext cx="188" cy="186"/>
              <a:chOff x="1520" y="3512"/>
              <a:chExt cx="361" cy="358"/>
            </a:xfrm>
          </p:grpSpPr>
          <p:sp>
            <p:nvSpPr>
              <p:cNvPr id="32" name="Oval 67"/>
              <p:cNvSpPr>
                <a:spLocks noChangeArrowheads="1"/>
              </p:cNvSpPr>
              <p:nvPr/>
            </p:nvSpPr>
            <p:spPr bwMode="gray">
              <a:xfrm>
                <a:off x="1524" y="3512"/>
                <a:ext cx="357" cy="359"/>
              </a:xfrm>
              <a:prstGeom prst="ellipse">
                <a:avLst/>
              </a:prstGeom>
              <a:gradFill rotWithShape="1">
                <a:gsLst>
                  <a:gs pos="0">
                    <a:schemeClr val="accent1">
                      <a:alpha val="91000"/>
                    </a:schemeClr>
                  </a:gs>
                  <a:gs pos="100000">
                    <a:schemeClr val="accent1">
                      <a:gamma/>
                      <a:tint val="0"/>
                      <a:invGamma/>
                      <a:alpha val="39999"/>
                    </a:schemeClr>
                  </a:gs>
                </a:gsLst>
                <a:lin ang="2700000" scaled="1"/>
              </a:gradFill>
              <a:ln w="28575">
                <a:noFill/>
                <a:round/>
                <a:headEnd/>
                <a:tailEnd/>
              </a:ln>
              <a:effectLst/>
            </p:spPr>
            <p:txBody>
              <a:bodyPr wrap="none" anchor="ctr"/>
              <a:lstStyle/>
              <a:p>
                <a:pPr fontAlgn="base">
                  <a:spcBef>
                    <a:spcPct val="0"/>
                  </a:spcBef>
                  <a:spcAft>
                    <a:spcPct val="0"/>
                  </a:spcAft>
                  <a:defRPr/>
                </a:pPr>
                <a:endParaRPr lang="en-US">
                  <a:solidFill>
                    <a:srgbClr val="000000"/>
                  </a:solidFill>
                  <a:latin typeface="Trebuchet MS" pitchFamily="34" charset="0"/>
                </a:endParaRPr>
              </a:p>
            </p:txBody>
          </p:sp>
          <p:pic>
            <p:nvPicPr>
              <p:cNvPr id="33" name="Picture 68" descr="water1"/>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rot="-2388334">
                <a:off x="1520" y="3541"/>
                <a:ext cx="25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9" descr="water1"/>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rot="19549162" flipV="1">
                <a:off x="1700" y="3759"/>
                <a:ext cx="16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5" name="Group 70"/>
          <p:cNvGrpSpPr>
            <a:grpSpLocks/>
          </p:cNvGrpSpPr>
          <p:nvPr/>
        </p:nvGrpSpPr>
        <p:grpSpPr bwMode="auto">
          <a:xfrm>
            <a:off x="1524000" y="6102351"/>
            <a:ext cx="266700" cy="228600"/>
            <a:chOff x="2112" y="3792"/>
            <a:chExt cx="272" cy="232"/>
          </a:xfrm>
        </p:grpSpPr>
        <p:pic>
          <p:nvPicPr>
            <p:cNvPr id="36" name="Picture 71" descr="shadow_1_m"/>
            <p:cNvPicPr>
              <a:picLocks noChangeAspect="1" noChangeArrowheads="1"/>
            </p:cNvPicPr>
            <p:nvPr userDrawn="1"/>
          </p:nvPicPr>
          <p:blipFill>
            <a:blip r:embed="rId11">
              <a:lum bright="78000"/>
              <a:extLst>
                <a:ext uri="{28A0092B-C50C-407E-A947-70E740481C1C}">
                  <a14:useLocalDpi xmlns:a14="http://schemas.microsoft.com/office/drawing/2010/main" val="0"/>
                </a:ext>
              </a:extLst>
            </a:blip>
            <a:srcRect/>
            <a:stretch>
              <a:fillRect/>
            </a:stretch>
          </p:blipFill>
          <p:spPr bwMode="gray">
            <a:xfrm>
              <a:off x="2158" y="3840"/>
              <a:ext cx="22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72"/>
            <p:cNvGrpSpPr>
              <a:grpSpLocks/>
            </p:cNvGrpSpPr>
            <p:nvPr userDrawn="1"/>
          </p:nvGrpSpPr>
          <p:grpSpPr bwMode="auto">
            <a:xfrm>
              <a:off x="2112" y="3792"/>
              <a:ext cx="188" cy="186"/>
              <a:chOff x="1520" y="3512"/>
              <a:chExt cx="361" cy="358"/>
            </a:xfrm>
          </p:grpSpPr>
          <p:sp>
            <p:nvSpPr>
              <p:cNvPr id="38" name="Oval 73"/>
              <p:cNvSpPr>
                <a:spLocks noChangeArrowheads="1"/>
              </p:cNvSpPr>
              <p:nvPr/>
            </p:nvSpPr>
            <p:spPr bwMode="gray">
              <a:xfrm>
                <a:off x="1523" y="3512"/>
                <a:ext cx="358" cy="360"/>
              </a:xfrm>
              <a:prstGeom prst="ellipse">
                <a:avLst/>
              </a:prstGeom>
              <a:gradFill rotWithShape="1">
                <a:gsLst>
                  <a:gs pos="0">
                    <a:schemeClr val="accent1">
                      <a:alpha val="91000"/>
                    </a:schemeClr>
                  </a:gs>
                  <a:gs pos="100000">
                    <a:schemeClr val="accent1">
                      <a:gamma/>
                      <a:tint val="0"/>
                      <a:invGamma/>
                      <a:alpha val="39999"/>
                    </a:schemeClr>
                  </a:gs>
                </a:gsLst>
                <a:lin ang="2700000" scaled="1"/>
              </a:gradFill>
              <a:ln w="28575">
                <a:noFill/>
                <a:round/>
                <a:headEnd/>
                <a:tailEnd/>
              </a:ln>
              <a:effectLst/>
            </p:spPr>
            <p:txBody>
              <a:bodyPr wrap="none" anchor="ctr"/>
              <a:lstStyle/>
              <a:p>
                <a:pPr fontAlgn="base">
                  <a:spcBef>
                    <a:spcPct val="0"/>
                  </a:spcBef>
                  <a:spcAft>
                    <a:spcPct val="0"/>
                  </a:spcAft>
                  <a:defRPr/>
                </a:pPr>
                <a:endParaRPr lang="en-US">
                  <a:solidFill>
                    <a:srgbClr val="000000"/>
                  </a:solidFill>
                  <a:latin typeface="Trebuchet MS" pitchFamily="34" charset="0"/>
                </a:endParaRPr>
              </a:p>
            </p:txBody>
          </p:sp>
          <p:pic>
            <p:nvPicPr>
              <p:cNvPr id="39" name="Picture 74" descr="water1"/>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rot="-2388334">
                <a:off x="1520" y="3541"/>
                <a:ext cx="25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75" descr="water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19549162" flipV="1">
                <a:off x="1700" y="3759"/>
                <a:ext cx="16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1" name="Group 76"/>
          <p:cNvGrpSpPr>
            <a:grpSpLocks/>
          </p:cNvGrpSpPr>
          <p:nvPr/>
        </p:nvGrpSpPr>
        <p:grpSpPr bwMode="auto">
          <a:xfrm>
            <a:off x="5715000" y="6172202"/>
            <a:ext cx="311150" cy="266700"/>
            <a:chOff x="2112" y="3792"/>
            <a:chExt cx="272" cy="232"/>
          </a:xfrm>
        </p:grpSpPr>
        <p:pic>
          <p:nvPicPr>
            <p:cNvPr id="42" name="Picture 77" descr="shadow_1_m"/>
            <p:cNvPicPr>
              <a:picLocks noChangeAspect="1" noChangeArrowheads="1"/>
            </p:cNvPicPr>
            <p:nvPr userDrawn="1"/>
          </p:nvPicPr>
          <p:blipFill>
            <a:blip r:embed="rId14">
              <a:lum bright="78000"/>
              <a:extLst>
                <a:ext uri="{28A0092B-C50C-407E-A947-70E740481C1C}">
                  <a14:useLocalDpi xmlns:a14="http://schemas.microsoft.com/office/drawing/2010/main" val="0"/>
                </a:ext>
              </a:extLst>
            </a:blip>
            <a:srcRect/>
            <a:stretch>
              <a:fillRect/>
            </a:stretch>
          </p:blipFill>
          <p:spPr bwMode="gray">
            <a:xfrm>
              <a:off x="2158" y="3840"/>
              <a:ext cx="22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 name="Group 78"/>
            <p:cNvGrpSpPr>
              <a:grpSpLocks/>
            </p:cNvGrpSpPr>
            <p:nvPr userDrawn="1"/>
          </p:nvGrpSpPr>
          <p:grpSpPr bwMode="auto">
            <a:xfrm>
              <a:off x="2113" y="3793"/>
              <a:ext cx="188" cy="185"/>
              <a:chOff x="1519" y="3513"/>
              <a:chExt cx="360" cy="356"/>
            </a:xfrm>
          </p:grpSpPr>
          <p:sp>
            <p:nvSpPr>
              <p:cNvPr id="44" name="Oval 79"/>
              <p:cNvSpPr>
                <a:spLocks noChangeArrowheads="1"/>
              </p:cNvSpPr>
              <p:nvPr/>
            </p:nvSpPr>
            <p:spPr bwMode="gray">
              <a:xfrm>
                <a:off x="1520" y="3518"/>
                <a:ext cx="359" cy="351"/>
              </a:xfrm>
              <a:prstGeom prst="ellipse">
                <a:avLst/>
              </a:prstGeom>
              <a:gradFill rotWithShape="1">
                <a:gsLst>
                  <a:gs pos="0">
                    <a:schemeClr val="accent1">
                      <a:alpha val="91000"/>
                    </a:schemeClr>
                  </a:gs>
                  <a:gs pos="100000">
                    <a:schemeClr val="accent1">
                      <a:gamma/>
                      <a:tint val="0"/>
                      <a:invGamma/>
                      <a:alpha val="39999"/>
                    </a:schemeClr>
                  </a:gs>
                </a:gsLst>
                <a:lin ang="2700000" scaled="1"/>
              </a:gradFill>
              <a:ln w="28575">
                <a:noFill/>
                <a:round/>
                <a:headEnd/>
                <a:tailEnd/>
              </a:ln>
              <a:effectLst/>
            </p:spPr>
            <p:txBody>
              <a:bodyPr wrap="none" anchor="ctr"/>
              <a:lstStyle/>
              <a:p>
                <a:pPr fontAlgn="base">
                  <a:spcBef>
                    <a:spcPct val="0"/>
                  </a:spcBef>
                  <a:spcAft>
                    <a:spcPct val="0"/>
                  </a:spcAft>
                  <a:defRPr/>
                </a:pPr>
                <a:endParaRPr lang="en-US">
                  <a:solidFill>
                    <a:srgbClr val="000000"/>
                  </a:solidFill>
                  <a:latin typeface="Trebuchet MS" pitchFamily="34" charset="0"/>
                </a:endParaRPr>
              </a:p>
            </p:txBody>
          </p:sp>
          <p:pic>
            <p:nvPicPr>
              <p:cNvPr id="45" name="Picture 80" descr="water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2388334">
                <a:off x="1520" y="3541"/>
                <a:ext cx="25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81" descr="water1"/>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rot="19549162" flipV="1">
                <a:off x="1700" y="3759"/>
                <a:ext cx="16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47" name="Group 50"/>
          <p:cNvPicPr>
            <a:picLocks noChangeArrowheads="1"/>
          </p:cNvPicPr>
          <p:nvPr/>
        </p:nvPicPr>
        <p:blipFill>
          <a:blip r:embed="rId17">
            <a:lum bright="24000"/>
            <a:extLst>
              <a:ext uri="{28A0092B-C50C-407E-A947-70E740481C1C}">
                <a14:useLocalDpi xmlns:a14="http://schemas.microsoft.com/office/drawing/2010/main" val="0"/>
              </a:ext>
            </a:extLst>
          </a:blip>
          <a:srcRect/>
          <a:stretch>
            <a:fillRect/>
          </a:stretch>
        </p:blipFill>
        <p:spPr bwMode="auto">
          <a:xfrm>
            <a:off x="-11113" y="1295400"/>
            <a:ext cx="7997826" cy="430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23" name="Rectangle 83"/>
          <p:cNvSpPr>
            <a:spLocks noGrp="1" noChangeArrowheads="1"/>
          </p:cNvSpPr>
          <p:nvPr>
            <p:ph type="subTitle" idx="1"/>
          </p:nvPr>
        </p:nvSpPr>
        <p:spPr>
          <a:xfrm>
            <a:off x="1333500" y="3886200"/>
            <a:ext cx="6477000" cy="1143000"/>
          </a:xfrm>
        </p:spPr>
        <p:txBody>
          <a:bodyPr/>
          <a:lstStyle>
            <a:lvl1pPr marL="0" indent="0" algn="ctr">
              <a:buFontTx/>
              <a:buNone/>
              <a:defRPr sz="2800" smtClean="0"/>
            </a:lvl1pPr>
          </a:lstStyle>
          <a:p>
            <a:r>
              <a:rPr lang="en-US"/>
              <a:t>Click to edit Master subtitle style</a:t>
            </a:r>
          </a:p>
        </p:txBody>
      </p:sp>
      <p:sp>
        <p:nvSpPr>
          <p:cNvPr id="35924" name="Rectangle 84"/>
          <p:cNvSpPr>
            <a:spLocks noGrp="1" noChangeArrowheads="1"/>
          </p:cNvSpPr>
          <p:nvPr>
            <p:ph type="ctrTitle"/>
          </p:nvPr>
        </p:nvSpPr>
        <p:spPr>
          <a:xfrm>
            <a:off x="685800" y="2362200"/>
            <a:ext cx="7772400" cy="1828800"/>
          </a:xfrm>
        </p:spPr>
        <p:txBody>
          <a:bodyPr/>
          <a:lstStyle>
            <a:lvl1pPr>
              <a:defRPr sz="4400" smtClean="0"/>
            </a:lvl1pPr>
          </a:lstStyle>
          <a:p>
            <a:r>
              <a:rPr lang="en-US"/>
              <a:t>Click to edit Master title style</a:t>
            </a:r>
          </a:p>
        </p:txBody>
      </p:sp>
      <p:sp>
        <p:nvSpPr>
          <p:cNvPr id="48" name="Rectangle 39"/>
          <p:cNvSpPr>
            <a:spLocks noGrp="1" noChangeArrowheads="1"/>
          </p:cNvSpPr>
          <p:nvPr>
            <p:ph type="dt" sz="half" idx="10"/>
          </p:nvPr>
        </p:nvSpPr>
        <p:spPr/>
        <p:txBody>
          <a:bodyPr/>
          <a:lstStyle>
            <a:lvl1pPr>
              <a:defRPr/>
            </a:lvl1pPr>
          </a:lstStyle>
          <a:p>
            <a:pPr>
              <a:defRPr/>
            </a:pPr>
            <a:fld id="{C07BAD7C-79EF-4D0C-BBCA-05F7B4636650}" type="datetimeFigureOut">
              <a:rPr lang="en-US">
                <a:solidFill>
                  <a:srgbClr val="000000"/>
                </a:solidFill>
              </a:rPr>
              <a:pPr>
                <a:defRPr/>
              </a:pPr>
              <a:t>7/17/2024</a:t>
            </a:fld>
            <a:endParaRPr lang="en-US">
              <a:solidFill>
                <a:srgbClr val="000000"/>
              </a:solidFill>
            </a:endParaRPr>
          </a:p>
        </p:txBody>
      </p:sp>
      <p:sp>
        <p:nvSpPr>
          <p:cNvPr id="49" name="Rectangle 40"/>
          <p:cNvSpPr>
            <a:spLocks noGrp="1" noChangeArrowheads="1"/>
          </p:cNvSpPr>
          <p:nvPr>
            <p:ph type="sldNum" sz="quarter" idx="11"/>
          </p:nvPr>
        </p:nvSpPr>
        <p:spPr/>
        <p:txBody>
          <a:bodyPr/>
          <a:lstStyle>
            <a:lvl1pPr>
              <a:defRPr/>
            </a:lvl1pPr>
          </a:lstStyle>
          <a:p>
            <a:fld id="{9B346570-4821-4B3D-A47F-7B926698577D}" type="slidenum">
              <a:rPr lang="en-US" altLang="en-US">
                <a:solidFill>
                  <a:srgbClr val="000000"/>
                </a:solidFill>
              </a:rPr>
              <a:pPr/>
              <a:t>‹#›</a:t>
            </a:fld>
            <a:endParaRPr lang="en-US" altLang="en-US">
              <a:solidFill>
                <a:srgbClr val="000000"/>
              </a:solidFill>
            </a:endParaRPr>
          </a:p>
        </p:txBody>
      </p:sp>
      <p:sp>
        <p:nvSpPr>
          <p:cNvPr id="50" name="Rectangle 57"/>
          <p:cNvSpPr>
            <a:spLocks noGrp="1" noChangeArrowheads="1"/>
          </p:cNvSpPr>
          <p:nvPr>
            <p:ph type="ftr" sz="quarter" idx="12"/>
          </p:nvPr>
        </p:nvSpPr>
        <p:spPr bwMode="gray"/>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93448633"/>
      </p:ext>
    </p:extLst>
  </p:cSld>
  <p:clrMapOvr>
    <a:masterClrMapping/>
  </p:clrMapOvr>
  <p:transition spd="med">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fld id="{A554EE8C-4C6A-4EC7-9B2D-0730F60A6B97}" type="datetimeFigureOut">
              <a:rPr lang="en-US">
                <a:solidFill>
                  <a:srgbClr val="000000"/>
                </a:solidFill>
              </a:rPr>
              <a:pPr>
                <a:defRPr/>
              </a:pPr>
              <a:t>7/17/2024</a:t>
            </a:fld>
            <a:endParaRPr lang="en-US">
              <a:solidFill>
                <a:srgbClr val="000000"/>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1"/>
          <p:cNvSpPr>
            <a:spLocks noGrp="1" noChangeArrowheads="1"/>
          </p:cNvSpPr>
          <p:nvPr>
            <p:ph type="sldNum" sz="quarter" idx="12"/>
          </p:nvPr>
        </p:nvSpPr>
        <p:spPr>
          <a:ln/>
        </p:spPr>
        <p:txBody>
          <a:bodyPr/>
          <a:lstStyle>
            <a:lvl1pPr>
              <a:defRPr/>
            </a:lvl1pPr>
          </a:lstStyle>
          <a:p>
            <a:fld id="{C05C028F-F91A-46A3-9BA3-D10F1BA7C3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422351"/>
      </p:ext>
    </p:extLst>
  </p:cSld>
  <p:clrMapOvr>
    <a:masterClrMapping/>
  </p:clrMapOvr>
  <p:transition spd="med">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82" indent="0">
              <a:buNone/>
              <a:defRPr sz="1800"/>
            </a:lvl2pPr>
            <a:lvl3pPr marL="914175" indent="0">
              <a:buNone/>
              <a:defRPr sz="1600"/>
            </a:lvl3pPr>
            <a:lvl4pPr marL="1371260" indent="0">
              <a:buNone/>
              <a:defRPr sz="1400"/>
            </a:lvl4pPr>
            <a:lvl5pPr marL="1828349" indent="0">
              <a:buNone/>
              <a:defRPr sz="1400"/>
            </a:lvl5pPr>
            <a:lvl6pPr marL="2285430" indent="0">
              <a:buNone/>
              <a:defRPr sz="1400"/>
            </a:lvl6pPr>
            <a:lvl7pPr marL="2742512" indent="0">
              <a:buNone/>
              <a:defRPr sz="1400"/>
            </a:lvl7pPr>
            <a:lvl8pPr marL="3199600" indent="0">
              <a:buNone/>
              <a:defRPr sz="1400"/>
            </a:lvl8pPr>
            <a:lvl9pPr marL="3656686"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fld id="{37E9EE28-DE62-4D74-B157-6599EA3E8729}" type="datetimeFigureOut">
              <a:rPr lang="en-US">
                <a:solidFill>
                  <a:srgbClr val="000000"/>
                </a:solidFill>
              </a:rPr>
              <a:pPr>
                <a:defRPr/>
              </a:pPr>
              <a:t>7/17/2024</a:t>
            </a:fld>
            <a:endParaRPr lang="en-US">
              <a:solidFill>
                <a:srgbClr val="000000"/>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1"/>
          <p:cNvSpPr>
            <a:spLocks noGrp="1" noChangeArrowheads="1"/>
          </p:cNvSpPr>
          <p:nvPr>
            <p:ph type="sldNum" sz="quarter" idx="12"/>
          </p:nvPr>
        </p:nvSpPr>
        <p:spPr>
          <a:ln/>
        </p:spPr>
        <p:txBody>
          <a:bodyPr/>
          <a:lstStyle>
            <a:lvl1pPr>
              <a:defRPr/>
            </a:lvl1pPr>
          </a:lstStyle>
          <a:p>
            <a:fld id="{64F06558-C58C-40CB-9B75-A9693F7AD3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4155127"/>
      </p:ext>
    </p:extLst>
  </p:cSld>
  <p:clrMapOvr>
    <a:masterClrMapping/>
  </p:clrMapOvr>
  <p:transition spd="med">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fld id="{828350E2-62C5-4010-86F9-29320B13F1B8}" type="datetimeFigureOut">
              <a:rPr lang="en-US">
                <a:solidFill>
                  <a:srgbClr val="000000"/>
                </a:solidFill>
              </a:rPr>
              <a:pPr>
                <a:defRPr/>
              </a:pPr>
              <a:t>7/17/2024</a:t>
            </a:fld>
            <a:endParaRPr lang="en-US">
              <a:solidFill>
                <a:srgbClr val="000000"/>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1"/>
          <p:cNvSpPr>
            <a:spLocks noGrp="1" noChangeArrowheads="1"/>
          </p:cNvSpPr>
          <p:nvPr>
            <p:ph type="sldNum" sz="quarter" idx="12"/>
          </p:nvPr>
        </p:nvSpPr>
        <p:spPr>
          <a:ln/>
        </p:spPr>
        <p:txBody>
          <a:bodyPr/>
          <a:lstStyle>
            <a:lvl1pPr>
              <a:defRPr/>
            </a:lvl1pPr>
          </a:lstStyle>
          <a:p>
            <a:fld id="{324B78E3-6173-4B4D-B1AC-C14F0CED78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9586972"/>
      </p:ext>
    </p:extLst>
  </p:cSld>
  <p:clrMapOvr>
    <a:masterClrMapping/>
  </p:clrMapOvr>
  <p:transition spd="med">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9" y="1535113"/>
            <a:ext cx="4041775" cy="639763"/>
          </a:xfrm>
        </p:spPr>
        <p:txBody>
          <a:bodyPr anchor="b"/>
          <a:lstStyle>
            <a:lvl1pPr marL="0" indent="0">
              <a:buNone/>
              <a:defRPr sz="2400" b="1"/>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fld id="{98131243-FA0E-49DD-B766-66EE243547F2}" type="datetimeFigureOut">
              <a:rPr lang="en-US">
                <a:solidFill>
                  <a:srgbClr val="000000"/>
                </a:solidFill>
              </a:rPr>
              <a:pPr>
                <a:defRPr/>
              </a:pPr>
              <a:t>7/17/2024</a:t>
            </a:fld>
            <a:endParaRPr lang="en-US">
              <a:solidFill>
                <a:srgbClr val="000000"/>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41"/>
          <p:cNvSpPr>
            <a:spLocks noGrp="1" noChangeArrowheads="1"/>
          </p:cNvSpPr>
          <p:nvPr>
            <p:ph type="sldNum" sz="quarter" idx="12"/>
          </p:nvPr>
        </p:nvSpPr>
        <p:spPr>
          <a:ln/>
        </p:spPr>
        <p:txBody>
          <a:bodyPr/>
          <a:lstStyle>
            <a:lvl1pPr>
              <a:defRPr/>
            </a:lvl1pPr>
          </a:lstStyle>
          <a:p>
            <a:fld id="{1F17F941-AC8D-4652-AA89-6E01910608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3310532"/>
      </p:ext>
    </p:extLst>
  </p:cSld>
  <p:clrMapOvr>
    <a:masterClrMapping/>
  </p:clrMapOvr>
  <p:transition spd="med">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fld id="{199A613E-1D56-48BB-BB11-78083AE30368}" type="datetimeFigureOut">
              <a:rPr lang="en-US">
                <a:solidFill>
                  <a:srgbClr val="000000"/>
                </a:solidFill>
              </a:rPr>
              <a:pPr>
                <a:defRPr/>
              </a:pPr>
              <a:t>7/17/2024</a:t>
            </a:fld>
            <a:endParaRPr lang="en-US">
              <a:solidFill>
                <a:srgbClr val="000000"/>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1"/>
          <p:cNvSpPr>
            <a:spLocks noGrp="1" noChangeArrowheads="1"/>
          </p:cNvSpPr>
          <p:nvPr>
            <p:ph type="sldNum" sz="quarter" idx="12"/>
          </p:nvPr>
        </p:nvSpPr>
        <p:spPr>
          <a:ln/>
        </p:spPr>
        <p:txBody>
          <a:bodyPr/>
          <a:lstStyle>
            <a:lvl1pPr>
              <a:defRPr/>
            </a:lvl1pPr>
          </a:lstStyle>
          <a:p>
            <a:fld id="{A9056785-25F8-47D4-BFF6-1B8065C208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068551"/>
      </p:ext>
    </p:extLst>
  </p:cSld>
  <p:clrMapOvr>
    <a:masterClrMapping/>
  </p:clrMapOvr>
  <p:transition spd="med">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fld id="{6D7CEC6E-CD35-4719-AB41-3DAFCE7127BD}" type="datetimeFigureOut">
              <a:rPr lang="en-US">
                <a:solidFill>
                  <a:srgbClr val="000000"/>
                </a:solidFill>
              </a:rPr>
              <a:pPr>
                <a:defRPr/>
              </a:pPr>
              <a:t>7/17/2024</a:t>
            </a:fld>
            <a:endParaRPr lang="en-US">
              <a:solidFill>
                <a:srgbClr val="000000"/>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41"/>
          <p:cNvSpPr>
            <a:spLocks noGrp="1" noChangeArrowheads="1"/>
          </p:cNvSpPr>
          <p:nvPr>
            <p:ph type="sldNum" sz="quarter" idx="12"/>
          </p:nvPr>
        </p:nvSpPr>
        <p:spPr>
          <a:ln/>
        </p:spPr>
        <p:txBody>
          <a:bodyPr/>
          <a:lstStyle>
            <a:lvl1pPr>
              <a:defRPr/>
            </a:lvl1pPr>
          </a:lstStyle>
          <a:p>
            <a:fld id="{294C5AC8-BBA2-441C-A37E-85CF04C978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7632255"/>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4EF4F4-7EF3-4BD0-9AFB-42FF36D8F8C6}"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8739A-3C36-441D-B73B-1D5E99BEC22B}" type="slidenum">
              <a:rPr lang="en-US" smtClean="0"/>
              <a:t>‹#›</a:t>
            </a:fld>
            <a:endParaRPr lang="en-US"/>
          </a:p>
        </p:txBody>
      </p:sp>
    </p:spTree>
    <p:extLst>
      <p:ext uri="{BB962C8B-B14F-4D97-AF65-F5344CB8AC3E}">
        <p14:creationId xmlns:p14="http://schemas.microsoft.com/office/powerpoint/2010/main" val="462766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082" indent="0">
              <a:buNone/>
              <a:defRPr sz="1200"/>
            </a:lvl2pPr>
            <a:lvl3pPr marL="914175" indent="0">
              <a:buNone/>
              <a:defRPr sz="1000"/>
            </a:lvl3pPr>
            <a:lvl4pPr marL="1371260" indent="0">
              <a:buNone/>
              <a:defRPr sz="900"/>
            </a:lvl4pPr>
            <a:lvl5pPr marL="1828349" indent="0">
              <a:buNone/>
              <a:defRPr sz="900"/>
            </a:lvl5pPr>
            <a:lvl6pPr marL="2285430" indent="0">
              <a:buNone/>
              <a:defRPr sz="900"/>
            </a:lvl6pPr>
            <a:lvl7pPr marL="2742512" indent="0">
              <a:buNone/>
              <a:defRPr sz="900"/>
            </a:lvl7pPr>
            <a:lvl8pPr marL="3199600" indent="0">
              <a:buNone/>
              <a:defRPr sz="900"/>
            </a:lvl8pPr>
            <a:lvl9pPr marL="3656686"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fld id="{41921877-4362-432F-A5FD-F3B141680D41}" type="datetimeFigureOut">
              <a:rPr lang="en-US">
                <a:solidFill>
                  <a:srgbClr val="000000"/>
                </a:solidFill>
              </a:rPr>
              <a:pPr>
                <a:defRPr/>
              </a:pPr>
              <a:t>7/17/2024</a:t>
            </a:fld>
            <a:endParaRPr lang="en-US">
              <a:solidFill>
                <a:srgbClr val="000000"/>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1"/>
          <p:cNvSpPr>
            <a:spLocks noGrp="1" noChangeArrowheads="1"/>
          </p:cNvSpPr>
          <p:nvPr>
            <p:ph type="sldNum" sz="quarter" idx="12"/>
          </p:nvPr>
        </p:nvSpPr>
        <p:spPr>
          <a:ln/>
        </p:spPr>
        <p:txBody>
          <a:bodyPr/>
          <a:lstStyle>
            <a:lvl1pPr>
              <a:defRPr/>
            </a:lvl1pPr>
          </a:lstStyle>
          <a:p>
            <a:fld id="{A12A276A-6212-4600-BB70-E6B47679F8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3536002"/>
      </p:ext>
    </p:extLst>
  </p:cSld>
  <p:clrMapOvr>
    <a:masterClrMapping/>
  </p:clrMapOvr>
  <p:transition spd="med">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75" indent="0">
              <a:buNone/>
              <a:defRPr sz="2400"/>
            </a:lvl3pPr>
            <a:lvl4pPr marL="1371260" indent="0">
              <a:buNone/>
              <a:defRPr sz="2000"/>
            </a:lvl4pPr>
            <a:lvl5pPr marL="1828349" indent="0">
              <a:buNone/>
              <a:defRPr sz="2000"/>
            </a:lvl5pPr>
            <a:lvl6pPr marL="2285430" indent="0">
              <a:buNone/>
              <a:defRPr sz="2000"/>
            </a:lvl6pPr>
            <a:lvl7pPr marL="2742512" indent="0">
              <a:buNone/>
              <a:defRPr sz="2000"/>
            </a:lvl7pPr>
            <a:lvl8pPr marL="3199600" indent="0">
              <a:buNone/>
              <a:defRPr sz="2000"/>
            </a:lvl8pPr>
            <a:lvl9pPr marL="365668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53"/>
            <a:ext cx="5486400" cy="804863"/>
          </a:xfrm>
        </p:spPr>
        <p:txBody>
          <a:bodyPr/>
          <a:lstStyle>
            <a:lvl1pPr marL="0" indent="0">
              <a:buNone/>
              <a:defRPr sz="1400"/>
            </a:lvl1pPr>
            <a:lvl2pPr marL="457082" indent="0">
              <a:buNone/>
              <a:defRPr sz="1200"/>
            </a:lvl2pPr>
            <a:lvl3pPr marL="914175" indent="0">
              <a:buNone/>
              <a:defRPr sz="1000"/>
            </a:lvl3pPr>
            <a:lvl4pPr marL="1371260" indent="0">
              <a:buNone/>
              <a:defRPr sz="900"/>
            </a:lvl4pPr>
            <a:lvl5pPr marL="1828349" indent="0">
              <a:buNone/>
              <a:defRPr sz="900"/>
            </a:lvl5pPr>
            <a:lvl6pPr marL="2285430" indent="0">
              <a:buNone/>
              <a:defRPr sz="900"/>
            </a:lvl6pPr>
            <a:lvl7pPr marL="2742512" indent="0">
              <a:buNone/>
              <a:defRPr sz="900"/>
            </a:lvl7pPr>
            <a:lvl8pPr marL="3199600" indent="0">
              <a:buNone/>
              <a:defRPr sz="900"/>
            </a:lvl8pPr>
            <a:lvl9pPr marL="3656686"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fld id="{72BE9900-C048-4D9A-85DD-E28ACE8E65B4}" type="datetimeFigureOut">
              <a:rPr lang="en-US">
                <a:solidFill>
                  <a:srgbClr val="000000"/>
                </a:solidFill>
              </a:rPr>
              <a:pPr>
                <a:defRPr/>
              </a:pPr>
              <a:t>7/17/2024</a:t>
            </a:fld>
            <a:endParaRPr lang="en-US">
              <a:solidFill>
                <a:srgbClr val="000000"/>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1"/>
          <p:cNvSpPr>
            <a:spLocks noGrp="1" noChangeArrowheads="1"/>
          </p:cNvSpPr>
          <p:nvPr>
            <p:ph type="sldNum" sz="quarter" idx="12"/>
          </p:nvPr>
        </p:nvSpPr>
        <p:spPr>
          <a:ln/>
        </p:spPr>
        <p:txBody>
          <a:bodyPr/>
          <a:lstStyle>
            <a:lvl1pPr>
              <a:defRPr/>
            </a:lvl1pPr>
          </a:lstStyle>
          <a:p>
            <a:fld id="{4F762B06-79B2-426F-B8DC-C8747C07C0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783520"/>
      </p:ext>
    </p:extLst>
  </p:cSld>
  <p:clrMapOvr>
    <a:masterClrMapping/>
  </p:clrMapOvr>
  <p:transition spd="med">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fld id="{48FD20D0-5A57-4593-BDF6-6630AE70FC82}" type="datetimeFigureOut">
              <a:rPr lang="en-US">
                <a:solidFill>
                  <a:srgbClr val="000000"/>
                </a:solidFill>
              </a:rPr>
              <a:pPr>
                <a:defRPr/>
              </a:pPr>
              <a:t>7/17/2024</a:t>
            </a:fld>
            <a:endParaRPr lang="en-US">
              <a:solidFill>
                <a:srgbClr val="000000"/>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1"/>
          <p:cNvSpPr>
            <a:spLocks noGrp="1" noChangeArrowheads="1"/>
          </p:cNvSpPr>
          <p:nvPr>
            <p:ph type="sldNum" sz="quarter" idx="12"/>
          </p:nvPr>
        </p:nvSpPr>
        <p:spPr>
          <a:ln/>
        </p:spPr>
        <p:txBody>
          <a:bodyPr/>
          <a:lstStyle>
            <a:lvl1pPr>
              <a:defRPr/>
            </a:lvl1pPr>
          </a:lstStyle>
          <a:p>
            <a:fld id="{DB7EEDA5-A975-4E07-AC0E-46CA2A4C6E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1723605"/>
      </p:ext>
    </p:extLst>
  </p:cSld>
  <p:clrMapOvr>
    <a:masterClrMapping/>
  </p:clrMapOvr>
  <p:transition spd="med">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1"/>
            <a:ext cx="2057400"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1"/>
            <a:ext cx="6019800" cy="5745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fld id="{B2619D49-ED91-4077-9819-510F3776E1F9}" type="datetimeFigureOut">
              <a:rPr lang="en-US">
                <a:solidFill>
                  <a:srgbClr val="000000"/>
                </a:solidFill>
              </a:rPr>
              <a:pPr>
                <a:defRPr/>
              </a:pPr>
              <a:t>7/17/2024</a:t>
            </a:fld>
            <a:endParaRPr lang="en-US">
              <a:solidFill>
                <a:srgbClr val="000000"/>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1"/>
          <p:cNvSpPr>
            <a:spLocks noGrp="1" noChangeArrowheads="1"/>
          </p:cNvSpPr>
          <p:nvPr>
            <p:ph type="sldNum" sz="quarter" idx="12"/>
          </p:nvPr>
        </p:nvSpPr>
        <p:spPr>
          <a:ln/>
        </p:spPr>
        <p:txBody>
          <a:bodyPr/>
          <a:lstStyle>
            <a:lvl1pPr>
              <a:defRPr/>
            </a:lvl1pPr>
          </a:lstStyle>
          <a:p>
            <a:fld id="{62FD67D7-B851-496A-801A-5CD7F756C7B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84011"/>
      </p:ext>
    </p:extLst>
  </p:cSld>
  <p:clrMapOvr>
    <a:masterClrMapping/>
  </p:clrMapOvr>
  <p:transition spd="med">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1"/>
            <a:ext cx="8229600" cy="4525963"/>
          </a:xfrm>
        </p:spPr>
        <p:txBody>
          <a:bodyPr/>
          <a:lstStyle/>
          <a:p>
            <a:pPr lvl="0"/>
            <a:r>
              <a:rPr lang="en-US" noProof="0"/>
              <a:t>Click icon to add table</a:t>
            </a:r>
          </a:p>
        </p:txBody>
      </p:sp>
      <p:sp>
        <p:nvSpPr>
          <p:cNvPr id="4" name="Rectangle 39"/>
          <p:cNvSpPr>
            <a:spLocks noGrp="1" noChangeArrowheads="1"/>
          </p:cNvSpPr>
          <p:nvPr>
            <p:ph type="dt" sz="half" idx="10"/>
          </p:nvPr>
        </p:nvSpPr>
        <p:spPr>
          <a:ln/>
        </p:spPr>
        <p:txBody>
          <a:bodyPr/>
          <a:lstStyle>
            <a:lvl1pPr>
              <a:defRPr/>
            </a:lvl1pPr>
          </a:lstStyle>
          <a:p>
            <a:pPr>
              <a:defRPr/>
            </a:pPr>
            <a:fld id="{04DF19F7-808D-4205-8F87-E8F39C9DCE59}" type="datetimeFigureOut">
              <a:rPr lang="en-US">
                <a:solidFill>
                  <a:srgbClr val="000000"/>
                </a:solidFill>
              </a:rPr>
              <a:pPr>
                <a:defRPr/>
              </a:pPr>
              <a:t>7/17/2024</a:t>
            </a:fld>
            <a:endParaRPr lang="en-US">
              <a:solidFill>
                <a:srgbClr val="000000"/>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1"/>
          <p:cNvSpPr>
            <a:spLocks noGrp="1" noChangeArrowheads="1"/>
          </p:cNvSpPr>
          <p:nvPr>
            <p:ph type="sldNum" sz="quarter" idx="12"/>
          </p:nvPr>
        </p:nvSpPr>
        <p:spPr>
          <a:ln/>
        </p:spPr>
        <p:txBody>
          <a:bodyPr/>
          <a:lstStyle>
            <a:lvl1pPr>
              <a:defRPr/>
            </a:lvl1pPr>
          </a:lstStyle>
          <a:p>
            <a:fld id="{E1C09012-DA9F-4FFA-A4E6-1B1DB1EE746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5121683"/>
      </p:ext>
    </p:extLst>
  </p:cSld>
  <p:clrMapOvr>
    <a:masterClrMapping/>
  </p:clrMapOvr>
  <p:transition spd="med">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00530236-0D87-4464-AC9E-DF11346B3608}" type="datetimeFigureOut">
              <a:rPr lang="zh-CN" altLang="en-US"/>
              <a:pPr>
                <a:defRPr/>
              </a:pPr>
              <a:t>2024/7/17</a:t>
            </a:fld>
            <a:endParaRPr lang="zh-CN" altLang="en-US"/>
          </a:p>
        </p:txBody>
      </p:sp>
      <p:sp>
        <p:nvSpPr>
          <p:cNvPr id="5" name="页脚占位符 4"/>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914400" eaLnBrk="0" hangingPunct="0">
              <a:defRPr>
                <a:latin typeface="Trebuchet MS" pitchFamily="34" charset="0"/>
              </a:defRPr>
            </a:lvl1pPr>
          </a:lstStyle>
          <a:p>
            <a:fld id="{BDBA1EE2-1943-4324-9CE3-5562B0306492}" type="slidenum">
              <a:rPr lang="zh-CN" altLang="en-US"/>
              <a:pPr/>
              <a:t>‹#›</a:t>
            </a:fld>
            <a:endParaRPr lang="zh-CN" altLang="en-US"/>
          </a:p>
        </p:txBody>
      </p:sp>
    </p:spTree>
    <p:extLst>
      <p:ext uri="{BB962C8B-B14F-4D97-AF65-F5344CB8AC3E}">
        <p14:creationId xmlns:p14="http://schemas.microsoft.com/office/powerpoint/2010/main" val="612649843"/>
      </p:ext>
    </p:extLst>
  </p:cSld>
  <p:clrMapOvr>
    <a:masterClrMapping/>
  </p:clrMapOvr>
  <p:transition spd="slow" advClick="0" advTm="300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2E5BB310-AF35-4370-B9D4-5F60872CB54C}" type="datetimeFigureOut">
              <a:rPr lang="zh-CN" altLang="en-US"/>
              <a:pPr>
                <a:defRPr/>
              </a:pPr>
              <a:t>2024/7/17</a:t>
            </a:fld>
            <a:endParaRPr lang="zh-CN" altLang="en-US"/>
          </a:p>
        </p:txBody>
      </p:sp>
      <p:sp>
        <p:nvSpPr>
          <p:cNvPr id="5" name="页脚占位符 4"/>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914400" eaLnBrk="0" hangingPunct="0">
              <a:defRPr>
                <a:latin typeface="Trebuchet MS" pitchFamily="34" charset="0"/>
              </a:defRPr>
            </a:lvl1pPr>
          </a:lstStyle>
          <a:p>
            <a:fld id="{CCE3D929-A028-4812-B1CD-0544F11D701C}" type="slidenum">
              <a:rPr lang="zh-CN" altLang="en-US"/>
              <a:pPr/>
              <a:t>‹#›</a:t>
            </a:fld>
            <a:endParaRPr lang="zh-CN" altLang="en-US"/>
          </a:p>
        </p:txBody>
      </p:sp>
    </p:spTree>
    <p:extLst>
      <p:ext uri="{BB962C8B-B14F-4D97-AF65-F5344CB8AC3E}">
        <p14:creationId xmlns:p14="http://schemas.microsoft.com/office/powerpoint/2010/main" val="1702673788"/>
      </p:ext>
    </p:extLst>
  </p:cSld>
  <p:clrMapOvr>
    <a:masterClrMapping/>
  </p:clrMapOvr>
  <p:transition spd="slow" advClick="0" advTm="300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115DAD4C-618B-446B-89ED-CE6125E8468E}" type="datetimeFigureOut">
              <a:rPr lang="zh-CN" altLang="en-US"/>
              <a:pPr>
                <a:defRPr/>
              </a:pPr>
              <a:t>2024/7/17</a:t>
            </a:fld>
            <a:endParaRPr lang="zh-CN" altLang="en-US"/>
          </a:p>
        </p:txBody>
      </p:sp>
      <p:sp>
        <p:nvSpPr>
          <p:cNvPr id="5" name="页脚占位符 4"/>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914400" eaLnBrk="0" hangingPunct="0">
              <a:defRPr>
                <a:latin typeface="Trebuchet MS" pitchFamily="34" charset="0"/>
              </a:defRPr>
            </a:lvl1pPr>
          </a:lstStyle>
          <a:p>
            <a:fld id="{081F8BBA-7814-4266-8BC5-1DA26FAD9746}" type="slidenum">
              <a:rPr lang="zh-CN" altLang="en-US"/>
              <a:pPr/>
              <a:t>‹#›</a:t>
            </a:fld>
            <a:endParaRPr lang="zh-CN" altLang="en-US"/>
          </a:p>
        </p:txBody>
      </p:sp>
    </p:spTree>
    <p:extLst>
      <p:ext uri="{BB962C8B-B14F-4D97-AF65-F5344CB8AC3E}">
        <p14:creationId xmlns:p14="http://schemas.microsoft.com/office/powerpoint/2010/main" val="992408138"/>
      </p:ext>
    </p:extLst>
  </p:cSld>
  <p:clrMapOvr>
    <a:masterClrMapping/>
  </p:clrMapOvr>
  <p:transition spd="slow" advClick="0" advTm="3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FCCF641E-52CF-4E9C-A2C9-EC01EA178BAA}" type="datetimeFigureOut">
              <a:rPr lang="zh-CN" altLang="en-US"/>
              <a:pPr>
                <a:defRPr/>
              </a:pPr>
              <a:t>2024/7/17</a:t>
            </a:fld>
            <a:endParaRPr lang="zh-CN" altLang="en-US"/>
          </a:p>
        </p:txBody>
      </p:sp>
      <p:sp>
        <p:nvSpPr>
          <p:cNvPr id="6" name="页脚占位符 5"/>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defTabSz="914400" eaLnBrk="0" hangingPunct="0">
              <a:defRPr>
                <a:latin typeface="Trebuchet MS" pitchFamily="34" charset="0"/>
              </a:defRPr>
            </a:lvl1pPr>
          </a:lstStyle>
          <a:p>
            <a:fld id="{6775F238-2FC0-400A-AF32-8B461742ACC7}" type="slidenum">
              <a:rPr lang="zh-CN" altLang="en-US"/>
              <a:pPr/>
              <a:t>‹#›</a:t>
            </a:fld>
            <a:endParaRPr lang="zh-CN" altLang="en-US"/>
          </a:p>
        </p:txBody>
      </p:sp>
    </p:spTree>
    <p:extLst>
      <p:ext uri="{BB962C8B-B14F-4D97-AF65-F5344CB8AC3E}">
        <p14:creationId xmlns:p14="http://schemas.microsoft.com/office/powerpoint/2010/main" val="4247006349"/>
      </p:ext>
    </p:extLst>
  </p:cSld>
  <p:clrMapOvr>
    <a:masterClrMapping/>
  </p:clrMapOvr>
  <p:transition spd="slow" advClick="0" advTm="300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1"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EDEAFC51-E28A-448D-904E-0B45AD417725}" type="datetimeFigureOut">
              <a:rPr lang="zh-CN" altLang="en-US"/>
              <a:pPr>
                <a:defRPr/>
              </a:pPr>
              <a:t>2024/7/17</a:t>
            </a:fld>
            <a:endParaRPr lang="zh-CN" altLang="en-US"/>
          </a:p>
        </p:txBody>
      </p:sp>
      <p:sp>
        <p:nvSpPr>
          <p:cNvPr id="8" name="页脚占位符 7"/>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9" name="灯片编号占位符 8"/>
          <p:cNvSpPr>
            <a:spLocks noGrp="1"/>
          </p:cNvSpPr>
          <p:nvPr>
            <p:ph type="sldNum" sz="quarter" idx="12"/>
          </p:nvPr>
        </p:nvSpPr>
        <p:spPr/>
        <p:txBody>
          <a:bodyPr/>
          <a:lstStyle>
            <a:lvl1pPr defTabSz="914400" eaLnBrk="0" hangingPunct="0">
              <a:defRPr>
                <a:latin typeface="Trebuchet MS" pitchFamily="34" charset="0"/>
              </a:defRPr>
            </a:lvl1pPr>
          </a:lstStyle>
          <a:p>
            <a:fld id="{699D249B-D2DA-41A3-A542-4CD7E503D9FD}" type="slidenum">
              <a:rPr lang="zh-CN" altLang="en-US"/>
              <a:pPr/>
              <a:t>‹#›</a:t>
            </a:fld>
            <a:endParaRPr lang="zh-CN" altLang="en-US"/>
          </a:p>
        </p:txBody>
      </p:sp>
    </p:spTree>
    <p:extLst>
      <p:ext uri="{BB962C8B-B14F-4D97-AF65-F5344CB8AC3E}">
        <p14:creationId xmlns:p14="http://schemas.microsoft.com/office/powerpoint/2010/main" val="2569406675"/>
      </p:ext>
    </p:extLst>
  </p:cSld>
  <p:clrMapOvr>
    <a:masterClrMapping/>
  </p:clrMapOvr>
  <p:transition spd="slow"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4EF4F4-7EF3-4BD0-9AFB-42FF36D8F8C6}"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8739A-3C36-441D-B73B-1D5E99BEC22B}" type="slidenum">
              <a:rPr lang="en-US" smtClean="0"/>
              <a:t>‹#›</a:t>
            </a:fld>
            <a:endParaRPr lang="en-US"/>
          </a:p>
        </p:txBody>
      </p:sp>
    </p:spTree>
    <p:extLst>
      <p:ext uri="{BB962C8B-B14F-4D97-AF65-F5344CB8AC3E}">
        <p14:creationId xmlns:p14="http://schemas.microsoft.com/office/powerpoint/2010/main" val="1280085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69C25AB0-F0ED-46D5-A38B-D76604478E5B}" type="datetimeFigureOut">
              <a:rPr lang="zh-CN" altLang="en-US"/>
              <a:pPr>
                <a:defRPr/>
              </a:pPr>
              <a:t>2024/7/17</a:t>
            </a:fld>
            <a:endParaRPr lang="zh-CN" altLang="en-US"/>
          </a:p>
        </p:txBody>
      </p:sp>
      <p:sp>
        <p:nvSpPr>
          <p:cNvPr id="4" name="页脚占位符 3"/>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5" name="灯片编号占位符 4"/>
          <p:cNvSpPr>
            <a:spLocks noGrp="1"/>
          </p:cNvSpPr>
          <p:nvPr>
            <p:ph type="sldNum" sz="quarter" idx="12"/>
          </p:nvPr>
        </p:nvSpPr>
        <p:spPr/>
        <p:txBody>
          <a:bodyPr/>
          <a:lstStyle>
            <a:lvl1pPr defTabSz="914400" eaLnBrk="0" hangingPunct="0">
              <a:defRPr>
                <a:latin typeface="Trebuchet MS" pitchFamily="34" charset="0"/>
              </a:defRPr>
            </a:lvl1pPr>
          </a:lstStyle>
          <a:p>
            <a:fld id="{A938449B-98C1-448C-B366-35076219A285}" type="slidenum">
              <a:rPr lang="zh-CN" altLang="en-US"/>
              <a:pPr/>
              <a:t>‹#›</a:t>
            </a:fld>
            <a:endParaRPr lang="zh-CN" altLang="en-US"/>
          </a:p>
        </p:txBody>
      </p:sp>
    </p:spTree>
    <p:extLst>
      <p:ext uri="{BB962C8B-B14F-4D97-AF65-F5344CB8AC3E}">
        <p14:creationId xmlns:p14="http://schemas.microsoft.com/office/powerpoint/2010/main" val="2312098511"/>
      </p:ext>
    </p:extLst>
  </p:cSld>
  <p:clrMapOvr>
    <a:masterClrMapping/>
  </p:clrMapOvr>
  <p:transition spd="slow" advClick="0" advTm="300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CC1068EA-1965-48B2-83A5-9437746743B0}" type="datetimeFigureOut">
              <a:rPr lang="zh-CN" altLang="en-US"/>
              <a:pPr>
                <a:defRPr/>
              </a:pPr>
              <a:t>2024/7/17</a:t>
            </a:fld>
            <a:endParaRPr lang="zh-CN" altLang="en-US"/>
          </a:p>
        </p:txBody>
      </p:sp>
      <p:sp>
        <p:nvSpPr>
          <p:cNvPr id="3" name="页脚占位符 2"/>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4" name="灯片编号占位符 3"/>
          <p:cNvSpPr>
            <a:spLocks noGrp="1"/>
          </p:cNvSpPr>
          <p:nvPr>
            <p:ph type="sldNum" sz="quarter" idx="12"/>
          </p:nvPr>
        </p:nvSpPr>
        <p:spPr/>
        <p:txBody>
          <a:bodyPr/>
          <a:lstStyle>
            <a:lvl1pPr defTabSz="914400" eaLnBrk="0" hangingPunct="0">
              <a:defRPr>
                <a:latin typeface="Trebuchet MS" pitchFamily="34" charset="0"/>
              </a:defRPr>
            </a:lvl1pPr>
          </a:lstStyle>
          <a:p>
            <a:fld id="{87BD70D5-3782-4B78-9751-98A3CB9E69BA}" type="slidenum">
              <a:rPr lang="zh-CN" altLang="en-US"/>
              <a:pPr/>
              <a:t>‹#›</a:t>
            </a:fld>
            <a:endParaRPr lang="zh-CN" altLang="en-US"/>
          </a:p>
        </p:txBody>
      </p:sp>
    </p:spTree>
    <p:extLst>
      <p:ext uri="{BB962C8B-B14F-4D97-AF65-F5344CB8AC3E}">
        <p14:creationId xmlns:p14="http://schemas.microsoft.com/office/powerpoint/2010/main" val="3719983730"/>
      </p:ext>
    </p:extLst>
  </p:cSld>
  <p:clrMapOvr>
    <a:masterClrMapping/>
  </p:clrMapOvr>
  <p:transition spd="slow" advClick="0" advTm="3000"/>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DF1B90C8-9560-4E95-9982-49FF1AFFEDE2}" type="datetimeFigureOut">
              <a:rPr lang="zh-CN" altLang="en-US"/>
              <a:pPr>
                <a:defRPr/>
              </a:pPr>
              <a:t>2024/7/17</a:t>
            </a:fld>
            <a:endParaRPr lang="zh-CN" altLang="en-US"/>
          </a:p>
        </p:txBody>
      </p:sp>
      <p:sp>
        <p:nvSpPr>
          <p:cNvPr id="6" name="页脚占位符 5"/>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defTabSz="914400" eaLnBrk="0" hangingPunct="0">
              <a:defRPr>
                <a:latin typeface="Trebuchet MS" pitchFamily="34" charset="0"/>
              </a:defRPr>
            </a:lvl1pPr>
          </a:lstStyle>
          <a:p>
            <a:fld id="{0FE6D909-0469-4974-BEBB-9EA727D697B5}" type="slidenum">
              <a:rPr lang="zh-CN" altLang="en-US"/>
              <a:pPr/>
              <a:t>‹#›</a:t>
            </a:fld>
            <a:endParaRPr lang="zh-CN" altLang="en-US"/>
          </a:p>
        </p:txBody>
      </p:sp>
    </p:spTree>
    <p:extLst>
      <p:ext uri="{BB962C8B-B14F-4D97-AF65-F5344CB8AC3E}">
        <p14:creationId xmlns:p14="http://schemas.microsoft.com/office/powerpoint/2010/main" val="1751877184"/>
      </p:ext>
    </p:extLst>
  </p:cSld>
  <p:clrMapOvr>
    <a:masterClrMapping/>
  </p:clrMapOvr>
  <p:transition spd="slow" advClick="0" advTm="300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5BB34CD1-3E61-4CF2-8691-F8B0C70670C7}" type="datetimeFigureOut">
              <a:rPr lang="zh-CN" altLang="en-US"/>
              <a:pPr>
                <a:defRPr/>
              </a:pPr>
              <a:t>2024/7/17</a:t>
            </a:fld>
            <a:endParaRPr lang="zh-CN" altLang="en-US"/>
          </a:p>
        </p:txBody>
      </p:sp>
      <p:sp>
        <p:nvSpPr>
          <p:cNvPr id="6" name="页脚占位符 5"/>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defTabSz="914400" eaLnBrk="0" hangingPunct="0">
              <a:defRPr>
                <a:latin typeface="Trebuchet MS" pitchFamily="34" charset="0"/>
              </a:defRPr>
            </a:lvl1pPr>
          </a:lstStyle>
          <a:p>
            <a:fld id="{BFDE21AA-B949-499E-96B5-932240C0CF97}" type="slidenum">
              <a:rPr lang="zh-CN" altLang="en-US"/>
              <a:pPr/>
              <a:t>‹#›</a:t>
            </a:fld>
            <a:endParaRPr lang="zh-CN" altLang="en-US"/>
          </a:p>
        </p:txBody>
      </p:sp>
    </p:spTree>
    <p:extLst>
      <p:ext uri="{BB962C8B-B14F-4D97-AF65-F5344CB8AC3E}">
        <p14:creationId xmlns:p14="http://schemas.microsoft.com/office/powerpoint/2010/main" val="48016467"/>
      </p:ext>
    </p:extLst>
  </p:cSld>
  <p:clrMapOvr>
    <a:masterClrMapping/>
  </p:clrMapOvr>
  <p:transition spd="slow" advClick="0" advTm="300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F0095A6D-7572-44CB-A582-98E11D57920C}" type="datetimeFigureOut">
              <a:rPr lang="zh-CN" altLang="en-US"/>
              <a:pPr>
                <a:defRPr/>
              </a:pPr>
              <a:t>2024/7/17</a:t>
            </a:fld>
            <a:endParaRPr lang="zh-CN" altLang="en-US"/>
          </a:p>
        </p:txBody>
      </p:sp>
      <p:sp>
        <p:nvSpPr>
          <p:cNvPr id="5" name="页脚占位符 4"/>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914400" eaLnBrk="0" hangingPunct="0">
              <a:defRPr>
                <a:latin typeface="Trebuchet MS" pitchFamily="34" charset="0"/>
              </a:defRPr>
            </a:lvl1pPr>
          </a:lstStyle>
          <a:p>
            <a:fld id="{FC6D912F-4949-4964-AE01-957FF2A01104}" type="slidenum">
              <a:rPr lang="zh-CN" altLang="en-US"/>
              <a:pPr/>
              <a:t>‹#›</a:t>
            </a:fld>
            <a:endParaRPr lang="zh-CN" altLang="en-US"/>
          </a:p>
        </p:txBody>
      </p:sp>
    </p:spTree>
    <p:extLst>
      <p:ext uri="{BB962C8B-B14F-4D97-AF65-F5344CB8AC3E}">
        <p14:creationId xmlns:p14="http://schemas.microsoft.com/office/powerpoint/2010/main" val="517794992"/>
      </p:ext>
    </p:extLst>
  </p:cSld>
  <p:clrMapOvr>
    <a:masterClrMapping/>
  </p:clrMapOvr>
  <p:transition spd="slow" advClick="0" advTm="300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6"/>
            <a:ext cx="1971675"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1" y="365126"/>
            <a:ext cx="5800725"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defTabSz="914400" eaLnBrk="0" fontAlgn="base" hangingPunct="0">
              <a:spcBef>
                <a:spcPct val="0"/>
              </a:spcBef>
              <a:spcAft>
                <a:spcPct val="0"/>
              </a:spcAft>
              <a:defRPr>
                <a:latin typeface="Trebuchet MS" pitchFamily="34" charset="0"/>
              </a:defRPr>
            </a:lvl1pPr>
          </a:lstStyle>
          <a:p>
            <a:pPr>
              <a:defRPr/>
            </a:pPr>
            <a:fld id="{DA18C485-39B8-4A6A-8516-B6070D519E04}" type="datetimeFigureOut">
              <a:rPr lang="zh-CN" altLang="en-US"/>
              <a:pPr>
                <a:defRPr/>
              </a:pPr>
              <a:t>2024/7/17</a:t>
            </a:fld>
            <a:endParaRPr lang="zh-CN" altLang="en-US"/>
          </a:p>
        </p:txBody>
      </p:sp>
      <p:sp>
        <p:nvSpPr>
          <p:cNvPr id="5" name="页脚占位符 4"/>
          <p:cNvSpPr>
            <a:spLocks noGrp="1"/>
          </p:cNvSpPr>
          <p:nvPr>
            <p:ph type="ftr" sz="quarter" idx="11"/>
          </p:nvPr>
        </p:nvSpPr>
        <p:spPr/>
        <p:txBody>
          <a:bodyPr/>
          <a:lstStyle>
            <a:lvl1pPr defTabSz="914400" eaLnBrk="0" fontAlgn="base" hangingPunct="0">
              <a:spcBef>
                <a:spcPct val="0"/>
              </a:spcBef>
              <a:spcAft>
                <a:spcPct val="0"/>
              </a:spcAft>
              <a:defRPr>
                <a:latin typeface="Trebuchet MS"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914400" eaLnBrk="0" hangingPunct="0">
              <a:defRPr>
                <a:latin typeface="Trebuchet MS" pitchFamily="34" charset="0"/>
              </a:defRPr>
            </a:lvl1pPr>
          </a:lstStyle>
          <a:p>
            <a:fld id="{525EDC44-F0C2-43E4-AF38-7B957590A34C}" type="slidenum">
              <a:rPr lang="zh-CN" altLang="en-US"/>
              <a:pPr/>
              <a:t>‹#›</a:t>
            </a:fld>
            <a:endParaRPr lang="zh-CN" altLang="en-US"/>
          </a:p>
        </p:txBody>
      </p:sp>
    </p:spTree>
    <p:extLst>
      <p:ext uri="{BB962C8B-B14F-4D97-AF65-F5344CB8AC3E}">
        <p14:creationId xmlns:p14="http://schemas.microsoft.com/office/powerpoint/2010/main" val="583080909"/>
      </p:ext>
    </p:extLst>
  </p:cSld>
  <p:clrMapOvr>
    <a:masterClrMapping/>
  </p:clrMapOvr>
  <p:transition spd="slow" advClick="0" advTm="300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rot="-3448116">
            <a:off x="8003592" y="2234673"/>
            <a:ext cx="2331799" cy="10685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 name="Google Shape;10;p2"/>
          <p:cNvSpPr/>
          <p:nvPr/>
        </p:nvSpPr>
        <p:spPr>
          <a:xfrm>
            <a:off x="-357075" y="-299600"/>
            <a:ext cx="1749050" cy="142486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 name="Google Shape;11;p2"/>
          <p:cNvSpPr/>
          <p:nvPr/>
        </p:nvSpPr>
        <p:spPr>
          <a:xfrm rot="-7133060">
            <a:off x="-801136" y="3642669"/>
            <a:ext cx="2332341" cy="1068776"/>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 name="Google Shape;12;p2"/>
          <p:cNvSpPr/>
          <p:nvPr/>
        </p:nvSpPr>
        <p:spPr>
          <a:xfrm rot="-323959">
            <a:off x="8232092" y="5937608"/>
            <a:ext cx="1749115" cy="142492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 name="Google Shape;13;p2"/>
          <p:cNvSpPr/>
          <p:nvPr/>
        </p:nvSpPr>
        <p:spPr>
          <a:xfrm rot="-8493134">
            <a:off x="7546112" y="-952611"/>
            <a:ext cx="1749329" cy="1425093"/>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14" name="Google Shape;14;p2"/>
          <p:cNvGrpSpPr/>
          <p:nvPr/>
        </p:nvGrpSpPr>
        <p:grpSpPr>
          <a:xfrm>
            <a:off x="-220289" y="-1987704"/>
            <a:ext cx="7753988" cy="14444165"/>
            <a:chOff x="6260625" y="2712350"/>
            <a:chExt cx="1146175" cy="1601325"/>
          </a:xfrm>
        </p:grpSpPr>
        <p:sp>
          <p:nvSpPr>
            <p:cNvPr id="15" name="Google Shape;15;p2"/>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 name="Google Shape;16;p2"/>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 name="Google Shape;17;p2"/>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18" name="Google Shape;18;p2"/>
          <p:cNvGrpSpPr/>
          <p:nvPr/>
        </p:nvGrpSpPr>
        <p:grpSpPr>
          <a:xfrm>
            <a:off x="867506" y="101590"/>
            <a:ext cx="8571314" cy="16097801"/>
            <a:chOff x="6949425" y="870600"/>
            <a:chExt cx="1155475" cy="1627575"/>
          </a:xfrm>
        </p:grpSpPr>
        <p:sp>
          <p:nvSpPr>
            <p:cNvPr id="19" name="Google Shape;19;p2"/>
            <p:cNvSpPr/>
            <p:nvPr/>
          </p:nvSpPr>
          <p:spPr>
            <a:xfrm>
              <a:off x="6949425" y="870600"/>
              <a:ext cx="1155475" cy="1627575"/>
            </a:xfrm>
            <a:custGeom>
              <a:avLst/>
              <a:gdLst/>
              <a:ahLst/>
              <a:cxnLst/>
              <a:rect l="l" t="t" r="r" b="b"/>
              <a:pathLst>
                <a:path w="46219" h="65103" extrusionOk="0">
                  <a:moveTo>
                    <a:pt x="39569" y="0"/>
                  </a:moveTo>
                  <a:cubicBezTo>
                    <a:pt x="39523" y="0"/>
                    <a:pt x="39477" y="2"/>
                    <a:pt x="39431" y="5"/>
                  </a:cubicBezTo>
                  <a:lnTo>
                    <a:pt x="1787" y="3042"/>
                  </a:lnTo>
                  <a:cubicBezTo>
                    <a:pt x="760" y="3131"/>
                    <a:pt x="1" y="4024"/>
                    <a:pt x="75" y="5051"/>
                  </a:cubicBezTo>
                  <a:lnTo>
                    <a:pt x="4779" y="63385"/>
                  </a:lnTo>
                  <a:cubicBezTo>
                    <a:pt x="4864" y="64366"/>
                    <a:pt x="5682" y="65102"/>
                    <a:pt x="6636" y="65102"/>
                  </a:cubicBezTo>
                  <a:cubicBezTo>
                    <a:pt x="6682" y="65102"/>
                    <a:pt x="6727" y="65101"/>
                    <a:pt x="6773" y="65097"/>
                  </a:cubicBezTo>
                  <a:lnTo>
                    <a:pt x="44432" y="62061"/>
                  </a:lnTo>
                  <a:cubicBezTo>
                    <a:pt x="45459" y="61971"/>
                    <a:pt x="46218" y="61078"/>
                    <a:pt x="46129" y="60051"/>
                  </a:cubicBezTo>
                  <a:lnTo>
                    <a:pt x="41440" y="1717"/>
                  </a:lnTo>
                  <a:cubicBezTo>
                    <a:pt x="41355" y="737"/>
                    <a:pt x="40537" y="0"/>
                    <a:pt x="39569" y="0"/>
                  </a:cubicBezTo>
                  <a:close/>
                </a:path>
              </a:pathLst>
            </a:custGeom>
            <a:solidFill>
              <a:schemeClr val="accent4"/>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0" name="Google Shape;20;p2"/>
            <p:cNvSpPr/>
            <p:nvPr/>
          </p:nvSpPr>
          <p:spPr>
            <a:xfrm>
              <a:off x="7036875" y="942175"/>
              <a:ext cx="139950" cy="1552150"/>
            </a:xfrm>
            <a:custGeom>
              <a:avLst/>
              <a:gdLst/>
              <a:ahLst/>
              <a:cxnLst/>
              <a:rect l="l" t="t" r="r" b="b"/>
              <a:pathLst>
                <a:path w="5598" h="62086" extrusionOk="0">
                  <a:moveTo>
                    <a:pt x="596" y="0"/>
                  </a:moveTo>
                  <a:lnTo>
                    <a:pt x="1" y="45"/>
                  </a:lnTo>
                  <a:lnTo>
                    <a:pt x="5002" y="62085"/>
                  </a:lnTo>
                  <a:lnTo>
                    <a:pt x="5597" y="62041"/>
                  </a:lnTo>
                  <a:lnTo>
                    <a:pt x="596" y="0"/>
                  </a:lnTo>
                  <a:close/>
                </a:path>
              </a:pathLst>
            </a:cu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21" name="Google Shape;21;p2"/>
          <p:cNvSpPr txBox="1">
            <a:spLocks noGrp="1"/>
          </p:cNvSpPr>
          <p:nvPr>
            <p:ph type="subTitle" idx="1"/>
          </p:nvPr>
        </p:nvSpPr>
        <p:spPr>
          <a:xfrm>
            <a:off x="2299200" y="5340433"/>
            <a:ext cx="5002800" cy="5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solidFill>
                  <a:schemeClr val="accent6"/>
                </a:solidFill>
                <a:highlight>
                  <a:schemeClr val="dk1"/>
                </a:highlight>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2" name="Google Shape;22;p2"/>
          <p:cNvSpPr txBox="1">
            <a:spLocks noGrp="1"/>
          </p:cNvSpPr>
          <p:nvPr>
            <p:ph type="ctrTitle"/>
          </p:nvPr>
        </p:nvSpPr>
        <p:spPr>
          <a:xfrm rot="-283149">
            <a:off x="2858401" y="1753037"/>
            <a:ext cx="4011098" cy="2631999"/>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4600">
                <a:latin typeface="Kalam"/>
                <a:ea typeface="Kalam"/>
                <a:cs typeface="Kalam"/>
                <a:sym typeface="Kalam"/>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368687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2"/>
        </a:solidFill>
        <a:effectLst/>
      </p:bgPr>
    </p:bg>
    <p:spTree>
      <p:nvGrpSpPr>
        <p:cNvPr id="1" name="Shape 23"/>
        <p:cNvGrpSpPr/>
        <p:nvPr/>
      </p:nvGrpSpPr>
      <p:grpSpPr>
        <a:xfrm>
          <a:off x="0" y="0"/>
          <a:ext cx="0" cy="0"/>
          <a:chOff x="0" y="0"/>
          <a:chExt cx="0" cy="0"/>
        </a:xfrm>
      </p:grpSpPr>
      <p:sp>
        <p:nvSpPr>
          <p:cNvPr id="24" name="Google Shape;24;p3"/>
          <p:cNvSpPr/>
          <p:nvPr/>
        </p:nvSpPr>
        <p:spPr>
          <a:xfrm rot="-6885812">
            <a:off x="-711942" y="5907969"/>
            <a:ext cx="2332209" cy="1068716"/>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5" name="Google Shape;25;p3"/>
          <p:cNvSpPr/>
          <p:nvPr/>
        </p:nvSpPr>
        <p:spPr>
          <a:xfrm rot="10662453">
            <a:off x="-364066" y="-895331"/>
            <a:ext cx="1749051" cy="142486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6" name="Google Shape;26;p3"/>
          <p:cNvSpPr/>
          <p:nvPr/>
        </p:nvSpPr>
        <p:spPr>
          <a:xfrm rot="-1495489">
            <a:off x="8025883" y="5147136"/>
            <a:ext cx="1748931" cy="1424769"/>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27" name="Google Shape;27;p3"/>
          <p:cNvSpPr/>
          <p:nvPr/>
        </p:nvSpPr>
        <p:spPr>
          <a:xfrm rot="-4605766">
            <a:off x="7961109" y="479292"/>
            <a:ext cx="2332233" cy="10687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28" name="Google Shape;28;p3"/>
          <p:cNvGrpSpPr/>
          <p:nvPr/>
        </p:nvGrpSpPr>
        <p:grpSpPr>
          <a:xfrm rot="-400738">
            <a:off x="-90026" y="63997"/>
            <a:ext cx="9470472" cy="17641851"/>
            <a:chOff x="6260625" y="2712350"/>
            <a:chExt cx="1146175" cy="1601325"/>
          </a:xfrm>
        </p:grpSpPr>
        <p:sp>
          <p:nvSpPr>
            <p:cNvPr id="29" name="Google Shape;29;p3"/>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0" name="Google Shape;30;p3"/>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 name="Google Shape;31;p3"/>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32" name="Google Shape;32;p3"/>
          <p:cNvSpPr/>
          <p:nvPr/>
        </p:nvSpPr>
        <p:spPr>
          <a:xfrm rot="-9271741">
            <a:off x="2935736" y="-873130"/>
            <a:ext cx="1749238" cy="142502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 name="Google Shape;33;p3"/>
          <p:cNvSpPr/>
          <p:nvPr/>
        </p:nvSpPr>
        <p:spPr>
          <a:xfrm rot="1954942">
            <a:off x="2072448" y="6334347"/>
            <a:ext cx="1749012" cy="1424836"/>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 name="Google Shape;34;p3"/>
          <p:cNvSpPr txBox="1">
            <a:spLocks noGrp="1"/>
          </p:cNvSpPr>
          <p:nvPr>
            <p:ph type="title"/>
          </p:nvPr>
        </p:nvSpPr>
        <p:spPr>
          <a:xfrm rot="-138496">
            <a:off x="1658233" y="2818084"/>
            <a:ext cx="3113526" cy="1313461"/>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b="0">
                <a:solidFill>
                  <a:schemeClr val="accent6"/>
                </a:solidFill>
                <a:highlight>
                  <a:schemeClr val="dk1"/>
                </a:highlight>
                <a:latin typeface="Special Elite"/>
                <a:ea typeface="Special Elite"/>
                <a:cs typeface="Special Elite"/>
                <a:sym typeface="Special Elit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5" name="Google Shape;35;p3"/>
          <p:cNvSpPr txBox="1">
            <a:spLocks noGrp="1"/>
          </p:cNvSpPr>
          <p:nvPr>
            <p:ph type="title" idx="2" hasCustomPrompt="1"/>
          </p:nvPr>
        </p:nvSpPr>
        <p:spPr>
          <a:xfrm rot="-138565">
            <a:off x="2594256" y="1777994"/>
            <a:ext cx="1168849" cy="99280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 name="Google Shape;36;p3"/>
          <p:cNvSpPr txBox="1">
            <a:spLocks noGrp="1"/>
          </p:cNvSpPr>
          <p:nvPr>
            <p:ph type="subTitle" idx="1"/>
          </p:nvPr>
        </p:nvSpPr>
        <p:spPr>
          <a:xfrm rot="-138790">
            <a:off x="1840449" y="4348770"/>
            <a:ext cx="2831908" cy="9928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15778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3500"/>
              <a:buNone/>
              <a:defRPr>
                <a:solidFill>
                  <a:schemeClr val="accent4"/>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7"/>
          <p:cNvSpPr/>
          <p:nvPr/>
        </p:nvSpPr>
        <p:spPr>
          <a:xfrm rot="3993595">
            <a:off x="-1217735" y="6054558"/>
            <a:ext cx="2332127" cy="106867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6" name="Google Shape;76;p7"/>
          <p:cNvSpPr/>
          <p:nvPr/>
        </p:nvSpPr>
        <p:spPr>
          <a:xfrm rot="-8824837">
            <a:off x="5007019" y="-753030"/>
            <a:ext cx="1749183" cy="1424975"/>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7" name="Google Shape;77;p7"/>
          <p:cNvSpPr/>
          <p:nvPr/>
        </p:nvSpPr>
        <p:spPr>
          <a:xfrm rot="1372370">
            <a:off x="5873305" y="6349781"/>
            <a:ext cx="1749107" cy="1424913"/>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8" name="Google Shape;78;p7"/>
          <p:cNvSpPr/>
          <p:nvPr/>
        </p:nvSpPr>
        <p:spPr>
          <a:xfrm rot="-456837">
            <a:off x="-379261" y="-143392"/>
            <a:ext cx="1749079" cy="1424891"/>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 name="Google Shape;79;p7"/>
          <p:cNvSpPr/>
          <p:nvPr/>
        </p:nvSpPr>
        <p:spPr>
          <a:xfrm rot="-3497312">
            <a:off x="8038190" y="2674300"/>
            <a:ext cx="2332324" cy="1068768"/>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 name="Google Shape;80;p7"/>
          <p:cNvSpPr txBox="1">
            <a:spLocks noGrp="1"/>
          </p:cNvSpPr>
          <p:nvPr>
            <p:ph type="body" idx="1"/>
          </p:nvPr>
        </p:nvSpPr>
        <p:spPr>
          <a:xfrm>
            <a:off x="4549000" y="2044633"/>
            <a:ext cx="3588900" cy="36072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rgbClr val="595959"/>
              </a:buClr>
              <a:buSzPts val="1000"/>
              <a:buFont typeface="Anaheim"/>
              <a:buChar char="●"/>
              <a:defRPr sz="1400"/>
            </a:lvl1pPr>
            <a:lvl2pPr marL="914400" lvl="1" indent="-317500" rtl="0">
              <a:lnSpc>
                <a:spcPct val="115000"/>
              </a:lnSpc>
              <a:spcBef>
                <a:spcPts val="0"/>
              </a:spcBef>
              <a:spcAft>
                <a:spcPts val="0"/>
              </a:spcAft>
              <a:buClr>
                <a:srgbClr val="595959"/>
              </a:buClr>
              <a:buSzPts val="1400"/>
              <a:buFont typeface="Anaheim"/>
              <a:buChar char="○"/>
              <a:defRPr/>
            </a:lvl2pPr>
            <a:lvl3pPr marL="1371600" lvl="2" indent="-317500" rtl="0">
              <a:lnSpc>
                <a:spcPct val="115000"/>
              </a:lnSpc>
              <a:spcBef>
                <a:spcPts val="0"/>
              </a:spcBef>
              <a:spcAft>
                <a:spcPts val="0"/>
              </a:spcAft>
              <a:buClr>
                <a:srgbClr val="595959"/>
              </a:buClr>
              <a:buSzPts val="1400"/>
              <a:buFont typeface="Anaheim"/>
              <a:buChar char="■"/>
              <a:defRPr/>
            </a:lvl3pPr>
            <a:lvl4pPr marL="1828800" lvl="3" indent="-317500" rtl="0">
              <a:lnSpc>
                <a:spcPct val="115000"/>
              </a:lnSpc>
              <a:spcBef>
                <a:spcPts val="0"/>
              </a:spcBef>
              <a:spcAft>
                <a:spcPts val="0"/>
              </a:spcAft>
              <a:buClr>
                <a:srgbClr val="595959"/>
              </a:buClr>
              <a:buSzPts val="1400"/>
              <a:buFont typeface="Anaheim"/>
              <a:buChar char="●"/>
              <a:defRPr/>
            </a:lvl4pPr>
            <a:lvl5pPr marL="2286000" lvl="4" indent="-317500" rtl="0">
              <a:lnSpc>
                <a:spcPct val="115000"/>
              </a:lnSpc>
              <a:spcBef>
                <a:spcPts val="0"/>
              </a:spcBef>
              <a:spcAft>
                <a:spcPts val="0"/>
              </a:spcAft>
              <a:buClr>
                <a:srgbClr val="595959"/>
              </a:buClr>
              <a:buSzPts val="1400"/>
              <a:buFont typeface="Anaheim"/>
              <a:buChar char="○"/>
              <a:defRPr/>
            </a:lvl5pPr>
            <a:lvl6pPr marL="2743200" lvl="5" indent="-317500" rtl="0">
              <a:lnSpc>
                <a:spcPct val="115000"/>
              </a:lnSpc>
              <a:spcBef>
                <a:spcPts val="0"/>
              </a:spcBef>
              <a:spcAft>
                <a:spcPts val="0"/>
              </a:spcAft>
              <a:buClr>
                <a:srgbClr val="595959"/>
              </a:buClr>
              <a:buSzPts val="1400"/>
              <a:buFont typeface="Anaheim"/>
              <a:buChar char="■"/>
              <a:defRPr/>
            </a:lvl6pPr>
            <a:lvl7pPr marL="3200400" lvl="6" indent="-317500" rtl="0">
              <a:lnSpc>
                <a:spcPct val="115000"/>
              </a:lnSpc>
              <a:spcBef>
                <a:spcPts val="0"/>
              </a:spcBef>
              <a:spcAft>
                <a:spcPts val="0"/>
              </a:spcAft>
              <a:buClr>
                <a:srgbClr val="595959"/>
              </a:buClr>
              <a:buSzPts val="1400"/>
              <a:buFont typeface="Anaheim"/>
              <a:buChar char="●"/>
              <a:defRPr/>
            </a:lvl7pPr>
            <a:lvl8pPr marL="3657600" lvl="7" indent="-317500" rtl="0">
              <a:lnSpc>
                <a:spcPct val="115000"/>
              </a:lnSpc>
              <a:spcBef>
                <a:spcPts val="0"/>
              </a:spcBef>
              <a:spcAft>
                <a:spcPts val="0"/>
              </a:spcAft>
              <a:buClr>
                <a:srgbClr val="595959"/>
              </a:buClr>
              <a:buSzPts val="1400"/>
              <a:buFont typeface="Anaheim"/>
              <a:buChar char="○"/>
              <a:defRPr/>
            </a:lvl8pPr>
            <a:lvl9pPr marL="4114800" lvl="8" indent="-317500" rtl="0">
              <a:lnSpc>
                <a:spcPct val="115000"/>
              </a:lnSpc>
              <a:spcBef>
                <a:spcPts val="0"/>
              </a:spcBef>
              <a:spcAft>
                <a:spcPts val="0"/>
              </a:spcAft>
              <a:buClr>
                <a:srgbClr val="595959"/>
              </a:buClr>
              <a:buSzPts val="1400"/>
              <a:buFont typeface="Anaheim"/>
              <a:buChar char="■"/>
              <a:defRPr/>
            </a:lvl9pPr>
          </a:lstStyle>
          <a:p>
            <a:endParaRPr/>
          </a:p>
        </p:txBody>
      </p:sp>
    </p:spTree>
    <p:extLst>
      <p:ext uri="{BB962C8B-B14F-4D97-AF65-F5344CB8AC3E}">
        <p14:creationId xmlns:p14="http://schemas.microsoft.com/office/powerpoint/2010/main" val="2719610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81"/>
        <p:cNvGrpSpPr/>
        <p:nvPr/>
      </p:nvGrpSpPr>
      <p:grpSpPr>
        <a:xfrm>
          <a:off x="0" y="0"/>
          <a:ext cx="0" cy="0"/>
          <a:chOff x="0" y="0"/>
          <a:chExt cx="0" cy="0"/>
        </a:xfrm>
      </p:grpSpPr>
      <p:sp>
        <p:nvSpPr>
          <p:cNvPr id="82" name="Google Shape;82;p8"/>
          <p:cNvSpPr/>
          <p:nvPr/>
        </p:nvSpPr>
        <p:spPr>
          <a:xfrm rot="3806404" flipH="1">
            <a:off x="7521160" y="3432463"/>
            <a:ext cx="2331892" cy="106857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3" name="Google Shape;83;p8"/>
          <p:cNvSpPr/>
          <p:nvPr/>
        </p:nvSpPr>
        <p:spPr>
          <a:xfrm rot="4855262">
            <a:off x="-782388" y="5880481"/>
            <a:ext cx="2332133" cy="1068681"/>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4" name="Google Shape;84;p8"/>
          <p:cNvSpPr/>
          <p:nvPr/>
        </p:nvSpPr>
        <p:spPr>
          <a:xfrm rot="-596057">
            <a:off x="-627455" y="-97398"/>
            <a:ext cx="1748861" cy="1424713"/>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5" name="Google Shape;85;p8"/>
          <p:cNvSpPr/>
          <p:nvPr/>
        </p:nvSpPr>
        <p:spPr>
          <a:xfrm rot="-5400000">
            <a:off x="8151684" y="80667"/>
            <a:ext cx="2331833" cy="1068543"/>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86" name="Google Shape;86;p8"/>
          <p:cNvGrpSpPr/>
          <p:nvPr/>
        </p:nvGrpSpPr>
        <p:grpSpPr>
          <a:xfrm rot="-111189">
            <a:off x="-86487" y="-10803309"/>
            <a:ext cx="9470525" cy="17641951"/>
            <a:chOff x="6260625" y="2712350"/>
            <a:chExt cx="1146175" cy="1601325"/>
          </a:xfrm>
        </p:grpSpPr>
        <p:sp>
          <p:nvSpPr>
            <p:cNvPr id="87" name="Google Shape;87;p8"/>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8" name="Google Shape;88;p8"/>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9" name="Google Shape;89;p8"/>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90" name="Google Shape;90;p8"/>
          <p:cNvSpPr/>
          <p:nvPr/>
        </p:nvSpPr>
        <p:spPr>
          <a:xfrm rot="-8867944">
            <a:off x="2674917" y="-881835"/>
            <a:ext cx="1749082" cy="1424893"/>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1" name="Google Shape;91;p8"/>
          <p:cNvSpPr/>
          <p:nvPr/>
        </p:nvSpPr>
        <p:spPr>
          <a:xfrm rot="-1654944" flipH="1">
            <a:off x="4431334" y="6372749"/>
            <a:ext cx="1748960" cy="1424793"/>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2" name="Google Shape;92;p8"/>
          <p:cNvSpPr/>
          <p:nvPr/>
        </p:nvSpPr>
        <p:spPr>
          <a:xfrm rot="4641923">
            <a:off x="8257794" y="136035"/>
            <a:ext cx="520404" cy="957816"/>
          </a:xfrm>
          <a:custGeom>
            <a:avLst/>
            <a:gdLst/>
            <a:ahLst/>
            <a:cxnLst/>
            <a:rect l="l" t="t" r="r" b="b"/>
            <a:pathLst>
              <a:path w="3052" h="7490" extrusionOk="0">
                <a:moveTo>
                  <a:pt x="1671" y="0"/>
                </a:moveTo>
                <a:cubicBezTo>
                  <a:pt x="1319" y="0"/>
                  <a:pt x="984" y="133"/>
                  <a:pt x="730" y="359"/>
                </a:cubicBezTo>
                <a:cubicBezTo>
                  <a:pt x="670" y="418"/>
                  <a:pt x="626" y="463"/>
                  <a:pt x="581" y="522"/>
                </a:cubicBezTo>
                <a:lnTo>
                  <a:pt x="507" y="627"/>
                </a:lnTo>
                <a:lnTo>
                  <a:pt x="1028" y="761"/>
                </a:lnTo>
                <a:lnTo>
                  <a:pt x="1072" y="731"/>
                </a:lnTo>
                <a:cubicBezTo>
                  <a:pt x="1238" y="593"/>
                  <a:pt x="1442" y="506"/>
                  <a:pt x="1649" y="506"/>
                </a:cubicBezTo>
                <a:cubicBezTo>
                  <a:pt x="1665" y="506"/>
                  <a:pt x="1681" y="506"/>
                  <a:pt x="1697" y="508"/>
                </a:cubicBezTo>
                <a:cubicBezTo>
                  <a:pt x="1742" y="508"/>
                  <a:pt x="1802" y="522"/>
                  <a:pt x="1846" y="522"/>
                </a:cubicBezTo>
                <a:cubicBezTo>
                  <a:pt x="2025" y="567"/>
                  <a:pt x="2189" y="656"/>
                  <a:pt x="2308" y="790"/>
                </a:cubicBezTo>
                <a:cubicBezTo>
                  <a:pt x="2471" y="969"/>
                  <a:pt x="2546" y="1192"/>
                  <a:pt x="2546" y="1430"/>
                </a:cubicBezTo>
                <a:lnTo>
                  <a:pt x="2308" y="6149"/>
                </a:lnTo>
                <a:cubicBezTo>
                  <a:pt x="2279" y="6608"/>
                  <a:pt x="1891" y="6984"/>
                  <a:pt x="1436" y="6984"/>
                </a:cubicBezTo>
                <a:cubicBezTo>
                  <a:pt x="1419" y="6984"/>
                  <a:pt x="1402" y="6984"/>
                  <a:pt x="1385" y="6983"/>
                </a:cubicBezTo>
                <a:cubicBezTo>
                  <a:pt x="1325" y="6983"/>
                  <a:pt x="1281" y="6968"/>
                  <a:pt x="1236" y="6968"/>
                </a:cubicBezTo>
                <a:cubicBezTo>
                  <a:pt x="819" y="6878"/>
                  <a:pt x="522" y="6491"/>
                  <a:pt x="536" y="6060"/>
                </a:cubicBezTo>
                <a:lnTo>
                  <a:pt x="656" y="3767"/>
                </a:lnTo>
                <a:cubicBezTo>
                  <a:pt x="656" y="3633"/>
                  <a:pt x="581" y="3529"/>
                  <a:pt x="462" y="3499"/>
                </a:cubicBezTo>
                <a:lnTo>
                  <a:pt x="417" y="3499"/>
                </a:lnTo>
                <a:cubicBezTo>
                  <a:pt x="358" y="3499"/>
                  <a:pt x="283" y="3514"/>
                  <a:pt x="239" y="3559"/>
                </a:cubicBezTo>
                <a:cubicBezTo>
                  <a:pt x="194" y="3604"/>
                  <a:pt x="164" y="3678"/>
                  <a:pt x="149" y="3738"/>
                </a:cubicBezTo>
                <a:lnTo>
                  <a:pt x="45" y="6030"/>
                </a:lnTo>
                <a:cubicBezTo>
                  <a:pt x="1" y="6700"/>
                  <a:pt x="477" y="7310"/>
                  <a:pt x="1132" y="7459"/>
                </a:cubicBezTo>
                <a:cubicBezTo>
                  <a:pt x="1206" y="7474"/>
                  <a:pt x="1281" y="7474"/>
                  <a:pt x="1355" y="7489"/>
                </a:cubicBezTo>
                <a:cubicBezTo>
                  <a:pt x="1374" y="7489"/>
                  <a:pt x="1393" y="7490"/>
                  <a:pt x="1411" y="7490"/>
                </a:cubicBezTo>
                <a:cubicBezTo>
                  <a:pt x="1762" y="7490"/>
                  <a:pt x="2084" y="7358"/>
                  <a:pt x="2352" y="7131"/>
                </a:cubicBezTo>
                <a:cubicBezTo>
                  <a:pt x="2620" y="6878"/>
                  <a:pt x="2784" y="6536"/>
                  <a:pt x="2799" y="6164"/>
                </a:cubicBezTo>
                <a:lnTo>
                  <a:pt x="3037" y="1460"/>
                </a:lnTo>
                <a:cubicBezTo>
                  <a:pt x="3052" y="1088"/>
                  <a:pt x="2933" y="731"/>
                  <a:pt x="2680" y="463"/>
                </a:cubicBezTo>
                <a:cubicBezTo>
                  <a:pt x="2486" y="240"/>
                  <a:pt x="2233" y="91"/>
                  <a:pt x="1950" y="31"/>
                </a:cubicBezTo>
                <a:cubicBezTo>
                  <a:pt x="1876" y="16"/>
                  <a:pt x="1802" y="16"/>
                  <a:pt x="1727" y="1"/>
                </a:cubicBezTo>
                <a:cubicBezTo>
                  <a:pt x="1708" y="1"/>
                  <a:pt x="1690" y="0"/>
                  <a:pt x="1671" y="0"/>
                </a:cubicBezTo>
                <a:close/>
              </a:path>
            </a:pathLst>
          </a:custGeom>
          <a:solidFill>
            <a:schemeClr val="accent2"/>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3" name="Google Shape;93;p8"/>
          <p:cNvSpPr txBox="1">
            <a:spLocks noGrp="1"/>
          </p:cNvSpPr>
          <p:nvPr>
            <p:ph type="title"/>
          </p:nvPr>
        </p:nvSpPr>
        <p:spPr>
          <a:xfrm rot="258951">
            <a:off x="1942919" y="1535148"/>
            <a:ext cx="5505311" cy="3372379"/>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30581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4EF4F4-7EF3-4BD0-9AFB-42FF36D8F8C6}" type="datetimeFigureOut">
              <a:rPr lang="en-US" smtClean="0"/>
              <a:t>7/17/2024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8739A-3C36-441D-B73B-1D5E99BEC22B}" type="slidenum">
              <a:rPr lang="en-US" smtClean="0"/>
              <a:t>‹#›</a:t>
            </a:fld>
            <a:endParaRPr lang="en-US"/>
          </a:p>
        </p:txBody>
      </p:sp>
    </p:spTree>
    <p:extLst>
      <p:ext uri="{BB962C8B-B14F-4D97-AF65-F5344CB8AC3E}">
        <p14:creationId xmlns:p14="http://schemas.microsoft.com/office/powerpoint/2010/main" val="3843977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4"/>
        <p:cNvGrpSpPr/>
        <p:nvPr/>
      </p:nvGrpSpPr>
      <p:grpSpPr>
        <a:xfrm>
          <a:off x="0" y="0"/>
          <a:ext cx="0" cy="0"/>
          <a:chOff x="0" y="0"/>
          <a:chExt cx="0" cy="0"/>
        </a:xfrm>
      </p:grpSpPr>
      <p:sp>
        <p:nvSpPr>
          <p:cNvPr id="95" name="Google Shape;95;p9"/>
          <p:cNvSpPr/>
          <p:nvPr/>
        </p:nvSpPr>
        <p:spPr>
          <a:xfrm rot="4708122">
            <a:off x="-711853" y="5704692"/>
            <a:ext cx="2332029" cy="1068633"/>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6" name="Google Shape;96;p9"/>
          <p:cNvSpPr/>
          <p:nvPr/>
        </p:nvSpPr>
        <p:spPr>
          <a:xfrm rot="9194259">
            <a:off x="-821300" y="222204"/>
            <a:ext cx="1749085" cy="1424896"/>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7" name="Google Shape;97;p9"/>
          <p:cNvSpPr/>
          <p:nvPr/>
        </p:nvSpPr>
        <p:spPr>
          <a:xfrm>
            <a:off x="7955008" y="6083469"/>
            <a:ext cx="1748875" cy="1424724"/>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98" name="Google Shape;98;p9"/>
          <p:cNvSpPr/>
          <p:nvPr/>
        </p:nvSpPr>
        <p:spPr>
          <a:xfrm rot="-3536633">
            <a:off x="8045938" y="3143417"/>
            <a:ext cx="2332169" cy="106869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99" name="Google Shape;99;p9"/>
          <p:cNvGrpSpPr/>
          <p:nvPr/>
        </p:nvGrpSpPr>
        <p:grpSpPr>
          <a:xfrm rot="-378169">
            <a:off x="-87121" y="-1618760"/>
            <a:ext cx="9470435" cy="17641781"/>
            <a:chOff x="6260625" y="2712350"/>
            <a:chExt cx="1146175" cy="1601325"/>
          </a:xfrm>
        </p:grpSpPr>
        <p:sp>
          <p:nvSpPr>
            <p:cNvPr id="100" name="Google Shape;100;p9"/>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1" name="Google Shape;101;p9"/>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2" name="Google Shape;102;p9"/>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103" name="Google Shape;103;p9"/>
          <p:cNvSpPr/>
          <p:nvPr/>
        </p:nvSpPr>
        <p:spPr>
          <a:xfrm rot="-8843714">
            <a:off x="1265283" y="-891609"/>
            <a:ext cx="1749242" cy="1425023"/>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4" name="Google Shape;104;p9"/>
          <p:cNvSpPr/>
          <p:nvPr/>
        </p:nvSpPr>
        <p:spPr>
          <a:xfrm rot="1954942">
            <a:off x="5806248" y="6334347"/>
            <a:ext cx="1749012" cy="1424836"/>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5" name="Google Shape;105;p9"/>
          <p:cNvSpPr txBox="1">
            <a:spLocks noGrp="1"/>
          </p:cNvSpPr>
          <p:nvPr>
            <p:ph type="title"/>
          </p:nvPr>
        </p:nvSpPr>
        <p:spPr>
          <a:xfrm>
            <a:off x="1800450" y="1431900"/>
            <a:ext cx="5543100" cy="23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6" name="Google Shape;106;p9"/>
          <p:cNvSpPr txBox="1">
            <a:spLocks noGrp="1"/>
          </p:cNvSpPr>
          <p:nvPr>
            <p:ph type="subTitle" idx="1"/>
          </p:nvPr>
        </p:nvSpPr>
        <p:spPr>
          <a:xfrm>
            <a:off x="2622675" y="3846600"/>
            <a:ext cx="3898800" cy="13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5647928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57488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1"/>
        <p:cNvGrpSpPr/>
        <p:nvPr/>
      </p:nvGrpSpPr>
      <p:grpSpPr>
        <a:xfrm>
          <a:off x="0" y="0"/>
          <a:ext cx="0" cy="0"/>
          <a:chOff x="0" y="0"/>
          <a:chExt cx="0" cy="0"/>
        </a:xfrm>
      </p:grpSpPr>
      <p:sp>
        <p:nvSpPr>
          <p:cNvPr id="152" name="Google Shape;152;p14"/>
          <p:cNvSpPr txBox="1">
            <a:spLocks noGrp="1"/>
          </p:cNvSpPr>
          <p:nvPr>
            <p:ph type="title"/>
          </p:nvPr>
        </p:nvSpPr>
        <p:spPr>
          <a:xfrm rot="-172941">
            <a:off x="4877930" y="3896952"/>
            <a:ext cx="2839793" cy="709293"/>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200">
                <a:solidFill>
                  <a:srgbClr val="FFFFFF"/>
                </a:solidFill>
                <a:highlight>
                  <a:srgbClr val="000000"/>
                </a:highlight>
                <a:latin typeface="Special Elite"/>
                <a:ea typeface="Special Elite"/>
                <a:cs typeface="Special Elite"/>
                <a:sym typeface="Special Elit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3" name="Google Shape;153;p14"/>
          <p:cNvSpPr txBox="1">
            <a:spLocks noGrp="1"/>
          </p:cNvSpPr>
          <p:nvPr>
            <p:ph type="subTitle" idx="1"/>
          </p:nvPr>
        </p:nvSpPr>
        <p:spPr>
          <a:xfrm rot="-173025">
            <a:off x="1226996" y="1915812"/>
            <a:ext cx="6434148" cy="1789065"/>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54" name="Google Shape;154;p14"/>
          <p:cNvSpPr/>
          <p:nvPr/>
        </p:nvSpPr>
        <p:spPr>
          <a:xfrm rot="1559771">
            <a:off x="2319009" y="6237794"/>
            <a:ext cx="1749005" cy="1424829"/>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5" name="Google Shape;155;p14"/>
          <p:cNvSpPr/>
          <p:nvPr/>
        </p:nvSpPr>
        <p:spPr>
          <a:xfrm rot="-9001961">
            <a:off x="5946377" y="-718766"/>
            <a:ext cx="1749029" cy="1424849"/>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6" name="Google Shape;156;p14"/>
          <p:cNvSpPr/>
          <p:nvPr/>
        </p:nvSpPr>
        <p:spPr>
          <a:xfrm rot="7204178">
            <a:off x="-1203286" y="2045880"/>
            <a:ext cx="2332289" cy="1068752"/>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7" name="Google Shape;157;p14"/>
          <p:cNvSpPr/>
          <p:nvPr/>
        </p:nvSpPr>
        <p:spPr>
          <a:xfrm rot="-3564870">
            <a:off x="8046754" y="1796559"/>
            <a:ext cx="2332417" cy="106881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8" name="Google Shape;158;p14"/>
          <p:cNvSpPr/>
          <p:nvPr/>
        </p:nvSpPr>
        <p:spPr>
          <a:xfrm rot="-1100336">
            <a:off x="7966693" y="6057706"/>
            <a:ext cx="1749397" cy="1425149"/>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10707212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480"/>
        <p:cNvGrpSpPr/>
        <p:nvPr/>
      </p:nvGrpSpPr>
      <p:grpSpPr>
        <a:xfrm>
          <a:off x="0" y="0"/>
          <a:ext cx="0" cy="0"/>
          <a:chOff x="0" y="0"/>
          <a:chExt cx="0" cy="0"/>
        </a:xfrm>
      </p:grpSpPr>
      <p:sp>
        <p:nvSpPr>
          <p:cNvPr id="481" name="Google Shape;481;p36"/>
          <p:cNvSpPr/>
          <p:nvPr/>
        </p:nvSpPr>
        <p:spPr>
          <a:xfrm rot="8996590">
            <a:off x="-1067434" y="-80113"/>
            <a:ext cx="1749194" cy="1424984"/>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82" name="Google Shape;482;p36"/>
          <p:cNvSpPr/>
          <p:nvPr/>
        </p:nvSpPr>
        <p:spPr>
          <a:xfrm rot="-1049239">
            <a:off x="7873446" y="6061505"/>
            <a:ext cx="1749080" cy="1424892"/>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83" name="Google Shape;483;p36"/>
          <p:cNvSpPr/>
          <p:nvPr/>
        </p:nvSpPr>
        <p:spPr>
          <a:xfrm rot="-3705843">
            <a:off x="8040446" y="1965748"/>
            <a:ext cx="2332049" cy="1068642"/>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484" name="Google Shape;484;p36"/>
          <p:cNvGrpSpPr/>
          <p:nvPr/>
        </p:nvGrpSpPr>
        <p:grpSpPr>
          <a:xfrm rot="10273671">
            <a:off x="217120" y="-391177"/>
            <a:ext cx="9470444" cy="17641831"/>
            <a:chOff x="6260625" y="2712350"/>
            <a:chExt cx="1146175" cy="1601325"/>
          </a:xfrm>
        </p:grpSpPr>
        <p:sp>
          <p:nvSpPr>
            <p:cNvPr id="485" name="Google Shape;485;p36"/>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86" name="Google Shape;486;p36"/>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87" name="Google Shape;487;p36"/>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488" name="Google Shape;488;p36"/>
          <p:cNvSpPr/>
          <p:nvPr/>
        </p:nvSpPr>
        <p:spPr>
          <a:xfrm rot="-8803004">
            <a:off x="5686615" y="-970787"/>
            <a:ext cx="1749118" cy="1424921"/>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89" name="Google Shape;489;p36"/>
          <p:cNvSpPr/>
          <p:nvPr/>
        </p:nvSpPr>
        <p:spPr>
          <a:xfrm rot="-1954942" flipH="1">
            <a:off x="3196548" y="6334347"/>
            <a:ext cx="1749012" cy="1424836"/>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32709419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490"/>
        <p:cNvGrpSpPr/>
        <p:nvPr/>
      </p:nvGrpSpPr>
      <p:grpSpPr>
        <a:xfrm>
          <a:off x="0" y="0"/>
          <a:ext cx="0" cy="0"/>
          <a:chOff x="0" y="0"/>
          <a:chExt cx="0" cy="0"/>
        </a:xfrm>
      </p:grpSpPr>
      <p:sp>
        <p:nvSpPr>
          <p:cNvPr id="491" name="Google Shape;491;p37"/>
          <p:cNvSpPr/>
          <p:nvPr/>
        </p:nvSpPr>
        <p:spPr>
          <a:xfrm rot="-8803004">
            <a:off x="4162615" y="-970787"/>
            <a:ext cx="1749118" cy="1424921"/>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92" name="Google Shape;492;p37"/>
          <p:cNvSpPr/>
          <p:nvPr/>
        </p:nvSpPr>
        <p:spPr>
          <a:xfrm rot="5665293">
            <a:off x="-1080723" y="5594246"/>
            <a:ext cx="2332245" cy="1068732"/>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93" name="Google Shape;493;p37"/>
          <p:cNvSpPr/>
          <p:nvPr/>
        </p:nvSpPr>
        <p:spPr>
          <a:xfrm rot="-1049239">
            <a:off x="7873446" y="5553505"/>
            <a:ext cx="1749080" cy="1424892"/>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94" name="Google Shape;494;p37"/>
          <p:cNvSpPr/>
          <p:nvPr/>
        </p:nvSpPr>
        <p:spPr>
          <a:xfrm rot="-5400000">
            <a:off x="7964241" y="35335"/>
            <a:ext cx="2332067" cy="106865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95" name="Google Shape;495;p37"/>
          <p:cNvSpPr/>
          <p:nvPr/>
        </p:nvSpPr>
        <p:spPr>
          <a:xfrm rot="-1954942" flipH="1">
            <a:off x="4491948" y="6334347"/>
            <a:ext cx="1749012" cy="1424836"/>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496" name="Google Shape;496;p37"/>
          <p:cNvGrpSpPr/>
          <p:nvPr/>
        </p:nvGrpSpPr>
        <p:grpSpPr>
          <a:xfrm rot="-393538">
            <a:off x="-522989" y="-10506233"/>
            <a:ext cx="9470363" cy="17641672"/>
            <a:chOff x="6260625" y="2712350"/>
            <a:chExt cx="1146175" cy="1601325"/>
          </a:xfrm>
        </p:grpSpPr>
        <p:sp>
          <p:nvSpPr>
            <p:cNvPr id="497" name="Google Shape;497;p37"/>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98" name="Google Shape;498;p37"/>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99" name="Google Shape;499;p37"/>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Tree>
    <p:extLst>
      <p:ext uri="{BB962C8B-B14F-4D97-AF65-F5344CB8AC3E}">
        <p14:creationId xmlns:p14="http://schemas.microsoft.com/office/powerpoint/2010/main" val="39670570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C6D471-1D4A-4A93-8DC4-6EC44FFF715C}"/>
              </a:ext>
            </a:extLst>
          </p:cNvPr>
          <p:cNvSpPr>
            <a:spLocks noGrp="1"/>
          </p:cNvSpPr>
          <p:nvPr>
            <p:ph type="dt" sz="half" idx="10"/>
          </p:nvPr>
        </p:nvSpPr>
        <p:spPr/>
        <p:txBody>
          <a:bodyPr/>
          <a:lstStyle/>
          <a:p>
            <a:pPr>
              <a:buClr>
                <a:srgbClr val="000000"/>
              </a:buClr>
              <a:buFont typeface="Arial" panose="020B0604020202020204"/>
              <a:buNone/>
            </a:pPr>
            <a:fld id="{2B8C012C-B1B7-47F6-B168-A941E97A73A9}" type="datetimeFigureOut">
              <a:rPr lang="en-US" sz="1400" kern="0">
                <a:solidFill>
                  <a:srgbClr val="000000"/>
                </a:solidFill>
                <a:cs typeface="Arial" panose="020B0604020202020204"/>
                <a:sym typeface="Arial" panose="020B0604020202020204"/>
              </a:rPr>
              <a:pPr>
                <a:buClr>
                  <a:srgbClr val="000000"/>
                </a:buClr>
                <a:buFont typeface="Arial" panose="020B0604020202020204"/>
                <a:buNone/>
              </a:pPr>
              <a:t>7/18/2024</a:t>
            </a:fld>
            <a:endParaRPr lang="en-US" sz="1400" kern="0">
              <a:solidFill>
                <a:srgbClr val="000000"/>
              </a:solidFill>
              <a:cs typeface="Arial" panose="020B0604020202020204"/>
              <a:sym typeface="Arial" panose="020B0604020202020204"/>
            </a:endParaRPr>
          </a:p>
        </p:txBody>
      </p:sp>
      <p:sp>
        <p:nvSpPr>
          <p:cNvPr id="5" name="Footer Placeholder 4">
            <a:extLst>
              <a:ext uri="{FF2B5EF4-FFF2-40B4-BE49-F238E27FC236}">
                <a16:creationId xmlns:a16="http://schemas.microsoft.com/office/drawing/2014/main" xmlns="" id="{A8EF56D3-DE4D-452A-8EDB-00A20AD17846}"/>
              </a:ext>
            </a:extLst>
          </p:cNvPr>
          <p:cNvSpPr>
            <a:spLocks noGrp="1"/>
          </p:cNvSpPr>
          <p:nvPr>
            <p:ph type="ftr" sz="quarter" idx="11"/>
          </p:nvPr>
        </p:nvSpPr>
        <p:spPr/>
        <p:txBody>
          <a:bodyPr/>
          <a:lstStyle/>
          <a:p>
            <a:pPr>
              <a:buClr>
                <a:srgbClr val="000000"/>
              </a:buClr>
              <a:buFont typeface="Arial" panose="020B0604020202020204"/>
              <a:buNone/>
            </a:pPr>
            <a:endParaRPr lang="en-US" sz="1400" kern="0">
              <a:solidFill>
                <a:srgbClr val="000000"/>
              </a:solidFill>
              <a:cs typeface="Arial" panose="020B0604020202020204"/>
              <a:sym typeface="Arial" panose="020B0604020202020204"/>
            </a:endParaRPr>
          </a:p>
        </p:txBody>
      </p:sp>
      <p:sp>
        <p:nvSpPr>
          <p:cNvPr id="6" name="Slide Number Placeholder 5">
            <a:extLst>
              <a:ext uri="{FF2B5EF4-FFF2-40B4-BE49-F238E27FC236}">
                <a16:creationId xmlns:a16="http://schemas.microsoft.com/office/drawing/2014/main" xmlns="" id="{2F3EE1EB-0B3D-4FD7-B6AB-2BD17542B6F9}"/>
              </a:ext>
            </a:extLst>
          </p:cNvPr>
          <p:cNvSpPr>
            <a:spLocks noGrp="1"/>
          </p:cNvSpPr>
          <p:nvPr>
            <p:ph type="sldNum" sz="quarter" idx="12"/>
          </p:nvPr>
        </p:nvSpPr>
        <p:spPr/>
        <p:txBody>
          <a:bodyPr/>
          <a:lstStyle/>
          <a:p>
            <a:pPr>
              <a:buClr>
                <a:srgbClr val="000000"/>
              </a:buClr>
              <a:buFont typeface="Arial" panose="020B0604020202020204"/>
              <a:buNone/>
            </a:pPr>
            <a:fld id="{91EC7793-07B9-4429-92E8-8730EA770269}" type="slidenum">
              <a:rPr lang="en-US" sz="1400" kern="0">
                <a:solidFill>
                  <a:srgbClr val="000000"/>
                </a:solidFill>
                <a:cs typeface="Arial" panose="020B0604020202020204"/>
                <a:sym typeface="Arial" panose="020B0604020202020204"/>
              </a:rPr>
              <a:pPr>
                <a:buClr>
                  <a:srgbClr val="000000"/>
                </a:buClr>
                <a:buFont typeface="Arial" panose="020B0604020202020204"/>
                <a:buNone/>
              </a:pPr>
              <a:t>‹#›</a:t>
            </a:fld>
            <a:endParaRPr lang="en-US"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14654265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F1EF2-C752-4DA3-9946-02C6C705C32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85A8DF3-9C68-4F3C-B4F3-72DAE27990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9D572C2-853F-49F0-A42F-BEB39642AB2A}"/>
              </a:ext>
            </a:extLst>
          </p:cNvPr>
          <p:cNvSpPr>
            <a:spLocks noGrp="1"/>
          </p:cNvSpPr>
          <p:nvPr>
            <p:ph type="dt" sz="half" idx="10"/>
          </p:nvPr>
        </p:nvSpPr>
        <p:spPr/>
        <p:txBody>
          <a:bodyPr/>
          <a:lstStyle/>
          <a:p>
            <a:fld id="{3532E204-FA39-469F-A5A5-E5F50BCD5742}"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9C8B187-CEC8-455A-A2CB-F2A59B77C53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E773972-0D88-4868-879E-1176C3B827C9}"/>
              </a:ext>
            </a:extLst>
          </p:cNvPr>
          <p:cNvSpPr>
            <a:spLocks noGrp="1"/>
          </p:cNvSpPr>
          <p:nvPr>
            <p:ph type="sldNum" sz="quarter" idx="12"/>
          </p:nvPr>
        </p:nvSpPr>
        <p:spPr/>
        <p:txBody>
          <a:bodyPr/>
          <a:lstStyle/>
          <a:p>
            <a:fld id="{371B7284-D9F4-4D1A-A0B9-C0D076BB9B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3341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838F39-CF43-49D3-97A5-E576F99667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6DB08C4-A2E0-496B-B96B-614F6522B8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81748E-9E04-4E73-B03F-D6BD6F37404B}"/>
              </a:ext>
            </a:extLst>
          </p:cNvPr>
          <p:cNvSpPr>
            <a:spLocks noGrp="1"/>
          </p:cNvSpPr>
          <p:nvPr>
            <p:ph type="dt" sz="half" idx="10"/>
          </p:nvPr>
        </p:nvSpPr>
        <p:spPr/>
        <p:txBody>
          <a:bodyPr/>
          <a:lstStyle/>
          <a:p>
            <a:fld id="{3532E204-FA39-469F-A5A5-E5F50BCD5742}"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21C0EE8-7CC0-46AD-98D0-681BAF6B401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9B0E203-87FA-423A-B7EF-6E034C36EA5F}"/>
              </a:ext>
            </a:extLst>
          </p:cNvPr>
          <p:cNvSpPr>
            <a:spLocks noGrp="1"/>
          </p:cNvSpPr>
          <p:nvPr>
            <p:ph type="sldNum" sz="quarter" idx="12"/>
          </p:nvPr>
        </p:nvSpPr>
        <p:spPr/>
        <p:txBody>
          <a:bodyPr/>
          <a:lstStyle/>
          <a:p>
            <a:fld id="{371B7284-D9F4-4D1A-A0B9-C0D076BB9B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415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A35167-B688-461B-979E-864A4C217129}"/>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613B438-C9B4-41E4-8E7E-94EE4A7291F1}"/>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6CD620-40E5-4EA2-8225-19D78D8B307E}"/>
              </a:ext>
            </a:extLst>
          </p:cNvPr>
          <p:cNvSpPr>
            <a:spLocks noGrp="1"/>
          </p:cNvSpPr>
          <p:nvPr>
            <p:ph type="dt" sz="half" idx="10"/>
          </p:nvPr>
        </p:nvSpPr>
        <p:spPr/>
        <p:txBody>
          <a:bodyPr/>
          <a:lstStyle/>
          <a:p>
            <a:fld id="{3532E204-FA39-469F-A5A5-E5F50BCD5742}"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C74129-031D-43DB-A96B-7811EB9D449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1295314-E868-4EC6-8C0C-440BE372E25C}"/>
              </a:ext>
            </a:extLst>
          </p:cNvPr>
          <p:cNvSpPr>
            <a:spLocks noGrp="1"/>
          </p:cNvSpPr>
          <p:nvPr>
            <p:ph type="sldNum" sz="quarter" idx="12"/>
          </p:nvPr>
        </p:nvSpPr>
        <p:spPr/>
        <p:txBody>
          <a:bodyPr/>
          <a:lstStyle/>
          <a:p>
            <a:fld id="{371B7284-D9F4-4D1A-A0B9-C0D076BB9B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8016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6AE70-FF59-47F6-8726-2A83242906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BBDF5EA-F29F-4107-AEB9-D0EA0D2BC96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0229FB7-0FCA-4E01-BC45-2D6E1FFC2F7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8C383BB-EDD1-498D-9E8D-BEDF6503BC90}"/>
              </a:ext>
            </a:extLst>
          </p:cNvPr>
          <p:cNvSpPr>
            <a:spLocks noGrp="1"/>
          </p:cNvSpPr>
          <p:nvPr>
            <p:ph type="dt" sz="half" idx="10"/>
          </p:nvPr>
        </p:nvSpPr>
        <p:spPr/>
        <p:txBody>
          <a:bodyPr/>
          <a:lstStyle/>
          <a:p>
            <a:fld id="{3532E204-FA39-469F-A5A5-E5F50BCD5742}"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1AD9D48-4888-4468-BF3E-50D63A53AD4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95E7C6D-0B4E-4A9E-B4FA-65E21A256B63}"/>
              </a:ext>
            </a:extLst>
          </p:cNvPr>
          <p:cNvSpPr>
            <a:spLocks noGrp="1"/>
          </p:cNvSpPr>
          <p:nvPr>
            <p:ph type="sldNum" sz="quarter" idx="12"/>
          </p:nvPr>
        </p:nvSpPr>
        <p:spPr/>
        <p:txBody>
          <a:bodyPr/>
          <a:lstStyle/>
          <a:p>
            <a:fld id="{371B7284-D9F4-4D1A-A0B9-C0D076BB9B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99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4EF4F4-7EF3-4BD0-9AFB-42FF36D8F8C6}" type="datetimeFigureOut">
              <a:rPr lang="en-US" smtClean="0"/>
              <a:t>7/17/2024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8739A-3C36-441D-B73B-1D5E99BEC22B}" type="slidenum">
              <a:rPr lang="en-US" smtClean="0"/>
              <a:t>‹#›</a:t>
            </a:fld>
            <a:endParaRPr lang="en-US"/>
          </a:p>
        </p:txBody>
      </p:sp>
    </p:spTree>
    <p:extLst>
      <p:ext uri="{BB962C8B-B14F-4D97-AF65-F5344CB8AC3E}">
        <p14:creationId xmlns:p14="http://schemas.microsoft.com/office/powerpoint/2010/main" val="32439604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BFF08F-C436-47A4-89AB-E1CAF96A072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81F42C0-6E28-47EA-99D4-59098551E17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F96917F-49A1-47D2-A5B2-B7469AD0A10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5D0968E-CBA1-41E1-9267-AE02D4CF0B07}"/>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BE29905-AB1D-4649-8B8D-7FBF43003C5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11F5322-FEB6-4A1D-80C7-C17135C7A1F4}"/>
              </a:ext>
            </a:extLst>
          </p:cNvPr>
          <p:cNvSpPr>
            <a:spLocks noGrp="1"/>
          </p:cNvSpPr>
          <p:nvPr>
            <p:ph type="dt" sz="half" idx="10"/>
          </p:nvPr>
        </p:nvSpPr>
        <p:spPr/>
        <p:txBody>
          <a:bodyPr/>
          <a:lstStyle/>
          <a:p>
            <a:fld id="{3532E204-FA39-469F-A5A5-E5F50BCD5742}"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A1BCE47F-64D0-4406-AFC4-9EF83E512F86}"/>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E3DE2F8-8E90-4005-91A5-C46C091EAF7E}"/>
              </a:ext>
            </a:extLst>
          </p:cNvPr>
          <p:cNvSpPr>
            <a:spLocks noGrp="1"/>
          </p:cNvSpPr>
          <p:nvPr>
            <p:ph type="sldNum" sz="quarter" idx="12"/>
          </p:nvPr>
        </p:nvSpPr>
        <p:spPr/>
        <p:txBody>
          <a:bodyPr/>
          <a:lstStyle/>
          <a:p>
            <a:fld id="{371B7284-D9F4-4D1A-A0B9-C0D076BB9B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3618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DB9CC-7F79-4F49-B152-F600CE8B7A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FE8334D-DE3D-4F3B-9117-44C2E54B04F9}"/>
              </a:ext>
            </a:extLst>
          </p:cNvPr>
          <p:cNvSpPr>
            <a:spLocks noGrp="1"/>
          </p:cNvSpPr>
          <p:nvPr>
            <p:ph type="dt" sz="half" idx="10"/>
          </p:nvPr>
        </p:nvSpPr>
        <p:spPr/>
        <p:txBody>
          <a:bodyPr/>
          <a:lstStyle/>
          <a:p>
            <a:fld id="{3532E204-FA39-469F-A5A5-E5F50BCD5742}"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58C93E15-3646-4D04-95DE-6A83FDF8EB9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961BCC56-28E7-4A5F-B23D-D10D8ECB3278}"/>
              </a:ext>
            </a:extLst>
          </p:cNvPr>
          <p:cNvSpPr>
            <a:spLocks noGrp="1"/>
          </p:cNvSpPr>
          <p:nvPr>
            <p:ph type="sldNum" sz="quarter" idx="12"/>
          </p:nvPr>
        </p:nvSpPr>
        <p:spPr/>
        <p:txBody>
          <a:bodyPr/>
          <a:lstStyle/>
          <a:p>
            <a:fld id="{371B7284-D9F4-4D1A-A0B9-C0D076BB9B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2625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04727C-C5F6-48E6-A621-5E10C1E1CCD4}"/>
              </a:ext>
            </a:extLst>
          </p:cNvPr>
          <p:cNvSpPr>
            <a:spLocks noGrp="1"/>
          </p:cNvSpPr>
          <p:nvPr>
            <p:ph type="dt" sz="half" idx="10"/>
          </p:nvPr>
        </p:nvSpPr>
        <p:spPr/>
        <p:txBody>
          <a:bodyPr/>
          <a:lstStyle/>
          <a:p>
            <a:fld id="{3532E204-FA39-469F-A5A5-E5F50BCD5742}"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E33A691D-C63E-46E6-9CFC-5FF10AE5FD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5A1FF01A-A87E-4DC9-8E56-23D67DC38A0D}"/>
              </a:ext>
            </a:extLst>
          </p:cNvPr>
          <p:cNvSpPr>
            <a:spLocks noGrp="1"/>
          </p:cNvSpPr>
          <p:nvPr>
            <p:ph type="sldNum" sz="quarter" idx="12"/>
          </p:nvPr>
        </p:nvSpPr>
        <p:spPr/>
        <p:txBody>
          <a:bodyPr/>
          <a:lstStyle/>
          <a:p>
            <a:fld id="{371B7284-D9F4-4D1A-A0B9-C0D076BB9B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8121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CCA98F-30C9-45D6-9AA8-35209CC6A2CE}"/>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022DF4B-79E3-4F82-A7C9-1553A2A5ED7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2B9DC08-48D8-4C08-97C2-7C0833FE944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95259A4-726C-4A50-93F6-102349FA53F8}"/>
              </a:ext>
            </a:extLst>
          </p:cNvPr>
          <p:cNvSpPr>
            <a:spLocks noGrp="1"/>
          </p:cNvSpPr>
          <p:nvPr>
            <p:ph type="dt" sz="half" idx="10"/>
          </p:nvPr>
        </p:nvSpPr>
        <p:spPr/>
        <p:txBody>
          <a:bodyPr/>
          <a:lstStyle/>
          <a:p>
            <a:fld id="{3532E204-FA39-469F-A5A5-E5F50BCD5742}"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8E866E-43EB-4B72-8ADF-8C79092EC3A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CFE21C9-5C10-4F6A-A3BF-2C2F4443A581}"/>
              </a:ext>
            </a:extLst>
          </p:cNvPr>
          <p:cNvSpPr>
            <a:spLocks noGrp="1"/>
          </p:cNvSpPr>
          <p:nvPr>
            <p:ph type="sldNum" sz="quarter" idx="12"/>
          </p:nvPr>
        </p:nvSpPr>
        <p:spPr/>
        <p:txBody>
          <a:bodyPr/>
          <a:lstStyle/>
          <a:p>
            <a:fld id="{371B7284-D9F4-4D1A-A0B9-C0D076BB9B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916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D654F2-71C3-4843-998D-E03034527D8D}"/>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51E2964-DE35-418E-9DB7-49692B4312A0}"/>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20580A7-A458-4265-97F1-474BB666BB8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A677A02-D3B6-4A0A-8B3B-50C1ED2B59BC}"/>
              </a:ext>
            </a:extLst>
          </p:cNvPr>
          <p:cNvSpPr>
            <a:spLocks noGrp="1"/>
          </p:cNvSpPr>
          <p:nvPr>
            <p:ph type="dt" sz="half" idx="10"/>
          </p:nvPr>
        </p:nvSpPr>
        <p:spPr/>
        <p:txBody>
          <a:bodyPr/>
          <a:lstStyle/>
          <a:p>
            <a:fld id="{3532E204-FA39-469F-A5A5-E5F50BCD5742}"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E242EC8-1482-40AA-AC31-45522B9C153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540CE6C-0731-4AEE-870A-1A25E90B54D0}"/>
              </a:ext>
            </a:extLst>
          </p:cNvPr>
          <p:cNvSpPr>
            <a:spLocks noGrp="1"/>
          </p:cNvSpPr>
          <p:nvPr>
            <p:ph type="sldNum" sz="quarter" idx="12"/>
          </p:nvPr>
        </p:nvSpPr>
        <p:spPr/>
        <p:txBody>
          <a:bodyPr/>
          <a:lstStyle/>
          <a:p>
            <a:fld id="{371B7284-D9F4-4D1A-A0B9-C0D076BB9B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918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2E31C6-253F-4251-983E-9A1B96B5E3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CE98F84-DE7B-4E70-AE3D-2C26D2C900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5786EB-32DC-4AA5-B3BE-BB0FFB386FCA}"/>
              </a:ext>
            </a:extLst>
          </p:cNvPr>
          <p:cNvSpPr>
            <a:spLocks noGrp="1"/>
          </p:cNvSpPr>
          <p:nvPr>
            <p:ph type="dt" sz="half" idx="10"/>
          </p:nvPr>
        </p:nvSpPr>
        <p:spPr/>
        <p:txBody>
          <a:bodyPr/>
          <a:lstStyle/>
          <a:p>
            <a:fld id="{3532E204-FA39-469F-A5A5-E5F50BCD5742}"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14F8846-0427-4363-B7EF-990489D0FF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5446B85-DD7D-4657-9A65-3AB8E00BA858}"/>
              </a:ext>
            </a:extLst>
          </p:cNvPr>
          <p:cNvSpPr>
            <a:spLocks noGrp="1"/>
          </p:cNvSpPr>
          <p:nvPr>
            <p:ph type="sldNum" sz="quarter" idx="12"/>
          </p:nvPr>
        </p:nvSpPr>
        <p:spPr/>
        <p:txBody>
          <a:bodyPr/>
          <a:lstStyle/>
          <a:p>
            <a:fld id="{371B7284-D9F4-4D1A-A0B9-C0D076BB9B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2228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FE62A3D-D892-4CF7-B721-947EB89B9CA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7FEA597-0AC8-4A06-8151-B2D67CF9352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325DEE-C7F8-4DF2-8DFD-F93869D98169}"/>
              </a:ext>
            </a:extLst>
          </p:cNvPr>
          <p:cNvSpPr>
            <a:spLocks noGrp="1"/>
          </p:cNvSpPr>
          <p:nvPr>
            <p:ph type="dt" sz="half" idx="10"/>
          </p:nvPr>
        </p:nvSpPr>
        <p:spPr/>
        <p:txBody>
          <a:bodyPr/>
          <a:lstStyle/>
          <a:p>
            <a:fld id="{3532E204-FA39-469F-A5A5-E5F50BCD5742}"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F9810A0-9E16-4B78-8A0F-61B45B24042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D00088-F7EA-4F99-BADA-346EDD696CA8}"/>
              </a:ext>
            </a:extLst>
          </p:cNvPr>
          <p:cNvSpPr>
            <a:spLocks noGrp="1"/>
          </p:cNvSpPr>
          <p:nvPr>
            <p:ph type="sldNum" sz="quarter" idx="12"/>
          </p:nvPr>
        </p:nvSpPr>
        <p:spPr/>
        <p:txBody>
          <a:bodyPr/>
          <a:lstStyle/>
          <a:p>
            <a:fld id="{371B7284-D9F4-4D1A-A0B9-C0D076BB9B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662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796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9236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8"/>
        <p:cNvGrpSpPr/>
        <p:nvPr/>
      </p:nvGrpSpPr>
      <p:grpSpPr>
        <a:xfrm>
          <a:off x="0" y="0"/>
          <a:ext cx="0" cy="0"/>
          <a:chOff x="0" y="0"/>
          <a:chExt cx="0" cy="0"/>
        </a:xfrm>
      </p:grpSpPr>
      <p:sp>
        <p:nvSpPr>
          <p:cNvPr id="49" name="Google Shape;49;p3"/>
          <p:cNvSpPr/>
          <p:nvPr/>
        </p:nvSpPr>
        <p:spPr>
          <a:xfrm rot="10800000" flipH="1">
            <a:off x="-94969" y="405101"/>
            <a:ext cx="1034700" cy="11944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67733" tIns="67733" rIns="67733" bIns="67733" anchor="ctr" anchorCtr="0">
            <a:noAutofit/>
          </a:bodyPr>
          <a:lstStyle/>
          <a:p>
            <a:pPr algn="ctr">
              <a:buClr>
                <a:srgbClr val="FFFFFF"/>
              </a:buClr>
              <a:buFont typeface="Helvetica Neue"/>
              <a:buNone/>
            </a:pPr>
            <a:endParaRPr sz="4267">
              <a:solidFill>
                <a:srgbClr val="FFFFFF"/>
              </a:solidFill>
              <a:latin typeface="Helvetica Neue"/>
              <a:ea typeface="Helvetica Neue"/>
              <a:cs typeface="Helvetica Neue"/>
              <a:sym typeface="Helvetica Neue"/>
            </a:endParaRPr>
          </a:p>
        </p:txBody>
      </p:sp>
      <p:sp>
        <p:nvSpPr>
          <p:cNvPr id="50" name="Google Shape;50;p3"/>
          <p:cNvSpPr/>
          <p:nvPr/>
        </p:nvSpPr>
        <p:spPr>
          <a:xfrm rot="5400000">
            <a:off x="261400" y="2395867"/>
            <a:ext cx="2384000" cy="2064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67733" tIns="67733" rIns="67733" bIns="67733" anchor="ctr" anchorCtr="0">
            <a:noAutofit/>
          </a:bodyPr>
          <a:lstStyle/>
          <a:p>
            <a:pPr algn="ctr">
              <a:buClr>
                <a:srgbClr val="FFFFFF"/>
              </a:buClr>
              <a:buFont typeface="Helvetica Neue"/>
              <a:buNone/>
            </a:pPr>
            <a:endParaRPr sz="4267">
              <a:solidFill>
                <a:srgbClr val="FFFFFF"/>
              </a:solidFill>
              <a:latin typeface="Helvetica Neue"/>
              <a:ea typeface="Helvetica Neue"/>
              <a:cs typeface="Helvetica Neue"/>
              <a:sym typeface="Helvetica Neue"/>
            </a:endParaRPr>
          </a:p>
        </p:txBody>
      </p:sp>
      <p:sp>
        <p:nvSpPr>
          <p:cNvPr id="51" name="Google Shape;51;p3"/>
          <p:cNvSpPr txBox="1">
            <a:spLocks noGrp="1"/>
          </p:cNvSpPr>
          <p:nvPr>
            <p:ph type="ctrTitle"/>
          </p:nvPr>
        </p:nvSpPr>
        <p:spPr>
          <a:xfrm>
            <a:off x="2743200" y="2314333"/>
            <a:ext cx="5638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52" name="Google Shape;52;p3"/>
          <p:cNvSpPr txBox="1">
            <a:spLocks noGrp="1"/>
          </p:cNvSpPr>
          <p:nvPr>
            <p:ph type="subTitle" idx="1"/>
          </p:nvPr>
        </p:nvSpPr>
        <p:spPr>
          <a:xfrm>
            <a:off x="2743200" y="3761339"/>
            <a:ext cx="5696100" cy="1046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3"/>
          <p:cNvSpPr/>
          <p:nvPr/>
        </p:nvSpPr>
        <p:spPr>
          <a:xfrm rot="10800000" flipH="1">
            <a:off x="66674" y="4180567"/>
            <a:ext cx="819900" cy="9468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54" name="Google Shape;54;p3"/>
          <p:cNvSpPr/>
          <p:nvPr/>
        </p:nvSpPr>
        <p:spPr>
          <a:xfrm rot="10800000" flipH="1">
            <a:off x="828675" y="4688733"/>
            <a:ext cx="428700" cy="494800"/>
          </a:xfrm>
          <a:prstGeom prst="hexagon">
            <a:avLst>
              <a:gd name="adj" fmla="val 28678"/>
              <a:gd name="vf" fmla="val 115470"/>
            </a:avLst>
          </a:prstGeom>
          <a:solidFill>
            <a:srgbClr val="18476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5" name="Google Shape;55;p3"/>
          <p:cNvSpPr/>
          <p:nvPr/>
        </p:nvSpPr>
        <p:spPr>
          <a:xfrm rot="10800000" flipH="1">
            <a:off x="761999" y="1170600"/>
            <a:ext cx="819900" cy="9468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10800000" flipH="1">
            <a:off x="793851" y="6257068"/>
            <a:ext cx="517500" cy="597200"/>
          </a:xfrm>
          <a:prstGeom prst="hexagon">
            <a:avLst>
              <a:gd name="adj" fmla="val 28678"/>
              <a:gd name="vf" fmla="val 115470"/>
            </a:avLst>
          </a:prstGeom>
          <a:solidFill>
            <a:srgbClr val="00E1C6"/>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57" name="Google Shape;57;p3"/>
          <p:cNvGrpSpPr/>
          <p:nvPr/>
        </p:nvGrpSpPr>
        <p:grpSpPr>
          <a:xfrm>
            <a:off x="996359" y="1427559"/>
            <a:ext cx="351204" cy="432881"/>
            <a:chOff x="5975075" y="2327500"/>
            <a:chExt cx="420100" cy="388350"/>
          </a:xfrm>
        </p:grpSpPr>
        <p:sp>
          <p:nvSpPr>
            <p:cNvPr id="58" name="Google Shape;58;p3"/>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9" name="Google Shape;59;p3"/>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endParaRPr sz="2400">
                <a:solidFill>
                  <a:prstClr val="black"/>
                </a:solidFill>
              </a:endParaRPr>
            </a:p>
          </p:txBody>
        </p:sp>
      </p:grpSp>
      <p:sp>
        <p:nvSpPr>
          <p:cNvPr id="60" name="Google Shape;60;p3"/>
          <p:cNvSpPr/>
          <p:nvPr/>
        </p:nvSpPr>
        <p:spPr>
          <a:xfrm>
            <a:off x="393601" y="4462171"/>
            <a:ext cx="166061" cy="383605"/>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61" name="Google Shape;61;p3"/>
          <p:cNvGrpSpPr/>
          <p:nvPr/>
        </p:nvGrpSpPr>
        <p:grpSpPr>
          <a:xfrm>
            <a:off x="305254" y="738476"/>
            <a:ext cx="247469" cy="523069"/>
            <a:chOff x="6718575" y="2318625"/>
            <a:chExt cx="256950" cy="407375"/>
          </a:xfrm>
        </p:grpSpPr>
        <p:sp>
          <p:nvSpPr>
            <p:cNvPr id="62" name="Google Shape;62;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sp>
          <p:nvSpPr>
            <p:cNvPr id="63" name="Google Shape;63;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sp>
          <p:nvSpPr>
            <p:cNvPr id="64" name="Google Shape;64;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sp>
          <p:nvSpPr>
            <p:cNvPr id="65" name="Google Shape;65;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sp>
          <p:nvSpPr>
            <p:cNvPr id="66" name="Google Shape;66;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sp>
          <p:nvSpPr>
            <p:cNvPr id="67" name="Google Shape;67;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sp>
          <p:nvSpPr>
            <p:cNvPr id="68" name="Google Shape;68;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sp>
          <p:nvSpPr>
            <p:cNvPr id="69" name="Google Shape;69;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grpSp>
      <p:grpSp>
        <p:nvGrpSpPr>
          <p:cNvPr id="70" name="Google Shape;70;p3"/>
          <p:cNvGrpSpPr/>
          <p:nvPr/>
        </p:nvGrpSpPr>
        <p:grpSpPr>
          <a:xfrm>
            <a:off x="1419984" y="4845776"/>
            <a:ext cx="342882" cy="466757"/>
            <a:chOff x="3951850" y="2985350"/>
            <a:chExt cx="407950" cy="416500"/>
          </a:xfrm>
        </p:grpSpPr>
        <p:sp>
          <p:nvSpPr>
            <p:cNvPr id="71" name="Google Shape;71;p3"/>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sp>
          <p:nvSpPr>
            <p:cNvPr id="72" name="Google Shape;72;p3"/>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sp>
          <p:nvSpPr>
            <p:cNvPr id="73" name="Google Shape;73;p3"/>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sp>
          <p:nvSpPr>
            <p:cNvPr id="74" name="Google Shape;74;p3"/>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endParaRPr sz="2400">
                <a:solidFill>
                  <a:prstClr val="black"/>
                </a:solidFill>
              </a:endParaRPr>
            </a:p>
          </p:txBody>
        </p:sp>
      </p:grpSp>
      <p:sp>
        <p:nvSpPr>
          <p:cNvPr id="75" name="Google Shape;75;p3"/>
          <p:cNvSpPr/>
          <p:nvPr/>
        </p:nvSpPr>
        <p:spPr>
          <a:xfrm rot="10800000" flipH="1">
            <a:off x="733424" y="5248033"/>
            <a:ext cx="819900" cy="9468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10800000" flipH="1">
            <a:off x="738525" y="134467"/>
            <a:ext cx="428700" cy="494800"/>
          </a:xfrm>
          <a:prstGeom prst="hexagon">
            <a:avLst>
              <a:gd name="adj" fmla="val 28678"/>
              <a:gd name="vf" fmla="val 115470"/>
            </a:avLst>
          </a:prstGeom>
          <a:solidFill>
            <a:srgbClr val="3292E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rot="10800000" flipH="1">
            <a:off x="-291325" y="5531300"/>
            <a:ext cx="1182300" cy="1364800"/>
          </a:xfrm>
          <a:prstGeom prst="hexagon">
            <a:avLst>
              <a:gd name="adj" fmla="val 28678"/>
              <a:gd name="vf" fmla="val 115470"/>
            </a:avLst>
          </a:prstGeom>
          <a:solidFill>
            <a:srgbClr val="18476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rot="10800000" flipH="1">
            <a:off x="420725" y="-86967"/>
            <a:ext cx="358800" cy="4140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a:off x="1019339" y="5556077"/>
            <a:ext cx="248073" cy="330744"/>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80" name="Google Shape;80;p3"/>
          <p:cNvGrpSpPr/>
          <p:nvPr/>
        </p:nvGrpSpPr>
        <p:grpSpPr>
          <a:xfrm>
            <a:off x="-50285" y="1937059"/>
            <a:ext cx="624844" cy="799168"/>
            <a:chOff x="5241175" y="4959100"/>
            <a:chExt cx="539775" cy="517775"/>
          </a:xfrm>
        </p:grpSpPr>
        <p:sp>
          <p:nvSpPr>
            <p:cNvPr id="81" name="Google Shape;81;p3"/>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endParaRPr sz="2400">
                <a:solidFill>
                  <a:prstClr val="black"/>
                </a:solidFill>
              </a:endParaRPr>
            </a:p>
          </p:txBody>
        </p:sp>
        <p:sp>
          <p:nvSpPr>
            <p:cNvPr id="82" name="Google Shape;82;p3"/>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endParaRPr sz="2400">
                <a:solidFill>
                  <a:prstClr val="black"/>
                </a:solidFill>
              </a:endParaRPr>
            </a:p>
          </p:txBody>
        </p:sp>
        <p:sp>
          <p:nvSpPr>
            <p:cNvPr id="83" name="Google Shape;83;p3"/>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endParaRPr sz="2400">
                <a:solidFill>
                  <a:prstClr val="black"/>
                </a:solidFill>
              </a:endParaRPr>
            </a:p>
          </p:txBody>
        </p:sp>
        <p:sp>
          <p:nvSpPr>
            <p:cNvPr id="84" name="Google Shape;84;p3"/>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endParaRPr sz="2400">
                <a:solidFill>
                  <a:prstClr val="black"/>
                </a:solidFill>
              </a:endParaRPr>
            </a:p>
          </p:txBody>
        </p:sp>
        <p:sp>
          <p:nvSpPr>
            <p:cNvPr id="85" name="Google Shape;85;p3"/>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endParaRPr sz="2400">
                <a:solidFill>
                  <a:prstClr val="black"/>
                </a:solidFill>
              </a:endParaRPr>
            </a:p>
          </p:txBody>
        </p:sp>
        <p:sp>
          <p:nvSpPr>
            <p:cNvPr id="86" name="Google Shape;86;p3"/>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endParaRPr sz="2400">
                <a:solidFill>
                  <a:prstClr val="black"/>
                </a:solidFill>
              </a:endParaRPr>
            </a:p>
          </p:txBody>
        </p:sp>
      </p:grpSp>
      <p:sp>
        <p:nvSpPr>
          <p:cNvPr id="87" name="Google Shape;87;p3"/>
          <p:cNvSpPr/>
          <p:nvPr/>
        </p:nvSpPr>
        <p:spPr>
          <a:xfrm>
            <a:off x="47200" y="5907295"/>
            <a:ext cx="505231" cy="612749"/>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121900" tIns="121900" rIns="121900" bIns="121900" anchor="ctr" anchorCtr="0">
            <a:noAutofit/>
          </a:bodyPr>
          <a:lstStyle/>
          <a:p>
            <a:endParaRPr sz="2400">
              <a:solidFill>
                <a:prstClr val="black"/>
              </a:solidFill>
            </a:endParaRPr>
          </a:p>
        </p:txBody>
      </p:sp>
    </p:spTree>
    <p:extLst>
      <p:ext uri="{BB962C8B-B14F-4D97-AF65-F5344CB8AC3E}">
        <p14:creationId xmlns:p14="http://schemas.microsoft.com/office/powerpoint/2010/main" val="424838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EF4F4-7EF3-4BD0-9AFB-42FF36D8F8C6}" type="datetimeFigureOut">
              <a:rPr lang="en-US" smtClean="0"/>
              <a:t>7/17/2024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8739A-3C36-441D-B73B-1D5E99BEC22B}" type="slidenum">
              <a:rPr lang="en-US" smtClean="0"/>
              <a:t>‹#›</a:t>
            </a:fld>
            <a:endParaRPr lang="en-US"/>
          </a:p>
        </p:txBody>
      </p:sp>
    </p:spTree>
    <p:extLst>
      <p:ext uri="{BB962C8B-B14F-4D97-AF65-F5344CB8AC3E}">
        <p14:creationId xmlns:p14="http://schemas.microsoft.com/office/powerpoint/2010/main" val="243234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EF4F4-7EF3-4BD0-9AFB-42FF36D8F8C6}"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8739A-3C36-441D-B73B-1D5E99BEC22B}" type="slidenum">
              <a:rPr lang="en-US" smtClean="0"/>
              <a:t>‹#›</a:t>
            </a:fld>
            <a:endParaRPr lang="en-US"/>
          </a:p>
        </p:txBody>
      </p:sp>
    </p:spTree>
    <p:extLst>
      <p:ext uri="{BB962C8B-B14F-4D97-AF65-F5344CB8AC3E}">
        <p14:creationId xmlns:p14="http://schemas.microsoft.com/office/powerpoint/2010/main" val="1553856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EF4F4-7EF3-4BD0-9AFB-42FF36D8F8C6}"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8739A-3C36-441D-B73B-1D5E99BEC22B}" type="slidenum">
              <a:rPr lang="en-US" smtClean="0"/>
              <a:t>‹#›</a:t>
            </a:fld>
            <a:endParaRPr lang="en-US"/>
          </a:p>
        </p:txBody>
      </p:sp>
    </p:spTree>
    <p:extLst>
      <p:ext uri="{BB962C8B-B14F-4D97-AF65-F5344CB8AC3E}">
        <p14:creationId xmlns:p14="http://schemas.microsoft.com/office/powerpoint/2010/main" val="280801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18"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19"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5.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6.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EF4F4-7EF3-4BD0-9AFB-42FF36D8F8C6}" type="datetimeFigureOut">
              <a:rPr lang="en-US" smtClean="0"/>
              <a:t>7/17/2024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8739A-3C36-441D-B73B-1D5E99BEC22B}" type="slidenum">
              <a:rPr lang="en-US" smtClean="0"/>
              <a:t>‹#›</a:t>
            </a:fld>
            <a:endParaRPr lang="en-US"/>
          </a:p>
        </p:txBody>
      </p:sp>
    </p:spTree>
    <p:extLst>
      <p:ext uri="{BB962C8B-B14F-4D97-AF65-F5344CB8AC3E}">
        <p14:creationId xmlns:p14="http://schemas.microsoft.com/office/powerpoint/2010/main" val="4053796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628650" y="366189"/>
            <a:ext cx="78867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9" rIns="68570" bIns="34289" numCol="1" anchor="ctr" anchorCtr="0" compatLnSpc="1">
            <a:prstTxWarp prst="textNoShape">
              <a:avLst/>
            </a:prstTxWarp>
          </a:bodyPr>
          <a:lstStyle/>
          <a:p>
            <a:pPr lvl="0"/>
            <a:r>
              <a:rPr lang="zh-CN" altLang="en-US" smtClean="0"/>
              <a:t>单击此处编辑母版标题样式</a:t>
            </a:r>
          </a:p>
        </p:txBody>
      </p:sp>
      <p:sp>
        <p:nvSpPr>
          <p:cNvPr id="3075" name="文本占位符 2"/>
          <p:cNvSpPr>
            <a:spLocks noGrp="1"/>
          </p:cNvSpPr>
          <p:nvPr>
            <p:ph type="body" idx="1"/>
          </p:nvPr>
        </p:nvSpPr>
        <p:spPr bwMode="auto">
          <a:xfrm>
            <a:off x="628650"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9" rIns="68570" bIns="34289"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6356355"/>
            <a:ext cx="2057400" cy="366183"/>
          </a:xfrm>
          <a:prstGeom prst="rect">
            <a:avLst/>
          </a:prstGeom>
        </p:spPr>
        <p:txBody>
          <a:bodyPr vert="horz" lIns="68570" tIns="34289" rIns="68570" bIns="34289" rtlCol="0" anchor="ctr"/>
          <a:lstStyle>
            <a:lvl1pPr algn="l" defTabSz="685681" eaLnBrk="1" fontAlgn="auto" hangingPunct="1">
              <a:spcBef>
                <a:spcPts val="0"/>
              </a:spcBef>
              <a:spcAft>
                <a:spcPts val="0"/>
              </a:spcAft>
              <a:defRPr sz="900">
                <a:solidFill>
                  <a:prstClr val="black">
                    <a:tint val="75000"/>
                  </a:prstClr>
                </a:solidFill>
                <a:latin typeface="Calibri"/>
              </a:defRPr>
            </a:lvl1pPr>
          </a:lstStyle>
          <a:p>
            <a:pPr>
              <a:defRPr/>
            </a:pPr>
            <a:fld id="{669D6734-DB5E-4AB0-B6AF-7F9A88C0C12A}" type="datetimeFigureOut">
              <a:rPr lang="zh-CN" altLang="en-US"/>
              <a:pPr>
                <a:defRPr/>
              </a:pPr>
              <a:t>2024/7/17</a:t>
            </a:fld>
            <a:endParaRPr lang="zh-CN" altLang="en-US"/>
          </a:p>
        </p:txBody>
      </p:sp>
      <p:sp>
        <p:nvSpPr>
          <p:cNvPr id="5" name="页脚占位符 4"/>
          <p:cNvSpPr>
            <a:spLocks noGrp="1"/>
          </p:cNvSpPr>
          <p:nvPr>
            <p:ph type="ftr" sz="quarter" idx="3"/>
          </p:nvPr>
        </p:nvSpPr>
        <p:spPr>
          <a:xfrm>
            <a:off x="3028950" y="6356355"/>
            <a:ext cx="3086100" cy="366183"/>
          </a:xfrm>
          <a:prstGeom prst="rect">
            <a:avLst/>
          </a:prstGeom>
        </p:spPr>
        <p:txBody>
          <a:bodyPr vert="horz" lIns="68570" tIns="34289" rIns="68570" bIns="34289" rtlCol="0" anchor="ctr"/>
          <a:lstStyle>
            <a:lvl1pPr algn="ctr" defTabSz="685681" eaLnBrk="1" fontAlgn="auto" hangingPunct="1">
              <a:spcBef>
                <a:spcPts val="0"/>
              </a:spcBef>
              <a:spcAft>
                <a:spcPts val="0"/>
              </a:spcAft>
              <a:defRPr sz="900">
                <a:solidFill>
                  <a:prstClr val="black">
                    <a:tint val="75000"/>
                  </a:prstClr>
                </a:solidFill>
                <a:latin typeface="Calibri"/>
              </a:defRPr>
            </a:lvl1pPr>
          </a:lstStyle>
          <a:p>
            <a:pPr>
              <a:defRPr/>
            </a:pPr>
            <a:endParaRPr lang="zh-CN" altLang="en-US"/>
          </a:p>
        </p:txBody>
      </p:sp>
      <p:sp>
        <p:nvSpPr>
          <p:cNvPr id="6" name="灯片编号占位符 5"/>
          <p:cNvSpPr>
            <a:spLocks noGrp="1"/>
          </p:cNvSpPr>
          <p:nvPr>
            <p:ph type="sldNum" sz="quarter" idx="4"/>
          </p:nvPr>
        </p:nvSpPr>
        <p:spPr>
          <a:xfrm>
            <a:off x="6457950" y="6356355"/>
            <a:ext cx="2057400" cy="366183"/>
          </a:xfrm>
          <a:prstGeom prst="rect">
            <a:avLst/>
          </a:prstGeom>
        </p:spPr>
        <p:txBody>
          <a:bodyPr vert="horz" wrap="square" lIns="68570" tIns="34289" rIns="68570" bIns="34289" numCol="1" anchor="ctr" anchorCtr="0" compatLnSpc="1">
            <a:prstTxWarp prst="textNoShape">
              <a:avLst/>
            </a:prstTxWarp>
          </a:bodyPr>
          <a:lstStyle>
            <a:lvl1pPr algn="r" defTabSz="684213" eaLnBrk="1" hangingPunct="1">
              <a:defRPr sz="900">
                <a:solidFill>
                  <a:srgbClr val="898989"/>
                </a:solidFill>
                <a:latin typeface="Calibri" pitchFamily="34" charset="0"/>
              </a:defRPr>
            </a:lvl1pPr>
          </a:lstStyle>
          <a:p>
            <a:pPr fontAlgn="base">
              <a:spcBef>
                <a:spcPct val="0"/>
              </a:spcBef>
              <a:spcAft>
                <a:spcPct val="0"/>
              </a:spcAft>
            </a:pPr>
            <a:fld id="{4F74D4E8-5F78-4755-B708-E6E9373B1BF3}" type="slidenum">
              <a:rPr lang="zh-CN" altLang="en-US"/>
              <a:pPr fontAlgn="base">
                <a:spcBef>
                  <a:spcPct val="0"/>
                </a:spcBef>
                <a:spcAft>
                  <a:spcPct val="0"/>
                </a:spcAft>
              </a:pPr>
              <a:t>‹#›</a:t>
            </a:fld>
            <a:endParaRPr lang="zh-CN" altLang="en-US"/>
          </a:p>
        </p:txBody>
      </p:sp>
    </p:spTree>
    <p:extLst>
      <p:ext uri="{BB962C8B-B14F-4D97-AF65-F5344CB8AC3E}">
        <p14:creationId xmlns:p14="http://schemas.microsoft.com/office/powerpoint/2010/main" val="2841191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3000"/>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4213"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4213"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4213"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4213"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2763" indent="-169863" algn="l" defTabSz="684213"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5663" indent="-169863" algn="l" defTabSz="684213"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198563" indent="-169863" algn="l" defTabSz="684213" rtl="0" eaLnBrk="0" fontAlgn="base" hangingPunct="0">
        <a:lnSpc>
          <a:spcPct val="90000"/>
        </a:lnSpc>
        <a:spcBef>
          <a:spcPts val="375"/>
        </a:spcBef>
        <a:spcAft>
          <a:spcPct val="0"/>
        </a:spcAft>
        <a:buFont typeface="Arial" pitchFamily="34" charset="0"/>
        <a:buChar char="•"/>
        <a:defRPr sz="1400" kern="1200">
          <a:solidFill>
            <a:schemeClr val="tx1"/>
          </a:solidFill>
          <a:latin typeface="+mn-lt"/>
          <a:ea typeface="+mn-ea"/>
          <a:cs typeface="+mn-cs"/>
        </a:defRPr>
      </a:lvl4pPr>
      <a:lvl5pPr marL="1541463" indent="-169863" algn="l" defTabSz="684213" rtl="0" eaLnBrk="0" fontAlgn="base" hangingPunct="0">
        <a:lnSpc>
          <a:spcPct val="90000"/>
        </a:lnSpc>
        <a:spcBef>
          <a:spcPts val="375"/>
        </a:spcBef>
        <a:spcAft>
          <a:spcPct val="0"/>
        </a:spcAft>
        <a:buFont typeface="Arial" pitchFamily="34" charset="0"/>
        <a:buChar char="•"/>
        <a:defRPr sz="1400" kern="1200">
          <a:solidFill>
            <a:schemeClr val="tx1"/>
          </a:solidFill>
          <a:latin typeface="+mn-lt"/>
          <a:ea typeface="+mn-ea"/>
          <a:cs typeface="+mn-cs"/>
        </a:defRPr>
      </a:lvl5pPr>
      <a:lvl6pPr marL="1885621"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462"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02"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145"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81" rtl="0" eaLnBrk="1" latinLnBrk="0" hangingPunct="1">
        <a:defRPr sz="1400" kern="1200">
          <a:solidFill>
            <a:schemeClr val="tx1"/>
          </a:solidFill>
          <a:latin typeface="+mn-lt"/>
          <a:ea typeface="+mn-ea"/>
          <a:cs typeface="+mn-cs"/>
        </a:defRPr>
      </a:lvl1pPr>
      <a:lvl2pPr marL="342839" algn="l" defTabSz="685681" rtl="0" eaLnBrk="1" latinLnBrk="0" hangingPunct="1">
        <a:defRPr sz="1400" kern="1200">
          <a:solidFill>
            <a:schemeClr val="tx1"/>
          </a:solidFill>
          <a:latin typeface="+mn-lt"/>
          <a:ea typeface="+mn-ea"/>
          <a:cs typeface="+mn-cs"/>
        </a:defRPr>
      </a:lvl2pPr>
      <a:lvl3pPr marL="685681" algn="l" defTabSz="685681" rtl="0" eaLnBrk="1" latinLnBrk="0" hangingPunct="1">
        <a:defRPr sz="1400" kern="1200">
          <a:solidFill>
            <a:schemeClr val="tx1"/>
          </a:solidFill>
          <a:latin typeface="+mn-lt"/>
          <a:ea typeface="+mn-ea"/>
          <a:cs typeface="+mn-cs"/>
        </a:defRPr>
      </a:lvl3pPr>
      <a:lvl4pPr marL="1028522" algn="l" defTabSz="685681" rtl="0" eaLnBrk="1" latinLnBrk="0" hangingPunct="1">
        <a:defRPr sz="1400" kern="1200">
          <a:solidFill>
            <a:schemeClr val="tx1"/>
          </a:solidFill>
          <a:latin typeface="+mn-lt"/>
          <a:ea typeface="+mn-ea"/>
          <a:cs typeface="+mn-cs"/>
        </a:defRPr>
      </a:lvl4pPr>
      <a:lvl5pPr marL="1371362" algn="l" defTabSz="685681" rtl="0" eaLnBrk="1" latinLnBrk="0" hangingPunct="1">
        <a:defRPr sz="1400" kern="1200">
          <a:solidFill>
            <a:schemeClr val="tx1"/>
          </a:solidFill>
          <a:latin typeface="+mn-lt"/>
          <a:ea typeface="+mn-ea"/>
          <a:cs typeface="+mn-cs"/>
        </a:defRPr>
      </a:lvl5pPr>
      <a:lvl6pPr marL="1714205" algn="l" defTabSz="685681" rtl="0" eaLnBrk="1" latinLnBrk="0" hangingPunct="1">
        <a:defRPr sz="1400" kern="1200">
          <a:solidFill>
            <a:schemeClr val="tx1"/>
          </a:solidFill>
          <a:latin typeface="+mn-lt"/>
          <a:ea typeface="+mn-ea"/>
          <a:cs typeface="+mn-cs"/>
        </a:defRPr>
      </a:lvl6pPr>
      <a:lvl7pPr marL="2057042" algn="l" defTabSz="685681" rtl="0" eaLnBrk="1" latinLnBrk="0" hangingPunct="1">
        <a:defRPr sz="1400" kern="1200">
          <a:solidFill>
            <a:schemeClr val="tx1"/>
          </a:solidFill>
          <a:latin typeface="+mn-lt"/>
          <a:ea typeface="+mn-ea"/>
          <a:cs typeface="+mn-cs"/>
        </a:defRPr>
      </a:lvl7pPr>
      <a:lvl8pPr marL="2399880" algn="l" defTabSz="685681" rtl="0" eaLnBrk="1" latinLnBrk="0" hangingPunct="1">
        <a:defRPr sz="1400" kern="1200">
          <a:solidFill>
            <a:schemeClr val="tx1"/>
          </a:solidFill>
          <a:latin typeface="+mn-lt"/>
          <a:ea typeface="+mn-ea"/>
          <a:cs typeface="+mn-cs"/>
        </a:defRPr>
      </a:lvl8pPr>
      <a:lvl9pPr marL="2742719" algn="l" defTabSz="685681"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56" name="AutoShape 36"/>
          <p:cNvSpPr>
            <a:spLocks noChangeArrowheads="1"/>
          </p:cNvSpPr>
          <p:nvPr/>
        </p:nvSpPr>
        <p:spPr bwMode="ltGray">
          <a:xfrm rot="16200000" flipH="1">
            <a:off x="1143000" y="-1143000"/>
            <a:ext cx="6858000" cy="9144000"/>
          </a:xfrm>
          <a:prstGeom prst="rtTriangle">
            <a:avLst/>
          </a:prstGeom>
          <a:gradFill rotWithShape="1">
            <a:gsLst>
              <a:gs pos="0">
                <a:schemeClr val="accent2">
                  <a:alpha val="30000"/>
                </a:schemeClr>
              </a:gs>
              <a:gs pos="50000">
                <a:schemeClr val="accent2">
                  <a:gamma/>
                  <a:tint val="0"/>
                  <a:invGamma/>
                  <a:alpha val="30000"/>
                </a:schemeClr>
              </a:gs>
              <a:gs pos="100000">
                <a:schemeClr val="accent2">
                  <a:alpha val="30000"/>
                </a:schemeClr>
              </a:gs>
            </a:gsLst>
            <a:lin ang="18900000" scaled="1"/>
          </a:gradFill>
          <a:ln w="9525">
            <a:noFill/>
            <a:miter lim="800000"/>
            <a:headEnd/>
            <a:tailEnd/>
          </a:ln>
          <a:effectLst/>
        </p:spPr>
        <p:txBody>
          <a:bodyPr wrap="none" lIns="91420" tIns="45710" rIns="91420" bIns="45710" anchor="ctr"/>
          <a:lstStyle/>
          <a:p>
            <a:pPr fontAlgn="base">
              <a:spcBef>
                <a:spcPct val="0"/>
              </a:spcBef>
              <a:spcAft>
                <a:spcPct val="0"/>
              </a:spcAft>
              <a:defRPr/>
            </a:pPr>
            <a:endParaRPr lang="en-US">
              <a:solidFill>
                <a:srgbClr val="000000"/>
              </a:solidFill>
              <a:latin typeface="Trebuchet MS" pitchFamily="34" charset="0"/>
            </a:endParaRPr>
          </a:p>
        </p:txBody>
      </p:sp>
      <p:sp>
        <p:nvSpPr>
          <p:cNvPr id="1027" name="Rectangle 37"/>
          <p:cNvSpPr>
            <a:spLocks noChangeArrowheads="1"/>
          </p:cNvSpPr>
          <p:nvPr/>
        </p:nvSpPr>
        <p:spPr bwMode="auto">
          <a:xfrm>
            <a:off x="0" y="5638800"/>
            <a:ext cx="9144000" cy="1219200"/>
          </a:xfrm>
          <a:prstGeom prst="rect">
            <a:avLst/>
          </a:prstGeom>
          <a:gradFill rotWithShape="1">
            <a:gsLst>
              <a:gs pos="0">
                <a:srgbClr val="FFFFFF">
                  <a:alpha val="0"/>
                </a:srgbClr>
              </a:gs>
              <a:gs pos="100000">
                <a:srgbClr val="E2E2E2">
                  <a:alpha val="60001"/>
                </a:srgbClr>
              </a:gs>
            </a:gsLst>
            <a:lin ang="5400000" scaled="1"/>
          </a:gradFill>
          <a:ln>
            <a:noFill/>
          </a:ln>
        </p:spPr>
        <p:txBody>
          <a:bodyPr wrap="none" lIns="91420" tIns="45710" rIns="91420" bIns="45710" anchor="ctr"/>
          <a:lstStyle>
            <a:lvl1pPr algn="ctr">
              <a:defRPr>
                <a:solidFill>
                  <a:schemeClr val="tx1"/>
                </a:solidFill>
                <a:latin typeface="Trebuchet MS" panose="020B0603020202020204" pitchFamily="34" charset="0"/>
              </a:defRPr>
            </a:lvl1pPr>
            <a:lvl2pPr marL="742950" indent="-285750" algn="ctr">
              <a:defRPr>
                <a:solidFill>
                  <a:schemeClr val="tx1"/>
                </a:solidFill>
                <a:latin typeface="Trebuchet MS" panose="020B0603020202020204" pitchFamily="34" charset="0"/>
              </a:defRPr>
            </a:lvl2pPr>
            <a:lvl3pPr marL="1143000" indent="-228600" algn="ctr">
              <a:defRPr>
                <a:solidFill>
                  <a:schemeClr val="tx1"/>
                </a:solidFill>
                <a:latin typeface="Trebuchet MS" panose="020B0603020202020204" pitchFamily="34" charset="0"/>
              </a:defRPr>
            </a:lvl3pPr>
            <a:lvl4pPr marL="1600200" indent="-228600" algn="ctr">
              <a:defRPr>
                <a:solidFill>
                  <a:schemeClr val="tx1"/>
                </a:solidFill>
                <a:latin typeface="Trebuchet MS" panose="020B0603020202020204" pitchFamily="34" charset="0"/>
              </a:defRPr>
            </a:lvl4pPr>
            <a:lvl5pPr marL="2057400" indent="-228600" algn="ctr">
              <a:defRPr>
                <a:solidFill>
                  <a:schemeClr val="tx1"/>
                </a:solidFill>
                <a:latin typeface="Trebuchet MS" panose="020B0603020202020204" pitchFamily="34" charset="0"/>
              </a:defRPr>
            </a:lvl5pPr>
            <a:lvl6pPr marL="2514600" indent="-228600" algn="ctr" eaLnBrk="0" fontAlgn="base" hangingPunct="0">
              <a:spcBef>
                <a:spcPct val="0"/>
              </a:spcBef>
              <a:spcAft>
                <a:spcPct val="0"/>
              </a:spcAft>
              <a:defRPr>
                <a:solidFill>
                  <a:schemeClr val="tx1"/>
                </a:solidFill>
                <a:latin typeface="Trebuchet MS" panose="020B0603020202020204" pitchFamily="34" charset="0"/>
              </a:defRPr>
            </a:lvl6pPr>
            <a:lvl7pPr marL="2971800" indent="-228600" algn="ctr" eaLnBrk="0" fontAlgn="base" hangingPunct="0">
              <a:spcBef>
                <a:spcPct val="0"/>
              </a:spcBef>
              <a:spcAft>
                <a:spcPct val="0"/>
              </a:spcAft>
              <a:defRPr>
                <a:solidFill>
                  <a:schemeClr val="tx1"/>
                </a:solidFill>
                <a:latin typeface="Trebuchet MS" panose="020B0603020202020204" pitchFamily="34" charset="0"/>
              </a:defRPr>
            </a:lvl7pPr>
            <a:lvl8pPr marL="3429000" indent="-228600" algn="ctr" eaLnBrk="0" fontAlgn="base" hangingPunct="0">
              <a:spcBef>
                <a:spcPct val="0"/>
              </a:spcBef>
              <a:spcAft>
                <a:spcPct val="0"/>
              </a:spcAft>
              <a:defRPr>
                <a:solidFill>
                  <a:schemeClr val="tx1"/>
                </a:solidFill>
                <a:latin typeface="Trebuchet MS" panose="020B0603020202020204" pitchFamily="34" charset="0"/>
              </a:defRPr>
            </a:lvl8pPr>
            <a:lvl9pPr marL="3886200" indent="-228600" algn="ctr" eaLnBrk="0" fontAlgn="base" hangingPunct="0">
              <a:spcBef>
                <a:spcPct val="0"/>
              </a:spcBef>
              <a:spcAft>
                <a:spcPct val="0"/>
              </a:spcAft>
              <a:defRPr>
                <a:solidFill>
                  <a:schemeClr val="tx1"/>
                </a:solidFill>
                <a:latin typeface="Trebuchet MS" panose="020B0603020202020204" pitchFamily="34" charset="0"/>
              </a:defRPr>
            </a:lvl9pPr>
          </a:lstStyle>
          <a:p>
            <a:pPr algn="l" fontAlgn="base">
              <a:spcBef>
                <a:spcPct val="0"/>
              </a:spcBef>
              <a:spcAft>
                <a:spcPct val="0"/>
              </a:spcAft>
              <a:defRPr/>
            </a:pPr>
            <a:endParaRPr lang="en-US" altLang="en-US">
              <a:solidFill>
                <a:srgbClr val="000000"/>
              </a:solidFill>
            </a:endParaRPr>
          </a:p>
        </p:txBody>
      </p:sp>
      <p:sp>
        <p:nvSpPr>
          <p:cNvPr id="1028" name="Rectangle 38"/>
          <p:cNvSpPr>
            <a:spLocks noGrp="1" noChangeArrowheads="1"/>
          </p:cNvSpPr>
          <p:nvPr>
            <p:ph type="body" idx="1"/>
          </p:nvPr>
        </p:nvSpPr>
        <p:spPr bwMode="auto">
          <a:xfrm>
            <a:off x="457200" y="1600202"/>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0" rIns="91420" bIns="4571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59" name="Rectangle 39"/>
          <p:cNvSpPr>
            <a:spLocks noGrp="1" noChangeArrowheads="1"/>
          </p:cNvSpPr>
          <p:nvPr>
            <p:ph type="dt" sz="half" idx="2"/>
          </p:nvPr>
        </p:nvSpPr>
        <p:spPr bwMode="auto">
          <a:xfrm>
            <a:off x="457200" y="6246286"/>
            <a:ext cx="2133600" cy="476249"/>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lgn="l" eaLnBrk="1" hangingPunct="1">
              <a:defRPr sz="1400">
                <a:latin typeface="Candara" pitchFamily="34" charset="0"/>
              </a:defRPr>
            </a:lvl1pPr>
          </a:lstStyle>
          <a:p>
            <a:pPr fontAlgn="base">
              <a:spcBef>
                <a:spcPct val="0"/>
              </a:spcBef>
              <a:spcAft>
                <a:spcPct val="0"/>
              </a:spcAft>
              <a:defRPr/>
            </a:pPr>
            <a:fld id="{FF3DAC5E-562C-4B9B-8A45-89AFE2D627F0}" type="datetimeFigureOut">
              <a:rPr lang="en-US">
                <a:solidFill>
                  <a:srgbClr val="000000"/>
                </a:solidFill>
              </a:rPr>
              <a:pPr fontAlgn="base">
                <a:spcBef>
                  <a:spcPct val="0"/>
                </a:spcBef>
                <a:spcAft>
                  <a:spcPct val="0"/>
                </a:spcAft>
                <a:defRPr/>
              </a:pPr>
              <a:t>7/17/2024</a:t>
            </a:fld>
            <a:endParaRPr lang="en-US">
              <a:solidFill>
                <a:srgbClr val="000000"/>
              </a:solidFill>
            </a:endParaRPr>
          </a:p>
        </p:txBody>
      </p:sp>
      <p:sp>
        <p:nvSpPr>
          <p:cNvPr id="5160" name="Rectangle 40"/>
          <p:cNvSpPr>
            <a:spLocks noGrp="1" noChangeArrowheads="1"/>
          </p:cNvSpPr>
          <p:nvPr>
            <p:ph type="ftr" sz="quarter" idx="3"/>
          </p:nvPr>
        </p:nvSpPr>
        <p:spPr bwMode="auto">
          <a:xfrm>
            <a:off x="3124200" y="6246286"/>
            <a:ext cx="2895600" cy="476249"/>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lgn="ctr" eaLnBrk="1" hangingPunct="1">
              <a:defRPr sz="1400">
                <a:latin typeface="Candara" pitchFamily="34" charset="0"/>
              </a:defRPr>
            </a:lvl1pPr>
          </a:lstStyle>
          <a:p>
            <a:pPr fontAlgn="base">
              <a:spcBef>
                <a:spcPct val="0"/>
              </a:spcBef>
              <a:spcAft>
                <a:spcPct val="0"/>
              </a:spcAft>
              <a:defRPr/>
            </a:pPr>
            <a:endParaRPr lang="en-US">
              <a:solidFill>
                <a:srgbClr val="000000"/>
              </a:solidFill>
            </a:endParaRPr>
          </a:p>
        </p:txBody>
      </p:sp>
      <p:sp>
        <p:nvSpPr>
          <p:cNvPr id="5161" name="Rectangle 41"/>
          <p:cNvSpPr>
            <a:spLocks noGrp="1" noChangeArrowheads="1"/>
          </p:cNvSpPr>
          <p:nvPr>
            <p:ph type="sldNum" sz="quarter" idx="4"/>
          </p:nvPr>
        </p:nvSpPr>
        <p:spPr bwMode="auto">
          <a:xfrm>
            <a:off x="6553200" y="6246286"/>
            <a:ext cx="2133600" cy="476249"/>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lgn="r" eaLnBrk="1" hangingPunct="1">
              <a:defRPr sz="1400">
                <a:latin typeface="Candara" pitchFamily="34" charset="0"/>
              </a:defRPr>
            </a:lvl1pPr>
          </a:lstStyle>
          <a:p>
            <a:pPr fontAlgn="base">
              <a:spcBef>
                <a:spcPct val="0"/>
              </a:spcBef>
              <a:spcAft>
                <a:spcPct val="0"/>
              </a:spcAft>
            </a:pPr>
            <a:fld id="{98DA9F31-6896-4269-B163-11A961E89232}" type="slidenum">
              <a:rPr lang="en-US" altLang="en-US">
                <a:solidFill>
                  <a:srgbClr val="000000"/>
                </a:solidFill>
              </a:rPr>
              <a:pPr fontAlgn="base">
                <a:spcBef>
                  <a:spcPct val="0"/>
                </a:spcBef>
                <a:spcAft>
                  <a:spcPct val="0"/>
                </a:spcAft>
              </a:pPr>
              <a:t>‹#›</a:t>
            </a:fld>
            <a:endParaRPr lang="en-US" altLang="en-US">
              <a:solidFill>
                <a:srgbClr val="000000"/>
              </a:solidFill>
            </a:endParaRPr>
          </a:p>
        </p:txBody>
      </p:sp>
      <p:grpSp>
        <p:nvGrpSpPr>
          <p:cNvPr id="1032" name="Group 22"/>
          <p:cNvGrpSpPr>
            <a:grpSpLocks/>
          </p:cNvGrpSpPr>
          <p:nvPr/>
        </p:nvGrpSpPr>
        <p:grpSpPr bwMode="auto">
          <a:xfrm rot="-129888" flipH="1" flipV="1">
            <a:off x="0" y="-230717"/>
            <a:ext cx="4191000" cy="1676401"/>
            <a:chOff x="-106391" y="-187350"/>
            <a:chExt cx="9112149" cy="3248028"/>
          </a:xfrm>
        </p:grpSpPr>
        <p:sp>
          <p:nvSpPr>
            <p:cNvPr id="2" name="Freeform 24"/>
            <p:cNvSpPr>
              <a:spLocks/>
            </p:cNvSpPr>
            <p:nvPr/>
          </p:nvSpPr>
          <p:spPr bwMode="ltGray">
            <a:xfrm>
              <a:off x="475550" y="668831"/>
              <a:ext cx="8622028" cy="2505738"/>
            </a:xfrm>
            <a:custGeom>
              <a:avLst/>
              <a:gdLst>
                <a:gd name="T0" fmla="*/ 8623300 w 5376"/>
                <a:gd name="T1" fmla="*/ 1262063 h 1579"/>
                <a:gd name="T2" fmla="*/ 8613676 w 5376"/>
                <a:gd name="T3" fmla="*/ 2506663 h 1579"/>
                <a:gd name="T4" fmla="*/ 3620311 w 5376"/>
                <a:gd name="T5" fmla="*/ 1019175 h 1579"/>
                <a:gd name="T6" fmla="*/ 0 w 5376"/>
                <a:gd name="T7" fmla="*/ 811213 h 1579"/>
                <a:gd name="T8" fmla="*/ 3979615 w 5376"/>
                <a:gd name="T9" fmla="*/ 630238 h 1579"/>
                <a:gd name="T10" fmla="*/ 8623300 w 5376"/>
                <a:gd name="T11" fmla="*/ 1262063 h 1579"/>
                <a:gd name="T12" fmla="*/ 0 60000 65536"/>
                <a:gd name="T13" fmla="*/ 0 60000 65536"/>
                <a:gd name="T14" fmla="*/ 0 60000 65536"/>
                <a:gd name="T15" fmla="*/ 0 60000 65536"/>
                <a:gd name="T16" fmla="*/ 0 60000 65536"/>
                <a:gd name="T17" fmla="*/ 0 60000 65536"/>
                <a:gd name="T18" fmla="*/ 0 w 5376"/>
                <a:gd name="T19" fmla="*/ 0 h 1579"/>
                <a:gd name="T20" fmla="*/ 5376 w 5376"/>
                <a:gd name="T21" fmla="*/ 1579 h 1579"/>
              </a:gdLst>
              <a:ahLst/>
              <a:cxnLst>
                <a:cxn ang="T12">
                  <a:pos x="T0" y="T1"/>
                </a:cxn>
                <a:cxn ang="T13">
                  <a:pos x="T2" y="T3"/>
                </a:cxn>
                <a:cxn ang="T14">
                  <a:pos x="T4" y="T5"/>
                </a:cxn>
                <a:cxn ang="T15">
                  <a:pos x="T6" y="T7"/>
                </a:cxn>
                <a:cxn ang="T16">
                  <a:pos x="T8" y="T9"/>
                </a:cxn>
                <a:cxn ang="T17">
                  <a:pos x="T10" y="T11"/>
                </a:cxn>
              </a:cxnLst>
              <a:rect l="T18" t="T19" r="T20" b="T21"/>
              <a:pathLst>
                <a:path w="5376" h="1579">
                  <a:moveTo>
                    <a:pt x="5376" y="795"/>
                  </a:moveTo>
                  <a:cubicBezTo>
                    <a:pt x="5374" y="1016"/>
                    <a:pt x="5372" y="1358"/>
                    <a:pt x="5370" y="1579"/>
                  </a:cubicBezTo>
                  <a:cubicBezTo>
                    <a:pt x="4230" y="445"/>
                    <a:pt x="3227" y="361"/>
                    <a:pt x="2257" y="642"/>
                  </a:cubicBezTo>
                  <a:cubicBezTo>
                    <a:pt x="1287" y="923"/>
                    <a:pt x="416" y="810"/>
                    <a:pt x="0" y="511"/>
                  </a:cubicBezTo>
                  <a:cubicBezTo>
                    <a:pt x="633" y="792"/>
                    <a:pt x="1570" y="794"/>
                    <a:pt x="2481" y="397"/>
                  </a:cubicBezTo>
                  <a:cubicBezTo>
                    <a:pt x="3392" y="0"/>
                    <a:pt x="4293" y="36"/>
                    <a:pt x="5376" y="795"/>
                  </a:cubicBezTo>
                  <a:close/>
                </a:path>
              </a:pathLst>
            </a:custGeom>
            <a:gradFill rotWithShape="1">
              <a:gsLst>
                <a:gs pos="0">
                  <a:schemeClr val="accent2">
                    <a:alpha val="35001"/>
                  </a:schemeClr>
                </a:gs>
                <a:gs pos="100000">
                  <a:schemeClr val="accent2">
                    <a:gamma/>
                    <a:tint val="40000"/>
                    <a:invGamma/>
                    <a:alpha val="16000"/>
                  </a:schemeClr>
                </a:gs>
              </a:gsLst>
              <a:lin ang="0" scaled="1"/>
            </a:gradFill>
            <a:ln w="9525">
              <a:noFill/>
              <a:round/>
              <a:headEnd/>
              <a:tailEnd/>
            </a:ln>
          </p:spPr>
          <p:txBody>
            <a:bodyPr rot="10800000"/>
            <a:lstStyle/>
            <a:p>
              <a:pPr>
                <a:defRPr/>
              </a:pPr>
              <a:endParaRPr lang="en-US">
                <a:solidFill>
                  <a:srgbClr val="000000"/>
                </a:solidFill>
              </a:endParaRPr>
            </a:p>
          </p:txBody>
        </p:sp>
        <p:sp>
          <p:nvSpPr>
            <p:cNvPr id="3" name="Freeform 28"/>
            <p:cNvSpPr>
              <a:spLocks/>
            </p:cNvSpPr>
            <p:nvPr/>
          </p:nvSpPr>
          <p:spPr bwMode="ltGray">
            <a:xfrm>
              <a:off x="3284" y="-76246"/>
              <a:ext cx="9101795" cy="2427817"/>
            </a:xfrm>
            <a:custGeom>
              <a:avLst/>
              <a:gdLst>
                <a:gd name="T0" fmla="*/ 4213783 w 5330"/>
                <a:gd name="T1" fmla="*/ 1377950 h 1531"/>
                <a:gd name="T2" fmla="*/ 30733 w 5330"/>
                <a:gd name="T3" fmla="*/ 1376363 h 1531"/>
                <a:gd name="T4" fmla="*/ 4401594 w 5330"/>
                <a:gd name="T5" fmla="*/ 1181100 h 1531"/>
                <a:gd name="T6" fmla="*/ 9090025 w 5330"/>
                <a:gd name="T7" fmla="*/ 1223963 h 1531"/>
                <a:gd name="T8" fmla="*/ 9100269 w 5330"/>
                <a:gd name="T9" fmla="*/ 1638301 h 1531"/>
                <a:gd name="T10" fmla="*/ 4206954 w 5330"/>
                <a:gd name="T11" fmla="*/ 1384300 h 1531"/>
                <a:gd name="T12" fmla="*/ 0 60000 65536"/>
                <a:gd name="T13" fmla="*/ 0 60000 65536"/>
                <a:gd name="T14" fmla="*/ 0 60000 65536"/>
                <a:gd name="T15" fmla="*/ 0 60000 65536"/>
                <a:gd name="T16" fmla="*/ 0 60000 65536"/>
                <a:gd name="T17" fmla="*/ 0 60000 65536"/>
                <a:gd name="T18" fmla="*/ 0 w 5330"/>
                <a:gd name="T19" fmla="*/ 0 h 1531"/>
                <a:gd name="T20" fmla="*/ 5330 w 5330"/>
                <a:gd name="T21" fmla="*/ 1531 h 1531"/>
              </a:gdLst>
              <a:ahLst/>
              <a:cxnLst>
                <a:cxn ang="T12">
                  <a:pos x="T0" y="T1"/>
                </a:cxn>
                <a:cxn ang="T13">
                  <a:pos x="T2" y="T3"/>
                </a:cxn>
                <a:cxn ang="T14">
                  <a:pos x="T4" y="T5"/>
                </a:cxn>
                <a:cxn ang="T15">
                  <a:pos x="T6" y="T7"/>
                </a:cxn>
                <a:cxn ang="T16">
                  <a:pos x="T8" y="T9"/>
                </a:cxn>
                <a:cxn ang="T17">
                  <a:pos x="T10" y="T11"/>
                </a:cxn>
              </a:cxnLst>
              <a:rect l="T18" t="T19" r="T20" b="T21"/>
              <a:pathLst>
                <a:path w="5330" h="1531">
                  <a:moveTo>
                    <a:pt x="2468" y="868"/>
                  </a:moveTo>
                  <a:cubicBezTo>
                    <a:pt x="1212" y="1531"/>
                    <a:pt x="0" y="888"/>
                    <a:pt x="18" y="867"/>
                  </a:cubicBezTo>
                  <a:cubicBezTo>
                    <a:pt x="36" y="846"/>
                    <a:pt x="1311" y="1455"/>
                    <a:pt x="2578" y="744"/>
                  </a:cubicBezTo>
                  <a:cubicBezTo>
                    <a:pt x="4148" y="0"/>
                    <a:pt x="5324" y="771"/>
                    <a:pt x="5324" y="771"/>
                  </a:cubicBezTo>
                  <a:lnTo>
                    <a:pt x="5330" y="1032"/>
                  </a:lnTo>
                  <a:cubicBezTo>
                    <a:pt x="5258" y="916"/>
                    <a:pt x="4040" y="96"/>
                    <a:pt x="2464" y="872"/>
                  </a:cubicBezTo>
                </a:path>
              </a:pathLst>
            </a:custGeom>
            <a:gradFill rotWithShape="1">
              <a:gsLst>
                <a:gs pos="0">
                  <a:schemeClr val="accent2">
                    <a:gamma/>
                    <a:tint val="96078"/>
                    <a:invGamma/>
                    <a:alpha val="27000"/>
                  </a:schemeClr>
                </a:gs>
                <a:gs pos="50000">
                  <a:schemeClr val="accent2">
                    <a:alpha val="39000"/>
                  </a:schemeClr>
                </a:gs>
                <a:gs pos="100000">
                  <a:schemeClr val="accent2">
                    <a:gamma/>
                    <a:tint val="96078"/>
                    <a:invGamma/>
                    <a:alpha val="27000"/>
                  </a:schemeClr>
                </a:gs>
              </a:gsLst>
              <a:lin ang="0" scaled="1"/>
            </a:gradFill>
            <a:ln w="9525">
              <a:noFill/>
              <a:round/>
              <a:headEnd/>
              <a:tailEnd/>
            </a:ln>
          </p:spPr>
          <p:txBody>
            <a:bodyPr rot="10800000"/>
            <a:lstStyle/>
            <a:p>
              <a:pPr>
                <a:defRPr/>
              </a:pPr>
              <a:endParaRPr lang="en-US">
                <a:solidFill>
                  <a:srgbClr val="000000"/>
                </a:solidFill>
              </a:endParaRPr>
            </a:p>
          </p:txBody>
        </p:sp>
        <p:sp>
          <p:nvSpPr>
            <p:cNvPr id="4" name="Freeform 30"/>
            <p:cNvSpPr>
              <a:spLocks/>
            </p:cNvSpPr>
            <p:nvPr/>
          </p:nvSpPr>
          <p:spPr bwMode="ltGray">
            <a:xfrm>
              <a:off x="400395" y="-58820"/>
              <a:ext cx="8718670" cy="2390909"/>
            </a:xfrm>
            <a:custGeom>
              <a:avLst/>
              <a:gdLst>
                <a:gd name="T0" fmla="*/ 8697789 w 5095"/>
                <a:gd name="T1" fmla="*/ 1447800 h 1504"/>
                <a:gd name="T2" fmla="*/ 8720038 w 5095"/>
                <a:gd name="T3" fmla="*/ 2170113 h 1504"/>
                <a:gd name="T4" fmla="*/ 3915888 w 5095"/>
                <a:gd name="T5" fmla="*/ 1397000 h 1504"/>
                <a:gd name="T6" fmla="*/ 10269 w 5095"/>
                <a:gd name="T7" fmla="*/ 1492250 h 1504"/>
                <a:gd name="T8" fmla="*/ 3850851 w 5095"/>
                <a:gd name="T9" fmla="*/ 1320800 h 1504"/>
                <a:gd name="T10" fmla="*/ 8697789 w 5095"/>
                <a:gd name="T11" fmla="*/ 1447800 h 1504"/>
                <a:gd name="T12" fmla="*/ 0 60000 65536"/>
                <a:gd name="T13" fmla="*/ 0 60000 65536"/>
                <a:gd name="T14" fmla="*/ 0 60000 65536"/>
                <a:gd name="T15" fmla="*/ 0 60000 65536"/>
                <a:gd name="T16" fmla="*/ 0 60000 65536"/>
                <a:gd name="T17" fmla="*/ 0 60000 65536"/>
                <a:gd name="T18" fmla="*/ 0 w 5095"/>
                <a:gd name="T19" fmla="*/ 0 h 1504"/>
                <a:gd name="T20" fmla="*/ 5095 w 5095"/>
                <a:gd name="T21" fmla="*/ 1504 h 1504"/>
              </a:gdLst>
              <a:ahLst/>
              <a:cxnLst>
                <a:cxn ang="T12">
                  <a:pos x="T0" y="T1"/>
                </a:cxn>
                <a:cxn ang="T13">
                  <a:pos x="T2" y="T3"/>
                </a:cxn>
                <a:cxn ang="T14">
                  <a:pos x="T4" y="T5"/>
                </a:cxn>
                <a:cxn ang="T15">
                  <a:pos x="T6" y="T7"/>
                </a:cxn>
                <a:cxn ang="T16">
                  <a:pos x="T8" y="T9"/>
                </a:cxn>
                <a:cxn ang="T17">
                  <a:pos x="T10" y="T11"/>
                </a:cxn>
              </a:cxnLst>
              <a:rect l="T18" t="T19" r="T20" b="T21"/>
              <a:pathLst>
                <a:path w="5095" h="1504">
                  <a:moveTo>
                    <a:pt x="5082" y="912"/>
                  </a:moveTo>
                  <a:cubicBezTo>
                    <a:pt x="5082" y="964"/>
                    <a:pt x="5095" y="1315"/>
                    <a:pt x="5095" y="1367"/>
                  </a:cubicBezTo>
                  <a:cubicBezTo>
                    <a:pt x="5038" y="1319"/>
                    <a:pt x="3922" y="140"/>
                    <a:pt x="2288" y="880"/>
                  </a:cubicBezTo>
                  <a:cubicBezTo>
                    <a:pt x="1046" y="1504"/>
                    <a:pt x="11" y="947"/>
                    <a:pt x="6" y="940"/>
                  </a:cubicBezTo>
                  <a:cubicBezTo>
                    <a:pt x="0" y="932"/>
                    <a:pt x="1010" y="1416"/>
                    <a:pt x="2250" y="832"/>
                  </a:cubicBezTo>
                  <a:cubicBezTo>
                    <a:pt x="3853" y="0"/>
                    <a:pt x="5082" y="912"/>
                    <a:pt x="5082" y="912"/>
                  </a:cubicBezTo>
                  <a:close/>
                </a:path>
              </a:pathLst>
            </a:custGeom>
            <a:gradFill rotWithShape="1">
              <a:gsLst>
                <a:gs pos="0">
                  <a:schemeClr val="accent2">
                    <a:alpha val="19000"/>
                  </a:schemeClr>
                </a:gs>
                <a:gs pos="100000">
                  <a:schemeClr val="accent2">
                    <a:gamma/>
                    <a:tint val="60392"/>
                    <a:invGamma/>
                    <a:alpha val="38000"/>
                  </a:schemeClr>
                </a:gs>
              </a:gsLst>
              <a:lin ang="0" scaled="1"/>
            </a:gradFill>
            <a:ln w="9525">
              <a:noFill/>
              <a:round/>
              <a:headEnd/>
              <a:tailEnd/>
            </a:ln>
          </p:spPr>
          <p:txBody>
            <a:bodyPr rot="10800000"/>
            <a:lstStyle/>
            <a:p>
              <a:pPr>
                <a:defRPr/>
              </a:pPr>
              <a:endParaRPr lang="en-US">
                <a:solidFill>
                  <a:srgbClr val="000000"/>
                </a:solidFill>
              </a:endParaRPr>
            </a:p>
          </p:txBody>
        </p:sp>
      </p:grpSp>
      <p:sp>
        <p:nvSpPr>
          <p:cNvPr id="1033" name="Freeform 46"/>
          <p:cNvSpPr>
            <a:spLocks/>
          </p:cNvSpPr>
          <p:nvPr/>
        </p:nvSpPr>
        <p:spPr bwMode="gray">
          <a:xfrm rot="374069">
            <a:off x="304803" y="228600"/>
            <a:ext cx="339725" cy="254000"/>
          </a:xfrm>
          <a:custGeom>
            <a:avLst/>
            <a:gdLst>
              <a:gd name="T0" fmla="*/ 2147483646 w 1690"/>
              <a:gd name="T1" fmla="*/ 2147483646 h 973"/>
              <a:gd name="T2" fmla="*/ 2147483646 w 1690"/>
              <a:gd name="T3" fmla="*/ 2147483646 h 973"/>
              <a:gd name="T4" fmla="*/ 2147483646 w 1690"/>
              <a:gd name="T5" fmla="*/ 2147483646 h 973"/>
              <a:gd name="T6" fmla="*/ 2147483646 w 1690"/>
              <a:gd name="T7" fmla="*/ 2147483646 h 973"/>
              <a:gd name="T8" fmla="*/ 2147483646 w 1690"/>
              <a:gd name="T9" fmla="*/ 2147483646 h 9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0" h="973">
                <a:moveTo>
                  <a:pt x="27" y="881"/>
                </a:moveTo>
                <a:cubicBezTo>
                  <a:pt x="80" y="973"/>
                  <a:pt x="483" y="940"/>
                  <a:pt x="669" y="794"/>
                </a:cubicBezTo>
                <a:cubicBezTo>
                  <a:pt x="855" y="648"/>
                  <a:pt x="1112" y="258"/>
                  <a:pt x="1690" y="48"/>
                </a:cubicBezTo>
                <a:cubicBezTo>
                  <a:pt x="1384" y="0"/>
                  <a:pt x="754" y="52"/>
                  <a:pt x="430" y="205"/>
                </a:cubicBezTo>
                <a:cubicBezTo>
                  <a:pt x="106" y="358"/>
                  <a:pt x="0" y="768"/>
                  <a:pt x="27" y="88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10" rIns="91420" bIns="45710"/>
          <a:lstStyle/>
          <a:p>
            <a:pPr eaLnBrk="0" fontAlgn="base" hangingPunct="0">
              <a:spcBef>
                <a:spcPct val="0"/>
              </a:spcBef>
              <a:spcAft>
                <a:spcPct val="0"/>
              </a:spcAft>
            </a:pPr>
            <a:endParaRPr lang="en-US">
              <a:solidFill>
                <a:srgbClr val="000000"/>
              </a:solidFill>
              <a:latin typeface="Trebuchet MS" pitchFamily="34" charset="0"/>
            </a:endParaRPr>
          </a:p>
        </p:txBody>
      </p:sp>
      <p:sp>
        <p:nvSpPr>
          <p:cNvPr id="1034" name="Freeform 47"/>
          <p:cNvSpPr>
            <a:spLocks/>
          </p:cNvSpPr>
          <p:nvPr/>
        </p:nvSpPr>
        <p:spPr bwMode="gray">
          <a:xfrm rot="8942454">
            <a:off x="196853" y="933453"/>
            <a:ext cx="314325" cy="249767"/>
          </a:xfrm>
          <a:custGeom>
            <a:avLst/>
            <a:gdLst>
              <a:gd name="T0" fmla="*/ 2147483646 w 1690"/>
              <a:gd name="T1" fmla="*/ 2147483646 h 973"/>
              <a:gd name="T2" fmla="*/ 2147483646 w 1690"/>
              <a:gd name="T3" fmla="*/ 2147483646 h 973"/>
              <a:gd name="T4" fmla="*/ 2147483646 w 1690"/>
              <a:gd name="T5" fmla="*/ 2147483646 h 973"/>
              <a:gd name="T6" fmla="*/ 2147483646 w 1690"/>
              <a:gd name="T7" fmla="*/ 2147483646 h 973"/>
              <a:gd name="T8" fmla="*/ 2147483646 w 1690"/>
              <a:gd name="T9" fmla="*/ 2147483646 h 9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0" h="973">
                <a:moveTo>
                  <a:pt x="27" y="881"/>
                </a:moveTo>
                <a:cubicBezTo>
                  <a:pt x="80" y="973"/>
                  <a:pt x="483" y="940"/>
                  <a:pt x="669" y="794"/>
                </a:cubicBezTo>
                <a:cubicBezTo>
                  <a:pt x="855" y="648"/>
                  <a:pt x="1112" y="258"/>
                  <a:pt x="1690" y="48"/>
                </a:cubicBezTo>
                <a:cubicBezTo>
                  <a:pt x="1384" y="0"/>
                  <a:pt x="754" y="52"/>
                  <a:pt x="430" y="205"/>
                </a:cubicBezTo>
                <a:cubicBezTo>
                  <a:pt x="106" y="358"/>
                  <a:pt x="0" y="768"/>
                  <a:pt x="27" y="881"/>
                </a:cubicBezTo>
                <a:close/>
              </a:path>
            </a:pathLst>
          </a:custGeom>
          <a:solidFill>
            <a:schemeClr val="accent2">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10" rIns="91420" bIns="45710"/>
          <a:lstStyle/>
          <a:p>
            <a:pPr eaLnBrk="0" fontAlgn="base" hangingPunct="0">
              <a:spcBef>
                <a:spcPct val="0"/>
              </a:spcBef>
              <a:spcAft>
                <a:spcPct val="0"/>
              </a:spcAft>
            </a:pPr>
            <a:endParaRPr lang="en-US">
              <a:solidFill>
                <a:srgbClr val="000000"/>
              </a:solidFill>
              <a:latin typeface="Trebuchet MS" pitchFamily="34" charset="0"/>
            </a:endParaRPr>
          </a:p>
        </p:txBody>
      </p:sp>
      <p:sp>
        <p:nvSpPr>
          <p:cNvPr id="1035" name="Freeform 48"/>
          <p:cNvSpPr>
            <a:spLocks/>
          </p:cNvSpPr>
          <p:nvPr/>
        </p:nvSpPr>
        <p:spPr bwMode="gray">
          <a:xfrm rot="9804450">
            <a:off x="615950" y="609600"/>
            <a:ext cx="527050" cy="416984"/>
          </a:xfrm>
          <a:custGeom>
            <a:avLst/>
            <a:gdLst>
              <a:gd name="T0" fmla="*/ 0 w 5516"/>
              <a:gd name="T1" fmla="*/ 2147483646 h 2453"/>
              <a:gd name="T2" fmla="*/ 2147483646 w 5516"/>
              <a:gd name="T3" fmla="*/ 2147483646 h 2453"/>
              <a:gd name="T4" fmla="*/ 2147483646 w 5516"/>
              <a:gd name="T5" fmla="*/ 2147483646 h 2453"/>
              <a:gd name="T6" fmla="*/ 0 w 5516"/>
              <a:gd name="T7" fmla="*/ 2147483646 h 2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16" h="2453">
                <a:moveTo>
                  <a:pt x="0" y="215"/>
                </a:moveTo>
                <a:cubicBezTo>
                  <a:pt x="0" y="215"/>
                  <a:pt x="2431" y="2453"/>
                  <a:pt x="5516" y="39"/>
                </a:cubicBezTo>
                <a:cubicBezTo>
                  <a:pt x="4834" y="567"/>
                  <a:pt x="4629" y="0"/>
                  <a:pt x="3215" y="93"/>
                </a:cubicBezTo>
                <a:cubicBezTo>
                  <a:pt x="1800" y="186"/>
                  <a:pt x="1004" y="1060"/>
                  <a:pt x="0" y="215"/>
                </a:cubicBezTo>
                <a:close/>
              </a:path>
            </a:pathLst>
          </a:custGeom>
          <a:solidFill>
            <a:srgbClr val="FFFF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10" rIns="91420" bIns="45710"/>
          <a:lstStyle/>
          <a:p>
            <a:pPr eaLnBrk="0" fontAlgn="base" hangingPunct="0">
              <a:spcBef>
                <a:spcPct val="0"/>
              </a:spcBef>
              <a:spcAft>
                <a:spcPct val="0"/>
              </a:spcAft>
            </a:pPr>
            <a:endParaRPr lang="en-US">
              <a:solidFill>
                <a:srgbClr val="000000"/>
              </a:solidFill>
              <a:latin typeface="Trebuchet MS" pitchFamily="34" charset="0"/>
            </a:endParaRPr>
          </a:p>
        </p:txBody>
      </p:sp>
      <p:sp>
        <p:nvSpPr>
          <p:cNvPr id="1036" name="Rectangle 49"/>
          <p:cNvSpPr>
            <a:spLocks noGrp="1" noChangeArrowheads="1"/>
          </p:cNvSpPr>
          <p:nvPr>
            <p:ph type="title"/>
          </p:nvPr>
        </p:nvSpPr>
        <p:spPr bwMode="auto">
          <a:xfrm>
            <a:off x="457200" y="30903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0" rIns="91420" bIns="45710" numCol="1" anchor="ctr" anchorCtr="0" compatLnSpc="1">
            <a:prstTxWarp prst="textNoShape">
              <a:avLst/>
            </a:prstTxWarp>
          </a:bodyPr>
          <a:lstStyle/>
          <a:p>
            <a:pPr lvl="0"/>
            <a:r>
              <a:rPr lang="en-US" altLang="en-US" smtClean="0"/>
              <a:t>Click to edit Master title style</a:t>
            </a:r>
          </a:p>
        </p:txBody>
      </p:sp>
      <p:sp>
        <p:nvSpPr>
          <p:cNvPr id="1037" name="Freeform 50"/>
          <p:cNvSpPr>
            <a:spLocks/>
          </p:cNvSpPr>
          <p:nvPr/>
        </p:nvSpPr>
        <p:spPr bwMode="gray">
          <a:xfrm rot="3686902">
            <a:off x="1329799" y="509590"/>
            <a:ext cx="391583" cy="307975"/>
          </a:xfrm>
          <a:custGeom>
            <a:avLst/>
            <a:gdLst>
              <a:gd name="T0" fmla="*/ 0 w 5516"/>
              <a:gd name="T1" fmla="*/ 2147483646 h 2453"/>
              <a:gd name="T2" fmla="*/ 2147483646 w 5516"/>
              <a:gd name="T3" fmla="*/ 2147483646 h 2453"/>
              <a:gd name="T4" fmla="*/ 2147483646 w 5516"/>
              <a:gd name="T5" fmla="*/ 2147483646 h 2453"/>
              <a:gd name="T6" fmla="*/ 0 w 5516"/>
              <a:gd name="T7" fmla="*/ 2147483646 h 2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16" h="2453">
                <a:moveTo>
                  <a:pt x="0" y="215"/>
                </a:moveTo>
                <a:cubicBezTo>
                  <a:pt x="0" y="215"/>
                  <a:pt x="2431" y="2453"/>
                  <a:pt x="5516" y="39"/>
                </a:cubicBezTo>
                <a:cubicBezTo>
                  <a:pt x="4834" y="567"/>
                  <a:pt x="4629" y="0"/>
                  <a:pt x="3215" y="93"/>
                </a:cubicBezTo>
                <a:cubicBezTo>
                  <a:pt x="1800" y="186"/>
                  <a:pt x="1004" y="1060"/>
                  <a:pt x="0" y="215"/>
                </a:cubicBezTo>
                <a:close/>
              </a:path>
            </a:pathLst>
          </a:custGeom>
          <a:solidFill>
            <a:schemeClr val="accent2">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10" rIns="91420" bIns="45710"/>
          <a:lstStyle/>
          <a:p>
            <a:pPr eaLnBrk="0" fontAlgn="base" hangingPunct="0">
              <a:spcBef>
                <a:spcPct val="0"/>
              </a:spcBef>
              <a:spcAft>
                <a:spcPct val="0"/>
              </a:spcAft>
            </a:pPr>
            <a:endParaRPr lang="en-US">
              <a:solidFill>
                <a:srgbClr val="000000"/>
              </a:solidFill>
              <a:latin typeface="Trebuchet MS" pitchFamily="34" charset="0"/>
            </a:endParaRPr>
          </a:p>
        </p:txBody>
      </p:sp>
      <p:sp>
        <p:nvSpPr>
          <p:cNvPr id="1038" name="Freeform 51"/>
          <p:cNvSpPr>
            <a:spLocks/>
          </p:cNvSpPr>
          <p:nvPr/>
        </p:nvSpPr>
        <p:spPr bwMode="gray">
          <a:xfrm rot="-5601988">
            <a:off x="8031430" y="462757"/>
            <a:ext cx="264583" cy="198438"/>
          </a:xfrm>
          <a:custGeom>
            <a:avLst/>
            <a:gdLst>
              <a:gd name="T0" fmla="*/ 2147483646 w 1690"/>
              <a:gd name="T1" fmla="*/ 2147483646 h 973"/>
              <a:gd name="T2" fmla="*/ 2147483646 w 1690"/>
              <a:gd name="T3" fmla="*/ 2147483646 h 973"/>
              <a:gd name="T4" fmla="*/ 2147483646 w 1690"/>
              <a:gd name="T5" fmla="*/ 2147483646 h 973"/>
              <a:gd name="T6" fmla="*/ 2147483646 w 1690"/>
              <a:gd name="T7" fmla="*/ 2147483646 h 973"/>
              <a:gd name="T8" fmla="*/ 2147483646 w 1690"/>
              <a:gd name="T9" fmla="*/ 2147483646 h 9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0" h="973">
                <a:moveTo>
                  <a:pt x="27" y="881"/>
                </a:moveTo>
                <a:cubicBezTo>
                  <a:pt x="80" y="973"/>
                  <a:pt x="483" y="940"/>
                  <a:pt x="669" y="794"/>
                </a:cubicBezTo>
                <a:cubicBezTo>
                  <a:pt x="855" y="648"/>
                  <a:pt x="1112" y="258"/>
                  <a:pt x="1690" y="48"/>
                </a:cubicBezTo>
                <a:cubicBezTo>
                  <a:pt x="1384" y="0"/>
                  <a:pt x="754" y="52"/>
                  <a:pt x="430" y="205"/>
                </a:cubicBezTo>
                <a:cubicBezTo>
                  <a:pt x="106" y="358"/>
                  <a:pt x="0" y="768"/>
                  <a:pt x="27" y="881"/>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10" rIns="91420" bIns="45710"/>
          <a:lstStyle/>
          <a:p>
            <a:pPr eaLnBrk="0" fontAlgn="base" hangingPunct="0">
              <a:spcBef>
                <a:spcPct val="0"/>
              </a:spcBef>
              <a:spcAft>
                <a:spcPct val="0"/>
              </a:spcAft>
            </a:pPr>
            <a:endParaRPr lang="en-US">
              <a:solidFill>
                <a:srgbClr val="000000"/>
              </a:solidFill>
              <a:latin typeface="Trebuchet MS" pitchFamily="34" charset="0"/>
            </a:endParaRPr>
          </a:p>
        </p:txBody>
      </p:sp>
      <p:sp>
        <p:nvSpPr>
          <p:cNvPr id="1039" name="Freeform 52"/>
          <p:cNvSpPr>
            <a:spLocks/>
          </p:cNvSpPr>
          <p:nvPr/>
        </p:nvSpPr>
        <p:spPr bwMode="gray">
          <a:xfrm rot="10800000">
            <a:off x="8150225" y="493186"/>
            <a:ext cx="412750" cy="325967"/>
          </a:xfrm>
          <a:custGeom>
            <a:avLst/>
            <a:gdLst>
              <a:gd name="T0" fmla="*/ 0 w 5516"/>
              <a:gd name="T1" fmla="*/ 2147483646 h 2453"/>
              <a:gd name="T2" fmla="*/ 2147483646 w 5516"/>
              <a:gd name="T3" fmla="*/ 2147483646 h 2453"/>
              <a:gd name="T4" fmla="*/ 2147483646 w 5516"/>
              <a:gd name="T5" fmla="*/ 2147483646 h 2453"/>
              <a:gd name="T6" fmla="*/ 0 w 5516"/>
              <a:gd name="T7" fmla="*/ 2147483646 h 2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16" h="2453">
                <a:moveTo>
                  <a:pt x="0" y="215"/>
                </a:moveTo>
                <a:cubicBezTo>
                  <a:pt x="0" y="215"/>
                  <a:pt x="2431" y="2453"/>
                  <a:pt x="5516" y="39"/>
                </a:cubicBezTo>
                <a:cubicBezTo>
                  <a:pt x="4834" y="567"/>
                  <a:pt x="4629" y="0"/>
                  <a:pt x="3215" y="93"/>
                </a:cubicBezTo>
                <a:cubicBezTo>
                  <a:pt x="1800" y="186"/>
                  <a:pt x="1004" y="1060"/>
                  <a:pt x="0" y="215"/>
                </a:cubicBezTo>
                <a:close/>
              </a:path>
            </a:pathLst>
          </a:custGeom>
          <a:solidFill>
            <a:srgbClr val="FFFFFF">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10" rIns="91420" bIns="45710"/>
          <a:lstStyle/>
          <a:p>
            <a:pPr eaLnBrk="0" fontAlgn="base" hangingPunct="0">
              <a:spcBef>
                <a:spcPct val="0"/>
              </a:spcBef>
              <a:spcAft>
                <a:spcPct val="0"/>
              </a:spcAft>
            </a:pPr>
            <a:endParaRPr lang="en-US">
              <a:solidFill>
                <a:srgbClr val="000000"/>
              </a:solidFill>
              <a:latin typeface="Trebuchet MS" pitchFamily="34" charset="0"/>
            </a:endParaRPr>
          </a:p>
        </p:txBody>
      </p:sp>
      <p:sp>
        <p:nvSpPr>
          <p:cNvPr id="1040" name="Freeform 53"/>
          <p:cNvSpPr>
            <a:spLocks/>
          </p:cNvSpPr>
          <p:nvPr/>
        </p:nvSpPr>
        <p:spPr bwMode="gray">
          <a:xfrm rot="-1621875">
            <a:off x="8470900" y="260351"/>
            <a:ext cx="355600" cy="281516"/>
          </a:xfrm>
          <a:custGeom>
            <a:avLst/>
            <a:gdLst>
              <a:gd name="T0" fmla="*/ 0 w 5516"/>
              <a:gd name="T1" fmla="*/ 2147483646 h 2453"/>
              <a:gd name="T2" fmla="*/ 2147483646 w 5516"/>
              <a:gd name="T3" fmla="*/ 2147483646 h 2453"/>
              <a:gd name="T4" fmla="*/ 2147483646 w 5516"/>
              <a:gd name="T5" fmla="*/ 2147483646 h 2453"/>
              <a:gd name="T6" fmla="*/ 0 w 5516"/>
              <a:gd name="T7" fmla="*/ 2147483646 h 2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16" h="2453">
                <a:moveTo>
                  <a:pt x="0" y="215"/>
                </a:moveTo>
                <a:cubicBezTo>
                  <a:pt x="0" y="215"/>
                  <a:pt x="2431" y="2453"/>
                  <a:pt x="5516" y="39"/>
                </a:cubicBezTo>
                <a:cubicBezTo>
                  <a:pt x="4834" y="567"/>
                  <a:pt x="4629" y="0"/>
                  <a:pt x="3215" y="93"/>
                </a:cubicBezTo>
                <a:cubicBezTo>
                  <a:pt x="1800" y="186"/>
                  <a:pt x="1004" y="1060"/>
                  <a:pt x="0" y="215"/>
                </a:cubicBezTo>
                <a:close/>
              </a:path>
            </a:pathLst>
          </a:custGeom>
          <a:solidFill>
            <a:schemeClr val="accent2">
              <a:alpha val="7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10" rIns="91420" bIns="45710"/>
          <a:lstStyle/>
          <a:p>
            <a:pPr eaLnBrk="0" fontAlgn="base" hangingPunct="0">
              <a:spcBef>
                <a:spcPct val="0"/>
              </a:spcBef>
              <a:spcAft>
                <a:spcPct val="0"/>
              </a:spcAft>
            </a:pPr>
            <a:endParaRPr lang="en-US">
              <a:solidFill>
                <a:srgbClr val="000000"/>
              </a:solidFill>
              <a:latin typeface="Trebuchet MS" pitchFamily="34" charset="0"/>
            </a:endParaRPr>
          </a:p>
        </p:txBody>
      </p:sp>
      <p:grpSp>
        <p:nvGrpSpPr>
          <p:cNvPr id="1041" name="Group 22"/>
          <p:cNvGrpSpPr>
            <a:grpSpLocks/>
          </p:cNvGrpSpPr>
          <p:nvPr/>
        </p:nvGrpSpPr>
        <p:grpSpPr bwMode="auto">
          <a:xfrm flipV="1">
            <a:off x="6259513" y="5791200"/>
            <a:ext cx="2887662" cy="931333"/>
            <a:chOff x="-106391" y="-187350"/>
            <a:chExt cx="9112149" cy="3248028"/>
          </a:xfrm>
        </p:grpSpPr>
        <p:sp>
          <p:nvSpPr>
            <p:cNvPr id="24" name="Freeform 24"/>
            <p:cNvSpPr>
              <a:spLocks/>
            </p:cNvSpPr>
            <p:nvPr/>
          </p:nvSpPr>
          <p:spPr bwMode="ltGray">
            <a:xfrm>
              <a:off x="359484" y="558218"/>
              <a:ext cx="8626236" cy="2502460"/>
            </a:xfrm>
            <a:custGeom>
              <a:avLst/>
              <a:gdLst>
                <a:gd name="T0" fmla="*/ 8623300 w 5376"/>
                <a:gd name="T1" fmla="*/ 1262063 h 1579"/>
                <a:gd name="T2" fmla="*/ 8613676 w 5376"/>
                <a:gd name="T3" fmla="*/ 2506663 h 1579"/>
                <a:gd name="T4" fmla="*/ 3620311 w 5376"/>
                <a:gd name="T5" fmla="*/ 1019175 h 1579"/>
                <a:gd name="T6" fmla="*/ 0 w 5376"/>
                <a:gd name="T7" fmla="*/ 811213 h 1579"/>
                <a:gd name="T8" fmla="*/ 3979615 w 5376"/>
                <a:gd name="T9" fmla="*/ 630238 h 1579"/>
                <a:gd name="T10" fmla="*/ 8623300 w 5376"/>
                <a:gd name="T11" fmla="*/ 1262063 h 1579"/>
                <a:gd name="T12" fmla="*/ 0 60000 65536"/>
                <a:gd name="T13" fmla="*/ 0 60000 65536"/>
                <a:gd name="T14" fmla="*/ 0 60000 65536"/>
                <a:gd name="T15" fmla="*/ 0 60000 65536"/>
                <a:gd name="T16" fmla="*/ 0 60000 65536"/>
                <a:gd name="T17" fmla="*/ 0 60000 65536"/>
                <a:gd name="T18" fmla="*/ 0 w 5376"/>
                <a:gd name="T19" fmla="*/ 0 h 1579"/>
                <a:gd name="T20" fmla="*/ 5376 w 5376"/>
                <a:gd name="T21" fmla="*/ 1579 h 1579"/>
              </a:gdLst>
              <a:ahLst/>
              <a:cxnLst>
                <a:cxn ang="T12">
                  <a:pos x="T0" y="T1"/>
                </a:cxn>
                <a:cxn ang="T13">
                  <a:pos x="T2" y="T3"/>
                </a:cxn>
                <a:cxn ang="T14">
                  <a:pos x="T4" y="T5"/>
                </a:cxn>
                <a:cxn ang="T15">
                  <a:pos x="T6" y="T7"/>
                </a:cxn>
                <a:cxn ang="T16">
                  <a:pos x="T8" y="T9"/>
                </a:cxn>
                <a:cxn ang="T17">
                  <a:pos x="T10" y="T11"/>
                </a:cxn>
              </a:cxnLst>
              <a:rect l="T18" t="T19" r="T20" b="T21"/>
              <a:pathLst>
                <a:path w="5376" h="1579">
                  <a:moveTo>
                    <a:pt x="5376" y="795"/>
                  </a:moveTo>
                  <a:cubicBezTo>
                    <a:pt x="5374" y="1016"/>
                    <a:pt x="5372" y="1358"/>
                    <a:pt x="5370" y="1579"/>
                  </a:cubicBezTo>
                  <a:cubicBezTo>
                    <a:pt x="4230" y="445"/>
                    <a:pt x="3227" y="361"/>
                    <a:pt x="2257" y="642"/>
                  </a:cubicBezTo>
                  <a:cubicBezTo>
                    <a:pt x="1287" y="923"/>
                    <a:pt x="416" y="810"/>
                    <a:pt x="0" y="511"/>
                  </a:cubicBezTo>
                  <a:cubicBezTo>
                    <a:pt x="633" y="792"/>
                    <a:pt x="1570" y="794"/>
                    <a:pt x="2481" y="397"/>
                  </a:cubicBezTo>
                  <a:cubicBezTo>
                    <a:pt x="3392" y="0"/>
                    <a:pt x="4293" y="36"/>
                    <a:pt x="5376" y="795"/>
                  </a:cubicBezTo>
                  <a:close/>
                </a:path>
              </a:pathLst>
            </a:custGeom>
            <a:gradFill rotWithShape="1">
              <a:gsLst>
                <a:gs pos="0">
                  <a:schemeClr val="accent1">
                    <a:alpha val="35001"/>
                  </a:schemeClr>
                </a:gs>
                <a:gs pos="100000">
                  <a:schemeClr val="accent1">
                    <a:gamma/>
                    <a:tint val="40000"/>
                    <a:invGamma/>
                    <a:alpha val="16000"/>
                  </a:schemeClr>
                </a:gs>
              </a:gsLst>
              <a:lin ang="0" scaled="1"/>
            </a:gradFill>
            <a:ln w="9525">
              <a:noFill/>
              <a:round/>
              <a:headEnd/>
              <a:tailEnd/>
            </a:ln>
          </p:spPr>
          <p:txBody>
            <a:bodyPr rot="10800000"/>
            <a:lstStyle/>
            <a:p>
              <a:pPr>
                <a:defRPr/>
              </a:pPr>
              <a:endParaRPr lang="en-US">
                <a:solidFill>
                  <a:srgbClr val="000000"/>
                </a:solidFill>
              </a:endParaRPr>
            </a:p>
          </p:txBody>
        </p:sp>
        <p:sp>
          <p:nvSpPr>
            <p:cNvPr id="25" name="Freeform 28"/>
            <p:cNvSpPr>
              <a:spLocks/>
            </p:cNvSpPr>
            <p:nvPr/>
          </p:nvSpPr>
          <p:spPr bwMode="ltGray">
            <a:xfrm>
              <a:off x="-106391" y="-187350"/>
              <a:ext cx="9102130" cy="2428637"/>
            </a:xfrm>
            <a:custGeom>
              <a:avLst/>
              <a:gdLst>
                <a:gd name="T0" fmla="*/ 4213783 w 5330"/>
                <a:gd name="T1" fmla="*/ 1377950 h 1531"/>
                <a:gd name="T2" fmla="*/ 30733 w 5330"/>
                <a:gd name="T3" fmla="*/ 1376363 h 1531"/>
                <a:gd name="T4" fmla="*/ 4401594 w 5330"/>
                <a:gd name="T5" fmla="*/ 1181100 h 1531"/>
                <a:gd name="T6" fmla="*/ 9090025 w 5330"/>
                <a:gd name="T7" fmla="*/ 1223963 h 1531"/>
                <a:gd name="T8" fmla="*/ 9100269 w 5330"/>
                <a:gd name="T9" fmla="*/ 1638301 h 1531"/>
                <a:gd name="T10" fmla="*/ 4206954 w 5330"/>
                <a:gd name="T11" fmla="*/ 1384300 h 1531"/>
                <a:gd name="T12" fmla="*/ 0 60000 65536"/>
                <a:gd name="T13" fmla="*/ 0 60000 65536"/>
                <a:gd name="T14" fmla="*/ 0 60000 65536"/>
                <a:gd name="T15" fmla="*/ 0 60000 65536"/>
                <a:gd name="T16" fmla="*/ 0 60000 65536"/>
                <a:gd name="T17" fmla="*/ 0 60000 65536"/>
                <a:gd name="T18" fmla="*/ 0 w 5330"/>
                <a:gd name="T19" fmla="*/ 0 h 1531"/>
                <a:gd name="T20" fmla="*/ 5330 w 5330"/>
                <a:gd name="T21" fmla="*/ 1531 h 1531"/>
              </a:gdLst>
              <a:ahLst/>
              <a:cxnLst>
                <a:cxn ang="T12">
                  <a:pos x="T0" y="T1"/>
                </a:cxn>
                <a:cxn ang="T13">
                  <a:pos x="T2" y="T3"/>
                </a:cxn>
                <a:cxn ang="T14">
                  <a:pos x="T4" y="T5"/>
                </a:cxn>
                <a:cxn ang="T15">
                  <a:pos x="T6" y="T7"/>
                </a:cxn>
                <a:cxn ang="T16">
                  <a:pos x="T8" y="T9"/>
                </a:cxn>
                <a:cxn ang="T17">
                  <a:pos x="T10" y="T11"/>
                </a:cxn>
              </a:cxnLst>
              <a:rect l="T18" t="T19" r="T20" b="T21"/>
              <a:pathLst>
                <a:path w="5330" h="1531">
                  <a:moveTo>
                    <a:pt x="2468" y="868"/>
                  </a:moveTo>
                  <a:cubicBezTo>
                    <a:pt x="1212" y="1531"/>
                    <a:pt x="0" y="888"/>
                    <a:pt x="18" y="867"/>
                  </a:cubicBezTo>
                  <a:cubicBezTo>
                    <a:pt x="36" y="846"/>
                    <a:pt x="1311" y="1455"/>
                    <a:pt x="2578" y="744"/>
                  </a:cubicBezTo>
                  <a:cubicBezTo>
                    <a:pt x="4148" y="0"/>
                    <a:pt x="5324" y="771"/>
                    <a:pt x="5324" y="771"/>
                  </a:cubicBezTo>
                  <a:lnTo>
                    <a:pt x="5330" y="1032"/>
                  </a:lnTo>
                  <a:cubicBezTo>
                    <a:pt x="5258" y="916"/>
                    <a:pt x="4040" y="96"/>
                    <a:pt x="2464" y="872"/>
                  </a:cubicBezTo>
                </a:path>
              </a:pathLst>
            </a:custGeom>
            <a:gradFill rotWithShape="1">
              <a:gsLst>
                <a:gs pos="0">
                  <a:schemeClr val="accent1">
                    <a:gamma/>
                    <a:tint val="0"/>
                    <a:invGamma/>
                    <a:alpha val="0"/>
                  </a:schemeClr>
                </a:gs>
                <a:gs pos="100000">
                  <a:schemeClr val="accent1">
                    <a:alpha val="39000"/>
                  </a:schemeClr>
                </a:gs>
              </a:gsLst>
              <a:lin ang="0" scaled="1"/>
            </a:gradFill>
            <a:ln w="9525">
              <a:noFill/>
              <a:round/>
              <a:headEnd/>
              <a:tailEnd/>
            </a:ln>
          </p:spPr>
          <p:txBody>
            <a:bodyPr rot="10800000"/>
            <a:lstStyle/>
            <a:p>
              <a:pPr>
                <a:defRPr/>
              </a:pPr>
              <a:endParaRPr lang="en-US">
                <a:solidFill>
                  <a:srgbClr val="000000"/>
                </a:solidFill>
              </a:endParaRPr>
            </a:p>
          </p:txBody>
        </p:sp>
        <p:sp>
          <p:nvSpPr>
            <p:cNvPr id="26" name="Freeform 30"/>
            <p:cNvSpPr>
              <a:spLocks/>
            </p:cNvSpPr>
            <p:nvPr/>
          </p:nvSpPr>
          <p:spPr bwMode="ltGray">
            <a:xfrm>
              <a:off x="284344" y="-143059"/>
              <a:ext cx="8721414" cy="2391730"/>
            </a:xfrm>
            <a:custGeom>
              <a:avLst/>
              <a:gdLst>
                <a:gd name="T0" fmla="*/ 8697789 w 5095"/>
                <a:gd name="T1" fmla="*/ 1447800 h 1504"/>
                <a:gd name="T2" fmla="*/ 8720038 w 5095"/>
                <a:gd name="T3" fmla="*/ 2170113 h 1504"/>
                <a:gd name="T4" fmla="*/ 3915888 w 5095"/>
                <a:gd name="T5" fmla="*/ 1397000 h 1504"/>
                <a:gd name="T6" fmla="*/ 10269 w 5095"/>
                <a:gd name="T7" fmla="*/ 1492250 h 1504"/>
                <a:gd name="T8" fmla="*/ 3850851 w 5095"/>
                <a:gd name="T9" fmla="*/ 1320800 h 1504"/>
                <a:gd name="T10" fmla="*/ 8697789 w 5095"/>
                <a:gd name="T11" fmla="*/ 1447800 h 1504"/>
                <a:gd name="T12" fmla="*/ 0 60000 65536"/>
                <a:gd name="T13" fmla="*/ 0 60000 65536"/>
                <a:gd name="T14" fmla="*/ 0 60000 65536"/>
                <a:gd name="T15" fmla="*/ 0 60000 65536"/>
                <a:gd name="T16" fmla="*/ 0 60000 65536"/>
                <a:gd name="T17" fmla="*/ 0 60000 65536"/>
                <a:gd name="T18" fmla="*/ 0 w 5095"/>
                <a:gd name="T19" fmla="*/ 0 h 1504"/>
                <a:gd name="T20" fmla="*/ 5095 w 5095"/>
                <a:gd name="T21" fmla="*/ 1504 h 1504"/>
              </a:gdLst>
              <a:ahLst/>
              <a:cxnLst>
                <a:cxn ang="T12">
                  <a:pos x="T0" y="T1"/>
                </a:cxn>
                <a:cxn ang="T13">
                  <a:pos x="T2" y="T3"/>
                </a:cxn>
                <a:cxn ang="T14">
                  <a:pos x="T4" y="T5"/>
                </a:cxn>
                <a:cxn ang="T15">
                  <a:pos x="T6" y="T7"/>
                </a:cxn>
                <a:cxn ang="T16">
                  <a:pos x="T8" y="T9"/>
                </a:cxn>
                <a:cxn ang="T17">
                  <a:pos x="T10" y="T11"/>
                </a:cxn>
              </a:cxnLst>
              <a:rect l="T18" t="T19" r="T20" b="T21"/>
              <a:pathLst>
                <a:path w="5095" h="1504">
                  <a:moveTo>
                    <a:pt x="5082" y="912"/>
                  </a:moveTo>
                  <a:cubicBezTo>
                    <a:pt x="5082" y="964"/>
                    <a:pt x="5095" y="1315"/>
                    <a:pt x="5095" y="1367"/>
                  </a:cubicBezTo>
                  <a:cubicBezTo>
                    <a:pt x="5038" y="1319"/>
                    <a:pt x="3922" y="140"/>
                    <a:pt x="2288" y="880"/>
                  </a:cubicBezTo>
                  <a:cubicBezTo>
                    <a:pt x="1046" y="1504"/>
                    <a:pt x="11" y="947"/>
                    <a:pt x="6" y="940"/>
                  </a:cubicBezTo>
                  <a:cubicBezTo>
                    <a:pt x="0" y="932"/>
                    <a:pt x="1010" y="1416"/>
                    <a:pt x="2250" y="832"/>
                  </a:cubicBezTo>
                  <a:cubicBezTo>
                    <a:pt x="3853" y="0"/>
                    <a:pt x="5082" y="912"/>
                    <a:pt x="5082" y="912"/>
                  </a:cubicBezTo>
                  <a:close/>
                </a:path>
              </a:pathLst>
            </a:custGeom>
            <a:gradFill rotWithShape="1">
              <a:gsLst>
                <a:gs pos="0">
                  <a:schemeClr val="accent1">
                    <a:alpha val="17000"/>
                  </a:schemeClr>
                </a:gs>
                <a:gs pos="50000">
                  <a:schemeClr val="accent1">
                    <a:gamma/>
                    <a:tint val="60392"/>
                    <a:invGamma/>
                    <a:alpha val="80000"/>
                  </a:schemeClr>
                </a:gs>
                <a:gs pos="100000">
                  <a:schemeClr val="accent1">
                    <a:alpha val="17000"/>
                  </a:schemeClr>
                </a:gs>
              </a:gsLst>
              <a:lin ang="0" scaled="1"/>
            </a:gradFill>
            <a:ln w="9525">
              <a:noFill/>
              <a:round/>
              <a:headEnd/>
              <a:tailEnd/>
            </a:ln>
          </p:spPr>
          <p:txBody>
            <a:bodyPr rot="10800000"/>
            <a:lstStyle/>
            <a:p>
              <a:pPr>
                <a:defRPr/>
              </a:pPr>
              <a:endParaRPr lang="en-US">
                <a:solidFill>
                  <a:srgbClr val="000000"/>
                </a:solidFill>
              </a:endParaRPr>
            </a:p>
          </p:txBody>
        </p:sp>
      </p:grpSp>
      <p:grpSp>
        <p:nvGrpSpPr>
          <p:cNvPr id="1042" name="Group 58"/>
          <p:cNvGrpSpPr>
            <a:grpSpLocks/>
          </p:cNvGrpSpPr>
          <p:nvPr/>
        </p:nvGrpSpPr>
        <p:grpSpPr bwMode="auto">
          <a:xfrm rot="547810">
            <a:off x="8382000" y="6096002"/>
            <a:ext cx="419100" cy="359833"/>
            <a:chOff x="2112" y="3792"/>
            <a:chExt cx="272" cy="232"/>
          </a:xfrm>
        </p:grpSpPr>
        <p:pic>
          <p:nvPicPr>
            <p:cNvPr id="1049" name="Picture 59" descr="shadow_1_m"/>
            <p:cNvPicPr>
              <a:picLocks noChangeAspect="1" noChangeArrowheads="1"/>
            </p:cNvPicPr>
            <p:nvPr userDrawn="1"/>
          </p:nvPicPr>
          <p:blipFill>
            <a:blip r:embed="rId14">
              <a:lum bright="78000"/>
              <a:extLst>
                <a:ext uri="{28A0092B-C50C-407E-A947-70E740481C1C}">
                  <a14:useLocalDpi xmlns:a14="http://schemas.microsoft.com/office/drawing/2010/main" val="0"/>
                </a:ext>
              </a:extLst>
            </a:blip>
            <a:srcRect/>
            <a:stretch>
              <a:fillRect/>
            </a:stretch>
          </p:blipFill>
          <p:spPr bwMode="gray">
            <a:xfrm>
              <a:off x="2158" y="3840"/>
              <a:ext cx="22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0" name="Group 60"/>
            <p:cNvGrpSpPr>
              <a:grpSpLocks/>
            </p:cNvGrpSpPr>
            <p:nvPr userDrawn="1"/>
          </p:nvGrpSpPr>
          <p:grpSpPr bwMode="auto">
            <a:xfrm>
              <a:off x="2112" y="3792"/>
              <a:ext cx="188" cy="186"/>
              <a:chOff x="1520" y="3512"/>
              <a:chExt cx="361" cy="358"/>
            </a:xfrm>
          </p:grpSpPr>
          <p:sp>
            <p:nvSpPr>
              <p:cNvPr id="5181" name="Oval 61"/>
              <p:cNvSpPr>
                <a:spLocks noChangeArrowheads="1"/>
              </p:cNvSpPr>
              <p:nvPr/>
            </p:nvSpPr>
            <p:spPr bwMode="gray">
              <a:xfrm>
                <a:off x="1446" y="3408"/>
                <a:ext cx="321" cy="355"/>
              </a:xfrm>
              <a:prstGeom prst="ellipse">
                <a:avLst/>
              </a:prstGeom>
              <a:gradFill rotWithShape="1">
                <a:gsLst>
                  <a:gs pos="0">
                    <a:schemeClr val="accent1">
                      <a:alpha val="91000"/>
                    </a:schemeClr>
                  </a:gs>
                  <a:gs pos="100000">
                    <a:schemeClr val="accent1">
                      <a:gamma/>
                      <a:tint val="0"/>
                      <a:invGamma/>
                      <a:alpha val="39999"/>
                    </a:schemeClr>
                  </a:gs>
                </a:gsLst>
                <a:lin ang="2700000" scaled="1"/>
              </a:gradFill>
              <a:ln w="28575">
                <a:noFill/>
                <a:round/>
                <a:headEnd/>
                <a:tailEnd/>
              </a:ln>
              <a:effectLst/>
            </p:spPr>
            <p:txBody>
              <a:bodyPr wrap="none" anchor="ctr"/>
              <a:lstStyle/>
              <a:p>
                <a:pPr fontAlgn="base">
                  <a:spcBef>
                    <a:spcPct val="0"/>
                  </a:spcBef>
                  <a:spcAft>
                    <a:spcPct val="0"/>
                  </a:spcAft>
                  <a:defRPr/>
                </a:pPr>
                <a:endParaRPr lang="en-US">
                  <a:solidFill>
                    <a:srgbClr val="000000"/>
                  </a:solidFill>
                  <a:latin typeface="Trebuchet MS" pitchFamily="34" charset="0"/>
                </a:endParaRPr>
              </a:p>
            </p:txBody>
          </p:sp>
          <p:pic>
            <p:nvPicPr>
              <p:cNvPr id="1052" name="Picture 62" descr="water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2388334">
                <a:off x="1520" y="3541"/>
                <a:ext cx="25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63" descr="water1"/>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rot="19549162" flipV="1">
                <a:off x="1700" y="3759"/>
                <a:ext cx="16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43" name="Group 64"/>
          <p:cNvGrpSpPr>
            <a:grpSpLocks/>
          </p:cNvGrpSpPr>
          <p:nvPr/>
        </p:nvGrpSpPr>
        <p:grpSpPr bwMode="auto">
          <a:xfrm rot="547810">
            <a:off x="7924800" y="5943602"/>
            <a:ext cx="215900" cy="184151"/>
            <a:chOff x="2112" y="3792"/>
            <a:chExt cx="272" cy="232"/>
          </a:xfrm>
        </p:grpSpPr>
        <p:pic>
          <p:nvPicPr>
            <p:cNvPr id="1044" name="Picture 65" descr="shadow_1_m"/>
            <p:cNvPicPr>
              <a:picLocks noChangeAspect="1" noChangeArrowheads="1"/>
            </p:cNvPicPr>
            <p:nvPr userDrawn="1"/>
          </p:nvPicPr>
          <p:blipFill>
            <a:blip r:embed="rId17">
              <a:lum bright="78000"/>
              <a:extLst>
                <a:ext uri="{28A0092B-C50C-407E-A947-70E740481C1C}">
                  <a14:useLocalDpi xmlns:a14="http://schemas.microsoft.com/office/drawing/2010/main" val="0"/>
                </a:ext>
              </a:extLst>
            </a:blip>
            <a:srcRect/>
            <a:stretch>
              <a:fillRect/>
            </a:stretch>
          </p:blipFill>
          <p:spPr bwMode="gray">
            <a:xfrm>
              <a:off x="2158" y="3840"/>
              <a:ext cx="22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5" name="Group 66"/>
            <p:cNvGrpSpPr>
              <a:grpSpLocks/>
            </p:cNvGrpSpPr>
            <p:nvPr userDrawn="1"/>
          </p:nvGrpSpPr>
          <p:grpSpPr bwMode="auto">
            <a:xfrm>
              <a:off x="2112" y="3792"/>
              <a:ext cx="188" cy="186"/>
              <a:chOff x="1520" y="3512"/>
              <a:chExt cx="361" cy="358"/>
            </a:xfrm>
          </p:grpSpPr>
          <p:sp>
            <p:nvSpPr>
              <p:cNvPr id="5187" name="Oval 67"/>
              <p:cNvSpPr>
                <a:spLocks noChangeArrowheads="1"/>
              </p:cNvSpPr>
              <p:nvPr/>
            </p:nvSpPr>
            <p:spPr bwMode="gray">
              <a:xfrm>
                <a:off x="1371" y="3287"/>
                <a:ext cx="346" cy="375"/>
              </a:xfrm>
              <a:prstGeom prst="ellipse">
                <a:avLst/>
              </a:prstGeom>
              <a:gradFill rotWithShape="1">
                <a:gsLst>
                  <a:gs pos="0">
                    <a:schemeClr val="accent1"/>
                  </a:gs>
                  <a:gs pos="100000">
                    <a:schemeClr val="accent1">
                      <a:gamma/>
                      <a:tint val="0"/>
                      <a:invGamma/>
                      <a:alpha val="39999"/>
                    </a:schemeClr>
                  </a:gs>
                </a:gsLst>
                <a:lin ang="2700000" scaled="1"/>
              </a:gradFill>
              <a:ln w="28575">
                <a:noFill/>
                <a:round/>
                <a:headEnd/>
                <a:tailEnd/>
              </a:ln>
              <a:effectLst/>
            </p:spPr>
            <p:txBody>
              <a:bodyPr wrap="none" anchor="ctr"/>
              <a:lstStyle/>
              <a:p>
                <a:pPr fontAlgn="base">
                  <a:spcBef>
                    <a:spcPct val="0"/>
                  </a:spcBef>
                  <a:spcAft>
                    <a:spcPct val="0"/>
                  </a:spcAft>
                  <a:defRPr/>
                </a:pPr>
                <a:endParaRPr lang="en-US">
                  <a:solidFill>
                    <a:srgbClr val="000000"/>
                  </a:solidFill>
                  <a:latin typeface="Trebuchet MS" pitchFamily="34" charset="0"/>
                </a:endParaRPr>
              </a:p>
            </p:txBody>
          </p:sp>
          <p:pic>
            <p:nvPicPr>
              <p:cNvPr id="1047" name="Picture 68" descr="water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rot="-2388334">
                <a:off x="1520" y="3541"/>
                <a:ext cx="25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69" descr="water1"/>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rot="19549162" flipV="1">
                <a:off x="1700" y="3759"/>
                <a:ext cx="16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263185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circle/>
  </p:transition>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rebuchet MS" pitchFamily="34" charset="0"/>
        </a:defRPr>
      </a:lvl2pPr>
      <a:lvl3pPr algn="ctr" rtl="0" eaLnBrk="0" fontAlgn="base" hangingPunct="0">
        <a:spcBef>
          <a:spcPct val="0"/>
        </a:spcBef>
        <a:spcAft>
          <a:spcPct val="0"/>
        </a:spcAft>
        <a:defRPr sz="3600" b="1">
          <a:solidFill>
            <a:schemeClr val="tx2"/>
          </a:solidFill>
          <a:latin typeface="Trebuchet MS" pitchFamily="34" charset="0"/>
        </a:defRPr>
      </a:lvl3pPr>
      <a:lvl4pPr algn="ctr" rtl="0" eaLnBrk="0" fontAlgn="base" hangingPunct="0">
        <a:spcBef>
          <a:spcPct val="0"/>
        </a:spcBef>
        <a:spcAft>
          <a:spcPct val="0"/>
        </a:spcAft>
        <a:defRPr sz="3600" b="1">
          <a:solidFill>
            <a:schemeClr val="tx2"/>
          </a:solidFill>
          <a:latin typeface="Trebuchet MS" pitchFamily="34" charset="0"/>
        </a:defRPr>
      </a:lvl4pPr>
      <a:lvl5pPr algn="ctr" rtl="0" eaLnBrk="0" fontAlgn="base" hangingPunct="0">
        <a:spcBef>
          <a:spcPct val="0"/>
        </a:spcBef>
        <a:spcAft>
          <a:spcPct val="0"/>
        </a:spcAft>
        <a:defRPr sz="3600" b="1">
          <a:solidFill>
            <a:schemeClr val="tx2"/>
          </a:solidFill>
          <a:latin typeface="Trebuchet MS" pitchFamily="34" charset="0"/>
        </a:defRPr>
      </a:lvl5pPr>
      <a:lvl6pPr marL="457082" algn="ctr" rtl="0" eaLnBrk="1" fontAlgn="base" hangingPunct="1">
        <a:spcBef>
          <a:spcPct val="0"/>
        </a:spcBef>
        <a:spcAft>
          <a:spcPct val="0"/>
        </a:spcAft>
        <a:defRPr sz="3600" b="1">
          <a:solidFill>
            <a:schemeClr val="tx2"/>
          </a:solidFill>
          <a:latin typeface="Trebuchet MS" pitchFamily="34" charset="0"/>
        </a:defRPr>
      </a:lvl6pPr>
      <a:lvl7pPr marL="914175" algn="ctr" rtl="0" eaLnBrk="1" fontAlgn="base" hangingPunct="1">
        <a:spcBef>
          <a:spcPct val="0"/>
        </a:spcBef>
        <a:spcAft>
          <a:spcPct val="0"/>
        </a:spcAft>
        <a:defRPr sz="3600" b="1">
          <a:solidFill>
            <a:schemeClr val="tx2"/>
          </a:solidFill>
          <a:latin typeface="Trebuchet MS" pitchFamily="34" charset="0"/>
        </a:defRPr>
      </a:lvl7pPr>
      <a:lvl8pPr marL="1371260" algn="ctr" rtl="0" eaLnBrk="1" fontAlgn="base" hangingPunct="1">
        <a:spcBef>
          <a:spcPct val="0"/>
        </a:spcBef>
        <a:spcAft>
          <a:spcPct val="0"/>
        </a:spcAft>
        <a:defRPr sz="3600" b="1">
          <a:solidFill>
            <a:schemeClr val="tx2"/>
          </a:solidFill>
          <a:latin typeface="Trebuchet MS" pitchFamily="34" charset="0"/>
        </a:defRPr>
      </a:lvl8pPr>
      <a:lvl9pPr marL="1828349" algn="ctr" rtl="0" eaLnBrk="1" fontAlgn="base" hangingPunct="1">
        <a:spcBef>
          <a:spcPct val="0"/>
        </a:spcBef>
        <a:spcAft>
          <a:spcPct val="0"/>
        </a:spcAft>
        <a:defRPr sz="3600" b="1">
          <a:solidFill>
            <a:schemeClr val="tx2"/>
          </a:solidFill>
          <a:latin typeface="Trebuchet M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970" indent="-228540" algn="l" rtl="0" eaLnBrk="1" fontAlgn="base" hangingPunct="1">
        <a:spcBef>
          <a:spcPct val="20000"/>
        </a:spcBef>
        <a:spcAft>
          <a:spcPct val="0"/>
        </a:spcAft>
        <a:buChar char="»"/>
        <a:defRPr sz="2000">
          <a:solidFill>
            <a:schemeClr val="tx1"/>
          </a:solidFill>
          <a:latin typeface="+mn-lt"/>
        </a:defRPr>
      </a:lvl6pPr>
      <a:lvl7pPr marL="2971060" indent="-228540" algn="l" rtl="0" eaLnBrk="1" fontAlgn="base" hangingPunct="1">
        <a:spcBef>
          <a:spcPct val="20000"/>
        </a:spcBef>
        <a:spcAft>
          <a:spcPct val="0"/>
        </a:spcAft>
        <a:buChar char="»"/>
        <a:defRPr sz="2000">
          <a:solidFill>
            <a:schemeClr val="tx1"/>
          </a:solidFill>
          <a:latin typeface="+mn-lt"/>
        </a:defRPr>
      </a:lvl7pPr>
      <a:lvl8pPr marL="3428145" indent="-228540" algn="l" rtl="0" eaLnBrk="1" fontAlgn="base" hangingPunct="1">
        <a:spcBef>
          <a:spcPct val="20000"/>
        </a:spcBef>
        <a:spcAft>
          <a:spcPct val="0"/>
        </a:spcAft>
        <a:buChar char="»"/>
        <a:defRPr sz="2000">
          <a:solidFill>
            <a:schemeClr val="tx1"/>
          </a:solidFill>
          <a:latin typeface="+mn-lt"/>
        </a:defRPr>
      </a:lvl8pPr>
      <a:lvl9pPr marL="3885230" indent="-22854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75" rtl="0" eaLnBrk="1" latinLnBrk="0" hangingPunct="1">
        <a:defRPr sz="1800" kern="1200">
          <a:solidFill>
            <a:schemeClr val="tx1"/>
          </a:solidFill>
          <a:latin typeface="+mn-lt"/>
          <a:ea typeface="+mn-ea"/>
          <a:cs typeface="+mn-cs"/>
        </a:defRPr>
      </a:lvl1pPr>
      <a:lvl2pPr marL="457082" algn="l" defTabSz="914175" rtl="0" eaLnBrk="1" latinLnBrk="0" hangingPunct="1">
        <a:defRPr sz="1800" kern="1200">
          <a:solidFill>
            <a:schemeClr val="tx1"/>
          </a:solidFill>
          <a:latin typeface="+mn-lt"/>
          <a:ea typeface="+mn-ea"/>
          <a:cs typeface="+mn-cs"/>
        </a:defRPr>
      </a:lvl2pPr>
      <a:lvl3pPr marL="914175" algn="l" defTabSz="914175" rtl="0" eaLnBrk="1" latinLnBrk="0" hangingPunct="1">
        <a:defRPr sz="1800" kern="1200">
          <a:solidFill>
            <a:schemeClr val="tx1"/>
          </a:solidFill>
          <a:latin typeface="+mn-lt"/>
          <a:ea typeface="+mn-ea"/>
          <a:cs typeface="+mn-cs"/>
        </a:defRPr>
      </a:lvl3pPr>
      <a:lvl4pPr marL="1371260" algn="l" defTabSz="914175" rtl="0" eaLnBrk="1" latinLnBrk="0" hangingPunct="1">
        <a:defRPr sz="1800" kern="1200">
          <a:solidFill>
            <a:schemeClr val="tx1"/>
          </a:solidFill>
          <a:latin typeface="+mn-lt"/>
          <a:ea typeface="+mn-ea"/>
          <a:cs typeface="+mn-cs"/>
        </a:defRPr>
      </a:lvl4pPr>
      <a:lvl5pPr marL="1828349" algn="l" defTabSz="914175" rtl="0" eaLnBrk="1" latinLnBrk="0" hangingPunct="1">
        <a:defRPr sz="1800" kern="1200">
          <a:solidFill>
            <a:schemeClr val="tx1"/>
          </a:solidFill>
          <a:latin typeface="+mn-lt"/>
          <a:ea typeface="+mn-ea"/>
          <a:cs typeface="+mn-cs"/>
        </a:defRPr>
      </a:lvl5pPr>
      <a:lvl6pPr marL="2285430" algn="l" defTabSz="914175" rtl="0" eaLnBrk="1" latinLnBrk="0" hangingPunct="1">
        <a:defRPr sz="1800" kern="1200">
          <a:solidFill>
            <a:schemeClr val="tx1"/>
          </a:solidFill>
          <a:latin typeface="+mn-lt"/>
          <a:ea typeface="+mn-ea"/>
          <a:cs typeface="+mn-cs"/>
        </a:defRPr>
      </a:lvl6pPr>
      <a:lvl7pPr marL="2742512" algn="l" defTabSz="914175" rtl="0" eaLnBrk="1" latinLnBrk="0" hangingPunct="1">
        <a:defRPr sz="1800" kern="1200">
          <a:solidFill>
            <a:schemeClr val="tx1"/>
          </a:solidFill>
          <a:latin typeface="+mn-lt"/>
          <a:ea typeface="+mn-ea"/>
          <a:cs typeface="+mn-cs"/>
        </a:defRPr>
      </a:lvl7pPr>
      <a:lvl8pPr marL="3199600" algn="l" defTabSz="914175" rtl="0" eaLnBrk="1" latinLnBrk="0" hangingPunct="1">
        <a:defRPr sz="1800" kern="1200">
          <a:solidFill>
            <a:schemeClr val="tx1"/>
          </a:solidFill>
          <a:latin typeface="+mn-lt"/>
          <a:ea typeface="+mn-ea"/>
          <a:cs typeface="+mn-cs"/>
        </a:defRPr>
      </a:lvl8pPr>
      <a:lvl9pPr marL="3656686" algn="l" defTabSz="91417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bwMode="auto">
          <a:xfrm>
            <a:off x="628650" y="366185"/>
            <a:ext cx="78867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zh-CN" altLang="en-US" smtClean="0"/>
              <a:t>单击此处编辑母版标题样式</a:t>
            </a:r>
          </a:p>
        </p:txBody>
      </p:sp>
      <p:sp>
        <p:nvSpPr>
          <p:cNvPr id="4099" name="文本占位符 2"/>
          <p:cNvSpPr>
            <a:spLocks noGrp="1"/>
          </p:cNvSpPr>
          <p:nvPr>
            <p:ph type="body" idx="1"/>
          </p:nvPr>
        </p:nvSpPr>
        <p:spPr bwMode="auto">
          <a:xfrm>
            <a:off x="628650"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6356351"/>
            <a:ext cx="2057400" cy="366183"/>
          </a:xfrm>
          <a:prstGeom prst="rect">
            <a:avLst/>
          </a:prstGeom>
        </p:spPr>
        <p:txBody>
          <a:bodyPr vert="horz" lIns="68580" tIns="34290" rIns="68580" bIns="34290" rtlCol="0" anchor="ctr"/>
          <a:lstStyle>
            <a:lvl1pPr algn="l" defTabSz="685800" eaLnBrk="1" fontAlgn="auto" hangingPunct="1">
              <a:spcBef>
                <a:spcPts val="0"/>
              </a:spcBef>
              <a:spcAft>
                <a:spcPts val="0"/>
              </a:spcAft>
              <a:defRPr sz="900">
                <a:solidFill>
                  <a:prstClr val="black">
                    <a:tint val="75000"/>
                  </a:prstClr>
                </a:solidFill>
                <a:latin typeface="Calibri"/>
              </a:defRPr>
            </a:lvl1pPr>
          </a:lstStyle>
          <a:p>
            <a:pPr>
              <a:defRPr/>
            </a:pPr>
            <a:fld id="{25CE8857-52F7-4D83-9BAD-2004CD981279}" type="datetimeFigureOut">
              <a:rPr lang="zh-CN" altLang="en-US"/>
              <a:pPr>
                <a:defRPr/>
              </a:pPr>
              <a:t>2024/7/17</a:t>
            </a:fld>
            <a:endParaRPr lang="zh-CN" altLang="en-US"/>
          </a:p>
        </p:txBody>
      </p:sp>
      <p:sp>
        <p:nvSpPr>
          <p:cNvPr id="5" name="页脚占位符 4"/>
          <p:cNvSpPr>
            <a:spLocks noGrp="1"/>
          </p:cNvSpPr>
          <p:nvPr>
            <p:ph type="ftr" sz="quarter" idx="3"/>
          </p:nvPr>
        </p:nvSpPr>
        <p:spPr>
          <a:xfrm>
            <a:off x="3028950" y="6356351"/>
            <a:ext cx="3086100" cy="366183"/>
          </a:xfrm>
          <a:prstGeom prst="rect">
            <a:avLst/>
          </a:prstGeom>
        </p:spPr>
        <p:txBody>
          <a:bodyPr vert="horz" lIns="68580" tIns="34290" rIns="68580" bIns="34290" rtlCol="0" anchor="ctr"/>
          <a:lstStyle>
            <a:lvl1pPr algn="ctr" defTabSz="685800" eaLnBrk="1" fontAlgn="auto" hangingPunct="1">
              <a:spcBef>
                <a:spcPts val="0"/>
              </a:spcBef>
              <a:spcAft>
                <a:spcPts val="0"/>
              </a:spcAft>
              <a:defRPr sz="900">
                <a:solidFill>
                  <a:prstClr val="black">
                    <a:tint val="75000"/>
                  </a:prstClr>
                </a:solidFill>
                <a:latin typeface="Calibri"/>
              </a:defRPr>
            </a:lvl1pPr>
          </a:lstStyle>
          <a:p>
            <a:pPr>
              <a:defRPr/>
            </a:pPr>
            <a:endParaRPr lang="zh-CN" altLang="en-US"/>
          </a:p>
        </p:txBody>
      </p:sp>
      <p:sp>
        <p:nvSpPr>
          <p:cNvPr id="6" name="灯片编号占位符 5"/>
          <p:cNvSpPr>
            <a:spLocks noGrp="1"/>
          </p:cNvSpPr>
          <p:nvPr>
            <p:ph type="sldNum" sz="quarter" idx="4"/>
          </p:nvPr>
        </p:nvSpPr>
        <p:spPr>
          <a:xfrm>
            <a:off x="6457950" y="6356351"/>
            <a:ext cx="2057400" cy="366183"/>
          </a:xfrm>
          <a:prstGeom prst="rect">
            <a:avLst/>
          </a:prstGeom>
        </p:spPr>
        <p:txBody>
          <a:bodyPr vert="horz" wrap="square" lIns="68580" tIns="34290" rIns="68580" bIns="34290" numCol="1" anchor="ctr" anchorCtr="0" compatLnSpc="1">
            <a:prstTxWarp prst="textNoShape">
              <a:avLst/>
            </a:prstTxWarp>
          </a:bodyPr>
          <a:lstStyle>
            <a:lvl1pPr algn="r" defTabSz="685800" eaLnBrk="1" hangingPunct="1">
              <a:defRPr sz="900">
                <a:solidFill>
                  <a:srgbClr val="898989"/>
                </a:solidFill>
                <a:latin typeface="Calibri" pitchFamily="34" charset="0"/>
              </a:defRPr>
            </a:lvl1pPr>
          </a:lstStyle>
          <a:p>
            <a:pPr fontAlgn="base">
              <a:spcBef>
                <a:spcPct val="0"/>
              </a:spcBef>
              <a:spcAft>
                <a:spcPct val="0"/>
              </a:spcAft>
            </a:pPr>
            <a:fld id="{80134395-8AD4-47B6-8D4B-FC176B6B2408}" type="slidenum">
              <a:rPr lang="zh-CN" altLang="en-US"/>
              <a:pPr fontAlgn="base">
                <a:spcBef>
                  <a:spcPct val="0"/>
                </a:spcBef>
                <a:spcAft>
                  <a:spcPct val="0"/>
                </a:spcAft>
              </a:pPr>
              <a:t>‹#›</a:t>
            </a:fld>
            <a:endParaRPr lang="zh-CN" altLang="en-US"/>
          </a:p>
        </p:txBody>
      </p:sp>
    </p:spTree>
    <p:extLst>
      <p:ext uri="{BB962C8B-B14F-4D97-AF65-F5344CB8AC3E}">
        <p14:creationId xmlns:p14="http://schemas.microsoft.com/office/powerpoint/2010/main" val="8316890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advClick="0" advTm="300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4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1pPr>
            <a:lvl2pPr lvl="1"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2pPr>
            <a:lvl3pPr lvl="2"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3pPr>
            <a:lvl4pPr lvl="3"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4pPr>
            <a:lvl5pPr lvl="4"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5pPr>
            <a:lvl6pPr lvl="5"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6pPr>
            <a:lvl7pPr lvl="6"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7pPr>
            <a:lvl8pPr lvl="7"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8pPr>
            <a:lvl9pPr lvl="8"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1pPr>
            <a:lvl2pPr marL="914400" lvl="1"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2pPr>
            <a:lvl3pPr marL="1371600" lvl="2"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3pPr>
            <a:lvl4pPr marL="1828800" lvl="3"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4pPr>
            <a:lvl5pPr marL="2286000" lvl="4"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5pPr>
            <a:lvl6pPr marL="2743200" lvl="5"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6pPr>
            <a:lvl7pPr marL="3200400" lvl="6"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7pPr>
            <a:lvl8pPr marL="3657600" lvl="7"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8pPr>
            <a:lvl9pPr marL="4114800" lvl="8" indent="-317500">
              <a:lnSpc>
                <a:spcPct val="100000"/>
              </a:lnSpc>
              <a:spcBef>
                <a:spcPts val="1600"/>
              </a:spcBef>
              <a:spcAft>
                <a:spcPts val="1600"/>
              </a:spcAft>
              <a:buClr>
                <a:schemeClr val="dk1"/>
              </a:buClr>
              <a:buSzPts val="1400"/>
              <a:buFont typeface="Special Elite"/>
              <a:buChar char="■"/>
              <a:defRPr>
                <a:solidFill>
                  <a:schemeClr val="dk1"/>
                </a:solidFill>
                <a:latin typeface="Special Elite"/>
                <a:ea typeface="Special Elite"/>
                <a:cs typeface="Special Elite"/>
                <a:sym typeface="Special Elite"/>
              </a:defRPr>
            </a:lvl9pPr>
          </a:lstStyle>
          <a:p>
            <a:endParaRPr/>
          </a:p>
        </p:txBody>
      </p:sp>
    </p:spTree>
    <p:extLst>
      <p:ext uri="{BB962C8B-B14F-4D97-AF65-F5344CB8AC3E}">
        <p14:creationId xmlns:p14="http://schemas.microsoft.com/office/powerpoint/2010/main" val="1458239846"/>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6203CA8-667E-42BD-9E2D-2E1889E5572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795DBEA-85E4-4754-A194-912594F773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BA57A-1A2C-4792-B0F8-E26BCF9E683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2E204-FA39-469F-A5A5-E5F50BCD5742}"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5E39D4A-438D-4F76-BA2D-9A6B0A5BA97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C1AC1A7-0811-493E-A02A-0166090C2B8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B7284-D9F4-4D1A-A0B9-C0D076BB9B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0223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48.xml"/><Relationship Id="rId5" Type="http://schemas.openxmlformats.org/officeDocument/2006/relationships/image" Target="../media/image43.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48.xml"/><Relationship Id="rId5" Type="http://schemas.openxmlformats.org/officeDocument/2006/relationships/image" Target="../media/image43.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48.xml"/><Relationship Id="rId5" Type="http://schemas.openxmlformats.org/officeDocument/2006/relationships/image" Target="../media/image43.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48.xml"/><Relationship Id="rId5" Type="http://schemas.openxmlformats.org/officeDocument/2006/relationships/image" Target="../media/image43.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3111" b="-13111"/>
            </a:stretch>
          </a:blipFill>
        </p:spPr>
      </p:sp>
      <p:sp>
        <p:nvSpPr>
          <p:cNvPr id="7" name="AutoShape 7"/>
          <p:cNvSpPr/>
          <p:nvPr/>
        </p:nvSpPr>
        <p:spPr>
          <a:xfrm>
            <a:off x="1729374" y="861135"/>
            <a:ext cx="5633885" cy="4333687"/>
          </a:xfrm>
          <a:prstGeom prst="rect">
            <a:avLst/>
          </a:prstGeom>
          <a:solidFill>
            <a:srgbClr val="EDE9DE"/>
          </a:solidFill>
        </p:spPr>
      </p:sp>
      <p:grpSp>
        <p:nvGrpSpPr>
          <p:cNvPr id="11" name="Group 11"/>
          <p:cNvGrpSpPr>
            <a:grpSpLocks noChangeAspect="1"/>
          </p:cNvGrpSpPr>
          <p:nvPr/>
        </p:nvGrpSpPr>
        <p:grpSpPr>
          <a:xfrm>
            <a:off x="1219158" y="3429005"/>
            <a:ext cx="1500699" cy="2825943"/>
            <a:chOff x="0" y="0"/>
            <a:chExt cx="3267456" cy="4614672"/>
          </a:xfrm>
        </p:grpSpPr>
        <p:sp>
          <p:nvSpPr>
            <p:cNvPr id="12" name="Freeform 12"/>
            <p:cNvSpPr/>
            <p:nvPr/>
          </p:nvSpPr>
          <p:spPr>
            <a:xfrm>
              <a:off x="0" y="0"/>
              <a:ext cx="3267456" cy="4618736"/>
            </a:xfrm>
            <a:custGeom>
              <a:avLst/>
              <a:gdLst/>
              <a:ahLst/>
              <a:cxnLst/>
              <a:rect l="l" t="t" r="r" b="b"/>
              <a:pathLst>
                <a:path w="3267456" h="4618736">
                  <a:moveTo>
                    <a:pt x="3267456" y="4618736"/>
                  </a:moveTo>
                  <a:lnTo>
                    <a:pt x="0" y="4618736"/>
                  </a:lnTo>
                  <a:lnTo>
                    <a:pt x="0" y="0"/>
                  </a:lnTo>
                  <a:lnTo>
                    <a:pt x="3267456" y="0"/>
                  </a:lnTo>
                  <a:lnTo>
                    <a:pt x="3267456" y="4618736"/>
                  </a:lnTo>
                  <a:close/>
                </a:path>
              </a:pathLst>
            </a:custGeom>
            <a:blipFill>
              <a:blip r:embed="rId3"/>
              <a:stretch>
                <a:fillRect l="-4" r="-4"/>
              </a:stretch>
            </a:blipFill>
          </p:spPr>
        </p:sp>
        <p:sp>
          <p:nvSpPr>
            <p:cNvPr id="13" name="Freeform 13"/>
            <p:cNvSpPr/>
            <p:nvPr/>
          </p:nvSpPr>
          <p:spPr>
            <a:xfrm>
              <a:off x="56770" y="48203"/>
              <a:ext cx="3142190" cy="3592604"/>
            </a:xfrm>
            <a:custGeom>
              <a:avLst/>
              <a:gdLst/>
              <a:ahLst/>
              <a:cxnLst/>
              <a:rect l="l" t="t" r="r" b="b"/>
              <a:pathLst>
                <a:path w="3142190" h="3592604">
                  <a:moveTo>
                    <a:pt x="3142190" y="35325"/>
                  </a:moveTo>
                  <a:lnTo>
                    <a:pt x="3106219" y="3592604"/>
                  </a:lnTo>
                  <a:lnTo>
                    <a:pt x="0" y="3558211"/>
                  </a:lnTo>
                  <a:lnTo>
                    <a:pt x="28183" y="0"/>
                  </a:lnTo>
                  <a:lnTo>
                    <a:pt x="3142190" y="35325"/>
                  </a:lnTo>
                  <a:close/>
                </a:path>
              </a:pathLst>
            </a:custGeom>
            <a:blipFill>
              <a:blip r:embed="rId4"/>
              <a:stretch>
                <a:fillRect l="-35724" r="-35724"/>
              </a:stretch>
            </a:blipFill>
          </p:spPr>
        </p:sp>
      </p:grpSp>
      <p:sp>
        <p:nvSpPr>
          <p:cNvPr id="16" name="Freeform 16" descr="a hand pressed dried yellow flower"/>
          <p:cNvSpPr/>
          <p:nvPr/>
        </p:nvSpPr>
        <p:spPr>
          <a:xfrm>
            <a:off x="7303479" y="861132"/>
            <a:ext cx="1977771" cy="6316691"/>
          </a:xfrm>
          <a:custGeom>
            <a:avLst/>
            <a:gdLst/>
            <a:ahLst/>
            <a:cxnLst/>
            <a:rect l="l" t="t" r="r" b="b"/>
            <a:pathLst>
              <a:path w="3955541" h="9475036">
                <a:moveTo>
                  <a:pt x="0" y="0"/>
                </a:moveTo>
                <a:lnTo>
                  <a:pt x="3955541" y="0"/>
                </a:lnTo>
                <a:lnTo>
                  <a:pt x="3955541" y="9475036"/>
                </a:lnTo>
                <a:lnTo>
                  <a:pt x="0" y="9475036"/>
                </a:lnTo>
                <a:lnTo>
                  <a:pt x="0" y="0"/>
                </a:lnTo>
                <a:close/>
              </a:path>
            </a:pathLst>
          </a:custGeom>
          <a:blipFill>
            <a:blip r:embed="rId5"/>
            <a:stretch>
              <a:fillRect l="-49112"/>
            </a:stretch>
          </a:blipFill>
        </p:spPr>
      </p:sp>
      <p:sp>
        <p:nvSpPr>
          <p:cNvPr id="20" name="Freeform 20" descr="a hand pressed dried flower"/>
          <p:cNvSpPr/>
          <p:nvPr/>
        </p:nvSpPr>
        <p:spPr>
          <a:xfrm>
            <a:off x="7064570" y="4195031"/>
            <a:ext cx="597367" cy="2422783"/>
          </a:xfrm>
          <a:custGeom>
            <a:avLst/>
            <a:gdLst/>
            <a:ahLst/>
            <a:cxnLst/>
            <a:rect l="l" t="t" r="r" b="b"/>
            <a:pathLst>
              <a:path w="1194734" h="3634173">
                <a:moveTo>
                  <a:pt x="0" y="0"/>
                </a:moveTo>
                <a:lnTo>
                  <a:pt x="1194734" y="0"/>
                </a:lnTo>
                <a:lnTo>
                  <a:pt x="1194734" y="3634173"/>
                </a:lnTo>
                <a:lnTo>
                  <a:pt x="0" y="3634173"/>
                </a:lnTo>
                <a:lnTo>
                  <a:pt x="0" y="0"/>
                </a:lnTo>
                <a:close/>
              </a:path>
            </a:pathLst>
          </a:custGeom>
          <a:blipFill>
            <a:blip r:embed="rId6"/>
            <a:stretch>
              <a:fillRect/>
            </a:stretch>
          </a:blipFill>
        </p:spPr>
      </p:sp>
      <p:sp>
        <p:nvSpPr>
          <p:cNvPr id="22" name="TextBox 22"/>
          <p:cNvSpPr txBox="1"/>
          <p:nvPr/>
        </p:nvSpPr>
        <p:spPr>
          <a:xfrm>
            <a:off x="1805036" y="1120032"/>
            <a:ext cx="5482548" cy="369332"/>
          </a:xfrm>
          <a:prstGeom prst="rect">
            <a:avLst/>
          </a:prstGeom>
        </p:spPr>
        <p:txBody>
          <a:bodyPr wrap="square" lIns="0" tIns="0" rIns="0" bIns="0" rtlCol="0" anchor="t">
            <a:spAutoFit/>
          </a:bodyPr>
          <a:lstStyle/>
          <a:p>
            <a:r>
              <a:rPr lang="vi-VN" sz="2400" b="1" dirty="0">
                <a:solidFill>
                  <a:srgbClr val="FF0000"/>
                </a:solidFill>
                <a:latin typeface="Times New Roman" pitchFamily="18" charset="0"/>
                <a:ea typeface="Dancing Script"/>
                <a:cs typeface="Times New Roman" pitchFamily="18" charset="0"/>
                <a:sym typeface="Dancing Script"/>
              </a:rPr>
              <a:t>BÀI 5. TIẾNG CƯỜI TRÊN SÂN KHẤU </a:t>
            </a:r>
            <a:endParaRPr lang="en-US" sz="2400" b="1" dirty="0">
              <a:solidFill>
                <a:srgbClr val="FF0000"/>
              </a:solidFill>
              <a:latin typeface="Times New Roman" pitchFamily="18" charset="0"/>
              <a:ea typeface="Dancing Script"/>
              <a:cs typeface="Times New Roman" pitchFamily="18" charset="0"/>
              <a:sym typeface="Dancing Script"/>
            </a:endParaRPr>
          </a:p>
        </p:txBody>
      </p:sp>
      <p:sp>
        <p:nvSpPr>
          <p:cNvPr id="23" name="Freeform 23" descr="a single dried yellow daisy "/>
          <p:cNvSpPr/>
          <p:nvPr/>
        </p:nvSpPr>
        <p:spPr>
          <a:xfrm>
            <a:off x="555462" y="5153990"/>
            <a:ext cx="1031302" cy="1368193"/>
          </a:xfrm>
          <a:custGeom>
            <a:avLst/>
            <a:gdLst/>
            <a:ahLst/>
            <a:cxnLst/>
            <a:rect l="l" t="t" r="r" b="b"/>
            <a:pathLst>
              <a:path w="2062603" h="2052290">
                <a:moveTo>
                  <a:pt x="0" y="0"/>
                </a:moveTo>
                <a:lnTo>
                  <a:pt x="2062604" y="0"/>
                </a:lnTo>
                <a:lnTo>
                  <a:pt x="2062604" y="2052290"/>
                </a:lnTo>
                <a:lnTo>
                  <a:pt x="0" y="2052290"/>
                </a:lnTo>
                <a:lnTo>
                  <a:pt x="0" y="0"/>
                </a:lnTo>
                <a:close/>
              </a:path>
            </a:pathLst>
          </a:custGeom>
          <a:blipFill>
            <a:blip r:embed="rId7"/>
            <a:stretch>
              <a:fillRect/>
            </a:stretch>
          </a:blipFill>
        </p:spPr>
      </p:sp>
      <p:sp>
        <p:nvSpPr>
          <p:cNvPr id="28" name="TextBox 22"/>
          <p:cNvSpPr txBox="1"/>
          <p:nvPr/>
        </p:nvSpPr>
        <p:spPr>
          <a:xfrm>
            <a:off x="1964841" y="1758672"/>
            <a:ext cx="5214329" cy="384721"/>
          </a:xfrm>
          <a:prstGeom prst="rect">
            <a:avLst/>
          </a:prstGeom>
        </p:spPr>
        <p:txBody>
          <a:bodyPr wrap="square" lIns="0" tIns="0" rIns="0" bIns="0" rtlCol="0" anchor="t">
            <a:spAutoFit/>
          </a:bodyPr>
          <a:lstStyle/>
          <a:p>
            <a:pPr algn="ctr"/>
            <a:r>
              <a:rPr lang="vi-VN" sz="2500" b="1" dirty="0">
                <a:solidFill>
                  <a:srgbClr val="2B2926"/>
                </a:solidFill>
                <a:latin typeface="Times New Roman" pitchFamily="18" charset="0"/>
                <a:ea typeface="Dancing Script"/>
                <a:cs typeface="Times New Roman" pitchFamily="18" charset="0"/>
                <a:sym typeface="Dancing Script"/>
              </a:rPr>
              <a:t>PHẦN 3.  VIẾT</a:t>
            </a:r>
            <a:endParaRPr lang="en-US" sz="2500" b="1" dirty="0">
              <a:solidFill>
                <a:srgbClr val="2B2926"/>
              </a:solidFill>
              <a:latin typeface="Times New Roman" pitchFamily="18" charset="0"/>
              <a:ea typeface="Dancing Script"/>
              <a:cs typeface="Times New Roman" pitchFamily="18" charset="0"/>
              <a:sym typeface="Dancing Script"/>
            </a:endParaRPr>
          </a:p>
        </p:txBody>
      </p:sp>
      <p:sp>
        <p:nvSpPr>
          <p:cNvPr id="29" name="TextBox 22"/>
          <p:cNvSpPr txBox="1"/>
          <p:nvPr/>
        </p:nvSpPr>
        <p:spPr>
          <a:xfrm>
            <a:off x="1974448" y="2516383"/>
            <a:ext cx="5214329" cy="923330"/>
          </a:xfrm>
          <a:prstGeom prst="rect">
            <a:avLst/>
          </a:prstGeom>
        </p:spPr>
        <p:txBody>
          <a:bodyPr wrap="square" lIns="0" tIns="0" rIns="0" bIns="0" rtlCol="0" anchor="t">
            <a:spAutoFit/>
          </a:bodyPr>
          <a:lstStyle/>
          <a:p>
            <a:pPr algn="ctr"/>
            <a:r>
              <a:rPr lang="vi-VN" sz="3000" b="1" dirty="0">
                <a:solidFill>
                  <a:srgbClr val="2B2926"/>
                </a:solidFill>
                <a:latin typeface="Times New Roman" pitchFamily="18" charset="0"/>
                <a:ea typeface="Dancing Script"/>
                <a:cs typeface="Times New Roman" pitchFamily="18" charset="0"/>
                <a:sym typeface="Dancing Script"/>
              </a:rPr>
              <a:t>VIẾT VĂN BẢN VIẾT THƯ TRAO ĐỔI CÔNG VIỆC</a:t>
            </a:r>
            <a:endParaRPr lang="en-US" sz="3000" b="1" dirty="0">
              <a:solidFill>
                <a:srgbClr val="2B2926"/>
              </a:solidFill>
              <a:latin typeface="Times New Roman" pitchFamily="18" charset="0"/>
              <a:ea typeface="Dancing Script"/>
              <a:cs typeface="Times New Roman" pitchFamily="18" charset="0"/>
              <a:sym typeface="Dancing Script"/>
            </a:endParaRPr>
          </a:p>
        </p:txBody>
      </p:sp>
    </p:spTree>
    <p:extLst>
      <p:ext uri="{BB962C8B-B14F-4D97-AF65-F5344CB8AC3E}">
        <p14:creationId xmlns:p14="http://schemas.microsoft.com/office/powerpoint/2010/main" val="2157747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p:cNvSpPr/>
          <p:nvPr/>
        </p:nvSpPr>
        <p:spPr>
          <a:xfrm>
            <a:off x="634042" y="107609"/>
            <a:ext cx="8247567" cy="657096"/>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panose="020B0604020202020204"/>
              <a:buNone/>
              <a:defRPr/>
            </a:pPr>
            <a:r>
              <a:rPr lang="en-US" sz="2800" kern="0" dirty="0" err="1">
                <a:solidFill>
                  <a:srgbClr val="04303A"/>
                </a:solidFill>
                <a:latin typeface="Times New Roman" pitchFamily="18" charset="0"/>
                <a:cs typeface="Times New Roman" pitchFamily="18" charset="0"/>
                <a:sym typeface="Arial" panose="020B0604020202020204"/>
              </a:rPr>
              <a:t>Ngữ</a:t>
            </a:r>
            <a:r>
              <a:rPr lang="en-US" sz="2800" kern="0" dirty="0">
                <a:solidFill>
                  <a:srgbClr val="04303A"/>
                </a:solidFill>
                <a:latin typeface="Times New Roman" pitchFamily="18" charset="0"/>
                <a:cs typeface="Times New Roman" pitchFamily="18" charset="0"/>
                <a:sym typeface="Arial" panose="020B0604020202020204"/>
              </a:rPr>
              <a:t> </a:t>
            </a:r>
            <a:r>
              <a:rPr lang="en-US" sz="2800" kern="0" dirty="0" err="1">
                <a:solidFill>
                  <a:srgbClr val="04303A"/>
                </a:solidFill>
                <a:latin typeface="Times New Roman" pitchFamily="18" charset="0"/>
                <a:cs typeface="Times New Roman" pitchFamily="18" charset="0"/>
                <a:sym typeface="Arial" panose="020B0604020202020204"/>
              </a:rPr>
              <a:t>liệu</a:t>
            </a:r>
            <a:r>
              <a:rPr lang="en-US" sz="2800" kern="0" dirty="0">
                <a:solidFill>
                  <a:srgbClr val="04303A"/>
                </a:solidFill>
                <a:latin typeface="Times New Roman" pitchFamily="18" charset="0"/>
                <a:cs typeface="Times New Roman" pitchFamily="18" charset="0"/>
                <a:sym typeface="Arial" panose="020B0604020202020204"/>
              </a:rPr>
              <a:t> 1</a:t>
            </a:r>
            <a:endParaRPr lang="en-US" sz="2800" kern="0" dirty="0">
              <a:solidFill>
                <a:sysClr val="windowText" lastClr="000000"/>
              </a:solidFill>
              <a:latin typeface="Times New Roman" pitchFamily="18" charset="0"/>
              <a:cs typeface="Times New Roman" pitchFamily="18" charset="0"/>
              <a:sym typeface="Arial" panose="020B0604020202020204"/>
            </a:endParaRPr>
          </a:p>
        </p:txBody>
      </p:sp>
      <p:pic>
        <p:nvPicPr>
          <p:cNvPr id="27"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40" y="43231"/>
            <a:ext cx="823673" cy="1061165"/>
          </a:xfrm>
          <a:prstGeom prst="rect">
            <a:avLst/>
          </a:prstGeom>
        </p:spPr>
      </p:pic>
      <p:pic>
        <p:nvPicPr>
          <p:cNvPr id="7" name="Picture 20"/>
          <p:cNvPicPr>
            <a:picLocks noChangeAspect="1"/>
          </p:cNvPicPr>
          <p:nvPr/>
        </p:nvPicPr>
        <p:blipFill>
          <a:blip r:embed="rId5"/>
          <a:srcRect/>
          <a:stretch>
            <a:fillRect/>
          </a:stretch>
        </p:blipFill>
        <p:spPr>
          <a:xfrm>
            <a:off x="8303294" y="4702139"/>
            <a:ext cx="1156629" cy="2327805"/>
          </a:xfrm>
          <a:prstGeom prst="rect">
            <a:avLst/>
          </a:prstGeom>
        </p:spPr>
      </p:pic>
      <p:sp>
        <p:nvSpPr>
          <p:cNvPr id="2" name="Rectangle 1">
            <a:extLst>
              <a:ext uri="{FF2B5EF4-FFF2-40B4-BE49-F238E27FC236}">
                <a16:creationId xmlns:a16="http://schemas.microsoft.com/office/drawing/2014/main" xmlns="" id="{6CB4CCB3-312A-A3BB-246A-C8FC54A0C3C7}"/>
              </a:ext>
            </a:extLst>
          </p:cNvPr>
          <p:cNvSpPr/>
          <p:nvPr/>
        </p:nvSpPr>
        <p:spPr>
          <a:xfrm>
            <a:off x="2676935" y="1021164"/>
            <a:ext cx="3917373" cy="6392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panose="020B0604020202020204"/>
              <a:buNone/>
            </a:pPr>
            <a:r>
              <a:rPr lang="en-US" sz="2800" kern="0" dirty="0" err="1">
                <a:solidFill>
                  <a:srgbClr val="04303A"/>
                </a:solidFill>
                <a:latin typeface="Times New Roman" pitchFamily="18" charset="0"/>
                <a:cs typeface="Times New Roman" pitchFamily="18" charset="0"/>
                <a:sym typeface="Arial" panose="020B0604020202020204"/>
              </a:rPr>
              <a:t>Câu</a:t>
            </a:r>
            <a:r>
              <a:rPr lang="en-US" sz="2800" kern="0" dirty="0">
                <a:solidFill>
                  <a:srgbClr val="04303A"/>
                </a:solidFill>
                <a:latin typeface="Times New Roman" pitchFamily="18" charset="0"/>
                <a:cs typeface="Times New Roman" pitchFamily="18" charset="0"/>
                <a:sym typeface="Arial" panose="020B0604020202020204"/>
              </a:rPr>
              <a:t> </a:t>
            </a:r>
            <a:r>
              <a:rPr lang="en-US" sz="2800" kern="0" dirty="0" smtClean="0">
                <a:solidFill>
                  <a:srgbClr val="04303A"/>
                </a:solidFill>
                <a:latin typeface="Times New Roman" pitchFamily="18" charset="0"/>
                <a:cs typeface="Times New Roman" pitchFamily="18" charset="0"/>
                <a:sym typeface="Arial" panose="020B0604020202020204"/>
              </a:rPr>
              <a:t>2</a:t>
            </a:r>
            <a:endParaRPr lang="en-US" sz="2800" kern="0" dirty="0">
              <a:solidFill>
                <a:srgbClr val="04303A"/>
              </a:solidFill>
              <a:latin typeface="Times New Roman" pitchFamily="18" charset="0"/>
              <a:cs typeface="Times New Roman" pitchFamily="18" charset="0"/>
              <a:sym typeface="Arial" panose="020B0604020202020204"/>
            </a:endParaRPr>
          </a:p>
        </p:txBody>
      </p:sp>
      <p:sp>
        <p:nvSpPr>
          <p:cNvPr id="4" name="TextBox 3">
            <a:extLst>
              <a:ext uri="{FF2B5EF4-FFF2-40B4-BE49-F238E27FC236}">
                <a16:creationId xmlns:a16="http://schemas.microsoft.com/office/drawing/2014/main" xmlns="" id="{6FD4BA1C-C43F-14F0-E053-A0D5DAE5097F}"/>
              </a:ext>
            </a:extLst>
          </p:cNvPr>
          <p:cNvSpPr txBox="1"/>
          <p:nvPr/>
        </p:nvSpPr>
        <p:spPr>
          <a:xfrm>
            <a:off x="725377" y="2079467"/>
            <a:ext cx="8064896" cy="3785652"/>
          </a:xfrm>
          <a:prstGeom prst="rect">
            <a:avLst/>
          </a:prstGeom>
          <a:noFill/>
        </p:spPr>
        <p:txBody>
          <a:bodyPr wrap="square">
            <a:spAutoFit/>
          </a:bodyPr>
          <a:lstStyle/>
          <a:p>
            <a:pPr>
              <a:buClr>
                <a:srgbClr val="000000"/>
              </a:buClr>
              <a:buFont typeface="Arial" panose="020B0604020202020204"/>
              <a:buNone/>
            </a:pPr>
            <a:r>
              <a:rPr lang="vi-VN" sz="3000" kern="0" dirty="0" smtClean="0">
                <a:solidFill>
                  <a:srgbClr val="222222"/>
                </a:solidFill>
                <a:latin typeface="Times New Roman" panose="02020603050405020304" pitchFamily="18" charset="0"/>
                <a:ea typeface="Times New Roman" panose="02020603050405020304" pitchFamily="18" charset="0"/>
                <a:cs typeface="Arial" panose="020B0604020202020204"/>
                <a:sym typeface="Arial" panose="020B0604020202020204"/>
              </a:rPr>
              <a:t>Người viết thư là Bí thư Chi đoàn lớp 12A1, người nhận thư là thầy chủ nhiệm. Người viết sử dụng ngôn ngữ lịch sự, lễ phép thể hiện sự kính trọng với người nhận, như đại từ xưng hô, các cách diễn đạt như “kính gửi”, “em đề xuất”, “em đề nghị”, “em mong sớm nhận được ý kiến góp ý của thầy”, “Kính chúc thầy một tuần làm việc hiệu quả và nhiều niềm vui”.</a:t>
            </a:r>
            <a:endParaRPr lang="en-US" sz="3000" kern="0" dirty="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3988937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p:cNvSpPr/>
          <p:nvPr/>
        </p:nvSpPr>
        <p:spPr>
          <a:xfrm>
            <a:off x="634042" y="107609"/>
            <a:ext cx="8247567" cy="657096"/>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panose="020B0604020202020204"/>
              <a:buNone/>
              <a:defRPr/>
            </a:pPr>
            <a:r>
              <a:rPr lang="en-US" sz="2800" kern="0" dirty="0" err="1">
                <a:solidFill>
                  <a:srgbClr val="04303A"/>
                </a:solidFill>
                <a:latin typeface="Times New Roman" pitchFamily="18" charset="0"/>
                <a:cs typeface="Times New Roman" pitchFamily="18" charset="0"/>
                <a:sym typeface="Arial" panose="020B0604020202020204"/>
              </a:rPr>
              <a:t>Ngữ</a:t>
            </a:r>
            <a:r>
              <a:rPr lang="en-US" sz="2800" kern="0" dirty="0">
                <a:solidFill>
                  <a:srgbClr val="04303A"/>
                </a:solidFill>
                <a:latin typeface="Times New Roman" pitchFamily="18" charset="0"/>
                <a:cs typeface="Times New Roman" pitchFamily="18" charset="0"/>
                <a:sym typeface="Arial" panose="020B0604020202020204"/>
              </a:rPr>
              <a:t> </a:t>
            </a:r>
            <a:r>
              <a:rPr lang="en-US" sz="2800" kern="0" dirty="0" err="1">
                <a:solidFill>
                  <a:srgbClr val="04303A"/>
                </a:solidFill>
                <a:latin typeface="Times New Roman" pitchFamily="18" charset="0"/>
                <a:cs typeface="Times New Roman" pitchFamily="18" charset="0"/>
                <a:sym typeface="Arial" panose="020B0604020202020204"/>
              </a:rPr>
              <a:t>liệu</a:t>
            </a:r>
            <a:r>
              <a:rPr lang="en-US" sz="2800" kern="0" dirty="0">
                <a:solidFill>
                  <a:srgbClr val="04303A"/>
                </a:solidFill>
                <a:latin typeface="Times New Roman" pitchFamily="18" charset="0"/>
                <a:cs typeface="Times New Roman" pitchFamily="18" charset="0"/>
                <a:sym typeface="Arial" panose="020B0604020202020204"/>
              </a:rPr>
              <a:t> 1</a:t>
            </a:r>
            <a:endParaRPr lang="en-US" sz="2800" kern="0" dirty="0">
              <a:solidFill>
                <a:sysClr val="windowText" lastClr="000000"/>
              </a:solidFill>
              <a:latin typeface="Times New Roman" pitchFamily="18" charset="0"/>
              <a:cs typeface="Times New Roman" pitchFamily="18" charset="0"/>
              <a:sym typeface="Arial" panose="020B0604020202020204"/>
            </a:endParaRPr>
          </a:p>
        </p:txBody>
      </p:sp>
      <p:pic>
        <p:nvPicPr>
          <p:cNvPr id="27"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40" y="43231"/>
            <a:ext cx="823673" cy="1061165"/>
          </a:xfrm>
          <a:prstGeom prst="rect">
            <a:avLst/>
          </a:prstGeom>
        </p:spPr>
      </p:pic>
      <p:pic>
        <p:nvPicPr>
          <p:cNvPr id="7" name="Picture 20"/>
          <p:cNvPicPr>
            <a:picLocks noChangeAspect="1"/>
          </p:cNvPicPr>
          <p:nvPr/>
        </p:nvPicPr>
        <p:blipFill>
          <a:blip r:embed="rId5"/>
          <a:srcRect/>
          <a:stretch>
            <a:fillRect/>
          </a:stretch>
        </p:blipFill>
        <p:spPr>
          <a:xfrm>
            <a:off x="8303294" y="4702139"/>
            <a:ext cx="1156629" cy="2327805"/>
          </a:xfrm>
          <a:prstGeom prst="rect">
            <a:avLst/>
          </a:prstGeom>
        </p:spPr>
      </p:pic>
      <p:pic>
        <p:nvPicPr>
          <p:cNvPr id="24" name="Picture 12"/>
          <p:cNvPicPr>
            <a:picLocks noChangeAspect="1"/>
          </p:cNvPicPr>
          <p:nvPr/>
        </p:nvPicPr>
        <p:blipFill>
          <a:blip r:embed="rId6"/>
          <a:srcRect/>
          <a:stretch>
            <a:fillRect/>
          </a:stretch>
        </p:blipFill>
        <p:spPr>
          <a:xfrm>
            <a:off x="210853" y="1104396"/>
            <a:ext cx="8530790" cy="4844884"/>
          </a:xfrm>
          <a:prstGeom prst="rect">
            <a:avLst/>
          </a:prstGeom>
        </p:spPr>
      </p:pic>
      <p:sp>
        <p:nvSpPr>
          <p:cNvPr id="2" name="Rectangle 1">
            <a:extLst>
              <a:ext uri="{FF2B5EF4-FFF2-40B4-BE49-F238E27FC236}">
                <a16:creationId xmlns:a16="http://schemas.microsoft.com/office/drawing/2014/main" xmlns="" id="{6CB4CCB3-312A-A3BB-246A-C8FC54A0C3C7}"/>
              </a:ext>
            </a:extLst>
          </p:cNvPr>
          <p:cNvSpPr/>
          <p:nvPr/>
        </p:nvSpPr>
        <p:spPr>
          <a:xfrm>
            <a:off x="2478837" y="1484784"/>
            <a:ext cx="3917373" cy="6392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panose="020B0604020202020204"/>
              <a:buNone/>
            </a:pPr>
            <a:r>
              <a:rPr lang="en-US" sz="2800" kern="0" dirty="0" err="1">
                <a:solidFill>
                  <a:srgbClr val="04303A"/>
                </a:solidFill>
                <a:latin typeface="Times New Roman" pitchFamily="18" charset="0"/>
                <a:cs typeface="Times New Roman" pitchFamily="18" charset="0"/>
                <a:sym typeface="Arial" panose="020B0604020202020204"/>
              </a:rPr>
              <a:t>Câu</a:t>
            </a:r>
            <a:r>
              <a:rPr lang="en-US" sz="2800" kern="0" dirty="0">
                <a:solidFill>
                  <a:srgbClr val="04303A"/>
                </a:solidFill>
                <a:latin typeface="Times New Roman" pitchFamily="18" charset="0"/>
                <a:cs typeface="Times New Roman" pitchFamily="18" charset="0"/>
                <a:sym typeface="Arial" panose="020B0604020202020204"/>
              </a:rPr>
              <a:t> </a:t>
            </a:r>
            <a:r>
              <a:rPr lang="en-US" sz="2800" kern="0" dirty="0" smtClean="0">
                <a:solidFill>
                  <a:srgbClr val="04303A"/>
                </a:solidFill>
                <a:latin typeface="Times New Roman" pitchFamily="18" charset="0"/>
                <a:cs typeface="Times New Roman" pitchFamily="18" charset="0"/>
                <a:sym typeface="Arial" panose="020B0604020202020204"/>
              </a:rPr>
              <a:t>3</a:t>
            </a:r>
            <a:endParaRPr lang="en-US" sz="2800" kern="0" dirty="0">
              <a:solidFill>
                <a:srgbClr val="04303A"/>
              </a:solidFill>
              <a:latin typeface="Times New Roman" pitchFamily="18" charset="0"/>
              <a:cs typeface="Times New Roman" pitchFamily="18" charset="0"/>
              <a:sym typeface="Arial" panose="020B0604020202020204"/>
            </a:endParaRPr>
          </a:p>
        </p:txBody>
      </p:sp>
      <p:sp>
        <p:nvSpPr>
          <p:cNvPr id="4" name="TextBox 3">
            <a:extLst>
              <a:ext uri="{FF2B5EF4-FFF2-40B4-BE49-F238E27FC236}">
                <a16:creationId xmlns:a16="http://schemas.microsoft.com/office/drawing/2014/main" xmlns="" id="{6FD4BA1C-C43F-14F0-E053-A0D5DAE5097F}"/>
              </a:ext>
            </a:extLst>
          </p:cNvPr>
          <p:cNvSpPr txBox="1"/>
          <p:nvPr/>
        </p:nvSpPr>
        <p:spPr>
          <a:xfrm>
            <a:off x="603174" y="2492896"/>
            <a:ext cx="8064896" cy="2400657"/>
          </a:xfrm>
          <a:prstGeom prst="rect">
            <a:avLst/>
          </a:prstGeom>
          <a:noFill/>
        </p:spPr>
        <p:txBody>
          <a:bodyPr wrap="square">
            <a:spAutoFit/>
          </a:bodyPr>
          <a:lstStyle/>
          <a:p>
            <a:pPr>
              <a:buClr>
                <a:srgbClr val="000000"/>
              </a:buClr>
              <a:buFont typeface="Arial" panose="020B0604020202020204"/>
              <a:buNone/>
            </a:pPr>
            <a:r>
              <a:rPr lang="vi-VN" sz="3000" kern="0" dirty="0" smtClean="0">
                <a:solidFill>
                  <a:srgbClr val="222222"/>
                </a:solidFill>
                <a:latin typeface="Times New Roman" panose="02020603050405020304" pitchFamily="18" charset="0"/>
                <a:ea typeface="Times New Roman" panose="02020603050405020304" pitchFamily="18" charset="0"/>
                <a:cs typeface="Arial" panose="020B0604020202020204"/>
                <a:sym typeface="Arial" panose="020B0604020202020204"/>
              </a:rPr>
              <a:t>Mục đích của bức thư: trao đổi với thầy chủ nhiệm về kế hoạch tham gia hội thao của trường. Trong thư, người viết đề xuất với GV chủ nhiệm các công việc cần chuẩn bị như đội hình, tập luyện, việc hỗ trợ cá nhân và đội dự thi. </a:t>
            </a:r>
            <a:endParaRPr lang="en-US" sz="3000" kern="0" dirty="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3093393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p:cNvSpPr/>
          <p:nvPr/>
        </p:nvSpPr>
        <p:spPr>
          <a:xfrm>
            <a:off x="634042" y="107609"/>
            <a:ext cx="8247567" cy="657096"/>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panose="020B0604020202020204"/>
              <a:buNone/>
              <a:defRPr/>
            </a:pPr>
            <a:r>
              <a:rPr lang="en-US" sz="2800" kern="0" dirty="0" err="1">
                <a:solidFill>
                  <a:srgbClr val="04303A"/>
                </a:solidFill>
                <a:latin typeface="Times New Roman" pitchFamily="18" charset="0"/>
                <a:cs typeface="Times New Roman" pitchFamily="18" charset="0"/>
                <a:sym typeface="Arial" panose="020B0604020202020204"/>
              </a:rPr>
              <a:t>Ngữ</a:t>
            </a:r>
            <a:r>
              <a:rPr lang="en-US" sz="2800" kern="0" dirty="0">
                <a:solidFill>
                  <a:srgbClr val="04303A"/>
                </a:solidFill>
                <a:latin typeface="Times New Roman" pitchFamily="18" charset="0"/>
                <a:cs typeface="Times New Roman" pitchFamily="18" charset="0"/>
                <a:sym typeface="Arial" panose="020B0604020202020204"/>
              </a:rPr>
              <a:t> </a:t>
            </a:r>
            <a:r>
              <a:rPr lang="en-US" sz="2800" kern="0" dirty="0" err="1">
                <a:solidFill>
                  <a:srgbClr val="04303A"/>
                </a:solidFill>
                <a:latin typeface="Times New Roman" pitchFamily="18" charset="0"/>
                <a:cs typeface="Times New Roman" pitchFamily="18" charset="0"/>
                <a:sym typeface="Arial" panose="020B0604020202020204"/>
              </a:rPr>
              <a:t>liệu</a:t>
            </a:r>
            <a:r>
              <a:rPr lang="en-US" sz="2800" kern="0" dirty="0">
                <a:solidFill>
                  <a:srgbClr val="04303A"/>
                </a:solidFill>
                <a:latin typeface="Times New Roman" pitchFamily="18" charset="0"/>
                <a:cs typeface="Times New Roman" pitchFamily="18" charset="0"/>
                <a:sym typeface="Arial" panose="020B0604020202020204"/>
              </a:rPr>
              <a:t> 1</a:t>
            </a:r>
            <a:endParaRPr lang="en-US" sz="2800" kern="0" dirty="0">
              <a:solidFill>
                <a:sysClr val="windowText" lastClr="000000"/>
              </a:solidFill>
              <a:latin typeface="Times New Roman" pitchFamily="18" charset="0"/>
              <a:cs typeface="Times New Roman" pitchFamily="18" charset="0"/>
              <a:sym typeface="Arial" panose="020B0604020202020204"/>
            </a:endParaRPr>
          </a:p>
        </p:txBody>
      </p:sp>
      <p:pic>
        <p:nvPicPr>
          <p:cNvPr id="27"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40" y="43231"/>
            <a:ext cx="823673" cy="1061165"/>
          </a:xfrm>
          <a:prstGeom prst="rect">
            <a:avLst/>
          </a:prstGeom>
        </p:spPr>
      </p:pic>
      <p:pic>
        <p:nvPicPr>
          <p:cNvPr id="7" name="Picture 20"/>
          <p:cNvPicPr>
            <a:picLocks noChangeAspect="1"/>
          </p:cNvPicPr>
          <p:nvPr/>
        </p:nvPicPr>
        <p:blipFill>
          <a:blip r:embed="rId5"/>
          <a:srcRect/>
          <a:stretch>
            <a:fillRect/>
          </a:stretch>
        </p:blipFill>
        <p:spPr>
          <a:xfrm>
            <a:off x="8303294" y="4702139"/>
            <a:ext cx="1156629" cy="2327805"/>
          </a:xfrm>
          <a:prstGeom prst="rect">
            <a:avLst/>
          </a:prstGeom>
        </p:spPr>
      </p:pic>
      <p:sp>
        <p:nvSpPr>
          <p:cNvPr id="2" name="Rectangle 1">
            <a:extLst>
              <a:ext uri="{FF2B5EF4-FFF2-40B4-BE49-F238E27FC236}">
                <a16:creationId xmlns:a16="http://schemas.microsoft.com/office/drawing/2014/main" xmlns="" id="{6CB4CCB3-312A-A3BB-246A-C8FC54A0C3C7}"/>
              </a:ext>
            </a:extLst>
          </p:cNvPr>
          <p:cNvSpPr/>
          <p:nvPr/>
        </p:nvSpPr>
        <p:spPr>
          <a:xfrm>
            <a:off x="323528" y="1021164"/>
            <a:ext cx="8558081" cy="6392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panose="020B0604020202020204"/>
              <a:buNone/>
            </a:pPr>
            <a:r>
              <a:rPr lang="en-US" sz="2800" kern="0" dirty="0" err="1">
                <a:solidFill>
                  <a:srgbClr val="04303A"/>
                </a:solidFill>
                <a:latin typeface="Times New Roman" pitchFamily="18" charset="0"/>
                <a:cs typeface="Times New Roman" pitchFamily="18" charset="0"/>
                <a:sym typeface="Arial" panose="020B0604020202020204"/>
              </a:rPr>
              <a:t>Câu</a:t>
            </a:r>
            <a:r>
              <a:rPr lang="en-US" sz="2800" kern="0" dirty="0">
                <a:solidFill>
                  <a:srgbClr val="04303A"/>
                </a:solidFill>
                <a:latin typeface="Times New Roman" pitchFamily="18" charset="0"/>
                <a:cs typeface="Times New Roman" pitchFamily="18" charset="0"/>
                <a:sym typeface="Arial" panose="020B0604020202020204"/>
              </a:rPr>
              <a:t> </a:t>
            </a:r>
            <a:r>
              <a:rPr lang="en-US" sz="2800" kern="0" dirty="0" smtClean="0">
                <a:solidFill>
                  <a:srgbClr val="04303A"/>
                </a:solidFill>
                <a:latin typeface="Times New Roman" pitchFamily="18" charset="0"/>
                <a:cs typeface="Times New Roman" pitchFamily="18" charset="0"/>
                <a:sym typeface="Arial" panose="020B0604020202020204"/>
              </a:rPr>
              <a:t>4: </a:t>
            </a:r>
            <a:r>
              <a:rPr lang="vi-VN" sz="2800" kern="0" dirty="0">
                <a:solidFill>
                  <a:srgbClr val="04303A"/>
                </a:solidFill>
                <a:latin typeface="Times New Roman" pitchFamily="18" charset="0"/>
                <a:cs typeface="Times New Roman" pitchFamily="18" charset="0"/>
                <a:sym typeface="Arial" panose="020B0604020202020204"/>
              </a:rPr>
              <a:t>Lá thư đã đáp ứng yêu cầu của kiểu bài.</a:t>
            </a:r>
            <a:endParaRPr lang="en-US" sz="2800" kern="0" dirty="0">
              <a:solidFill>
                <a:srgbClr val="04303A"/>
              </a:solidFill>
              <a:latin typeface="Times New Roman" pitchFamily="18" charset="0"/>
              <a:cs typeface="Times New Roman" pitchFamily="18" charset="0"/>
              <a:sym typeface="Arial" panose="020B0604020202020204"/>
            </a:endParaRPr>
          </a:p>
        </p:txBody>
      </p:sp>
      <p:sp>
        <p:nvSpPr>
          <p:cNvPr id="8" name="AutoShape 14"/>
          <p:cNvSpPr>
            <a:spLocks noChangeArrowheads="1"/>
          </p:cNvSpPr>
          <p:nvPr/>
        </p:nvSpPr>
        <p:spPr bwMode="auto">
          <a:xfrm>
            <a:off x="371470" y="1772816"/>
            <a:ext cx="2446335" cy="1161593"/>
          </a:xfrm>
          <a:prstGeom prst="rightArrow">
            <a:avLst>
              <a:gd name="adj1" fmla="val 50000"/>
              <a:gd name="adj2" fmla="val 39946"/>
            </a:avLst>
          </a:prstGeom>
          <a:solidFill>
            <a:srgbClr val="B2B2B2">
              <a:lumMod val="60000"/>
              <a:lumOff val="40000"/>
            </a:srgbClr>
          </a:solidFill>
          <a:ln w="12700" cap="sq">
            <a:solidFill>
              <a:srgbClr val="00FFFF"/>
            </a:solidFill>
            <a:miter lim="800000"/>
            <a:headEnd type="none" w="sm" len="sm"/>
            <a:tailEnd type="none" w="sm" len="sm"/>
          </a:ln>
        </p:spPr>
        <p:txBody>
          <a:bodyPr lIns="91420" tIns="45710" rIns="91420" bIns="4571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50" normalizeH="0" baseline="0" noProof="0" dirty="0" err="1">
                <a:ln w="11430"/>
                <a:solidFill>
                  <a:srgbClr val="000000"/>
                </a:solidFill>
                <a:effectLst/>
                <a:uLnTx/>
                <a:uFillTx/>
                <a:latin typeface="Times New Roman" pitchFamily="18" charset="0"/>
                <a:cs typeface="Times New Roman" pitchFamily="18" charset="0"/>
              </a:rPr>
              <a:t>Mở</a:t>
            </a:r>
            <a:r>
              <a:rPr kumimoji="0" lang="en-US" sz="3200" b="1" i="0" u="none" strike="noStrike" kern="0" cap="none" spc="50" normalizeH="0" baseline="0" noProof="0" dirty="0">
                <a:ln w="11430"/>
                <a:solidFill>
                  <a:srgbClr val="000000"/>
                </a:solidFill>
                <a:effectLst/>
                <a:uLnTx/>
                <a:uFillTx/>
                <a:latin typeface="Times New Roman" pitchFamily="18" charset="0"/>
                <a:cs typeface="Times New Roman" pitchFamily="18" charset="0"/>
              </a:rPr>
              <a:t> </a:t>
            </a:r>
            <a:r>
              <a:rPr kumimoji="0" lang="en-US" sz="3200" b="1" i="0" u="none" strike="noStrike" kern="0" cap="none" spc="50" normalizeH="0" baseline="0" noProof="0" dirty="0" err="1">
                <a:ln w="11430"/>
                <a:solidFill>
                  <a:srgbClr val="000000"/>
                </a:solidFill>
                <a:effectLst/>
                <a:uLnTx/>
                <a:uFillTx/>
                <a:latin typeface="Times New Roman" pitchFamily="18" charset="0"/>
                <a:cs typeface="Times New Roman" pitchFamily="18" charset="0"/>
              </a:rPr>
              <a:t>bài</a:t>
            </a:r>
            <a:endParaRPr kumimoji="0" lang="en-US" sz="3200" b="1" i="0" u="none" strike="noStrike" kern="0" cap="none" spc="50" normalizeH="0" baseline="0" noProof="0" dirty="0">
              <a:ln w="11430"/>
              <a:solidFill>
                <a:srgbClr val="000000"/>
              </a:solidFill>
              <a:effectLst/>
              <a:uLnTx/>
              <a:uFillTx/>
              <a:latin typeface="Times New Roman" pitchFamily="18" charset="0"/>
              <a:cs typeface="Times New Roman" pitchFamily="18" charset="0"/>
            </a:endParaRPr>
          </a:p>
        </p:txBody>
      </p:sp>
      <p:grpSp>
        <p:nvGrpSpPr>
          <p:cNvPr id="9" name="Group 15"/>
          <p:cNvGrpSpPr>
            <a:grpSpLocks/>
          </p:cNvGrpSpPr>
          <p:nvPr/>
        </p:nvGrpSpPr>
        <p:grpSpPr bwMode="auto">
          <a:xfrm>
            <a:off x="2916238" y="2035053"/>
            <a:ext cx="525462" cy="925895"/>
            <a:chOff x="1205" y="912"/>
            <a:chExt cx="331" cy="2640"/>
          </a:xfrm>
        </p:grpSpPr>
        <p:cxnSp>
          <p:nvCxnSpPr>
            <p:cNvPr id="10" name="Straight Connector 5"/>
            <p:cNvCxnSpPr>
              <a:cxnSpLocks noChangeShapeType="1"/>
            </p:cNvCxnSpPr>
            <p:nvPr/>
          </p:nvCxnSpPr>
          <p:spPr bwMode="auto">
            <a:xfrm>
              <a:off x="1205" y="912"/>
              <a:ext cx="0" cy="2640"/>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11" name="Straight Arrow Connector 7"/>
            <p:cNvCxnSpPr>
              <a:cxnSpLocks noChangeShapeType="1"/>
            </p:cNvCxnSpPr>
            <p:nvPr/>
          </p:nvCxnSpPr>
          <p:spPr bwMode="auto">
            <a:xfrm>
              <a:off x="1205" y="912"/>
              <a:ext cx="331"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9"/>
            <p:cNvCxnSpPr>
              <a:cxnSpLocks noChangeShapeType="1"/>
            </p:cNvCxnSpPr>
            <p:nvPr/>
          </p:nvCxnSpPr>
          <p:spPr bwMode="auto">
            <a:xfrm>
              <a:off x="1205" y="3552"/>
              <a:ext cx="331"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grpSp>
      <p:sp>
        <p:nvSpPr>
          <p:cNvPr id="13" name="Rounded Rectangle 15"/>
          <p:cNvSpPr>
            <a:spLocks noChangeArrowheads="1"/>
          </p:cNvSpPr>
          <p:nvPr/>
        </p:nvSpPr>
        <p:spPr bwMode="auto">
          <a:xfrm>
            <a:off x="3643457" y="1769783"/>
            <a:ext cx="5029200" cy="697708"/>
          </a:xfrm>
          <a:prstGeom prst="roundRect">
            <a:avLst>
              <a:gd name="adj" fmla="val 16667"/>
            </a:avLst>
          </a:prstGeom>
          <a:gradFill rotWithShape="0">
            <a:gsLst>
              <a:gs pos="0">
                <a:srgbClr val="5E9EFF"/>
              </a:gs>
              <a:gs pos="39999">
                <a:srgbClr val="85C2FF"/>
              </a:gs>
              <a:gs pos="70000">
                <a:srgbClr val="C4D6EB"/>
              </a:gs>
              <a:gs pos="100000">
                <a:srgbClr val="FFEBFA"/>
              </a:gs>
            </a:gsLst>
            <a:lin ang="5400000"/>
          </a:gradFill>
          <a:ln w="25400" algn="ctr">
            <a:solidFill>
              <a:srgbClr val="CC99FF"/>
            </a:solidFill>
            <a:round/>
            <a:headEnd/>
            <a:tailEnd/>
          </a:ln>
        </p:spPr>
        <p:txBody>
          <a:bodyPr lIns="91420" tIns="45710" rIns="91420" bIns="45710" anchor="ctr"/>
          <a:lstStyle/>
          <a:p>
            <a:pPr algn="just" fontAlgn="base">
              <a:spcBef>
                <a:spcPct val="0"/>
              </a:spcBef>
              <a:spcAft>
                <a:spcPct val="0"/>
              </a:spcAft>
            </a:pPr>
            <a:r>
              <a:rPr lang="vi-VN" altLang="en-US" sz="2400" dirty="0">
                <a:solidFill>
                  <a:srgbClr val="000000"/>
                </a:solidFill>
                <a:latin typeface="Times New Roman" pitchFamily="18" charset="0"/>
                <a:cs typeface="Times New Roman" pitchFamily="18" charset="0"/>
              </a:rPr>
              <a:t>Địa chỉ email người gửi, người nhận</a:t>
            </a:r>
            <a:endParaRPr lang="en-US" altLang="en-US" sz="2400" b="1" dirty="0">
              <a:solidFill>
                <a:srgbClr val="000066"/>
              </a:solidFill>
              <a:latin typeface="Arial" pitchFamily="34" charset="0"/>
              <a:cs typeface="Arial" pitchFamily="34" charset="0"/>
            </a:endParaRPr>
          </a:p>
        </p:txBody>
      </p:sp>
      <p:sp>
        <p:nvSpPr>
          <p:cNvPr id="14" name="Rounded Rectangle 15"/>
          <p:cNvSpPr>
            <a:spLocks noChangeArrowheads="1"/>
          </p:cNvSpPr>
          <p:nvPr/>
        </p:nvSpPr>
        <p:spPr bwMode="auto">
          <a:xfrm>
            <a:off x="3643457" y="2564904"/>
            <a:ext cx="5011498" cy="792088"/>
          </a:xfrm>
          <a:prstGeom prst="roundRect">
            <a:avLst>
              <a:gd name="adj" fmla="val 16667"/>
            </a:avLst>
          </a:prstGeom>
          <a:gradFill rotWithShape="0">
            <a:gsLst>
              <a:gs pos="0">
                <a:srgbClr val="5E9EFF"/>
              </a:gs>
              <a:gs pos="39999">
                <a:srgbClr val="85C2FF"/>
              </a:gs>
              <a:gs pos="70000">
                <a:srgbClr val="C4D6EB"/>
              </a:gs>
              <a:gs pos="100000">
                <a:srgbClr val="FFEBFA"/>
              </a:gs>
            </a:gsLst>
            <a:lin ang="5400000"/>
          </a:gradFill>
          <a:ln w="25400" algn="ctr">
            <a:solidFill>
              <a:srgbClr val="CC99FF"/>
            </a:solidFill>
            <a:round/>
            <a:headEnd/>
            <a:tailEnd/>
          </a:ln>
        </p:spPr>
        <p:txBody>
          <a:bodyPr lIns="91420" tIns="45710" rIns="91420" bIns="45710" anchor="ctr"/>
          <a:lstStyle/>
          <a:p>
            <a:pPr algn="ctr" fontAlgn="base">
              <a:spcBef>
                <a:spcPct val="0"/>
              </a:spcBef>
              <a:spcAft>
                <a:spcPct val="0"/>
              </a:spcAft>
            </a:pPr>
            <a:r>
              <a:rPr lang="vi-VN" altLang="en-US" sz="2400" dirty="0">
                <a:solidFill>
                  <a:srgbClr val="000000"/>
                </a:solidFill>
                <a:latin typeface="Times New Roman" pitchFamily="18" charset="0"/>
                <a:cs typeface="Times New Roman" pitchFamily="18" charset="0"/>
              </a:rPr>
              <a:t>Tiêu đề email</a:t>
            </a:r>
          </a:p>
          <a:p>
            <a:pPr algn="ctr" fontAlgn="base">
              <a:spcBef>
                <a:spcPct val="0"/>
              </a:spcBef>
              <a:spcAft>
                <a:spcPct val="0"/>
              </a:spcAft>
            </a:pPr>
            <a:r>
              <a:rPr lang="vi-VN" altLang="en-US" sz="2400" dirty="0">
                <a:solidFill>
                  <a:srgbClr val="000000"/>
                </a:solidFill>
                <a:latin typeface="Times New Roman" pitchFamily="18" charset="0"/>
                <a:cs typeface="Times New Roman" pitchFamily="18" charset="0"/>
              </a:rPr>
              <a:t>Lời chào hỏi/ thưa gửi</a:t>
            </a:r>
          </a:p>
        </p:txBody>
      </p:sp>
      <p:sp>
        <p:nvSpPr>
          <p:cNvPr id="15" name="AutoShape 14"/>
          <p:cNvSpPr>
            <a:spLocks noChangeArrowheads="1"/>
          </p:cNvSpPr>
          <p:nvPr/>
        </p:nvSpPr>
        <p:spPr bwMode="auto">
          <a:xfrm>
            <a:off x="323528" y="3727504"/>
            <a:ext cx="2446335" cy="1161593"/>
          </a:xfrm>
          <a:prstGeom prst="rightArrow">
            <a:avLst>
              <a:gd name="adj1" fmla="val 50000"/>
              <a:gd name="adj2" fmla="val 39946"/>
            </a:avLst>
          </a:prstGeom>
          <a:solidFill>
            <a:srgbClr val="B2B2B2">
              <a:lumMod val="60000"/>
              <a:lumOff val="40000"/>
            </a:srgbClr>
          </a:solidFill>
          <a:ln w="12700" cap="sq">
            <a:solidFill>
              <a:srgbClr val="00FFFF"/>
            </a:solidFill>
            <a:miter lim="800000"/>
            <a:headEnd type="none" w="sm" len="sm"/>
            <a:tailEnd type="none" w="sm" len="sm"/>
          </a:ln>
        </p:spPr>
        <p:txBody>
          <a:bodyPr lIns="91420" tIns="45710" rIns="91420" bIns="4571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50" normalizeH="0" baseline="0" noProof="0" dirty="0" err="1">
                <a:ln w="11430"/>
                <a:solidFill>
                  <a:srgbClr val="000000"/>
                </a:solidFill>
                <a:effectLst/>
                <a:uLnTx/>
                <a:uFillTx/>
                <a:latin typeface="Times New Roman" pitchFamily="18" charset="0"/>
                <a:cs typeface="Times New Roman" pitchFamily="18" charset="0"/>
              </a:rPr>
              <a:t>Thân</a:t>
            </a:r>
            <a:r>
              <a:rPr kumimoji="0" lang="en-US" sz="3200" b="1" i="0" u="none" strike="noStrike" kern="0" cap="none" spc="50" normalizeH="0" baseline="0" noProof="0" dirty="0">
                <a:ln w="11430"/>
                <a:solidFill>
                  <a:srgbClr val="000000"/>
                </a:solidFill>
                <a:effectLst/>
                <a:uLnTx/>
                <a:uFillTx/>
                <a:latin typeface="Times New Roman" pitchFamily="18" charset="0"/>
                <a:cs typeface="Times New Roman" pitchFamily="18" charset="0"/>
              </a:rPr>
              <a:t> </a:t>
            </a:r>
            <a:r>
              <a:rPr kumimoji="0" lang="en-US" sz="3200" b="1" i="0" u="none" strike="noStrike" kern="0" cap="none" spc="50" normalizeH="0" baseline="0" noProof="0" dirty="0" err="1">
                <a:ln w="11430"/>
                <a:solidFill>
                  <a:srgbClr val="000000"/>
                </a:solidFill>
                <a:effectLst/>
                <a:uLnTx/>
                <a:uFillTx/>
                <a:latin typeface="Times New Roman" pitchFamily="18" charset="0"/>
                <a:cs typeface="Times New Roman" pitchFamily="18" charset="0"/>
              </a:rPr>
              <a:t>bài</a:t>
            </a:r>
            <a:endParaRPr kumimoji="0" lang="en-US" sz="3200" b="1" i="0" u="none" strike="noStrike" kern="0" cap="none" spc="50" normalizeH="0" baseline="0" noProof="0" dirty="0">
              <a:ln w="11430"/>
              <a:solidFill>
                <a:srgbClr val="000000"/>
              </a:solidFill>
              <a:effectLst/>
              <a:uLnTx/>
              <a:uFillTx/>
              <a:latin typeface="Times New Roman" pitchFamily="18" charset="0"/>
              <a:cs typeface="Times New Roman" pitchFamily="18" charset="0"/>
            </a:endParaRPr>
          </a:p>
        </p:txBody>
      </p:sp>
      <p:grpSp>
        <p:nvGrpSpPr>
          <p:cNvPr id="16" name="Group 15"/>
          <p:cNvGrpSpPr>
            <a:grpSpLocks/>
          </p:cNvGrpSpPr>
          <p:nvPr/>
        </p:nvGrpSpPr>
        <p:grpSpPr bwMode="auto">
          <a:xfrm>
            <a:off x="2920921" y="3945801"/>
            <a:ext cx="563562" cy="725004"/>
            <a:chOff x="2865438" y="3810000"/>
            <a:chExt cx="538162" cy="609600"/>
          </a:xfrm>
        </p:grpSpPr>
        <p:cxnSp>
          <p:nvCxnSpPr>
            <p:cNvPr id="17" name="Straight Connector 5"/>
            <p:cNvCxnSpPr>
              <a:cxnSpLocks noChangeShapeType="1"/>
            </p:cNvCxnSpPr>
            <p:nvPr/>
          </p:nvCxnSpPr>
          <p:spPr bwMode="auto">
            <a:xfrm>
              <a:off x="2865438" y="3815006"/>
              <a:ext cx="1" cy="604594"/>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19" name="Straight Arrow Connector 7"/>
            <p:cNvCxnSpPr>
              <a:cxnSpLocks noChangeShapeType="1"/>
            </p:cNvCxnSpPr>
            <p:nvPr/>
          </p:nvCxnSpPr>
          <p:spPr bwMode="auto">
            <a:xfrm>
              <a:off x="2865438" y="4419600"/>
              <a:ext cx="525462"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7"/>
            <p:cNvCxnSpPr>
              <a:cxnSpLocks noChangeShapeType="1"/>
            </p:cNvCxnSpPr>
            <p:nvPr/>
          </p:nvCxnSpPr>
          <p:spPr bwMode="auto">
            <a:xfrm>
              <a:off x="2878138" y="3810000"/>
              <a:ext cx="525462"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grpSp>
      <p:sp>
        <p:nvSpPr>
          <p:cNvPr id="22" name="Rounded Rectangle 15"/>
          <p:cNvSpPr>
            <a:spLocks noChangeArrowheads="1"/>
          </p:cNvSpPr>
          <p:nvPr/>
        </p:nvSpPr>
        <p:spPr bwMode="auto">
          <a:xfrm>
            <a:off x="3643457" y="3703443"/>
            <a:ext cx="4996598" cy="484716"/>
          </a:xfrm>
          <a:prstGeom prst="roundRect">
            <a:avLst>
              <a:gd name="adj" fmla="val 16667"/>
            </a:avLst>
          </a:prstGeom>
          <a:gradFill rotWithShape="0">
            <a:gsLst>
              <a:gs pos="0">
                <a:srgbClr val="5E9EFF"/>
              </a:gs>
              <a:gs pos="39999">
                <a:srgbClr val="85C2FF"/>
              </a:gs>
              <a:gs pos="70000">
                <a:srgbClr val="C4D6EB"/>
              </a:gs>
              <a:gs pos="100000">
                <a:srgbClr val="FFEBFA"/>
              </a:gs>
            </a:gsLst>
            <a:lin ang="5400000"/>
          </a:gradFill>
          <a:ln w="25400" algn="ctr">
            <a:solidFill>
              <a:srgbClr val="CC99FF"/>
            </a:solidFill>
            <a:round/>
            <a:headEnd/>
            <a:tailEnd/>
          </a:ln>
        </p:spPr>
        <p:txBody>
          <a:bodyPr lIns="91420" tIns="45710" rIns="91420" bIns="45710" anchor="ctr"/>
          <a:lstStyle/>
          <a:p>
            <a:pPr algn="just" fontAlgn="base">
              <a:spcBef>
                <a:spcPct val="0"/>
              </a:spcBef>
              <a:spcAft>
                <a:spcPct val="0"/>
              </a:spcAft>
            </a:pPr>
            <a:r>
              <a:rPr lang="vi-VN" altLang="en-US" sz="2400" dirty="0">
                <a:solidFill>
                  <a:srgbClr val="000000"/>
                </a:solidFill>
                <a:latin typeface="Times New Roman" pitchFamily="18" charset="0"/>
                <a:cs typeface="Times New Roman" pitchFamily="18" charset="0"/>
              </a:rPr>
              <a:t>Trình bày mục đích, lí do viết thư</a:t>
            </a:r>
            <a:endParaRPr lang="en-US" altLang="en-US" sz="2400" b="1" dirty="0">
              <a:solidFill>
                <a:srgbClr val="000066"/>
              </a:solidFill>
              <a:latin typeface="Arial" pitchFamily="34" charset="0"/>
              <a:cs typeface="Arial" pitchFamily="34" charset="0"/>
            </a:endParaRPr>
          </a:p>
        </p:txBody>
      </p:sp>
      <p:sp>
        <p:nvSpPr>
          <p:cNvPr id="23" name="Rounded Rectangle 15"/>
          <p:cNvSpPr>
            <a:spLocks noChangeArrowheads="1"/>
          </p:cNvSpPr>
          <p:nvPr/>
        </p:nvSpPr>
        <p:spPr bwMode="auto">
          <a:xfrm>
            <a:off x="3653605" y="4339838"/>
            <a:ext cx="5029200" cy="724601"/>
          </a:xfrm>
          <a:prstGeom prst="roundRect">
            <a:avLst>
              <a:gd name="adj" fmla="val 16667"/>
            </a:avLst>
          </a:prstGeom>
          <a:gradFill rotWithShape="0">
            <a:gsLst>
              <a:gs pos="0">
                <a:srgbClr val="5E9EFF"/>
              </a:gs>
              <a:gs pos="39999">
                <a:srgbClr val="85C2FF"/>
              </a:gs>
              <a:gs pos="70000">
                <a:srgbClr val="C4D6EB"/>
              </a:gs>
              <a:gs pos="100000">
                <a:srgbClr val="FFEBFA"/>
              </a:gs>
            </a:gsLst>
            <a:lin ang="5400000"/>
          </a:gradFill>
          <a:ln w="25400" algn="ctr">
            <a:solidFill>
              <a:srgbClr val="CC99FF"/>
            </a:solidFill>
            <a:round/>
            <a:headEnd/>
            <a:tailEnd/>
          </a:ln>
        </p:spPr>
        <p:txBody>
          <a:bodyPr lIns="91420" tIns="45710" rIns="91420" bIns="45710" anchor="ctr"/>
          <a:lstStyle/>
          <a:p>
            <a:pPr algn="just" fontAlgn="base">
              <a:spcBef>
                <a:spcPct val="0"/>
              </a:spcBef>
              <a:spcAft>
                <a:spcPct val="0"/>
              </a:spcAft>
            </a:pPr>
            <a:r>
              <a:rPr lang="vi-VN" altLang="en-US" sz="2400" dirty="0">
                <a:solidFill>
                  <a:srgbClr val="000000"/>
                </a:solidFill>
                <a:latin typeface="Times New Roman" pitchFamily="18" charset="0"/>
                <a:cs typeface="Times New Roman" pitchFamily="18" charset="0"/>
              </a:rPr>
              <a:t>Lần lượt trình bày các vấn đề cần trao đổi (kết quả mong đợi, đề xuất,...)</a:t>
            </a:r>
            <a:endParaRPr lang="en-US" altLang="en-US" sz="2400" b="1" dirty="0">
              <a:solidFill>
                <a:srgbClr val="000066"/>
              </a:solidFill>
              <a:latin typeface="Arial" pitchFamily="34" charset="0"/>
              <a:cs typeface="Arial" pitchFamily="34" charset="0"/>
            </a:endParaRPr>
          </a:p>
        </p:txBody>
      </p:sp>
      <p:sp>
        <p:nvSpPr>
          <p:cNvPr id="24" name="AutoShape 14"/>
          <p:cNvSpPr>
            <a:spLocks noChangeArrowheads="1"/>
          </p:cNvSpPr>
          <p:nvPr/>
        </p:nvSpPr>
        <p:spPr bwMode="auto">
          <a:xfrm>
            <a:off x="323527" y="5285244"/>
            <a:ext cx="2446335" cy="1161593"/>
          </a:xfrm>
          <a:prstGeom prst="rightArrow">
            <a:avLst>
              <a:gd name="adj1" fmla="val 50000"/>
              <a:gd name="adj2" fmla="val 39946"/>
            </a:avLst>
          </a:prstGeom>
          <a:solidFill>
            <a:srgbClr val="B2B2B2">
              <a:lumMod val="60000"/>
              <a:lumOff val="40000"/>
            </a:srgbClr>
          </a:solidFill>
          <a:ln w="12700" cap="sq">
            <a:solidFill>
              <a:srgbClr val="00FFFF"/>
            </a:solidFill>
            <a:miter lim="800000"/>
            <a:headEnd type="none" w="sm" len="sm"/>
            <a:tailEnd type="none" w="sm" len="sm"/>
          </a:ln>
        </p:spPr>
        <p:txBody>
          <a:bodyPr lIns="91420" tIns="45710" rIns="91420" bIns="4571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50" normalizeH="0" baseline="0" noProof="0" dirty="0" err="1">
                <a:ln w="11430"/>
                <a:solidFill>
                  <a:srgbClr val="000000"/>
                </a:solidFill>
                <a:effectLst/>
                <a:uLnTx/>
                <a:uFillTx/>
                <a:latin typeface="Times New Roman" pitchFamily="18" charset="0"/>
                <a:cs typeface="Times New Roman" pitchFamily="18" charset="0"/>
              </a:rPr>
              <a:t>Kết</a:t>
            </a:r>
            <a:r>
              <a:rPr kumimoji="0" lang="en-US" sz="3200" b="1" i="0" u="none" strike="noStrike" kern="0" cap="none" spc="50" normalizeH="0" baseline="0" noProof="0" dirty="0">
                <a:ln w="11430"/>
                <a:solidFill>
                  <a:srgbClr val="000000"/>
                </a:solidFill>
                <a:effectLst/>
                <a:uLnTx/>
                <a:uFillTx/>
                <a:latin typeface="Times New Roman" pitchFamily="18" charset="0"/>
                <a:cs typeface="Times New Roman" pitchFamily="18" charset="0"/>
              </a:rPr>
              <a:t> </a:t>
            </a:r>
            <a:r>
              <a:rPr kumimoji="0" lang="en-US" sz="3200" b="1" i="0" u="none" strike="noStrike" kern="0" cap="none" spc="50" normalizeH="0" baseline="0" noProof="0" dirty="0" err="1">
                <a:ln w="11430"/>
                <a:solidFill>
                  <a:srgbClr val="000000"/>
                </a:solidFill>
                <a:effectLst/>
                <a:uLnTx/>
                <a:uFillTx/>
                <a:latin typeface="Times New Roman" pitchFamily="18" charset="0"/>
                <a:cs typeface="Times New Roman" pitchFamily="18" charset="0"/>
              </a:rPr>
              <a:t>bài</a:t>
            </a:r>
            <a:endParaRPr kumimoji="0" lang="en-US" sz="3200" b="1" i="0" u="none" strike="noStrike" kern="0" cap="none" spc="50" normalizeH="0" baseline="0" noProof="0" dirty="0">
              <a:ln w="11430"/>
              <a:solidFill>
                <a:srgbClr val="000000"/>
              </a:solidFill>
              <a:effectLst/>
              <a:uLnTx/>
              <a:uFillTx/>
              <a:latin typeface="Times New Roman" pitchFamily="18" charset="0"/>
              <a:cs typeface="Times New Roman" pitchFamily="18" charset="0"/>
            </a:endParaRPr>
          </a:p>
        </p:txBody>
      </p:sp>
      <p:cxnSp>
        <p:nvCxnSpPr>
          <p:cNvPr id="25" name="Straight Arrow Connector 7"/>
          <p:cNvCxnSpPr>
            <a:cxnSpLocks noChangeShapeType="1"/>
          </p:cNvCxnSpPr>
          <p:nvPr/>
        </p:nvCxnSpPr>
        <p:spPr bwMode="auto">
          <a:xfrm>
            <a:off x="3000107" y="5866040"/>
            <a:ext cx="525462"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sp>
        <p:nvSpPr>
          <p:cNvPr id="26" name="Rounded Rectangle 15"/>
          <p:cNvSpPr>
            <a:spLocks noChangeArrowheads="1"/>
          </p:cNvSpPr>
          <p:nvPr/>
        </p:nvSpPr>
        <p:spPr bwMode="auto">
          <a:xfrm>
            <a:off x="3653605" y="5469996"/>
            <a:ext cx="5080000" cy="792089"/>
          </a:xfrm>
          <a:prstGeom prst="roundRect">
            <a:avLst>
              <a:gd name="adj" fmla="val 16667"/>
            </a:avLst>
          </a:prstGeom>
          <a:gradFill rotWithShape="0">
            <a:gsLst>
              <a:gs pos="0">
                <a:srgbClr val="5E9EFF"/>
              </a:gs>
              <a:gs pos="39999">
                <a:srgbClr val="85C2FF"/>
              </a:gs>
              <a:gs pos="70000">
                <a:srgbClr val="C4D6EB"/>
              </a:gs>
              <a:gs pos="100000">
                <a:srgbClr val="FFEBFA"/>
              </a:gs>
            </a:gsLst>
            <a:lin ang="5400000"/>
          </a:gradFill>
          <a:ln w="25400" algn="ctr">
            <a:solidFill>
              <a:srgbClr val="CC99FF"/>
            </a:solidFill>
            <a:round/>
            <a:headEnd/>
            <a:tailEnd/>
          </a:ln>
        </p:spPr>
        <p:txBody>
          <a:bodyPr lIns="91420" tIns="45710" rIns="91420" bIns="45710" anchor="ctr"/>
          <a:lstStyle/>
          <a:p>
            <a:pPr fontAlgn="base">
              <a:spcBef>
                <a:spcPct val="0"/>
              </a:spcBef>
              <a:spcAft>
                <a:spcPct val="0"/>
              </a:spcAft>
            </a:pPr>
            <a:r>
              <a:rPr lang="vi-VN" altLang="en-US" sz="2400" dirty="0">
                <a:solidFill>
                  <a:srgbClr val="000000"/>
                </a:solidFill>
                <a:latin typeface="Times New Roman" pitchFamily="18" charset="0"/>
                <a:cs typeface="Times New Roman" pitchFamily="18" charset="0"/>
              </a:rPr>
              <a:t>Lời chào, danh tính người viết</a:t>
            </a:r>
            <a:endParaRPr lang="en-US" altLang="en-US"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91422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22" grpId="0" animBg="1"/>
      <p:bldP spid="23"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p:cNvSpPr/>
          <p:nvPr/>
        </p:nvSpPr>
        <p:spPr>
          <a:xfrm>
            <a:off x="634042" y="107609"/>
            <a:ext cx="8247567" cy="657096"/>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panose="020B0604020202020204"/>
              <a:buNone/>
              <a:defRPr/>
            </a:pPr>
            <a:r>
              <a:rPr lang="en-US" sz="2800" kern="0" dirty="0" err="1">
                <a:solidFill>
                  <a:srgbClr val="04303A"/>
                </a:solidFill>
                <a:latin typeface="Times New Roman" pitchFamily="18" charset="0"/>
                <a:cs typeface="Times New Roman" pitchFamily="18" charset="0"/>
                <a:sym typeface="Arial" panose="020B0604020202020204"/>
              </a:rPr>
              <a:t>Ngữ</a:t>
            </a:r>
            <a:r>
              <a:rPr lang="en-US" sz="2800" kern="0" dirty="0">
                <a:solidFill>
                  <a:srgbClr val="04303A"/>
                </a:solidFill>
                <a:latin typeface="Times New Roman" pitchFamily="18" charset="0"/>
                <a:cs typeface="Times New Roman" pitchFamily="18" charset="0"/>
                <a:sym typeface="Arial" panose="020B0604020202020204"/>
              </a:rPr>
              <a:t> </a:t>
            </a:r>
            <a:r>
              <a:rPr lang="en-US" sz="2800" kern="0" dirty="0" err="1">
                <a:solidFill>
                  <a:srgbClr val="04303A"/>
                </a:solidFill>
                <a:latin typeface="Times New Roman" pitchFamily="18" charset="0"/>
                <a:cs typeface="Times New Roman" pitchFamily="18" charset="0"/>
                <a:sym typeface="Arial" panose="020B0604020202020204"/>
              </a:rPr>
              <a:t>liệu</a:t>
            </a:r>
            <a:r>
              <a:rPr lang="en-US" sz="2800" kern="0" dirty="0">
                <a:solidFill>
                  <a:srgbClr val="04303A"/>
                </a:solidFill>
                <a:latin typeface="Times New Roman" pitchFamily="18" charset="0"/>
                <a:cs typeface="Times New Roman" pitchFamily="18" charset="0"/>
                <a:sym typeface="Arial" panose="020B0604020202020204"/>
              </a:rPr>
              <a:t> </a:t>
            </a:r>
            <a:r>
              <a:rPr lang="en-US" sz="2800" kern="0" dirty="0" smtClean="0">
                <a:solidFill>
                  <a:srgbClr val="04303A"/>
                </a:solidFill>
                <a:latin typeface="Times New Roman" pitchFamily="18" charset="0"/>
                <a:cs typeface="Times New Roman" pitchFamily="18" charset="0"/>
                <a:sym typeface="Arial" panose="020B0604020202020204"/>
              </a:rPr>
              <a:t>2</a:t>
            </a:r>
            <a:endParaRPr lang="en-US" sz="2800" kern="0" dirty="0">
              <a:solidFill>
                <a:sysClr val="windowText" lastClr="000000"/>
              </a:solidFill>
              <a:latin typeface="Times New Roman" pitchFamily="18" charset="0"/>
              <a:cs typeface="Times New Roman" pitchFamily="18" charset="0"/>
              <a:sym typeface="Arial" panose="020B0604020202020204"/>
            </a:endParaRPr>
          </a:p>
        </p:txBody>
      </p:sp>
      <p:pic>
        <p:nvPicPr>
          <p:cNvPr id="27"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40" y="43231"/>
            <a:ext cx="823673" cy="1061165"/>
          </a:xfrm>
          <a:prstGeom prst="rect">
            <a:avLst/>
          </a:prstGeom>
        </p:spPr>
      </p:pic>
      <p:pic>
        <p:nvPicPr>
          <p:cNvPr id="7" name="Picture 20"/>
          <p:cNvPicPr>
            <a:picLocks noChangeAspect="1"/>
          </p:cNvPicPr>
          <p:nvPr/>
        </p:nvPicPr>
        <p:blipFill>
          <a:blip r:embed="rId5"/>
          <a:srcRect/>
          <a:stretch>
            <a:fillRect/>
          </a:stretch>
        </p:blipFill>
        <p:spPr>
          <a:xfrm>
            <a:off x="8303294" y="4702139"/>
            <a:ext cx="1156629" cy="2327805"/>
          </a:xfrm>
          <a:prstGeom prst="rect">
            <a:avLst/>
          </a:prstGeom>
        </p:spPr>
      </p:pic>
      <p:sp>
        <p:nvSpPr>
          <p:cNvPr id="4" name="TextBox 3">
            <a:extLst>
              <a:ext uri="{FF2B5EF4-FFF2-40B4-BE49-F238E27FC236}">
                <a16:creationId xmlns:a16="http://schemas.microsoft.com/office/drawing/2014/main" xmlns="" id="{6FD4BA1C-C43F-14F0-E053-A0D5DAE5097F}"/>
              </a:ext>
            </a:extLst>
          </p:cNvPr>
          <p:cNvSpPr txBox="1"/>
          <p:nvPr/>
        </p:nvSpPr>
        <p:spPr>
          <a:xfrm>
            <a:off x="20192" y="1268760"/>
            <a:ext cx="9517436" cy="523220"/>
          </a:xfrm>
          <a:prstGeom prst="rect">
            <a:avLst/>
          </a:prstGeom>
          <a:noFill/>
        </p:spPr>
        <p:txBody>
          <a:bodyPr wrap="square">
            <a:spAutoFit/>
          </a:bodyPr>
          <a:lstStyle/>
          <a:p>
            <a:pPr>
              <a:buClr>
                <a:srgbClr val="000000"/>
              </a:buClr>
              <a:buFont typeface="Arial" panose="020B0604020202020204"/>
              <a:buNone/>
            </a:pPr>
            <a:r>
              <a:rPr lang="en-US" sz="2800" kern="0" dirty="0" err="1" smtClean="0">
                <a:solidFill>
                  <a:srgbClr val="222222"/>
                </a:solidFill>
                <a:latin typeface="Times New Roman" panose="02020603050405020304" pitchFamily="18" charset="0"/>
                <a:ea typeface="Times New Roman" panose="02020603050405020304" pitchFamily="18" charset="0"/>
                <a:cs typeface="Arial" panose="020B0604020202020204"/>
                <a:sym typeface="Arial" panose="020B0604020202020204"/>
              </a:rPr>
              <a:t>Câu</a:t>
            </a:r>
            <a:r>
              <a:rPr lang="en-US" sz="2800" kern="0" dirty="0" smtClean="0">
                <a:solidFill>
                  <a:srgbClr val="222222"/>
                </a:solidFill>
                <a:latin typeface="Times New Roman" panose="02020603050405020304" pitchFamily="18" charset="0"/>
                <a:ea typeface="Times New Roman" panose="02020603050405020304" pitchFamily="18" charset="0"/>
                <a:cs typeface="Arial" panose="020B0604020202020204"/>
                <a:sym typeface="Arial" panose="020B0604020202020204"/>
              </a:rPr>
              <a:t> 1. </a:t>
            </a:r>
            <a:r>
              <a:rPr lang="vi-VN" sz="2800" kern="0" dirty="0" smtClean="0">
                <a:solidFill>
                  <a:srgbClr val="222222"/>
                </a:solidFill>
                <a:latin typeface="Times New Roman" panose="02020603050405020304" pitchFamily="18" charset="0"/>
                <a:ea typeface="Times New Roman" panose="02020603050405020304" pitchFamily="18" charset="0"/>
                <a:cs typeface="Arial" panose="020B0604020202020204"/>
                <a:sym typeface="Arial" panose="020B0604020202020204"/>
              </a:rPr>
              <a:t>VB đáp ứng bố cục của kiểu bài </a:t>
            </a:r>
            <a:r>
              <a:rPr lang="vi-VN" sz="2800" i="1" kern="0" dirty="0" smtClean="0">
                <a:solidFill>
                  <a:srgbClr val="222222"/>
                </a:solidFill>
                <a:latin typeface="Times New Roman" panose="02020603050405020304" pitchFamily="18" charset="0"/>
                <a:ea typeface="Times New Roman" panose="02020603050405020304" pitchFamily="18" charset="0"/>
                <a:cs typeface="Arial" panose="020B0604020202020204"/>
                <a:sym typeface="Arial" panose="020B0604020202020204"/>
              </a:rPr>
              <a:t>Thư trao đổi công việc</a:t>
            </a:r>
            <a:endParaRPr lang="en-US" sz="2800" i="1" kern="0" dirty="0">
              <a:solidFill>
                <a:srgbClr val="000000"/>
              </a:solidFill>
              <a:cs typeface="Arial" panose="020B0604020202020204"/>
              <a:sym typeface="Arial" panose="020B0604020202020204"/>
            </a:endParaRPr>
          </a:p>
        </p:txBody>
      </p:sp>
      <p:sp>
        <p:nvSpPr>
          <p:cNvPr id="8" name="TextBox 7">
            <a:extLst>
              <a:ext uri="{FF2B5EF4-FFF2-40B4-BE49-F238E27FC236}">
                <a16:creationId xmlns:a16="http://schemas.microsoft.com/office/drawing/2014/main" xmlns="" id="{6FD4BA1C-C43F-14F0-E053-A0D5DAE5097F}"/>
              </a:ext>
            </a:extLst>
          </p:cNvPr>
          <p:cNvSpPr txBox="1"/>
          <p:nvPr/>
        </p:nvSpPr>
        <p:spPr>
          <a:xfrm>
            <a:off x="201781" y="2666961"/>
            <a:ext cx="8856984" cy="2677656"/>
          </a:xfrm>
          <a:prstGeom prst="rect">
            <a:avLst/>
          </a:prstGeom>
          <a:noFill/>
        </p:spPr>
        <p:txBody>
          <a:bodyPr wrap="square">
            <a:spAutoFit/>
          </a:bodyPr>
          <a:lstStyle/>
          <a:p>
            <a:pPr>
              <a:buClr>
                <a:srgbClr val="000000"/>
              </a:buClr>
              <a:buFont typeface="Arial" panose="020B0604020202020204"/>
              <a:buNone/>
            </a:pPr>
            <a:r>
              <a:rPr lang="en-US" sz="2800" kern="0" dirty="0" err="1" smtClean="0">
                <a:solidFill>
                  <a:srgbClr val="222222"/>
                </a:solidFill>
                <a:latin typeface="Times New Roman" panose="02020603050405020304" pitchFamily="18" charset="0"/>
                <a:ea typeface="Times New Roman" panose="02020603050405020304" pitchFamily="18" charset="0"/>
                <a:cs typeface="Arial" panose="020B0604020202020204"/>
                <a:sym typeface="Arial" panose="020B0604020202020204"/>
              </a:rPr>
              <a:t>Câu</a:t>
            </a:r>
            <a:r>
              <a:rPr lang="en-US" sz="2800" kern="0" dirty="0" smtClean="0">
                <a:solidFill>
                  <a:srgbClr val="222222"/>
                </a:solidFill>
                <a:latin typeface="Times New Roman" panose="02020603050405020304" pitchFamily="18" charset="0"/>
                <a:ea typeface="Times New Roman" panose="02020603050405020304" pitchFamily="18" charset="0"/>
                <a:cs typeface="Arial" panose="020B0604020202020204"/>
                <a:sym typeface="Arial" panose="020B0604020202020204"/>
              </a:rPr>
              <a:t> 2. </a:t>
            </a:r>
            <a:r>
              <a:rPr lang="vi-VN" sz="2800" kern="0" dirty="0" smtClean="0">
                <a:solidFill>
                  <a:srgbClr val="222222"/>
                </a:solidFill>
                <a:latin typeface="Times New Roman" panose="02020603050405020304" pitchFamily="18" charset="0"/>
                <a:ea typeface="Times New Roman" panose="02020603050405020304" pitchFamily="18" charset="0"/>
                <a:cs typeface="Arial" panose="020B0604020202020204"/>
                <a:sym typeface="Arial" panose="020B0604020202020204"/>
              </a:rPr>
              <a:t>Người viết: nhà văn Nguyễn Hiến Lê, người nhận: nhà văn, nhà thơ Quách Tấn. Cả hai đều là những trí thức lớn, có sự kính trọng nhau, nên Nguyễn Hiến Lê đã sử dụng ngôn ngữ trọng thị, nghiêm túc nhưng cũng chân thành, giàu tình cảm. Hình thức thể hiện: bố cục mạch lạc, chia tách rõ ràng từng nội dung trao đổi.</a:t>
            </a:r>
            <a:endParaRPr lang="en-US" sz="2800" kern="0" dirty="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1980859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p:cNvSpPr/>
          <p:nvPr/>
        </p:nvSpPr>
        <p:spPr>
          <a:xfrm>
            <a:off x="634042" y="107609"/>
            <a:ext cx="8247567" cy="657096"/>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panose="020B0604020202020204"/>
              <a:buNone/>
              <a:defRPr/>
            </a:pPr>
            <a:r>
              <a:rPr lang="en-US" sz="2800" kern="0" dirty="0" err="1">
                <a:solidFill>
                  <a:srgbClr val="04303A"/>
                </a:solidFill>
                <a:latin typeface="Times New Roman" pitchFamily="18" charset="0"/>
                <a:cs typeface="Times New Roman" pitchFamily="18" charset="0"/>
                <a:sym typeface="Arial" panose="020B0604020202020204"/>
              </a:rPr>
              <a:t>Ngữ</a:t>
            </a:r>
            <a:r>
              <a:rPr lang="en-US" sz="2800" kern="0" dirty="0">
                <a:solidFill>
                  <a:srgbClr val="04303A"/>
                </a:solidFill>
                <a:latin typeface="Times New Roman" pitchFamily="18" charset="0"/>
                <a:cs typeface="Times New Roman" pitchFamily="18" charset="0"/>
                <a:sym typeface="Arial" panose="020B0604020202020204"/>
              </a:rPr>
              <a:t> </a:t>
            </a:r>
            <a:r>
              <a:rPr lang="en-US" sz="2800" kern="0" dirty="0" err="1">
                <a:solidFill>
                  <a:srgbClr val="04303A"/>
                </a:solidFill>
                <a:latin typeface="Times New Roman" pitchFamily="18" charset="0"/>
                <a:cs typeface="Times New Roman" pitchFamily="18" charset="0"/>
                <a:sym typeface="Arial" panose="020B0604020202020204"/>
              </a:rPr>
              <a:t>liệu</a:t>
            </a:r>
            <a:r>
              <a:rPr lang="en-US" sz="2800" kern="0" dirty="0">
                <a:solidFill>
                  <a:srgbClr val="04303A"/>
                </a:solidFill>
                <a:latin typeface="Times New Roman" pitchFamily="18" charset="0"/>
                <a:cs typeface="Times New Roman" pitchFamily="18" charset="0"/>
                <a:sym typeface="Arial" panose="020B0604020202020204"/>
              </a:rPr>
              <a:t> </a:t>
            </a:r>
            <a:r>
              <a:rPr lang="en-US" sz="2800" kern="0" dirty="0" smtClean="0">
                <a:solidFill>
                  <a:srgbClr val="04303A"/>
                </a:solidFill>
                <a:latin typeface="Times New Roman" pitchFamily="18" charset="0"/>
                <a:cs typeface="Times New Roman" pitchFamily="18" charset="0"/>
                <a:sym typeface="Arial" panose="020B0604020202020204"/>
              </a:rPr>
              <a:t>2</a:t>
            </a:r>
            <a:endParaRPr lang="en-US" sz="2800" kern="0" dirty="0">
              <a:solidFill>
                <a:sysClr val="windowText" lastClr="000000"/>
              </a:solidFill>
              <a:latin typeface="Times New Roman" pitchFamily="18" charset="0"/>
              <a:cs typeface="Times New Roman" pitchFamily="18" charset="0"/>
              <a:sym typeface="Arial" panose="020B0604020202020204"/>
            </a:endParaRPr>
          </a:p>
        </p:txBody>
      </p:sp>
      <p:pic>
        <p:nvPicPr>
          <p:cNvPr id="27"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40" y="43231"/>
            <a:ext cx="823673" cy="1061165"/>
          </a:xfrm>
          <a:prstGeom prst="rect">
            <a:avLst/>
          </a:prstGeom>
        </p:spPr>
      </p:pic>
      <p:pic>
        <p:nvPicPr>
          <p:cNvPr id="7" name="Picture 20"/>
          <p:cNvPicPr>
            <a:picLocks noChangeAspect="1"/>
          </p:cNvPicPr>
          <p:nvPr/>
        </p:nvPicPr>
        <p:blipFill>
          <a:blip r:embed="rId5"/>
          <a:srcRect/>
          <a:stretch>
            <a:fillRect/>
          </a:stretch>
        </p:blipFill>
        <p:spPr>
          <a:xfrm>
            <a:off x="8303294" y="4702139"/>
            <a:ext cx="1156629" cy="2327805"/>
          </a:xfrm>
          <a:prstGeom prst="rect">
            <a:avLst/>
          </a:prstGeom>
        </p:spPr>
      </p:pic>
      <p:sp>
        <p:nvSpPr>
          <p:cNvPr id="2" name="Rectangle 1">
            <a:extLst>
              <a:ext uri="{FF2B5EF4-FFF2-40B4-BE49-F238E27FC236}">
                <a16:creationId xmlns:a16="http://schemas.microsoft.com/office/drawing/2014/main" xmlns="" id="{6CB4CCB3-312A-A3BB-246A-C8FC54A0C3C7}"/>
              </a:ext>
            </a:extLst>
          </p:cNvPr>
          <p:cNvSpPr/>
          <p:nvPr/>
        </p:nvSpPr>
        <p:spPr>
          <a:xfrm>
            <a:off x="310140" y="908720"/>
            <a:ext cx="8558081" cy="13277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Clr>
                <a:srgbClr val="000000"/>
              </a:buClr>
              <a:buFont typeface="Arial" panose="020B0604020202020204"/>
              <a:buNone/>
            </a:pPr>
            <a:r>
              <a:rPr lang="en-US" sz="2400" kern="0" dirty="0" err="1">
                <a:solidFill>
                  <a:srgbClr val="04303A"/>
                </a:solidFill>
                <a:latin typeface="Times New Roman" pitchFamily="18" charset="0"/>
                <a:cs typeface="Times New Roman" pitchFamily="18" charset="0"/>
                <a:sym typeface="Arial" panose="020B0604020202020204"/>
              </a:rPr>
              <a:t>Câu</a:t>
            </a:r>
            <a:r>
              <a:rPr lang="en-US" sz="2400" kern="0" dirty="0">
                <a:solidFill>
                  <a:srgbClr val="04303A"/>
                </a:solidFill>
                <a:latin typeface="Times New Roman" pitchFamily="18" charset="0"/>
                <a:cs typeface="Times New Roman" pitchFamily="18" charset="0"/>
                <a:sym typeface="Arial" panose="020B0604020202020204"/>
              </a:rPr>
              <a:t> </a:t>
            </a:r>
            <a:r>
              <a:rPr lang="en-US" sz="2400" kern="0" dirty="0" smtClean="0">
                <a:solidFill>
                  <a:srgbClr val="04303A"/>
                </a:solidFill>
                <a:latin typeface="Times New Roman" pitchFamily="18" charset="0"/>
                <a:cs typeface="Times New Roman" pitchFamily="18" charset="0"/>
                <a:sym typeface="Arial" panose="020B0604020202020204"/>
              </a:rPr>
              <a:t>3: </a:t>
            </a:r>
            <a:r>
              <a:rPr lang="vi-VN" sz="2400" kern="0" dirty="0">
                <a:solidFill>
                  <a:srgbClr val="04303A"/>
                </a:solidFill>
                <a:latin typeface="Times New Roman" pitchFamily="18" charset="0"/>
                <a:cs typeface="Times New Roman" pitchFamily="18" charset="0"/>
                <a:sym typeface="Arial" panose="020B0604020202020204"/>
              </a:rPr>
              <a:t>Nội dung tái bút hỏi về trái chà là. Đây không phải là nội dung liên quan đến các vấn đề chính cần trao đổi, nên không được đặt ở trong phần chính của bức thư.</a:t>
            </a:r>
            <a:endParaRPr lang="en-US" sz="2400" kern="0" dirty="0">
              <a:solidFill>
                <a:srgbClr val="04303A"/>
              </a:solidFill>
              <a:latin typeface="Times New Roman" pitchFamily="18" charset="0"/>
              <a:cs typeface="Times New Roman" pitchFamily="18" charset="0"/>
              <a:sym typeface="Arial" panose="020B0604020202020204"/>
            </a:endParaRPr>
          </a:p>
        </p:txBody>
      </p:sp>
      <p:sp>
        <p:nvSpPr>
          <p:cNvPr id="8" name="AutoShape 14"/>
          <p:cNvSpPr>
            <a:spLocks noChangeArrowheads="1"/>
          </p:cNvSpPr>
          <p:nvPr/>
        </p:nvSpPr>
        <p:spPr bwMode="auto">
          <a:xfrm>
            <a:off x="323527" y="2776195"/>
            <a:ext cx="2446335" cy="1161593"/>
          </a:xfrm>
          <a:prstGeom prst="rightArrow">
            <a:avLst>
              <a:gd name="adj1" fmla="val 50000"/>
              <a:gd name="adj2" fmla="val 39946"/>
            </a:avLst>
          </a:prstGeom>
          <a:solidFill>
            <a:srgbClr val="B2B2B2">
              <a:lumMod val="60000"/>
              <a:lumOff val="40000"/>
            </a:srgbClr>
          </a:solidFill>
          <a:ln w="12700" cap="sq">
            <a:solidFill>
              <a:srgbClr val="00FFFF"/>
            </a:solidFill>
            <a:miter lim="800000"/>
            <a:headEnd type="none" w="sm" len="sm"/>
            <a:tailEnd type="none" w="sm" len="sm"/>
          </a:ln>
        </p:spPr>
        <p:txBody>
          <a:bodyPr lIns="91420" tIns="45710" rIns="91420" bIns="4571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n-US" sz="3200" b="1" kern="0" spc="50" dirty="0" err="1">
                <a:ln w="11430"/>
                <a:solidFill>
                  <a:srgbClr val="000000"/>
                </a:solidFill>
                <a:latin typeface="Times New Roman" pitchFamily="18" charset="0"/>
                <a:cs typeface="Times New Roman" pitchFamily="18" charset="0"/>
              </a:rPr>
              <a:t>Mở</a:t>
            </a:r>
            <a:r>
              <a:rPr lang="en-US" sz="3200" b="1" kern="0" spc="50" dirty="0">
                <a:ln w="11430"/>
                <a:solidFill>
                  <a:srgbClr val="000000"/>
                </a:solidFill>
                <a:latin typeface="Times New Roman" pitchFamily="18" charset="0"/>
                <a:cs typeface="Times New Roman" pitchFamily="18" charset="0"/>
              </a:rPr>
              <a:t> </a:t>
            </a:r>
            <a:r>
              <a:rPr lang="en-US" sz="3200" b="1" kern="0" spc="50" dirty="0" err="1">
                <a:ln w="11430"/>
                <a:solidFill>
                  <a:srgbClr val="000000"/>
                </a:solidFill>
                <a:latin typeface="Times New Roman" pitchFamily="18" charset="0"/>
                <a:cs typeface="Times New Roman" pitchFamily="18" charset="0"/>
              </a:rPr>
              <a:t>bài</a:t>
            </a:r>
            <a:endParaRPr lang="en-US" sz="3200" b="1" kern="0" spc="50" dirty="0">
              <a:ln w="11430"/>
              <a:solidFill>
                <a:srgbClr val="000000"/>
              </a:solidFill>
              <a:latin typeface="Times New Roman" pitchFamily="18" charset="0"/>
              <a:cs typeface="Times New Roman" pitchFamily="18" charset="0"/>
            </a:endParaRPr>
          </a:p>
        </p:txBody>
      </p:sp>
      <p:grpSp>
        <p:nvGrpSpPr>
          <p:cNvPr id="9" name="Group 15"/>
          <p:cNvGrpSpPr>
            <a:grpSpLocks/>
          </p:cNvGrpSpPr>
          <p:nvPr/>
        </p:nvGrpSpPr>
        <p:grpSpPr bwMode="auto">
          <a:xfrm>
            <a:off x="2916238" y="2894044"/>
            <a:ext cx="525462" cy="925895"/>
            <a:chOff x="1205" y="912"/>
            <a:chExt cx="331" cy="2640"/>
          </a:xfrm>
        </p:grpSpPr>
        <p:cxnSp>
          <p:nvCxnSpPr>
            <p:cNvPr id="10" name="Straight Connector 5"/>
            <p:cNvCxnSpPr>
              <a:cxnSpLocks noChangeShapeType="1"/>
            </p:cNvCxnSpPr>
            <p:nvPr/>
          </p:nvCxnSpPr>
          <p:spPr bwMode="auto">
            <a:xfrm>
              <a:off x="1205" y="912"/>
              <a:ext cx="0" cy="2640"/>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11" name="Straight Arrow Connector 7"/>
            <p:cNvCxnSpPr>
              <a:cxnSpLocks noChangeShapeType="1"/>
            </p:cNvCxnSpPr>
            <p:nvPr/>
          </p:nvCxnSpPr>
          <p:spPr bwMode="auto">
            <a:xfrm>
              <a:off x="1205" y="912"/>
              <a:ext cx="331"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9"/>
            <p:cNvCxnSpPr>
              <a:cxnSpLocks noChangeShapeType="1"/>
            </p:cNvCxnSpPr>
            <p:nvPr/>
          </p:nvCxnSpPr>
          <p:spPr bwMode="auto">
            <a:xfrm>
              <a:off x="1205" y="3552"/>
              <a:ext cx="331"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grpSp>
      <p:sp>
        <p:nvSpPr>
          <p:cNvPr id="13" name="Rounded Rectangle 15"/>
          <p:cNvSpPr>
            <a:spLocks noChangeArrowheads="1"/>
          </p:cNvSpPr>
          <p:nvPr/>
        </p:nvSpPr>
        <p:spPr bwMode="auto">
          <a:xfrm>
            <a:off x="3550722" y="2348880"/>
            <a:ext cx="5029200" cy="697708"/>
          </a:xfrm>
          <a:prstGeom prst="roundRect">
            <a:avLst>
              <a:gd name="adj" fmla="val 16667"/>
            </a:avLst>
          </a:prstGeom>
          <a:gradFill rotWithShape="0">
            <a:gsLst>
              <a:gs pos="0">
                <a:srgbClr val="5E9EFF"/>
              </a:gs>
              <a:gs pos="39999">
                <a:srgbClr val="85C2FF"/>
              </a:gs>
              <a:gs pos="70000">
                <a:srgbClr val="C4D6EB"/>
              </a:gs>
              <a:gs pos="100000">
                <a:srgbClr val="FFEBFA"/>
              </a:gs>
            </a:gsLst>
            <a:lin ang="5400000"/>
          </a:gradFill>
          <a:ln w="25400" algn="ctr">
            <a:solidFill>
              <a:srgbClr val="CC99FF"/>
            </a:solidFill>
            <a:round/>
            <a:headEnd/>
            <a:tailEnd/>
          </a:ln>
        </p:spPr>
        <p:txBody>
          <a:bodyPr lIns="91420" tIns="45710" rIns="91420" bIns="45710" anchor="ctr"/>
          <a:lstStyle/>
          <a:p>
            <a:pPr algn="just" fontAlgn="base">
              <a:spcBef>
                <a:spcPct val="0"/>
              </a:spcBef>
              <a:spcAft>
                <a:spcPct val="0"/>
              </a:spcAft>
            </a:pPr>
            <a:r>
              <a:rPr lang="vi-VN" altLang="en-US" sz="2400" dirty="0">
                <a:solidFill>
                  <a:srgbClr val="000000"/>
                </a:solidFill>
                <a:latin typeface="Times New Roman" pitchFamily="18" charset="0"/>
                <a:cs typeface="Times New Roman" pitchFamily="18" charset="0"/>
              </a:rPr>
              <a:t>Nêu thời gian, địa điểm viết thư</a:t>
            </a:r>
            <a:endParaRPr lang="en-US" altLang="en-US" sz="2400" b="1" dirty="0">
              <a:solidFill>
                <a:srgbClr val="000066"/>
              </a:solidFill>
              <a:cs typeface="Arial" pitchFamily="34" charset="0"/>
            </a:endParaRPr>
          </a:p>
        </p:txBody>
      </p:sp>
      <p:sp>
        <p:nvSpPr>
          <p:cNvPr id="14" name="Rounded Rectangle 15"/>
          <p:cNvSpPr>
            <a:spLocks noChangeArrowheads="1"/>
          </p:cNvSpPr>
          <p:nvPr/>
        </p:nvSpPr>
        <p:spPr bwMode="auto">
          <a:xfrm>
            <a:off x="3595199" y="3165725"/>
            <a:ext cx="5011498" cy="792088"/>
          </a:xfrm>
          <a:prstGeom prst="roundRect">
            <a:avLst>
              <a:gd name="adj" fmla="val 16667"/>
            </a:avLst>
          </a:prstGeom>
          <a:gradFill rotWithShape="0">
            <a:gsLst>
              <a:gs pos="0">
                <a:srgbClr val="5E9EFF"/>
              </a:gs>
              <a:gs pos="39999">
                <a:srgbClr val="85C2FF"/>
              </a:gs>
              <a:gs pos="70000">
                <a:srgbClr val="C4D6EB"/>
              </a:gs>
              <a:gs pos="100000">
                <a:srgbClr val="FFEBFA"/>
              </a:gs>
            </a:gsLst>
            <a:lin ang="5400000"/>
          </a:gradFill>
          <a:ln w="25400" algn="ctr">
            <a:solidFill>
              <a:srgbClr val="CC99FF"/>
            </a:solidFill>
            <a:round/>
            <a:headEnd/>
            <a:tailEnd/>
          </a:ln>
        </p:spPr>
        <p:txBody>
          <a:bodyPr lIns="91420" tIns="45710" rIns="91420" bIns="45710" anchor="ctr"/>
          <a:lstStyle/>
          <a:p>
            <a:pPr fontAlgn="base">
              <a:spcBef>
                <a:spcPct val="0"/>
              </a:spcBef>
              <a:spcAft>
                <a:spcPct val="0"/>
              </a:spcAft>
            </a:pPr>
            <a:r>
              <a:rPr lang="vi-VN" altLang="en-US" sz="2400" dirty="0">
                <a:solidFill>
                  <a:srgbClr val="000000"/>
                </a:solidFill>
                <a:latin typeface="Times New Roman" pitchFamily="18" charset="0"/>
                <a:cs typeface="Times New Roman" pitchFamily="18" charset="0"/>
              </a:rPr>
              <a:t>Nêu danh tính người nhận</a:t>
            </a:r>
          </a:p>
          <a:p>
            <a:pPr fontAlgn="base">
              <a:spcBef>
                <a:spcPct val="0"/>
              </a:spcBef>
              <a:spcAft>
                <a:spcPct val="0"/>
              </a:spcAft>
            </a:pPr>
            <a:r>
              <a:rPr lang="vi-VN" altLang="en-US" sz="2400" dirty="0">
                <a:solidFill>
                  <a:srgbClr val="000000"/>
                </a:solidFill>
                <a:latin typeface="Times New Roman" pitchFamily="18" charset="0"/>
                <a:cs typeface="Times New Roman" pitchFamily="18" charset="0"/>
              </a:rPr>
              <a:t>Lời chào hỏi/ thưa gửi</a:t>
            </a:r>
          </a:p>
        </p:txBody>
      </p:sp>
      <p:sp>
        <p:nvSpPr>
          <p:cNvPr id="15" name="AutoShape 14"/>
          <p:cNvSpPr>
            <a:spLocks noChangeArrowheads="1"/>
          </p:cNvSpPr>
          <p:nvPr/>
        </p:nvSpPr>
        <p:spPr bwMode="auto">
          <a:xfrm>
            <a:off x="323528" y="4227587"/>
            <a:ext cx="2446335" cy="1161593"/>
          </a:xfrm>
          <a:prstGeom prst="rightArrow">
            <a:avLst>
              <a:gd name="adj1" fmla="val 50000"/>
              <a:gd name="adj2" fmla="val 39946"/>
            </a:avLst>
          </a:prstGeom>
          <a:solidFill>
            <a:srgbClr val="B2B2B2">
              <a:lumMod val="60000"/>
              <a:lumOff val="40000"/>
            </a:srgbClr>
          </a:solidFill>
          <a:ln w="12700" cap="sq">
            <a:solidFill>
              <a:srgbClr val="00FFFF"/>
            </a:solidFill>
            <a:miter lim="800000"/>
            <a:headEnd type="none" w="sm" len="sm"/>
            <a:tailEnd type="none" w="sm" len="sm"/>
          </a:ln>
        </p:spPr>
        <p:txBody>
          <a:bodyPr lIns="91420" tIns="45710" rIns="91420" bIns="4571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n-US" sz="3200" b="1" kern="0" spc="50" dirty="0" err="1">
                <a:ln w="11430"/>
                <a:solidFill>
                  <a:srgbClr val="000000"/>
                </a:solidFill>
                <a:latin typeface="Times New Roman" pitchFamily="18" charset="0"/>
                <a:cs typeface="Times New Roman" pitchFamily="18" charset="0"/>
              </a:rPr>
              <a:t>Thân</a:t>
            </a:r>
            <a:r>
              <a:rPr lang="en-US" sz="3200" b="1" kern="0" spc="50" dirty="0">
                <a:ln w="11430"/>
                <a:solidFill>
                  <a:srgbClr val="000000"/>
                </a:solidFill>
                <a:latin typeface="Times New Roman" pitchFamily="18" charset="0"/>
                <a:cs typeface="Times New Roman" pitchFamily="18" charset="0"/>
              </a:rPr>
              <a:t> </a:t>
            </a:r>
            <a:r>
              <a:rPr lang="en-US" sz="3200" b="1" kern="0" spc="50" dirty="0" err="1">
                <a:ln w="11430"/>
                <a:solidFill>
                  <a:srgbClr val="000000"/>
                </a:solidFill>
                <a:latin typeface="Times New Roman" pitchFamily="18" charset="0"/>
                <a:cs typeface="Times New Roman" pitchFamily="18" charset="0"/>
              </a:rPr>
              <a:t>bài</a:t>
            </a:r>
            <a:endParaRPr lang="en-US" sz="3200" b="1" kern="0" spc="50" dirty="0">
              <a:ln w="11430"/>
              <a:solidFill>
                <a:srgbClr val="000000"/>
              </a:solidFill>
              <a:latin typeface="Times New Roman" pitchFamily="18" charset="0"/>
              <a:cs typeface="Times New Roman" pitchFamily="18" charset="0"/>
            </a:endParaRPr>
          </a:p>
        </p:txBody>
      </p:sp>
      <p:grpSp>
        <p:nvGrpSpPr>
          <p:cNvPr id="16" name="Group 15"/>
          <p:cNvGrpSpPr>
            <a:grpSpLocks/>
          </p:cNvGrpSpPr>
          <p:nvPr/>
        </p:nvGrpSpPr>
        <p:grpSpPr bwMode="auto">
          <a:xfrm>
            <a:off x="2934220" y="4581128"/>
            <a:ext cx="563562" cy="725004"/>
            <a:chOff x="2865438" y="3810000"/>
            <a:chExt cx="538162" cy="609600"/>
          </a:xfrm>
        </p:grpSpPr>
        <p:cxnSp>
          <p:nvCxnSpPr>
            <p:cNvPr id="17" name="Straight Connector 5"/>
            <p:cNvCxnSpPr>
              <a:cxnSpLocks noChangeShapeType="1"/>
            </p:cNvCxnSpPr>
            <p:nvPr/>
          </p:nvCxnSpPr>
          <p:spPr bwMode="auto">
            <a:xfrm>
              <a:off x="2865438" y="3815006"/>
              <a:ext cx="1" cy="604594"/>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19" name="Straight Arrow Connector 7"/>
            <p:cNvCxnSpPr>
              <a:cxnSpLocks noChangeShapeType="1"/>
            </p:cNvCxnSpPr>
            <p:nvPr/>
          </p:nvCxnSpPr>
          <p:spPr bwMode="auto">
            <a:xfrm>
              <a:off x="2865438" y="4419600"/>
              <a:ext cx="525462"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7"/>
            <p:cNvCxnSpPr>
              <a:cxnSpLocks noChangeShapeType="1"/>
            </p:cNvCxnSpPr>
            <p:nvPr/>
          </p:nvCxnSpPr>
          <p:spPr bwMode="auto">
            <a:xfrm>
              <a:off x="2878138" y="3810000"/>
              <a:ext cx="525462"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grpSp>
      <p:sp>
        <p:nvSpPr>
          <p:cNvPr id="22" name="Rounded Rectangle 15"/>
          <p:cNvSpPr>
            <a:spLocks noChangeArrowheads="1"/>
          </p:cNvSpPr>
          <p:nvPr/>
        </p:nvSpPr>
        <p:spPr bwMode="auto">
          <a:xfrm>
            <a:off x="3643457" y="4227587"/>
            <a:ext cx="4996598" cy="484716"/>
          </a:xfrm>
          <a:prstGeom prst="roundRect">
            <a:avLst>
              <a:gd name="adj" fmla="val 16667"/>
            </a:avLst>
          </a:prstGeom>
          <a:gradFill rotWithShape="0">
            <a:gsLst>
              <a:gs pos="0">
                <a:srgbClr val="5E9EFF"/>
              </a:gs>
              <a:gs pos="39999">
                <a:srgbClr val="85C2FF"/>
              </a:gs>
              <a:gs pos="70000">
                <a:srgbClr val="C4D6EB"/>
              </a:gs>
              <a:gs pos="100000">
                <a:srgbClr val="FFEBFA"/>
              </a:gs>
            </a:gsLst>
            <a:lin ang="5400000"/>
          </a:gradFill>
          <a:ln w="25400" algn="ctr">
            <a:solidFill>
              <a:srgbClr val="CC99FF"/>
            </a:solidFill>
            <a:round/>
            <a:headEnd/>
            <a:tailEnd/>
          </a:ln>
        </p:spPr>
        <p:txBody>
          <a:bodyPr lIns="91420" tIns="45710" rIns="91420" bIns="45710" anchor="ctr"/>
          <a:lstStyle/>
          <a:p>
            <a:pPr algn="just" fontAlgn="base">
              <a:spcBef>
                <a:spcPct val="0"/>
              </a:spcBef>
              <a:spcAft>
                <a:spcPct val="0"/>
              </a:spcAft>
            </a:pPr>
            <a:r>
              <a:rPr lang="vi-VN" altLang="en-US" sz="2400" dirty="0">
                <a:solidFill>
                  <a:srgbClr val="000000"/>
                </a:solidFill>
                <a:latin typeface="Times New Roman" pitchFamily="18" charset="0"/>
                <a:cs typeface="Times New Roman" pitchFamily="18" charset="0"/>
              </a:rPr>
              <a:t>Trình bày mục đích, lí do viết thư</a:t>
            </a:r>
            <a:endParaRPr lang="en-US" altLang="en-US" sz="2400" b="1" dirty="0">
              <a:solidFill>
                <a:srgbClr val="000066"/>
              </a:solidFill>
              <a:cs typeface="Arial" pitchFamily="34" charset="0"/>
            </a:endParaRPr>
          </a:p>
        </p:txBody>
      </p:sp>
      <p:sp>
        <p:nvSpPr>
          <p:cNvPr id="23" name="Rounded Rectangle 15"/>
          <p:cNvSpPr>
            <a:spLocks noChangeArrowheads="1"/>
          </p:cNvSpPr>
          <p:nvPr/>
        </p:nvSpPr>
        <p:spPr bwMode="auto">
          <a:xfrm>
            <a:off x="3610855" y="4940282"/>
            <a:ext cx="5029200" cy="724601"/>
          </a:xfrm>
          <a:prstGeom prst="roundRect">
            <a:avLst>
              <a:gd name="adj" fmla="val 16667"/>
            </a:avLst>
          </a:prstGeom>
          <a:gradFill rotWithShape="0">
            <a:gsLst>
              <a:gs pos="0">
                <a:srgbClr val="5E9EFF"/>
              </a:gs>
              <a:gs pos="39999">
                <a:srgbClr val="85C2FF"/>
              </a:gs>
              <a:gs pos="70000">
                <a:srgbClr val="C4D6EB"/>
              </a:gs>
              <a:gs pos="100000">
                <a:srgbClr val="FFEBFA"/>
              </a:gs>
            </a:gsLst>
            <a:lin ang="5400000"/>
          </a:gradFill>
          <a:ln w="25400" algn="ctr">
            <a:solidFill>
              <a:srgbClr val="CC99FF"/>
            </a:solidFill>
            <a:round/>
            <a:headEnd/>
            <a:tailEnd/>
          </a:ln>
        </p:spPr>
        <p:txBody>
          <a:bodyPr lIns="91420" tIns="45710" rIns="91420" bIns="45710" anchor="ctr"/>
          <a:lstStyle/>
          <a:p>
            <a:pPr algn="just" fontAlgn="base">
              <a:spcBef>
                <a:spcPct val="0"/>
              </a:spcBef>
              <a:spcAft>
                <a:spcPct val="0"/>
              </a:spcAft>
            </a:pPr>
            <a:r>
              <a:rPr lang="vi-VN" altLang="en-US" sz="2400" dirty="0">
                <a:solidFill>
                  <a:srgbClr val="000000"/>
                </a:solidFill>
                <a:latin typeface="Times New Roman" pitchFamily="18" charset="0"/>
                <a:cs typeface="Times New Roman" pitchFamily="18" charset="0"/>
              </a:rPr>
              <a:t>Lần lượt trình bày các vấn đề cần trao đổi (kết quả mong đợi, đề xuất,...)</a:t>
            </a:r>
            <a:endParaRPr lang="en-US" altLang="en-US" sz="2400" b="1" dirty="0">
              <a:solidFill>
                <a:srgbClr val="000066"/>
              </a:solidFill>
              <a:cs typeface="Arial" pitchFamily="34" charset="0"/>
            </a:endParaRPr>
          </a:p>
        </p:txBody>
      </p:sp>
      <p:sp>
        <p:nvSpPr>
          <p:cNvPr id="24" name="AutoShape 14"/>
          <p:cNvSpPr>
            <a:spLocks noChangeArrowheads="1"/>
          </p:cNvSpPr>
          <p:nvPr/>
        </p:nvSpPr>
        <p:spPr bwMode="auto">
          <a:xfrm>
            <a:off x="239140" y="5644377"/>
            <a:ext cx="2446335" cy="1161593"/>
          </a:xfrm>
          <a:prstGeom prst="rightArrow">
            <a:avLst>
              <a:gd name="adj1" fmla="val 50000"/>
              <a:gd name="adj2" fmla="val 39946"/>
            </a:avLst>
          </a:prstGeom>
          <a:solidFill>
            <a:srgbClr val="B2B2B2">
              <a:lumMod val="60000"/>
              <a:lumOff val="40000"/>
            </a:srgbClr>
          </a:solidFill>
          <a:ln w="12700" cap="sq">
            <a:solidFill>
              <a:srgbClr val="00FFFF"/>
            </a:solidFill>
            <a:miter lim="800000"/>
            <a:headEnd type="none" w="sm" len="sm"/>
            <a:tailEnd type="none" w="sm" len="sm"/>
          </a:ln>
        </p:spPr>
        <p:txBody>
          <a:bodyPr lIns="91420" tIns="45710" rIns="91420" bIns="4571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n-US" sz="3200" b="1" kern="0" spc="50" dirty="0" err="1">
                <a:ln w="11430"/>
                <a:solidFill>
                  <a:srgbClr val="000000"/>
                </a:solidFill>
                <a:latin typeface="Times New Roman" pitchFamily="18" charset="0"/>
                <a:cs typeface="Times New Roman" pitchFamily="18" charset="0"/>
              </a:rPr>
              <a:t>Kết</a:t>
            </a:r>
            <a:r>
              <a:rPr lang="en-US" sz="3200" b="1" kern="0" spc="50" dirty="0">
                <a:ln w="11430"/>
                <a:solidFill>
                  <a:srgbClr val="000000"/>
                </a:solidFill>
                <a:latin typeface="Times New Roman" pitchFamily="18" charset="0"/>
                <a:cs typeface="Times New Roman" pitchFamily="18" charset="0"/>
              </a:rPr>
              <a:t> </a:t>
            </a:r>
            <a:r>
              <a:rPr lang="en-US" sz="3200" b="1" kern="0" spc="50" dirty="0" err="1">
                <a:ln w="11430"/>
                <a:solidFill>
                  <a:srgbClr val="000000"/>
                </a:solidFill>
                <a:latin typeface="Times New Roman" pitchFamily="18" charset="0"/>
                <a:cs typeface="Times New Roman" pitchFamily="18" charset="0"/>
              </a:rPr>
              <a:t>bài</a:t>
            </a:r>
            <a:endParaRPr lang="en-US" sz="3200" b="1" kern="0" spc="50" dirty="0">
              <a:ln w="11430"/>
              <a:solidFill>
                <a:srgbClr val="000000"/>
              </a:solidFill>
              <a:latin typeface="Times New Roman" pitchFamily="18" charset="0"/>
              <a:cs typeface="Times New Roman" pitchFamily="18" charset="0"/>
            </a:endParaRPr>
          </a:p>
        </p:txBody>
      </p:sp>
      <p:cxnSp>
        <p:nvCxnSpPr>
          <p:cNvPr id="25" name="Straight Arrow Connector 7"/>
          <p:cNvCxnSpPr>
            <a:cxnSpLocks noChangeShapeType="1"/>
          </p:cNvCxnSpPr>
          <p:nvPr/>
        </p:nvCxnSpPr>
        <p:spPr bwMode="auto">
          <a:xfrm>
            <a:off x="2916238" y="6224803"/>
            <a:ext cx="525462"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sp>
        <p:nvSpPr>
          <p:cNvPr id="26" name="Rounded Rectangle 15"/>
          <p:cNvSpPr>
            <a:spLocks noChangeArrowheads="1"/>
          </p:cNvSpPr>
          <p:nvPr/>
        </p:nvSpPr>
        <p:spPr bwMode="auto">
          <a:xfrm>
            <a:off x="3653605" y="5985602"/>
            <a:ext cx="5080000" cy="792089"/>
          </a:xfrm>
          <a:prstGeom prst="roundRect">
            <a:avLst>
              <a:gd name="adj" fmla="val 16667"/>
            </a:avLst>
          </a:prstGeom>
          <a:gradFill rotWithShape="0">
            <a:gsLst>
              <a:gs pos="0">
                <a:srgbClr val="5E9EFF"/>
              </a:gs>
              <a:gs pos="39999">
                <a:srgbClr val="85C2FF"/>
              </a:gs>
              <a:gs pos="70000">
                <a:srgbClr val="C4D6EB"/>
              </a:gs>
              <a:gs pos="100000">
                <a:srgbClr val="FFEBFA"/>
              </a:gs>
            </a:gsLst>
            <a:lin ang="5400000"/>
          </a:gradFill>
          <a:ln w="25400" algn="ctr">
            <a:solidFill>
              <a:srgbClr val="CC99FF"/>
            </a:solidFill>
            <a:round/>
            <a:headEnd/>
            <a:tailEnd/>
          </a:ln>
        </p:spPr>
        <p:txBody>
          <a:bodyPr lIns="91420" tIns="45710" rIns="91420" bIns="45710" anchor="ctr"/>
          <a:lstStyle/>
          <a:p>
            <a:pPr fontAlgn="base">
              <a:spcBef>
                <a:spcPct val="0"/>
              </a:spcBef>
              <a:spcAft>
                <a:spcPct val="0"/>
              </a:spcAft>
            </a:pPr>
            <a:r>
              <a:rPr lang="vi-VN" altLang="en-US" sz="2400" dirty="0">
                <a:solidFill>
                  <a:srgbClr val="000000"/>
                </a:solidFill>
                <a:latin typeface="Times New Roman" pitchFamily="18" charset="0"/>
                <a:cs typeface="Times New Roman" pitchFamily="18" charset="0"/>
              </a:rPr>
              <a:t>Lời chào, danh tính người </a:t>
            </a:r>
            <a:r>
              <a:rPr lang="vi-VN" altLang="en-US" sz="2400" dirty="0" smtClean="0">
                <a:solidFill>
                  <a:srgbClr val="000000"/>
                </a:solidFill>
                <a:latin typeface="Times New Roman" pitchFamily="18" charset="0"/>
                <a:cs typeface="Times New Roman" pitchFamily="18" charset="0"/>
              </a:rPr>
              <a:t>viết</a:t>
            </a:r>
            <a:endParaRPr lang="en-US" altLang="en-US" sz="2400" dirty="0" smtClean="0">
              <a:solidFill>
                <a:srgbClr val="000000"/>
              </a:solidFill>
              <a:latin typeface="Times New Roman" pitchFamily="18" charset="0"/>
              <a:cs typeface="Times New Roman" pitchFamily="18" charset="0"/>
            </a:endParaRPr>
          </a:p>
          <a:p>
            <a:pPr fontAlgn="base">
              <a:spcBef>
                <a:spcPct val="0"/>
              </a:spcBef>
              <a:spcAft>
                <a:spcPct val="0"/>
              </a:spcAft>
            </a:pPr>
            <a:r>
              <a:rPr lang="en-US" altLang="en-US" sz="2400" dirty="0" err="1">
                <a:solidFill>
                  <a:srgbClr val="000000"/>
                </a:solidFill>
                <a:latin typeface="Times New Roman" pitchFamily="18" charset="0"/>
                <a:cs typeface="Times New Roman" pitchFamily="18" charset="0"/>
              </a:rPr>
              <a:t>Tái</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bút</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nếu</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cần</a:t>
            </a:r>
            <a:r>
              <a:rPr lang="en-US" altLang="en-US" sz="2400"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87763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22" grpId="0" animBg="1"/>
      <p:bldP spid="23"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文本框 6"/>
          <p:cNvSpPr txBox="1">
            <a:spLocks noChangeArrowheads="1"/>
          </p:cNvSpPr>
          <p:nvPr/>
        </p:nvSpPr>
        <p:spPr bwMode="auto">
          <a:xfrm>
            <a:off x="1238784" y="262104"/>
            <a:ext cx="3762784"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3" rIns="91426" bIns="45713">
            <a:spAutoFit/>
          </a:bodyPr>
          <a:lstStyle>
            <a:lvl1pPr defTabSz="512763">
              <a:defRPr>
                <a:solidFill>
                  <a:schemeClr val="tx1"/>
                </a:solidFill>
                <a:latin typeface="Trebuchet MS" pitchFamily="34" charset="0"/>
              </a:defRPr>
            </a:lvl1pPr>
            <a:lvl2pPr defTabSz="512763">
              <a:defRPr>
                <a:solidFill>
                  <a:schemeClr val="tx1"/>
                </a:solidFill>
                <a:latin typeface="Trebuchet MS" pitchFamily="34" charset="0"/>
              </a:defRPr>
            </a:lvl2pPr>
            <a:lvl3pPr defTabSz="512763">
              <a:defRPr>
                <a:solidFill>
                  <a:schemeClr val="tx1"/>
                </a:solidFill>
                <a:latin typeface="Trebuchet MS" pitchFamily="34" charset="0"/>
              </a:defRPr>
            </a:lvl3pPr>
            <a:lvl4pPr defTabSz="512763">
              <a:defRPr>
                <a:solidFill>
                  <a:schemeClr val="tx1"/>
                </a:solidFill>
                <a:latin typeface="Trebuchet MS" pitchFamily="34" charset="0"/>
              </a:defRPr>
            </a:lvl4pPr>
            <a:lvl5pPr defTabSz="512763">
              <a:defRPr>
                <a:solidFill>
                  <a:schemeClr val="tx1"/>
                </a:solidFill>
                <a:latin typeface="Trebuchet MS" pitchFamily="34" charset="0"/>
              </a:defRPr>
            </a:lvl5pPr>
            <a:lvl6pPr marL="2284413" indent="1588" defTabSz="512763" eaLnBrk="0" fontAlgn="base" hangingPunct="0">
              <a:spcBef>
                <a:spcPct val="0"/>
              </a:spcBef>
              <a:spcAft>
                <a:spcPct val="0"/>
              </a:spcAft>
              <a:defRPr>
                <a:solidFill>
                  <a:schemeClr val="tx1"/>
                </a:solidFill>
                <a:latin typeface="Trebuchet MS" pitchFamily="34" charset="0"/>
              </a:defRPr>
            </a:lvl6pPr>
            <a:lvl7pPr marL="2741613" indent="1588" defTabSz="512763" eaLnBrk="0" fontAlgn="base" hangingPunct="0">
              <a:spcBef>
                <a:spcPct val="0"/>
              </a:spcBef>
              <a:spcAft>
                <a:spcPct val="0"/>
              </a:spcAft>
              <a:defRPr>
                <a:solidFill>
                  <a:schemeClr val="tx1"/>
                </a:solidFill>
                <a:latin typeface="Trebuchet MS" pitchFamily="34" charset="0"/>
              </a:defRPr>
            </a:lvl7pPr>
            <a:lvl8pPr marL="3198813" indent="1588" defTabSz="512763" eaLnBrk="0" fontAlgn="base" hangingPunct="0">
              <a:spcBef>
                <a:spcPct val="0"/>
              </a:spcBef>
              <a:spcAft>
                <a:spcPct val="0"/>
              </a:spcAft>
              <a:defRPr>
                <a:solidFill>
                  <a:schemeClr val="tx1"/>
                </a:solidFill>
                <a:latin typeface="Trebuchet MS" pitchFamily="34" charset="0"/>
              </a:defRPr>
            </a:lvl8pPr>
            <a:lvl9pPr marL="3656013" indent="1588" defTabSz="512763" eaLnBrk="0" fontAlgn="base" hangingPunct="0">
              <a:spcBef>
                <a:spcPct val="0"/>
              </a:spcBef>
              <a:spcAft>
                <a:spcPct val="0"/>
              </a:spcAft>
              <a:defRPr>
                <a:solidFill>
                  <a:schemeClr val="tx1"/>
                </a:solidFill>
                <a:latin typeface="Trebuchet MS" pitchFamily="34" charset="0"/>
              </a:defRPr>
            </a:lvl9pPr>
          </a:lstStyle>
          <a:p>
            <a:pPr algn="ctr" fontAlgn="base">
              <a:spcBef>
                <a:spcPct val="0"/>
              </a:spcBef>
              <a:spcAft>
                <a:spcPct val="0"/>
              </a:spcAft>
            </a:pPr>
            <a:r>
              <a:rPr lang="en-US" altLang="en-US" sz="2800" b="1" dirty="0">
                <a:solidFill>
                  <a:prstClr val="white"/>
                </a:solidFill>
                <a:latin typeface="Times New Roman" pitchFamily="18" charset="0"/>
                <a:cs typeface="Times New Roman" pitchFamily="18" charset="0"/>
              </a:rPr>
              <a:t>I. </a:t>
            </a:r>
            <a:r>
              <a:rPr lang="vi-VN" altLang="en-US" sz="2800" b="1" dirty="0">
                <a:solidFill>
                  <a:prstClr val="white"/>
                </a:solidFill>
                <a:latin typeface="Times New Roman" pitchFamily="18" charset="0"/>
                <a:cs typeface="Times New Roman" pitchFamily="18" charset="0"/>
              </a:rPr>
              <a:t>Tri thức về kiểu bài</a:t>
            </a:r>
            <a:endParaRPr lang="zh-CN" altLang="en-US" sz="2800" b="1" dirty="0">
              <a:solidFill>
                <a:prstClr val="white"/>
              </a:solidFill>
              <a:latin typeface="Microsoft YaHei" pitchFamily="34" charset="-122"/>
              <a:ea typeface="Microsoft YaHei" pitchFamily="34" charset="-122"/>
            </a:endParaRPr>
          </a:p>
        </p:txBody>
      </p:sp>
      <p:pic>
        <p:nvPicPr>
          <p:cNvPr id="46086"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15912">
            <a:off x="168284" y="186273"/>
            <a:ext cx="809625" cy="9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7" name="组合 3"/>
          <p:cNvGrpSpPr>
            <a:grpSpLocks/>
          </p:cNvGrpSpPr>
          <p:nvPr/>
        </p:nvGrpSpPr>
        <p:grpSpPr bwMode="auto">
          <a:xfrm rot="335674">
            <a:off x="339725" y="141819"/>
            <a:ext cx="465138" cy="622300"/>
            <a:chOff x="2155121" y="1939693"/>
            <a:chExt cx="1174773" cy="1180119"/>
          </a:xfrm>
        </p:grpSpPr>
        <p:pic>
          <p:nvPicPr>
            <p:cNvPr id="46089"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5121" y="2078285"/>
              <a:ext cx="989525" cy="75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图片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61690" y="1939693"/>
              <a:ext cx="868204" cy="11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8" name="Content Placeholder 2"/>
          <p:cNvSpPr>
            <a:spLocks noGrp="1"/>
          </p:cNvSpPr>
          <p:nvPr>
            <p:ph idx="1"/>
          </p:nvPr>
        </p:nvSpPr>
        <p:spPr>
          <a:xfrm>
            <a:off x="251520" y="201069"/>
            <a:ext cx="8892480" cy="4525433"/>
          </a:xfrm>
        </p:spPr>
        <p:txBody>
          <a:bodyPr/>
          <a:lstStyle/>
          <a:p>
            <a:pPr marL="0" indent="0" eaLnBrk="1" hangingPunct="1">
              <a:buNone/>
            </a:pPr>
            <a:r>
              <a:rPr lang="en-US" altLang="en-US" sz="2800" b="1" dirty="0" err="1" smtClean="0">
                <a:latin typeface="Times New Roman" pitchFamily="18" charset="0"/>
                <a:cs typeface="Times New Roman" pitchFamily="18" charset="0"/>
              </a:rPr>
              <a:t>Câu</a:t>
            </a:r>
            <a:r>
              <a:rPr lang="en-US" altLang="en-US" sz="2800" b="1" dirty="0" smtClean="0">
                <a:latin typeface="Times New Roman" pitchFamily="18" charset="0"/>
                <a:cs typeface="Times New Roman" pitchFamily="18" charset="0"/>
              </a:rPr>
              <a:t> 4.</a:t>
            </a:r>
            <a:endParaRPr lang="vi-VN" altLang="en-US" sz="2800" b="1" dirty="0" smtClean="0">
              <a:latin typeface="Times New Roman" pitchFamily="18" charset="0"/>
              <a:cs typeface="Times New Roman" pitchFamily="18" charset="0"/>
            </a:endParaRPr>
          </a:p>
          <a:p>
            <a:pPr marL="0" indent="0" eaLnBrk="1" hangingPunct="1">
              <a:buNone/>
            </a:pPr>
            <a:r>
              <a:rPr lang="vi-VN" altLang="en-US" sz="2800" dirty="0" smtClean="0">
                <a:solidFill>
                  <a:srgbClr val="006600"/>
                </a:solidFill>
                <a:latin typeface="Times New Roman" pitchFamily="18" charset="0"/>
                <a:cs typeface="Times New Roman" pitchFamily="18" charset="0"/>
              </a:rPr>
              <a:t>Khi đối chiếu ngữ liệu 1 và 2, đối chiếu 2 sơ đồ, HS có thể rút ra một số kinh nghiệm khi viết Thư trao đổi công việc, như:</a:t>
            </a:r>
          </a:p>
          <a:p>
            <a:pPr marL="0" indent="0" eaLnBrk="1" hangingPunct="1">
              <a:buNone/>
            </a:pPr>
            <a:r>
              <a:rPr lang="vi-VN" altLang="en-US" sz="2800" dirty="0" smtClean="0">
                <a:solidFill>
                  <a:srgbClr val="006600"/>
                </a:solidFill>
                <a:latin typeface="Times New Roman" pitchFamily="18" charset="0"/>
                <a:cs typeface="Times New Roman" pitchFamily="18" charset="0"/>
              </a:rPr>
              <a:t>- Lưu ý đến các quy ước trình bày của thư tay và thư điện tử.</a:t>
            </a:r>
          </a:p>
          <a:p>
            <a:pPr marL="0" indent="0" eaLnBrk="1" hangingPunct="1">
              <a:buNone/>
            </a:pPr>
            <a:r>
              <a:rPr lang="vi-VN" altLang="en-US" sz="2800" dirty="0" smtClean="0">
                <a:solidFill>
                  <a:srgbClr val="006600"/>
                </a:solidFill>
                <a:latin typeface="Times New Roman" pitchFamily="18" charset="0"/>
                <a:cs typeface="Times New Roman" pitchFamily="18" charset="0"/>
              </a:rPr>
              <a:t>- Xác định mục đích viết, đối tượng người đọc để lựa chọn ngôn ngữ viết phù hợp, thể hiện thái độ lịch sự, tôn trọng người viết.</a:t>
            </a:r>
          </a:p>
          <a:p>
            <a:pPr marL="0" indent="0" eaLnBrk="1" hangingPunct="1">
              <a:buNone/>
            </a:pPr>
            <a:r>
              <a:rPr lang="vi-VN" altLang="en-US" sz="2800" dirty="0" smtClean="0">
                <a:solidFill>
                  <a:srgbClr val="006600"/>
                </a:solidFill>
                <a:latin typeface="Times New Roman" pitchFamily="18" charset="0"/>
                <a:cs typeface="Times New Roman" pitchFamily="18" charset="0"/>
              </a:rPr>
              <a:t>- Đảm bảo đúng quy cách trình bày và yêu cầu về nội dung của các phần mở đầu, nội dung chính, kết thúc.</a:t>
            </a:r>
          </a:p>
          <a:p>
            <a:pPr marL="0" indent="0" eaLnBrk="1" hangingPunct="1">
              <a:buNone/>
            </a:pPr>
            <a:r>
              <a:rPr lang="vi-VN" altLang="en-US" sz="2800" dirty="0" smtClean="0">
                <a:solidFill>
                  <a:srgbClr val="006600"/>
                </a:solidFill>
                <a:latin typeface="Times New Roman" pitchFamily="18" charset="0"/>
                <a:cs typeface="Times New Roman" pitchFamily="18" charset="0"/>
              </a:rPr>
              <a:t>- Các vấn đề trao đổi cần được trình bày rõ ràng, mạch lạc, có lí lẽ và bằng chứng để làm sáng tỏ ý kiến của bản thân. </a:t>
            </a:r>
          </a:p>
          <a:p>
            <a:pPr marL="0" indent="0" eaLnBrk="1" hangingPunct="1">
              <a:buNone/>
            </a:pPr>
            <a:r>
              <a:rPr lang="vi-VN" altLang="en-US" sz="2800" dirty="0" smtClean="0">
                <a:solidFill>
                  <a:srgbClr val="006600"/>
                </a:solidFill>
                <a:latin typeface="Times New Roman" pitchFamily="18" charset="0"/>
                <a:cs typeface="Times New Roman" pitchFamily="18" charset="0"/>
              </a:rPr>
              <a:t>- Có thể sử dụng các phương tiện liên kết để đánh dấu các ý quan trọng trong nội dung bức thư.</a:t>
            </a:r>
          </a:p>
        </p:txBody>
      </p:sp>
    </p:spTree>
    <p:extLst>
      <p:ext uri="{BB962C8B-B14F-4D97-AF65-F5344CB8AC3E}">
        <p14:creationId xmlns:p14="http://schemas.microsoft.com/office/powerpoint/2010/main" val="265781189"/>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088">
                                            <p:txEl>
                                              <p:pRg st="0" end="0"/>
                                            </p:txEl>
                                          </p:spTgt>
                                        </p:tgtEl>
                                        <p:attrNameLst>
                                          <p:attrName>style.visibility</p:attrName>
                                        </p:attrNameLst>
                                      </p:cBhvr>
                                      <p:to>
                                        <p:strVal val="visible"/>
                                      </p:to>
                                    </p:set>
                                    <p:animEffect transition="in" filter="barn(inVertical)">
                                      <p:cBhvr>
                                        <p:cTn id="7" dur="500"/>
                                        <p:tgtEl>
                                          <p:spTgt spid="460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539552" y="1276351"/>
            <a:ext cx="8208911" cy="4574116"/>
          </a:xfrm>
          <a:custGeom>
            <a:avLst/>
            <a:gdLst>
              <a:gd name="connsiteX0" fmla="*/ 0 w 9692640"/>
              <a:gd name="connsiteY0" fmla="*/ 0 h 4574909"/>
              <a:gd name="connsiteX1" fmla="*/ 9692640 w 9692640"/>
              <a:gd name="connsiteY1" fmla="*/ 0 h 4574909"/>
              <a:gd name="connsiteX2" fmla="*/ 9692640 w 9692640"/>
              <a:gd name="connsiteY2" fmla="*/ 4574909 h 4574909"/>
              <a:gd name="connsiteX3" fmla="*/ 0 w 9692640"/>
              <a:gd name="connsiteY3" fmla="*/ 4574909 h 4574909"/>
              <a:gd name="connsiteX4" fmla="*/ 0 w 9692640"/>
              <a:gd name="connsiteY4" fmla="*/ 3892329 h 4574909"/>
              <a:gd name="connsiteX5" fmla="*/ 149802 w 9692640"/>
              <a:gd name="connsiteY5" fmla="*/ 3884765 h 4574909"/>
              <a:gd name="connsiteX6" fmla="*/ 1591238 w 9692640"/>
              <a:gd name="connsiteY6" fmla="*/ 2287454 h 4574909"/>
              <a:gd name="connsiteX7" fmla="*/ 149802 w 9692640"/>
              <a:gd name="connsiteY7" fmla="*/ 690144 h 4574909"/>
              <a:gd name="connsiteX8" fmla="*/ 0 w 9692640"/>
              <a:gd name="connsiteY8" fmla="*/ 68257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9692640" y="0"/>
                </a:lnTo>
                <a:lnTo>
                  <a:pt x="9692640" y="4574909"/>
                </a:lnTo>
                <a:lnTo>
                  <a:pt x="0" y="4574909"/>
                </a:lnTo>
                <a:lnTo>
                  <a:pt x="0" y="3892329"/>
                </a:lnTo>
                <a:lnTo>
                  <a:pt x="149802" y="3884765"/>
                </a:lnTo>
                <a:cubicBezTo>
                  <a:pt x="959435" y="3802542"/>
                  <a:pt x="1591238" y="3118781"/>
                  <a:pt x="1591238" y="2287454"/>
                </a:cubicBezTo>
                <a:cubicBezTo>
                  <a:pt x="1591238" y="1456128"/>
                  <a:pt x="959435" y="772366"/>
                  <a:pt x="149802" y="690144"/>
                </a:cubicBezTo>
                <a:lnTo>
                  <a:pt x="0" y="68257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783">
              <a:defRPr/>
            </a:pPr>
            <a:endParaRPr lang="zh-CN" altLang="en-US" sz="1400">
              <a:solidFill>
                <a:prstClr val="white"/>
              </a:solidFill>
            </a:endParaRPr>
          </a:p>
        </p:txBody>
      </p:sp>
      <p:pic>
        <p:nvPicPr>
          <p:cNvPr id="5120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1591" y="-438149"/>
            <a:ext cx="3144837" cy="425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84822">
            <a:off x="-1039813" y="3073400"/>
            <a:ext cx="4173538"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图片 28"/>
          <p:cNvPicPr>
            <a:picLocks noChangeAspect="1"/>
          </p:cNvPicPr>
          <p:nvPr/>
        </p:nvPicPr>
        <p:blipFill>
          <a:blip r:embed="rId5">
            <a:extLst>
              <a:ext uri="{28A0092B-C50C-407E-A947-70E740481C1C}">
                <a14:useLocalDpi xmlns:a14="http://schemas.microsoft.com/office/drawing/2010/main" val="0"/>
              </a:ext>
            </a:extLst>
          </a:blip>
          <a:srcRect r="66936"/>
          <a:stretch>
            <a:fillRect/>
          </a:stretch>
        </p:blipFill>
        <p:spPr bwMode="auto">
          <a:xfrm>
            <a:off x="6907215" y="4254502"/>
            <a:ext cx="1195387" cy="483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图片 29"/>
          <p:cNvPicPr>
            <a:picLocks noChangeAspect="1"/>
          </p:cNvPicPr>
          <p:nvPr/>
        </p:nvPicPr>
        <p:blipFill>
          <a:blip r:embed="rId6">
            <a:extLst>
              <a:ext uri="{28A0092B-C50C-407E-A947-70E740481C1C}">
                <a14:useLocalDpi xmlns:a14="http://schemas.microsoft.com/office/drawing/2010/main" val="0"/>
              </a:ext>
            </a:extLst>
          </a:blip>
          <a:srcRect r="66936"/>
          <a:stretch>
            <a:fillRect/>
          </a:stretch>
        </p:blipFill>
        <p:spPr bwMode="auto">
          <a:xfrm>
            <a:off x="-141288" y="-1261534"/>
            <a:ext cx="1143001" cy="461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图片 30"/>
          <p:cNvPicPr>
            <a:picLocks noChangeAspect="1"/>
          </p:cNvPicPr>
          <p:nvPr/>
        </p:nvPicPr>
        <p:blipFill>
          <a:blip r:embed="rId5">
            <a:extLst>
              <a:ext uri="{28A0092B-C50C-407E-A947-70E740481C1C}">
                <a14:useLocalDpi xmlns:a14="http://schemas.microsoft.com/office/drawing/2010/main" val="0"/>
              </a:ext>
            </a:extLst>
          </a:blip>
          <a:srcRect r="66936"/>
          <a:stretch>
            <a:fillRect/>
          </a:stretch>
        </p:blipFill>
        <p:spPr bwMode="auto">
          <a:xfrm>
            <a:off x="7937500" y="3153835"/>
            <a:ext cx="1195388" cy="483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图片 31"/>
          <p:cNvPicPr>
            <a:picLocks noChangeAspect="1"/>
          </p:cNvPicPr>
          <p:nvPr/>
        </p:nvPicPr>
        <p:blipFill>
          <a:blip r:embed="rId6">
            <a:extLst>
              <a:ext uri="{28A0092B-C50C-407E-A947-70E740481C1C}">
                <a14:useLocalDpi xmlns:a14="http://schemas.microsoft.com/office/drawing/2010/main" val="0"/>
              </a:ext>
            </a:extLst>
          </a:blip>
          <a:srcRect r="66936"/>
          <a:stretch>
            <a:fillRect/>
          </a:stretch>
        </p:blipFill>
        <p:spPr bwMode="auto">
          <a:xfrm>
            <a:off x="844550" y="-2027767"/>
            <a:ext cx="1143000" cy="461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p:cNvSpPr txBox="1"/>
          <p:nvPr/>
        </p:nvSpPr>
        <p:spPr>
          <a:xfrm>
            <a:off x="1046956" y="1812529"/>
            <a:ext cx="8037510" cy="807911"/>
          </a:xfrm>
          <a:prstGeom prst="rect">
            <a:avLst/>
          </a:prstGeom>
          <a:noFill/>
        </p:spPr>
        <p:txBody>
          <a:bodyPr wrap="square" lIns="68579" tIns="34289" rIns="68579" bIns="34289">
            <a:spAutoFit/>
          </a:bodyPr>
          <a:lstStyle/>
          <a:p>
            <a:pPr defTabSz="685783">
              <a:defRPr/>
            </a:pPr>
            <a:r>
              <a:rPr lang="en-US" altLang="en-US" sz="4800" b="1" dirty="0" smtClean="0">
                <a:solidFill>
                  <a:srgbClr val="006600"/>
                </a:solidFill>
                <a:latin typeface="Times New Roman" pitchFamily="18" charset="0"/>
                <a:cs typeface="Times New Roman" pitchFamily="18" charset="0"/>
              </a:rPr>
              <a:t>III</a:t>
            </a:r>
            <a:r>
              <a:rPr lang="en-US" altLang="en-US" sz="4800" b="1" dirty="0">
                <a:solidFill>
                  <a:srgbClr val="006600"/>
                </a:solidFill>
                <a:latin typeface="Times New Roman" pitchFamily="18" charset="0"/>
                <a:cs typeface="Times New Roman" pitchFamily="18" charset="0"/>
              </a:rPr>
              <a:t>. </a:t>
            </a:r>
            <a:r>
              <a:rPr lang="en-US" altLang="en-US" sz="4800" b="1" dirty="0" err="1" smtClean="0">
                <a:solidFill>
                  <a:srgbClr val="006600"/>
                </a:solidFill>
                <a:latin typeface="Times New Roman" pitchFamily="18" charset="0"/>
                <a:cs typeface="Times New Roman" pitchFamily="18" charset="0"/>
              </a:rPr>
              <a:t>Hướng</a:t>
            </a:r>
            <a:r>
              <a:rPr lang="en-US" altLang="en-US" sz="4800" b="1" dirty="0" smtClean="0">
                <a:solidFill>
                  <a:srgbClr val="006600"/>
                </a:solidFill>
                <a:latin typeface="Times New Roman" pitchFamily="18" charset="0"/>
                <a:cs typeface="Times New Roman" pitchFamily="18" charset="0"/>
              </a:rPr>
              <a:t> </a:t>
            </a:r>
            <a:r>
              <a:rPr lang="en-US" altLang="en-US" sz="4800" b="1" dirty="0" err="1" smtClean="0">
                <a:solidFill>
                  <a:srgbClr val="006600"/>
                </a:solidFill>
                <a:latin typeface="Times New Roman" pitchFamily="18" charset="0"/>
                <a:cs typeface="Times New Roman" pitchFamily="18" charset="0"/>
              </a:rPr>
              <a:t>dẫn</a:t>
            </a:r>
            <a:r>
              <a:rPr lang="en-US" altLang="en-US" sz="4800" b="1" dirty="0" smtClean="0">
                <a:solidFill>
                  <a:srgbClr val="006600"/>
                </a:solidFill>
                <a:latin typeface="Times New Roman" pitchFamily="18" charset="0"/>
                <a:cs typeface="Times New Roman" pitchFamily="18" charset="0"/>
              </a:rPr>
              <a:t> </a:t>
            </a:r>
            <a:r>
              <a:rPr lang="en-US" altLang="en-US" sz="4800" b="1" dirty="0" err="1" smtClean="0">
                <a:solidFill>
                  <a:srgbClr val="006600"/>
                </a:solidFill>
                <a:latin typeface="Times New Roman" pitchFamily="18" charset="0"/>
                <a:cs typeface="Times New Roman" pitchFamily="18" charset="0"/>
              </a:rPr>
              <a:t>quy</a:t>
            </a:r>
            <a:r>
              <a:rPr lang="en-US" altLang="en-US" sz="4800" b="1" dirty="0" smtClean="0">
                <a:solidFill>
                  <a:srgbClr val="006600"/>
                </a:solidFill>
                <a:latin typeface="Times New Roman" pitchFamily="18" charset="0"/>
                <a:cs typeface="Times New Roman" pitchFamily="18" charset="0"/>
              </a:rPr>
              <a:t> </a:t>
            </a:r>
            <a:r>
              <a:rPr lang="en-US" altLang="en-US" sz="4800" b="1" dirty="0" err="1" smtClean="0">
                <a:solidFill>
                  <a:srgbClr val="006600"/>
                </a:solidFill>
                <a:latin typeface="Times New Roman" pitchFamily="18" charset="0"/>
                <a:cs typeface="Times New Roman" pitchFamily="18" charset="0"/>
              </a:rPr>
              <a:t>trình</a:t>
            </a:r>
            <a:r>
              <a:rPr lang="en-US" altLang="en-US" sz="4800" b="1" dirty="0" smtClean="0">
                <a:solidFill>
                  <a:srgbClr val="006600"/>
                </a:solidFill>
                <a:latin typeface="Times New Roman" pitchFamily="18" charset="0"/>
                <a:cs typeface="Times New Roman" pitchFamily="18" charset="0"/>
              </a:rPr>
              <a:t> </a:t>
            </a:r>
            <a:r>
              <a:rPr lang="en-US" altLang="en-US" sz="4800" b="1" dirty="0" err="1" smtClean="0">
                <a:solidFill>
                  <a:srgbClr val="006600"/>
                </a:solidFill>
                <a:latin typeface="Times New Roman" pitchFamily="18" charset="0"/>
                <a:cs typeface="Times New Roman" pitchFamily="18" charset="0"/>
              </a:rPr>
              <a:t>viết</a:t>
            </a:r>
            <a:endParaRPr lang="zh-CN" altLang="en-US" sz="4500" b="1" spc="1200" dirty="0">
              <a:solidFill>
                <a:srgbClr val="006600"/>
              </a:solidFill>
              <a:latin typeface="华康黑体W9(P)" panose="020B0900000000000000" pitchFamily="34" charset="-122"/>
              <a:ea typeface="华康黑体W9(P)" panose="020B0900000000000000" pitchFamily="34" charset="-122"/>
            </a:endParaRPr>
          </a:p>
        </p:txBody>
      </p:sp>
      <p:sp>
        <p:nvSpPr>
          <p:cNvPr id="16" name="文本框 15"/>
          <p:cNvSpPr txBox="1"/>
          <p:nvPr/>
        </p:nvSpPr>
        <p:spPr>
          <a:xfrm>
            <a:off x="1830496" y="3223685"/>
            <a:ext cx="404596" cy="392413"/>
          </a:xfrm>
          <a:prstGeom prst="rect">
            <a:avLst/>
          </a:prstGeom>
          <a:noFill/>
        </p:spPr>
        <p:txBody>
          <a:bodyPr wrap="none" lIns="68579" tIns="34289" rIns="68579" bIns="34289">
            <a:spAutoFit/>
          </a:bodyPr>
          <a:lstStyle/>
          <a:p>
            <a:pPr algn="dist" defTabSz="514337">
              <a:defRPr/>
            </a:pPr>
            <a:r>
              <a:rPr lang="en-US" altLang="zh-CN" sz="2100" spc="450" dirty="0">
                <a:solidFill>
                  <a:prstClr val="white"/>
                </a:solidFill>
                <a:latin typeface="Geometr415 Blk BT" panose="020B0802020204020303" pitchFamily="34" charset="0"/>
                <a:ea typeface="微软雅黑"/>
              </a:rPr>
              <a:t>II</a:t>
            </a:r>
            <a:endParaRPr lang="zh-CN" altLang="en-US" sz="2100" spc="450" dirty="0">
              <a:solidFill>
                <a:prstClr val="white"/>
              </a:solidFill>
              <a:latin typeface="Geometr415 Blk BT" panose="020B0802020204020303" pitchFamily="34" charset="0"/>
              <a:ea typeface="微软雅黑"/>
            </a:endParaRPr>
          </a:p>
        </p:txBody>
      </p:sp>
      <p:grpSp>
        <p:nvGrpSpPr>
          <p:cNvPr id="7" name="组合 6"/>
          <p:cNvGrpSpPr>
            <a:grpSpLocks/>
          </p:cNvGrpSpPr>
          <p:nvPr/>
        </p:nvGrpSpPr>
        <p:grpSpPr bwMode="auto">
          <a:xfrm>
            <a:off x="1794560" y="0"/>
            <a:ext cx="881063" cy="1181100"/>
            <a:chOff x="2155121" y="1939693"/>
            <a:chExt cx="1174773" cy="1180119"/>
          </a:xfrm>
        </p:grpSpPr>
        <p:pic>
          <p:nvPicPr>
            <p:cNvPr id="51212" name="图片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55121" y="2078285"/>
              <a:ext cx="989525" cy="75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图片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61690" y="1939693"/>
              <a:ext cx="868204" cy="11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315982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750"/>
                                        <p:tgtEl>
                                          <p:spTgt spid="7"/>
                                        </p:tgtEl>
                                      </p:cBhvr>
                                    </p:animEffect>
                                  </p:childTnLst>
                                </p:cTn>
                              </p:par>
                            </p:childTnLst>
                          </p:cTn>
                        </p:par>
                        <p:par>
                          <p:cTn id="8" fill="hold" nodeType="afterGroup">
                            <p:stCondLst>
                              <p:cond delay="75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文本框 6"/>
          <p:cNvSpPr txBox="1">
            <a:spLocks noChangeArrowheads="1"/>
          </p:cNvSpPr>
          <p:nvPr/>
        </p:nvSpPr>
        <p:spPr bwMode="auto">
          <a:xfrm>
            <a:off x="1238784" y="262104"/>
            <a:ext cx="3762784"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3" rIns="91426" bIns="45713">
            <a:spAutoFit/>
          </a:bodyPr>
          <a:lstStyle>
            <a:lvl1pPr defTabSz="512763">
              <a:defRPr>
                <a:solidFill>
                  <a:schemeClr val="tx1"/>
                </a:solidFill>
                <a:latin typeface="Trebuchet MS" pitchFamily="34" charset="0"/>
              </a:defRPr>
            </a:lvl1pPr>
            <a:lvl2pPr defTabSz="512763">
              <a:defRPr>
                <a:solidFill>
                  <a:schemeClr val="tx1"/>
                </a:solidFill>
                <a:latin typeface="Trebuchet MS" pitchFamily="34" charset="0"/>
              </a:defRPr>
            </a:lvl2pPr>
            <a:lvl3pPr defTabSz="512763">
              <a:defRPr>
                <a:solidFill>
                  <a:schemeClr val="tx1"/>
                </a:solidFill>
                <a:latin typeface="Trebuchet MS" pitchFamily="34" charset="0"/>
              </a:defRPr>
            </a:lvl3pPr>
            <a:lvl4pPr defTabSz="512763">
              <a:defRPr>
                <a:solidFill>
                  <a:schemeClr val="tx1"/>
                </a:solidFill>
                <a:latin typeface="Trebuchet MS" pitchFamily="34" charset="0"/>
              </a:defRPr>
            </a:lvl4pPr>
            <a:lvl5pPr defTabSz="512763">
              <a:defRPr>
                <a:solidFill>
                  <a:schemeClr val="tx1"/>
                </a:solidFill>
                <a:latin typeface="Trebuchet MS" pitchFamily="34" charset="0"/>
              </a:defRPr>
            </a:lvl5pPr>
            <a:lvl6pPr marL="2284413" indent="1588" defTabSz="512763" eaLnBrk="0" fontAlgn="base" hangingPunct="0">
              <a:spcBef>
                <a:spcPct val="0"/>
              </a:spcBef>
              <a:spcAft>
                <a:spcPct val="0"/>
              </a:spcAft>
              <a:defRPr>
                <a:solidFill>
                  <a:schemeClr val="tx1"/>
                </a:solidFill>
                <a:latin typeface="Trebuchet MS" pitchFamily="34" charset="0"/>
              </a:defRPr>
            </a:lvl6pPr>
            <a:lvl7pPr marL="2741613" indent="1588" defTabSz="512763" eaLnBrk="0" fontAlgn="base" hangingPunct="0">
              <a:spcBef>
                <a:spcPct val="0"/>
              </a:spcBef>
              <a:spcAft>
                <a:spcPct val="0"/>
              </a:spcAft>
              <a:defRPr>
                <a:solidFill>
                  <a:schemeClr val="tx1"/>
                </a:solidFill>
                <a:latin typeface="Trebuchet MS" pitchFamily="34" charset="0"/>
              </a:defRPr>
            </a:lvl7pPr>
            <a:lvl8pPr marL="3198813" indent="1588" defTabSz="512763" eaLnBrk="0" fontAlgn="base" hangingPunct="0">
              <a:spcBef>
                <a:spcPct val="0"/>
              </a:spcBef>
              <a:spcAft>
                <a:spcPct val="0"/>
              </a:spcAft>
              <a:defRPr>
                <a:solidFill>
                  <a:schemeClr val="tx1"/>
                </a:solidFill>
                <a:latin typeface="Trebuchet MS" pitchFamily="34" charset="0"/>
              </a:defRPr>
            </a:lvl8pPr>
            <a:lvl9pPr marL="3656013" indent="1588" defTabSz="512763" eaLnBrk="0" fontAlgn="base" hangingPunct="0">
              <a:spcBef>
                <a:spcPct val="0"/>
              </a:spcBef>
              <a:spcAft>
                <a:spcPct val="0"/>
              </a:spcAft>
              <a:defRPr>
                <a:solidFill>
                  <a:schemeClr val="tx1"/>
                </a:solidFill>
                <a:latin typeface="Trebuchet MS" pitchFamily="34" charset="0"/>
              </a:defRPr>
            </a:lvl9pPr>
          </a:lstStyle>
          <a:p>
            <a:pPr algn="ctr" fontAlgn="base">
              <a:spcBef>
                <a:spcPct val="0"/>
              </a:spcBef>
              <a:spcAft>
                <a:spcPct val="0"/>
              </a:spcAft>
            </a:pPr>
            <a:r>
              <a:rPr lang="en-US" altLang="en-US" sz="2800" b="1" dirty="0">
                <a:solidFill>
                  <a:prstClr val="white"/>
                </a:solidFill>
                <a:latin typeface="Times New Roman" pitchFamily="18" charset="0"/>
                <a:cs typeface="Times New Roman" pitchFamily="18" charset="0"/>
              </a:rPr>
              <a:t>I. </a:t>
            </a:r>
            <a:r>
              <a:rPr lang="vi-VN" altLang="en-US" sz="2800" b="1" dirty="0">
                <a:solidFill>
                  <a:prstClr val="white"/>
                </a:solidFill>
                <a:latin typeface="Times New Roman" pitchFamily="18" charset="0"/>
                <a:cs typeface="Times New Roman" pitchFamily="18" charset="0"/>
              </a:rPr>
              <a:t>Tri thức về kiểu bài</a:t>
            </a:r>
            <a:endParaRPr lang="zh-CN" altLang="en-US" sz="2800" b="1" dirty="0">
              <a:solidFill>
                <a:prstClr val="white"/>
              </a:solidFill>
              <a:latin typeface="Microsoft YaHei" pitchFamily="34" charset="-122"/>
              <a:ea typeface="Microsoft YaHei" pitchFamily="34" charset="-122"/>
            </a:endParaRPr>
          </a:p>
        </p:txBody>
      </p:sp>
      <p:pic>
        <p:nvPicPr>
          <p:cNvPr id="46086"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15912">
            <a:off x="168284" y="186273"/>
            <a:ext cx="809625" cy="9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7" name="组合 3"/>
          <p:cNvGrpSpPr>
            <a:grpSpLocks/>
          </p:cNvGrpSpPr>
          <p:nvPr/>
        </p:nvGrpSpPr>
        <p:grpSpPr bwMode="auto">
          <a:xfrm rot="335674">
            <a:off x="339725" y="141819"/>
            <a:ext cx="465138" cy="622300"/>
            <a:chOff x="2155121" y="1939693"/>
            <a:chExt cx="1174773" cy="1180119"/>
          </a:xfrm>
        </p:grpSpPr>
        <p:pic>
          <p:nvPicPr>
            <p:cNvPr id="46089"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5121" y="2078285"/>
              <a:ext cx="989525" cy="75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图片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61690" y="1939693"/>
              <a:ext cx="868204" cy="11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 name="Table 1"/>
          <p:cNvGraphicFramePr>
            <a:graphicFrameLocks noGrp="1"/>
          </p:cNvGraphicFramePr>
          <p:nvPr>
            <p:extLst>
              <p:ext uri="{D42A27DB-BD31-4B8C-83A1-F6EECF244321}">
                <p14:modId xmlns:p14="http://schemas.microsoft.com/office/powerpoint/2010/main" val="4184823"/>
              </p:ext>
            </p:extLst>
          </p:nvPr>
        </p:nvGraphicFramePr>
        <p:xfrm>
          <a:off x="1073267" y="627930"/>
          <a:ext cx="7459173" cy="5897413"/>
        </p:xfrm>
        <a:graphic>
          <a:graphicData uri="http://schemas.openxmlformats.org/drawingml/2006/table">
            <a:tbl>
              <a:tblPr firstRow="1" firstCol="1" bandRow="1"/>
              <a:tblGrid>
                <a:gridCol w="2527297"/>
                <a:gridCol w="4931876"/>
              </a:tblGrid>
              <a:tr h="393161">
                <a:tc>
                  <a:txBody>
                    <a:bodyPr/>
                    <a:lstStyle/>
                    <a:p>
                      <a:pPr marL="125730" algn="ctr">
                        <a:spcAft>
                          <a:spcPts val="0"/>
                        </a:spcAft>
                      </a:pPr>
                      <a:r>
                        <a:rPr lang="vi-VN" sz="2400" b="1" dirty="0">
                          <a:effectLst/>
                          <a:latin typeface="Times New Roman"/>
                          <a:ea typeface="Times New Roman"/>
                        </a:rPr>
                        <a:t>Quy trình</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algn="ctr">
                        <a:spcAft>
                          <a:spcPts val="0"/>
                        </a:spcAft>
                      </a:pPr>
                      <a:r>
                        <a:rPr lang="vi-VN" sz="2400" b="1">
                          <a:effectLst/>
                          <a:latin typeface="Times New Roman"/>
                          <a:ea typeface="Times New Roman"/>
                        </a:rPr>
                        <a:t>Lưu ý</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43">
                <a:tc>
                  <a:txBody>
                    <a:bodyPr/>
                    <a:lstStyle/>
                    <a:p>
                      <a:pPr marL="125730">
                        <a:spcAft>
                          <a:spcPts val="0"/>
                        </a:spcAft>
                      </a:pPr>
                      <a:r>
                        <a:rPr lang="vi-VN" sz="2400" dirty="0">
                          <a:effectLst/>
                          <a:latin typeface="Times New Roman"/>
                          <a:ea typeface="Times New Roman"/>
                        </a:rPr>
                        <a:t>Bước 1: Chuẩn bị trước khi viết</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68580">
                        <a:spcAft>
                          <a:spcPts val="0"/>
                        </a:spcAft>
                      </a:pPr>
                      <a:r>
                        <a:rPr lang="en-US" sz="2400" dirty="0">
                          <a:effectLst/>
                          <a:latin typeface="Times New Roman"/>
                          <a:ea typeface="Times New Roman"/>
                        </a:rPr>
                        <a:t>- </a:t>
                      </a:r>
                      <a:r>
                        <a:rPr lang="en-US" sz="2400" dirty="0" err="1">
                          <a:effectLst/>
                          <a:latin typeface="Times New Roman"/>
                          <a:ea typeface="Times New Roman"/>
                        </a:rPr>
                        <a:t>Xác</a:t>
                      </a:r>
                      <a:r>
                        <a:rPr lang="en-US" sz="2400" dirty="0">
                          <a:effectLst/>
                          <a:latin typeface="Times New Roman"/>
                          <a:ea typeface="Times New Roman"/>
                        </a:rPr>
                        <a:t> </a:t>
                      </a:r>
                      <a:r>
                        <a:rPr lang="en-US" sz="2400" dirty="0" err="1">
                          <a:effectLst/>
                          <a:latin typeface="Times New Roman"/>
                          <a:ea typeface="Times New Roman"/>
                        </a:rPr>
                        <a:t>định</a:t>
                      </a:r>
                      <a:r>
                        <a:rPr lang="en-US" sz="2400" dirty="0">
                          <a:effectLst/>
                          <a:latin typeface="Times New Roman"/>
                          <a:ea typeface="Times New Roman"/>
                        </a:rPr>
                        <a:t> </a:t>
                      </a:r>
                      <a:r>
                        <a:rPr lang="en-US" sz="2400" dirty="0" err="1">
                          <a:effectLst/>
                          <a:latin typeface="Times New Roman"/>
                          <a:ea typeface="Times New Roman"/>
                        </a:rPr>
                        <a:t>rõ</a:t>
                      </a:r>
                      <a:r>
                        <a:rPr lang="en-US" sz="2400" dirty="0">
                          <a:effectLst/>
                          <a:latin typeface="Times New Roman"/>
                          <a:ea typeface="Times New Roman"/>
                        </a:rPr>
                        <a:t> </a:t>
                      </a:r>
                      <a:r>
                        <a:rPr lang="en-US" sz="2400" dirty="0" err="1">
                          <a:effectLst/>
                          <a:latin typeface="Times New Roman"/>
                          <a:ea typeface="Times New Roman"/>
                        </a:rPr>
                        <a:t>nội</a:t>
                      </a:r>
                      <a:r>
                        <a:rPr lang="en-US" sz="2400" dirty="0">
                          <a:effectLst/>
                          <a:latin typeface="Times New Roman"/>
                          <a:ea typeface="Times New Roman"/>
                        </a:rPr>
                        <a:t> dung </a:t>
                      </a:r>
                      <a:r>
                        <a:rPr lang="en-US" sz="2400" dirty="0" err="1">
                          <a:effectLst/>
                          <a:latin typeface="Times New Roman"/>
                          <a:ea typeface="Times New Roman"/>
                        </a:rPr>
                        <a:t>và</a:t>
                      </a:r>
                      <a:r>
                        <a:rPr lang="en-US" sz="2400" dirty="0">
                          <a:effectLst/>
                          <a:latin typeface="Times New Roman"/>
                          <a:ea typeface="Times New Roman"/>
                        </a:rPr>
                        <a:t> </a:t>
                      </a:r>
                      <a:r>
                        <a:rPr lang="en-US" sz="2400" dirty="0" err="1">
                          <a:effectLst/>
                          <a:latin typeface="Times New Roman"/>
                          <a:ea typeface="Times New Roman"/>
                        </a:rPr>
                        <a:t>mục</a:t>
                      </a:r>
                      <a:r>
                        <a:rPr lang="en-US" sz="2400" dirty="0">
                          <a:effectLst/>
                          <a:latin typeface="Times New Roman"/>
                          <a:ea typeface="Times New Roman"/>
                        </a:rPr>
                        <a:t> </a:t>
                      </a:r>
                      <a:r>
                        <a:rPr lang="en-US" sz="2400" dirty="0" err="1">
                          <a:effectLst/>
                          <a:latin typeface="Times New Roman"/>
                          <a:ea typeface="Times New Roman"/>
                        </a:rPr>
                        <a:t>đích</a:t>
                      </a:r>
                      <a:r>
                        <a:rPr lang="en-US" sz="2400" dirty="0">
                          <a:effectLst/>
                          <a:latin typeface="Times New Roman"/>
                          <a:ea typeface="Times New Roman"/>
                        </a:rPr>
                        <a:t> </a:t>
                      </a:r>
                      <a:r>
                        <a:rPr lang="en-US" sz="2400" dirty="0" err="1">
                          <a:effectLst/>
                          <a:latin typeface="Times New Roman"/>
                          <a:ea typeface="Times New Roman"/>
                        </a:rPr>
                        <a:t>trao</a:t>
                      </a:r>
                      <a:r>
                        <a:rPr lang="en-US" sz="2400" dirty="0">
                          <a:effectLst/>
                          <a:latin typeface="Times New Roman"/>
                          <a:ea typeface="Times New Roman"/>
                        </a:rPr>
                        <a:t> </a:t>
                      </a:r>
                      <a:r>
                        <a:rPr lang="en-US" sz="2400" dirty="0" err="1">
                          <a:effectLst/>
                          <a:latin typeface="Times New Roman"/>
                          <a:ea typeface="Times New Roman"/>
                        </a:rPr>
                        <a:t>đổi</a:t>
                      </a:r>
                      <a:r>
                        <a:rPr lang="en-US" sz="2400" dirty="0">
                          <a:effectLst/>
                          <a:latin typeface="Times New Roman"/>
                          <a:ea typeface="Times New Roman"/>
                        </a:rPr>
                        <a:t> </a:t>
                      </a:r>
                      <a:r>
                        <a:rPr lang="en-US" sz="2400" dirty="0" err="1">
                          <a:effectLst/>
                          <a:latin typeface="Times New Roman"/>
                          <a:ea typeface="Times New Roman"/>
                        </a:rPr>
                        <a:t>công</a:t>
                      </a:r>
                      <a:r>
                        <a:rPr lang="en-US" sz="2400" dirty="0">
                          <a:effectLst/>
                          <a:latin typeface="Times New Roman"/>
                          <a:ea typeface="Times New Roman"/>
                        </a:rPr>
                        <a:t> </a:t>
                      </a:r>
                      <a:r>
                        <a:rPr lang="en-US" sz="2400" dirty="0" err="1">
                          <a:effectLst/>
                          <a:latin typeface="Times New Roman"/>
                          <a:ea typeface="Times New Roman"/>
                        </a:rPr>
                        <a:t>việc</a:t>
                      </a:r>
                      <a:endParaRPr lang="en-US" sz="2400" dirty="0">
                        <a:effectLst/>
                        <a:latin typeface="Times New Roman"/>
                        <a:ea typeface="Times New Roman"/>
                      </a:endParaRPr>
                    </a:p>
                    <a:p>
                      <a:pPr marL="127000">
                        <a:spcAft>
                          <a:spcPts val="0"/>
                        </a:spcAft>
                      </a:pPr>
                      <a:r>
                        <a:rPr lang="en-US" sz="2400" dirty="0">
                          <a:effectLst/>
                          <a:latin typeface="Times New Roman"/>
                          <a:ea typeface="Times New Roman"/>
                        </a:rPr>
                        <a:t>- </a:t>
                      </a:r>
                      <a:r>
                        <a:rPr lang="en-US" sz="2400" dirty="0" err="1">
                          <a:effectLst/>
                          <a:latin typeface="Times New Roman"/>
                          <a:ea typeface="Times New Roman"/>
                        </a:rPr>
                        <a:t>Xác</a:t>
                      </a:r>
                      <a:r>
                        <a:rPr lang="en-US" sz="2400" dirty="0">
                          <a:effectLst/>
                          <a:latin typeface="Times New Roman"/>
                          <a:ea typeface="Times New Roman"/>
                        </a:rPr>
                        <a:t> </a:t>
                      </a:r>
                      <a:r>
                        <a:rPr lang="en-US" sz="2400" dirty="0" err="1">
                          <a:effectLst/>
                          <a:latin typeface="Times New Roman"/>
                          <a:ea typeface="Times New Roman"/>
                        </a:rPr>
                        <a:t>định</a:t>
                      </a:r>
                      <a:r>
                        <a:rPr lang="en-US" sz="2400" dirty="0">
                          <a:effectLst/>
                          <a:latin typeface="Times New Roman"/>
                          <a:ea typeface="Times New Roman"/>
                        </a:rPr>
                        <a:t> </a:t>
                      </a:r>
                      <a:r>
                        <a:rPr lang="en-US" sz="2400" dirty="0" err="1">
                          <a:effectLst/>
                          <a:latin typeface="Times New Roman"/>
                          <a:ea typeface="Times New Roman"/>
                        </a:rPr>
                        <a:t>người</a:t>
                      </a:r>
                      <a:r>
                        <a:rPr lang="en-US" sz="2400" dirty="0">
                          <a:effectLst/>
                          <a:latin typeface="Times New Roman"/>
                          <a:ea typeface="Times New Roman"/>
                        </a:rPr>
                        <a:t> </a:t>
                      </a:r>
                      <a:r>
                        <a:rPr lang="en-US" sz="2400" dirty="0" err="1">
                          <a:effectLst/>
                          <a:latin typeface="Times New Roman"/>
                          <a:ea typeface="Times New Roman"/>
                        </a:rPr>
                        <a:t>nhận</a:t>
                      </a:r>
                      <a:r>
                        <a:rPr lang="en-US" sz="2400" dirty="0">
                          <a:effectLst/>
                          <a:latin typeface="Times New Roman"/>
                          <a:ea typeface="Times New Roman"/>
                        </a:rPr>
                        <a:t> </a:t>
                      </a:r>
                      <a:r>
                        <a:rPr lang="en-US" sz="2400" dirty="0" err="1">
                          <a:effectLst/>
                          <a:latin typeface="Times New Roman"/>
                          <a:ea typeface="Times New Roman"/>
                        </a:rPr>
                        <a:t>thư</a:t>
                      </a:r>
                      <a:r>
                        <a:rPr lang="en-US" sz="2400" dirty="0">
                          <a:effectLst/>
                          <a:latin typeface="Times New Roman"/>
                          <a:ea typeface="Times New Roman"/>
                        </a:rPr>
                        <a:t> → </a:t>
                      </a:r>
                      <a:r>
                        <a:rPr lang="en-US" sz="2400" dirty="0" err="1">
                          <a:effectLst/>
                          <a:latin typeface="Times New Roman"/>
                          <a:ea typeface="Times New Roman"/>
                        </a:rPr>
                        <a:t>định</a:t>
                      </a:r>
                      <a:r>
                        <a:rPr lang="en-US" sz="2400" dirty="0">
                          <a:effectLst/>
                          <a:latin typeface="Times New Roman"/>
                          <a:ea typeface="Times New Roman"/>
                        </a:rPr>
                        <a:t> </a:t>
                      </a:r>
                      <a:r>
                        <a:rPr lang="en-US" sz="2400" dirty="0" err="1">
                          <a:effectLst/>
                          <a:latin typeface="Times New Roman"/>
                          <a:ea typeface="Times New Roman"/>
                        </a:rPr>
                        <a:t>hướng</a:t>
                      </a:r>
                      <a:r>
                        <a:rPr lang="en-US" sz="2400" dirty="0">
                          <a:effectLst/>
                          <a:latin typeface="Times New Roman"/>
                          <a:ea typeface="Times New Roman"/>
                        </a:rPr>
                        <a:t> </a:t>
                      </a:r>
                      <a:r>
                        <a:rPr lang="en-US" sz="2400" dirty="0" err="1">
                          <a:effectLst/>
                          <a:latin typeface="Times New Roman"/>
                          <a:ea typeface="Times New Roman"/>
                        </a:rPr>
                        <a:t>cách</a:t>
                      </a:r>
                      <a:r>
                        <a:rPr lang="en-US" sz="2400" dirty="0">
                          <a:effectLst/>
                          <a:latin typeface="Times New Roman"/>
                          <a:ea typeface="Times New Roman"/>
                        </a:rPr>
                        <a:t> </a:t>
                      </a:r>
                      <a:r>
                        <a:rPr lang="en-US" sz="2400" dirty="0" err="1">
                          <a:effectLst/>
                          <a:latin typeface="Times New Roman"/>
                          <a:ea typeface="Times New Roman"/>
                        </a:rPr>
                        <a:t>viết</a:t>
                      </a:r>
                      <a:r>
                        <a:rPr lang="en-US" sz="2400" dirty="0">
                          <a:effectLst/>
                          <a:latin typeface="Times New Roman"/>
                          <a:ea typeface="Times New Roman"/>
                        </a:rPr>
                        <a:t> </a:t>
                      </a:r>
                      <a:r>
                        <a:rPr lang="en-US" sz="2400" dirty="0" err="1">
                          <a:effectLst/>
                          <a:latin typeface="Times New Roman"/>
                          <a:ea typeface="Times New Roman"/>
                        </a:rPr>
                        <a:t>phù</a:t>
                      </a:r>
                      <a:r>
                        <a:rPr lang="en-US" sz="2400" dirty="0">
                          <a:effectLst/>
                          <a:latin typeface="Times New Roman"/>
                          <a:ea typeface="Times New Roman"/>
                        </a:rPr>
                        <a:t> </a:t>
                      </a:r>
                      <a:r>
                        <a:rPr lang="en-US" sz="2400" dirty="0" err="1">
                          <a:effectLst/>
                          <a:latin typeface="Times New Roman"/>
                          <a:ea typeface="Times New Roman"/>
                        </a:rPr>
                        <a:t>hợp</a:t>
                      </a:r>
                      <a:r>
                        <a:rPr lang="en-US" sz="24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9483">
                <a:tc>
                  <a:txBody>
                    <a:bodyPr/>
                    <a:lstStyle/>
                    <a:p>
                      <a:pPr marL="125730">
                        <a:spcAft>
                          <a:spcPts val="0"/>
                        </a:spcAft>
                      </a:pPr>
                      <a:r>
                        <a:rPr lang="vi-VN" sz="2400">
                          <a:effectLst/>
                          <a:latin typeface="Times New Roman"/>
                          <a:ea typeface="Times New Roman"/>
                        </a:rPr>
                        <a:t>Bước 2: Tìm ý, lập dàn ý</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a:spcAft>
                          <a:spcPts val="0"/>
                        </a:spcAft>
                      </a:pPr>
                      <a:r>
                        <a:rPr lang="en-US" sz="2400" dirty="0">
                          <a:effectLst/>
                          <a:latin typeface="Times New Roman"/>
                          <a:ea typeface="Times New Roman"/>
                        </a:rPr>
                        <a:t>- </a:t>
                      </a:r>
                      <a:r>
                        <a:rPr lang="en-US" sz="2400" dirty="0" err="1">
                          <a:effectLst/>
                          <a:latin typeface="Times New Roman"/>
                          <a:ea typeface="Times New Roman"/>
                        </a:rPr>
                        <a:t>Phác</a:t>
                      </a:r>
                      <a:r>
                        <a:rPr lang="en-US" sz="2400" dirty="0">
                          <a:effectLst/>
                          <a:latin typeface="Times New Roman"/>
                          <a:ea typeface="Times New Roman"/>
                        </a:rPr>
                        <a:t> </a:t>
                      </a:r>
                      <a:r>
                        <a:rPr lang="en-US" sz="2400" dirty="0" err="1">
                          <a:effectLst/>
                          <a:latin typeface="Times New Roman"/>
                          <a:ea typeface="Times New Roman"/>
                        </a:rPr>
                        <a:t>thảo</a:t>
                      </a:r>
                      <a:r>
                        <a:rPr lang="en-US" sz="2400" dirty="0">
                          <a:effectLst/>
                          <a:latin typeface="Times New Roman"/>
                          <a:ea typeface="Times New Roman"/>
                        </a:rPr>
                        <a:t> </a:t>
                      </a:r>
                      <a:r>
                        <a:rPr lang="en-US" sz="2400" dirty="0" err="1">
                          <a:effectLst/>
                          <a:latin typeface="Times New Roman"/>
                          <a:ea typeface="Times New Roman"/>
                        </a:rPr>
                        <a:t>các</a:t>
                      </a:r>
                      <a:r>
                        <a:rPr lang="en-US" sz="2400" dirty="0">
                          <a:effectLst/>
                          <a:latin typeface="Times New Roman"/>
                          <a:ea typeface="Times New Roman"/>
                        </a:rPr>
                        <a:t> ý </a:t>
                      </a:r>
                      <a:r>
                        <a:rPr lang="en-US" sz="2400" dirty="0" err="1">
                          <a:effectLst/>
                          <a:latin typeface="Times New Roman"/>
                          <a:ea typeface="Times New Roman"/>
                        </a:rPr>
                        <a:t>cần</a:t>
                      </a:r>
                      <a:r>
                        <a:rPr lang="en-US" sz="2400" dirty="0">
                          <a:effectLst/>
                          <a:latin typeface="Times New Roman"/>
                          <a:ea typeface="Times New Roman"/>
                        </a:rPr>
                        <a:t> </a:t>
                      </a:r>
                      <a:r>
                        <a:rPr lang="en-US" sz="2400" dirty="0" err="1">
                          <a:effectLst/>
                          <a:latin typeface="Times New Roman"/>
                          <a:ea typeface="Times New Roman"/>
                        </a:rPr>
                        <a:t>trao</a:t>
                      </a:r>
                      <a:r>
                        <a:rPr lang="en-US" sz="2400" dirty="0">
                          <a:effectLst/>
                          <a:latin typeface="Times New Roman"/>
                          <a:ea typeface="Times New Roman"/>
                        </a:rPr>
                        <a:t> </a:t>
                      </a:r>
                      <a:r>
                        <a:rPr lang="en-US" sz="2400" dirty="0" err="1">
                          <a:effectLst/>
                          <a:latin typeface="Times New Roman"/>
                          <a:ea typeface="Times New Roman"/>
                        </a:rPr>
                        <a:t>đổi</a:t>
                      </a:r>
                      <a:endParaRPr lang="en-US" sz="2400" dirty="0">
                        <a:effectLst/>
                        <a:latin typeface="Times New Roman"/>
                        <a:ea typeface="Times New Roman"/>
                      </a:endParaRPr>
                    </a:p>
                    <a:p>
                      <a:pPr marL="127000">
                        <a:spcAft>
                          <a:spcPts val="0"/>
                        </a:spcAft>
                      </a:pPr>
                      <a:r>
                        <a:rPr lang="en-US" sz="2400" dirty="0">
                          <a:effectLst/>
                          <a:latin typeface="Times New Roman"/>
                          <a:ea typeface="Times New Roman"/>
                        </a:rPr>
                        <a:t>- </a:t>
                      </a:r>
                      <a:r>
                        <a:rPr lang="en-US" sz="2400" dirty="0" err="1">
                          <a:effectLst/>
                          <a:latin typeface="Times New Roman"/>
                          <a:ea typeface="Times New Roman"/>
                        </a:rPr>
                        <a:t>Sắp</a:t>
                      </a:r>
                      <a:r>
                        <a:rPr lang="en-US" sz="2400" dirty="0">
                          <a:effectLst/>
                          <a:latin typeface="Times New Roman"/>
                          <a:ea typeface="Times New Roman"/>
                        </a:rPr>
                        <a:t> </a:t>
                      </a:r>
                      <a:r>
                        <a:rPr lang="en-US" sz="2400" dirty="0" err="1">
                          <a:effectLst/>
                          <a:latin typeface="Times New Roman"/>
                          <a:ea typeface="Times New Roman"/>
                        </a:rPr>
                        <a:t>xếp</a:t>
                      </a:r>
                      <a:r>
                        <a:rPr lang="en-US" sz="2400" dirty="0">
                          <a:effectLst/>
                          <a:latin typeface="Times New Roman"/>
                          <a:ea typeface="Times New Roman"/>
                        </a:rPr>
                        <a:t> </a:t>
                      </a:r>
                      <a:r>
                        <a:rPr lang="en-US" sz="2400" dirty="0" err="1">
                          <a:effectLst/>
                          <a:latin typeface="Times New Roman"/>
                          <a:ea typeface="Times New Roman"/>
                        </a:rPr>
                        <a:t>các</a:t>
                      </a:r>
                      <a:r>
                        <a:rPr lang="en-US" sz="2400" dirty="0">
                          <a:effectLst/>
                          <a:latin typeface="Times New Roman"/>
                          <a:ea typeface="Times New Roman"/>
                        </a:rPr>
                        <a:t> ý </a:t>
                      </a:r>
                      <a:r>
                        <a:rPr lang="en-US" sz="2400" dirty="0" err="1">
                          <a:effectLst/>
                          <a:latin typeface="Times New Roman"/>
                          <a:ea typeface="Times New Roman"/>
                        </a:rPr>
                        <a:t>theo</a:t>
                      </a:r>
                      <a:r>
                        <a:rPr lang="en-US" sz="2400" dirty="0">
                          <a:effectLst/>
                          <a:latin typeface="Times New Roman"/>
                          <a:ea typeface="Times New Roman"/>
                        </a:rPr>
                        <a:t> </a:t>
                      </a:r>
                      <a:r>
                        <a:rPr lang="en-US" sz="2400" dirty="0" err="1">
                          <a:effectLst/>
                          <a:latin typeface="Times New Roman"/>
                          <a:ea typeface="Times New Roman"/>
                        </a:rPr>
                        <a:t>trình</a:t>
                      </a:r>
                      <a:r>
                        <a:rPr lang="en-US" sz="2400" dirty="0">
                          <a:effectLst/>
                          <a:latin typeface="Times New Roman"/>
                          <a:ea typeface="Times New Roman"/>
                        </a:rPr>
                        <a:t> </a:t>
                      </a:r>
                      <a:r>
                        <a:rPr lang="en-US" sz="2400" dirty="0" err="1">
                          <a:effectLst/>
                          <a:latin typeface="Times New Roman"/>
                          <a:ea typeface="Times New Roman"/>
                        </a:rPr>
                        <a:t>tự</a:t>
                      </a:r>
                      <a:r>
                        <a:rPr lang="en-US" sz="2400" dirty="0">
                          <a:effectLst/>
                          <a:latin typeface="Times New Roman"/>
                          <a:ea typeface="Times New Roman"/>
                        </a:rPr>
                        <a:t> </a:t>
                      </a:r>
                      <a:r>
                        <a:rPr lang="en-US" sz="2400" dirty="0" err="1">
                          <a:effectLst/>
                          <a:latin typeface="Times New Roman"/>
                          <a:ea typeface="Times New Roman"/>
                        </a:rPr>
                        <a:t>phù</a:t>
                      </a:r>
                      <a:r>
                        <a:rPr lang="en-US" sz="2400" dirty="0">
                          <a:effectLst/>
                          <a:latin typeface="Times New Roman"/>
                          <a:ea typeface="Times New Roman"/>
                        </a:rPr>
                        <a:t> </a:t>
                      </a:r>
                      <a:r>
                        <a:rPr lang="en-US" sz="2400" dirty="0" err="1">
                          <a:effectLst/>
                          <a:latin typeface="Times New Roman"/>
                          <a:ea typeface="Times New Roman"/>
                        </a:rPr>
                        <a:t>hợp</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643">
                <a:tc>
                  <a:txBody>
                    <a:bodyPr/>
                    <a:lstStyle/>
                    <a:p>
                      <a:pPr marL="125730">
                        <a:spcAft>
                          <a:spcPts val="0"/>
                        </a:spcAft>
                      </a:pPr>
                      <a:r>
                        <a:rPr lang="vi-VN" sz="2400">
                          <a:effectLst/>
                          <a:latin typeface="Times New Roman"/>
                          <a:ea typeface="Times New Roman"/>
                        </a:rPr>
                        <a:t>Bước 3: Viết bài</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a:spcAft>
                          <a:spcPts val="0"/>
                        </a:spcAft>
                      </a:pPr>
                      <a:r>
                        <a:rPr lang="en-US" sz="2400" dirty="0">
                          <a:effectLst/>
                          <a:latin typeface="Times New Roman"/>
                          <a:ea typeface="Times New Roman"/>
                        </a:rPr>
                        <a:t>- </a:t>
                      </a:r>
                      <a:r>
                        <a:rPr lang="en-US" sz="2400" dirty="0" err="1">
                          <a:effectLst/>
                          <a:latin typeface="Times New Roman"/>
                          <a:ea typeface="Times New Roman"/>
                        </a:rPr>
                        <a:t>Triển</a:t>
                      </a:r>
                      <a:r>
                        <a:rPr lang="en-US" sz="2400" dirty="0">
                          <a:effectLst/>
                          <a:latin typeface="Times New Roman"/>
                          <a:ea typeface="Times New Roman"/>
                        </a:rPr>
                        <a:t> </a:t>
                      </a:r>
                      <a:r>
                        <a:rPr lang="en-US" sz="2400" dirty="0" err="1">
                          <a:effectLst/>
                          <a:latin typeface="Times New Roman"/>
                          <a:ea typeface="Times New Roman"/>
                        </a:rPr>
                        <a:t>khai</a:t>
                      </a:r>
                      <a:r>
                        <a:rPr lang="en-US" sz="2400" dirty="0">
                          <a:effectLst/>
                          <a:latin typeface="Times New Roman"/>
                          <a:ea typeface="Times New Roman"/>
                        </a:rPr>
                        <a:t> </a:t>
                      </a:r>
                      <a:r>
                        <a:rPr lang="en-US" sz="2400" dirty="0" err="1">
                          <a:effectLst/>
                          <a:latin typeface="Times New Roman"/>
                          <a:ea typeface="Times New Roman"/>
                        </a:rPr>
                        <a:t>các</a:t>
                      </a:r>
                      <a:r>
                        <a:rPr lang="en-US" sz="2400" dirty="0">
                          <a:effectLst/>
                          <a:latin typeface="Times New Roman"/>
                          <a:ea typeface="Times New Roman"/>
                        </a:rPr>
                        <a:t> ý </a:t>
                      </a:r>
                      <a:r>
                        <a:rPr lang="en-US" sz="2400" dirty="0" err="1">
                          <a:effectLst/>
                          <a:latin typeface="Times New Roman"/>
                          <a:ea typeface="Times New Roman"/>
                        </a:rPr>
                        <a:t>thành</a:t>
                      </a:r>
                      <a:r>
                        <a:rPr lang="en-US" sz="2400" dirty="0">
                          <a:effectLst/>
                          <a:latin typeface="Times New Roman"/>
                          <a:ea typeface="Times New Roman"/>
                        </a:rPr>
                        <a:t> </a:t>
                      </a:r>
                      <a:r>
                        <a:rPr lang="en-US" sz="2400" dirty="0" err="1">
                          <a:effectLst/>
                          <a:latin typeface="Times New Roman"/>
                          <a:ea typeface="Times New Roman"/>
                        </a:rPr>
                        <a:t>bức</a:t>
                      </a:r>
                      <a:r>
                        <a:rPr lang="en-US" sz="2400" dirty="0">
                          <a:effectLst/>
                          <a:latin typeface="Times New Roman"/>
                          <a:ea typeface="Times New Roman"/>
                        </a:rPr>
                        <a:t> </a:t>
                      </a:r>
                      <a:r>
                        <a:rPr lang="en-US" sz="2400" dirty="0" err="1">
                          <a:effectLst/>
                          <a:latin typeface="Times New Roman"/>
                          <a:ea typeface="Times New Roman"/>
                        </a:rPr>
                        <a:t>thư</a:t>
                      </a:r>
                      <a:endParaRPr lang="en-US" sz="2400" dirty="0">
                        <a:effectLst/>
                        <a:latin typeface="Times New Roman"/>
                        <a:ea typeface="Times New Roman"/>
                      </a:endParaRPr>
                    </a:p>
                    <a:p>
                      <a:pPr marL="127000">
                        <a:spcAft>
                          <a:spcPts val="0"/>
                        </a:spcAft>
                      </a:pPr>
                      <a:r>
                        <a:rPr lang="en-US" sz="2400" dirty="0">
                          <a:effectLst/>
                          <a:latin typeface="Times New Roman"/>
                          <a:ea typeface="Times New Roman"/>
                        </a:rPr>
                        <a:t>- </a:t>
                      </a:r>
                      <a:r>
                        <a:rPr lang="en-US" sz="2400" dirty="0" err="1">
                          <a:effectLst/>
                          <a:latin typeface="Times New Roman"/>
                          <a:ea typeface="Times New Roman"/>
                        </a:rPr>
                        <a:t>Sử</a:t>
                      </a:r>
                      <a:r>
                        <a:rPr lang="en-US" sz="2400" dirty="0">
                          <a:effectLst/>
                          <a:latin typeface="Times New Roman"/>
                          <a:ea typeface="Times New Roman"/>
                        </a:rPr>
                        <a:t> </a:t>
                      </a:r>
                      <a:r>
                        <a:rPr lang="en-US" sz="2400" dirty="0" err="1">
                          <a:effectLst/>
                          <a:latin typeface="Times New Roman"/>
                          <a:ea typeface="Times New Roman"/>
                        </a:rPr>
                        <a:t>dụng</a:t>
                      </a:r>
                      <a:r>
                        <a:rPr lang="en-US" sz="2400" dirty="0">
                          <a:effectLst/>
                          <a:latin typeface="Times New Roman"/>
                          <a:ea typeface="Times New Roman"/>
                        </a:rPr>
                        <a:t> </a:t>
                      </a:r>
                      <a:r>
                        <a:rPr lang="en-US" sz="2400" dirty="0" err="1">
                          <a:effectLst/>
                          <a:latin typeface="Times New Roman"/>
                          <a:ea typeface="Times New Roman"/>
                        </a:rPr>
                        <a:t>ngôn</a:t>
                      </a:r>
                      <a:r>
                        <a:rPr lang="en-US" sz="2400" dirty="0">
                          <a:effectLst/>
                          <a:latin typeface="Times New Roman"/>
                          <a:ea typeface="Times New Roman"/>
                        </a:rPr>
                        <a:t> </a:t>
                      </a:r>
                      <a:r>
                        <a:rPr lang="en-US" sz="2400" dirty="0" err="1">
                          <a:effectLst/>
                          <a:latin typeface="Times New Roman"/>
                          <a:ea typeface="Times New Roman"/>
                        </a:rPr>
                        <a:t>từ</a:t>
                      </a:r>
                      <a:r>
                        <a:rPr lang="en-US" sz="2400" dirty="0">
                          <a:effectLst/>
                          <a:latin typeface="Times New Roman"/>
                          <a:ea typeface="Times New Roman"/>
                        </a:rPr>
                        <a:t>, </a:t>
                      </a:r>
                      <a:r>
                        <a:rPr lang="en-US" sz="2400" dirty="0" err="1">
                          <a:effectLst/>
                          <a:latin typeface="Times New Roman"/>
                          <a:ea typeface="Times New Roman"/>
                        </a:rPr>
                        <a:t>giọng</a:t>
                      </a:r>
                      <a:r>
                        <a:rPr lang="en-US" sz="2400" dirty="0">
                          <a:effectLst/>
                          <a:latin typeface="Times New Roman"/>
                          <a:ea typeface="Times New Roman"/>
                        </a:rPr>
                        <a:t> </a:t>
                      </a:r>
                      <a:r>
                        <a:rPr lang="en-US" sz="2400" dirty="0" err="1">
                          <a:effectLst/>
                          <a:latin typeface="Times New Roman"/>
                          <a:ea typeface="Times New Roman"/>
                        </a:rPr>
                        <a:t>điệu</a:t>
                      </a:r>
                      <a:r>
                        <a:rPr lang="en-US" sz="2400" dirty="0">
                          <a:effectLst/>
                          <a:latin typeface="Times New Roman"/>
                          <a:ea typeface="Times New Roman"/>
                        </a:rPr>
                        <a:t> </a:t>
                      </a:r>
                      <a:r>
                        <a:rPr lang="en-US" sz="2400" dirty="0" err="1">
                          <a:effectLst/>
                          <a:latin typeface="Times New Roman"/>
                          <a:ea typeface="Times New Roman"/>
                        </a:rPr>
                        <a:t>phù</a:t>
                      </a:r>
                      <a:r>
                        <a:rPr lang="en-US" sz="2400" dirty="0">
                          <a:effectLst/>
                          <a:latin typeface="Times New Roman"/>
                          <a:ea typeface="Times New Roman"/>
                        </a:rPr>
                        <a:t> </a:t>
                      </a:r>
                      <a:r>
                        <a:rPr lang="en-US" sz="2400" dirty="0" err="1">
                          <a:effectLst/>
                          <a:latin typeface="Times New Roman"/>
                          <a:ea typeface="Times New Roman"/>
                        </a:rPr>
                        <a:t>hợp</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9483">
                <a:tc>
                  <a:txBody>
                    <a:bodyPr/>
                    <a:lstStyle/>
                    <a:p>
                      <a:pPr marL="125730">
                        <a:spcAft>
                          <a:spcPts val="0"/>
                        </a:spcAft>
                      </a:pPr>
                      <a:r>
                        <a:rPr lang="vi-VN" sz="2400">
                          <a:effectLst/>
                          <a:latin typeface="Times New Roman"/>
                          <a:ea typeface="Times New Roman"/>
                        </a:rPr>
                        <a:t>Bước 4: Xem lại và chỉnh sửa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a:spcAft>
                          <a:spcPts val="0"/>
                        </a:spcAft>
                      </a:pPr>
                      <a:r>
                        <a:rPr lang="en-US" sz="2400" dirty="0" err="1">
                          <a:effectLst/>
                          <a:latin typeface="Times New Roman"/>
                          <a:ea typeface="Times New Roman"/>
                        </a:rPr>
                        <a:t>Xem</a:t>
                      </a:r>
                      <a:r>
                        <a:rPr lang="en-US" sz="2400" dirty="0">
                          <a:effectLst/>
                          <a:latin typeface="Times New Roman"/>
                          <a:ea typeface="Times New Roman"/>
                        </a:rPr>
                        <a:t> </a:t>
                      </a:r>
                      <a:r>
                        <a:rPr lang="en-US" sz="2400" dirty="0" err="1">
                          <a:effectLst/>
                          <a:latin typeface="Times New Roman"/>
                          <a:ea typeface="Times New Roman"/>
                        </a:rPr>
                        <a:t>lại</a:t>
                      </a:r>
                      <a:r>
                        <a:rPr lang="en-US" sz="2400" dirty="0">
                          <a:effectLst/>
                          <a:latin typeface="Times New Roman"/>
                          <a:ea typeface="Times New Roman"/>
                        </a:rPr>
                        <a:t> </a:t>
                      </a:r>
                      <a:r>
                        <a:rPr lang="en-US" sz="2400" dirty="0" err="1">
                          <a:effectLst/>
                          <a:latin typeface="Times New Roman"/>
                          <a:ea typeface="Times New Roman"/>
                        </a:rPr>
                        <a:t>thư</a:t>
                      </a:r>
                      <a:r>
                        <a:rPr lang="en-US" sz="2400" dirty="0">
                          <a:effectLst/>
                          <a:latin typeface="Times New Roman"/>
                          <a:ea typeface="Times New Roman"/>
                        </a:rPr>
                        <a:t> </a:t>
                      </a:r>
                      <a:r>
                        <a:rPr lang="en-US" sz="2400" dirty="0" err="1">
                          <a:effectLst/>
                          <a:latin typeface="Times New Roman"/>
                          <a:ea typeface="Times New Roman"/>
                        </a:rPr>
                        <a:t>trước</a:t>
                      </a:r>
                      <a:r>
                        <a:rPr lang="en-US" sz="2400" dirty="0">
                          <a:effectLst/>
                          <a:latin typeface="Times New Roman"/>
                          <a:ea typeface="Times New Roman"/>
                        </a:rPr>
                        <a:t> </a:t>
                      </a:r>
                      <a:r>
                        <a:rPr lang="en-US" sz="2400" dirty="0" err="1">
                          <a:effectLst/>
                          <a:latin typeface="Times New Roman"/>
                          <a:ea typeface="Times New Roman"/>
                        </a:rPr>
                        <a:t>khi</a:t>
                      </a:r>
                      <a:r>
                        <a:rPr lang="en-US" sz="2400" dirty="0">
                          <a:effectLst/>
                          <a:latin typeface="Times New Roman"/>
                          <a:ea typeface="Times New Roman"/>
                        </a:rPr>
                        <a:t> </a:t>
                      </a:r>
                      <a:r>
                        <a:rPr lang="en-US" sz="2400" dirty="0" err="1">
                          <a:effectLst/>
                          <a:latin typeface="Times New Roman"/>
                          <a:ea typeface="Times New Roman"/>
                        </a:rPr>
                        <a:t>gửi</a:t>
                      </a:r>
                      <a:r>
                        <a:rPr lang="en-US" sz="2400" dirty="0">
                          <a:effectLst/>
                          <a:latin typeface="Times New Roman"/>
                          <a:ea typeface="Times New Roman"/>
                        </a:rPr>
                        <a:t>, đ</a:t>
                      </a:r>
                      <a:r>
                        <a:rPr lang="vi-VN" sz="2400" dirty="0">
                          <a:effectLst/>
                          <a:latin typeface="Times New Roman"/>
                          <a:ea typeface="Times New Roman"/>
                        </a:rPr>
                        <a:t>ối chiếu với </a:t>
                      </a:r>
                      <a:r>
                        <a:rPr lang="vi-VN" sz="2400" i="1" dirty="0">
                          <a:effectLst/>
                          <a:latin typeface="Times New Roman"/>
                          <a:ea typeface="Times New Roman"/>
                        </a:rPr>
                        <a:t>Bảng kiểm </a:t>
                      </a:r>
                      <a:r>
                        <a:rPr lang="en-US" sz="2400" dirty="0" err="1">
                          <a:effectLst/>
                          <a:latin typeface="Times New Roman"/>
                          <a:ea typeface="Times New Roman"/>
                        </a:rPr>
                        <a:t>để</a:t>
                      </a:r>
                      <a:r>
                        <a:rPr lang="en-US" sz="2400" dirty="0">
                          <a:effectLst/>
                          <a:latin typeface="Times New Roman"/>
                          <a:ea typeface="Times New Roman"/>
                        </a:rPr>
                        <a:t> </a:t>
                      </a:r>
                      <a:r>
                        <a:rPr lang="en-US" sz="2400" dirty="0" err="1">
                          <a:effectLst/>
                          <a:latin typeface="Times New Roman"/>
                          <a:ea typeface="Times New Roman"/>
                        </a:rPr>
                        <a:t>điều</a:t>
                      </a:r>
                      <a:r>
                        <a:rPr lang="en-US" sz="2400" dirty="0">
                          <a:effectLst/>
                          <a:latin typeface="Times New Roman"/>
                          <a:ea typeface="Times New Roman"/>
                        </a:rPr>
                        <a:t> </a:t>
                      </a:r>
                      <a:r>
                        <a:rPr lang="en-US" sz="2400" dirty="0" err="1">
                          <a:effectLst/>
                          <a:latin typeface="Times New Roman"/>
                          <a:ea typeface="Times New Roman"/>
                        </a:rPr>
                        <a:t>chỉnh</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033525"/>
      </p:ext>
    </p:extLst>
  </p:cSld>
  <p:clrMapOvr>
    <a:masterClrMapping/>
  </p:clrMapOvr>
  <p:transition spd="slow" advTm="3000">
    <p:push dir="u"/>
  </p:transition>
  <p:timing>
    <p:tnLst>
      <p:par>
        <p:cTn id="1" dur="indefinite" restart="never" nodeType="tmRoot"/>
      </p:par>
    </p:tnLst>
    <p:bldLst>
      <p:bldP spid="460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文本框 6"/>
          <p:cNvSpPr txBox="1">
            <a:spLocks noChangeArrowheads="1"/>
          </p:cNvSpPr>
          <p:nvPr/>
        </p:nvSpPr>
        <p:spPr bwMode="auto">
          <a:xfrm>
            <a:off x="1238784" y="262104"/>
            <a:ext cx="3762784"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3" rIns="91426" bIns="45713">
            <a:spAutoFit/>
          </a:bodyPr>
          <a:lstStyle>
            <a:lvl1pPr defTabSz="512763">
              <a:defRPr>
                <a:solidFill>
                  <a:schemeClr val="tx1"/>
                </a:solidFill>
                <a:latin typeface="Trebuchet MS" pitchFamily="34" charset="0"/>
              </a:defRPr>
            </a:lvl1pPr>
            <a:lvl2pPr defTabSz="512763">
              <a:defRPr>
                <a:solidFill>
                  <a:schemeClr val="tx1"/>
                </a:solidFill>
                <a:latin typeface="Trebuchet MS" pitchFamily="34" charset="0"/>
              </a:defRPr>
            </a:lvl2pPr>
            <a:lvl3pPr defTabSz="512763">
              <a:defRPr>
                <a:solidFill>
                  <a:schemeClr val="tx1"/>
                </a:solidFill>
                <a:latin typeface="Trebuchet MS" pitchFamily="34" charset="0"/>
              </a:defRPr>
            </a:lvl3pPr>
            <a:lvl4pPr defTabSz="512763">
              <a:defRPr>
                <a:solidFill>
                  <a:schemeClr val="tx1"/>
                </a:solidFill>
                <a:latin typeface="Trebuchet MS" pitchFamily="34" charset="0"/>
              </a:defRPr>
            </a:lvl4pPr>
            <a:lvl5pPr defTabSz="512763">
              <a:defRPr>
                <a:solidFill>
                  <a:schemeClr val="tx1"/>
                </a:solidFill>
                <a:latin typeface="Trebuchet MS" pitchFamily="34" charset="0"/>
              </a:defRPr>
            </a:lvl5pPr>
            <a:lvl6pPr marL="2284413" indent="1588" defTabSz="512763" eaLnBrk="0" fontAlgn="base" hangingPunct="0">
              <a:spcBef>
                <a:spcPct val="0"/>
              </a:spcBef>
              <a:spcAft>
                <a:spcPct val="0"/>
              </a:spcAft>
              <a:defRPr>
                <a:solidFill>
                  <a:schemeClr val="tx1"/>
                </a:solidFill>
                <a:latin typeface="Trebuchet MS" pitchFamily="34" charset="0"/>
              </a:defRPr>
            </a:lvl6pPr>
            <a:lvl7pPr marL="2741613" indent="1588" defTabSz="512763" eaLnBrk="0" fontAlgn="base" hangingPunct="0">
              <a:spcBef>
                <a:spcPct val="0"/>
              </a:spcBef>
              <a:spcAft>
                <a:spcPct val="0"/>
              </a:spcAft>
              <a:defRPr>
                <a:solidFill>
                  <a:schemeClr val="tx1"/>
                </a:solidFill>
                <a:latin typeface="Trebuchet MS" pitchFamily="34" charset="0"/>
              </a:defRPr>
            </a:lvl7pPr>
            <a:lvl8pPr marL="3198813" indent="1588" defTabSz="512763" eaLnBrk="0" fontAlgn="base" hangingPunct="0">
              <a:spcBef>
                <a:spcPct val="0"/>
              </a:spcBef>
              <a:spcAft>
                <a:spcPct val="0"/>
              </a:spcAft>
              <a:defRPr>
                <a:solidFill>
                  <a:schemeClr val="tx1"/>
                </a:solidFill>
                <a:latin typeface="Trebuchet MS" pitchFamily="34" charset="0"/>
              </a:defRPr>
            </a:lvl8pPr>
            <a:lvl9pPr marL="3656013" indent="1588" defTabSz="512763" eaLnBrk="0" fontAlgn="base" hangingPunct="0">
              <a:spcBef>
                <a:spcPct val="0"/>
              </a:spcBef>
              <a:spcAft>
                <a:spcPct val="0"/>
              </a:spcAft>
              <a:defRPr>
                <a:solidFill>
                  <a:schemeClr val="tx1"/>
                </a:solidFill>
                <a:latin typeface="Trebuchet MS" pitchFamily="34" charset="0"/>
              </a:defRPr>
            </a:lvl9pPr>
          </a:lstStyle>
          <a:p>
            <a:pPr algn="ctr" fontAlgn="base">
              <a:spcBef>
                <a:spcPct val="0"/>
              </a:spcBef>
              <a:spcAft>
                <a:spcPct val="0"/>
              </a:spcAft>
            </a:pPr>
            <a:r>
              <a:rPr lang="en-US" altLang="en-US" sz="2800" b="1" dirty="0">
                <a:solidFill>
                  <a:prstClr val="white"/>
                </a:solidFill>
                <a:latin typeface="Times New Roman" pitchFamily="18" charset="0"/>
                <a:cs typeface="Times New Roman" pitchFamily="18" charset="0"/>
              </a:rPr>
              <a:t>I. </a:t>
            </a:r>
            <a:r>
              <a:rPr lang="vi-VN" altLang="en-US" sz="2800" b="1" dirty="0">
                <a:solidFill>
                  <a:prstClr val="white"/>
                </a:solidFill>
                <a:latin typeface="Times New Roman" pitchFamily="18" charset="0"/>
                <a:cs typeface="Times New Roman" pitchFamily="18" charset="0"/>
              </a:rPr>
              <a:t>Tri thức về kiểu bài</a:t>
            </a:r>
            <a:endParaRPr lang="zh-CN" altLang="en-US" sz="2800" b="1" dirty="0">
              <a:solidFill>
                <a:prstClr val="white"/>
              </a:solidFill>
              <a:latin typeface="Microsoft YaHei" pitchFamily="34" charset="-122"/>
              <a:ea typeface="Microsoft YaHei" pitchFamily="34" charset="-122"/>
            </a:endParaRPr>
          </a:p>
        </p:txBody>
      </p:sp>
      <p:pic>
        <p:nvPicPr>
          <p:cNvPr id="46086"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15912">
            <a:off x="168284" y="186273"/>
            <a:ext cx="809625" cy="9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7" name="组合 3"/>
          <p:cNvGrpSpPr>
            <a:grpSpLocks/>
          </p:cNvGrpSpPr>
          <p:nvPr/>
        </p:nvGrpSpPr>
        <p:grpSpPr bwMode="auto">
          <a:xfrm rot="335674">
            <a:off x="339725" y="141819"/>
            <a:ext cx="465138" cy="622300"/>
            <a:chOff x="2155121" y="1939693"/>
            <a:chExt cx="1174773" cy="1180119"/>
          </a:xfrm>
        </p:grpSpPr>
        <p:pic>
          <p:nvPicPr>
            <p:cNvPr id="46089"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5121" y="2078285"/>
              <a:ext cx="989525" cy="75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图片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61690" y="1939693"/>
              <a:ext cx="868204" cy="11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8" name="Content Placeholder 2"/>
          <p:cNvSpPr>
            <a:spLocks noGrp="1"/>
          </p:cNvSpPr>
          <p:nvPr>
            <p:ph idx="1"/>
          </p:nvPr>
        </p:nvSpPr>
        <p:spPr>
          <a:xfrm>
            <a:off x="251520" y="1052736"/>
            <a:ext cx="8892480" cy="3673766"/>
          </a:xfrm>
        </p:spPr>
        <p:txBody>
          <a:bodyPr/>
          <a:lstStyle/>
          <a:p>
            <a:pPr marL="0" indent="0" eaLnBrk="1" hangingPunct="1">
              <a:buNone/>
            </a:pPr>
            <a:r>
              <a:rPr lang="en-US" altLang="en-US" sz="2800" b="1" dirty="0" smtClean="0">
                <a:latin typeface="Times New Roman" pitchFamily="18" charset="0"/>
                <a:cs typeface="Times New Roman" pitchFamily="18" charset="0"/>
              </a:rPr>
              <a:t>IV. </a:t>
            </a:r>
            <a:r>
              <a:rPr lang="en-US" altLang="en-US" sz="2800" b="1" dirty="0" err="1" smtClean="0">
                <a:latin typeface="Times New Roman" pitchFamily="18" charset="0"/>
                <a:cs typeface="Times New Roman" pitchFamily="18" charset="0"/>
              </a:rPr>
              <a:t>Luyện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tập</a:t>
            </a:r>
            <a:endParaRPr lang="vi-VN" altLang="en-US" sz="2800" b="1" dirty="0" smtClean="0">
              <a:latin typeface="Times New Roman" pitchFamily="18" charset="0"/>
              <a:cs typeface="Times New Roman" pitchFamily="18" charset="0"/>
            </a:endParaRPr>
          </a:p>
          <a:p>
            <a:pPr marL="0" indent="0" eaLnBrk="1" hangingPunct="1">
              <a:buNone/>
            </a:pPr>
            <a:r>
              <a:rPr lang="vi-VN" altLang="en-US" sz="2800" dirty="0" smtClean="0">
                <a:solidFill>
                  <a:srgbClr val="006600"/>
                </a:solidFill>
                <a:latin typeface="Times New Roman" pitchFamily="18" charset="0"/>
                <a:cs typeface="Times New Roman" pitchFamily="18" charset="0"/>
              </a:rPr>
              <a:t>Đề bài (trang 1</a:t>
            </a:r>
            <a:r>
              <a:rPr lang="en-US" altLang="en-US" sz="2800" dirty="0" smtClean="0">
                <a:solidFill>
                  <a:srgbClr val="006600"/>
                </a:solidFill>
                <a:latin typeface="Times New Roman" pitchFamily="18" charset="0"/>
                <a:cs typeface="Times New Roman" pitchFamily="18" charset="0"/>
              </a:rPr>
              <a:t>55</a:t>
            </a:r>
            <a:r>
              <a:rPr lang="vi-VN" altLang="en-US" sz="2800" dirty="0" smtClean="0">
                <a:solidFill>
                  <a:srgbClr val="006600"/>
                </a:solidFill>
                <a:latin typeface="Times New Roman" pitchFamily="18" charset="0"/>
                <a:cs typeface="Times New Roman" pitchFamily="18" charset="0"/>
              </a:rPr>
              <a:t> sgk Ngữ văn 1</a:t>
            </a:r>
            <a:r>
              <a:rPr lang="en-US" altLang="en-US" sz="2800" dirty="0" smtClean="0">
                <a:solidFill>
                  <a:srgbClr val="006600"/>
                </a:solidFill>
                <a:latin typeface="Times New Roman" pitchFamily="18" charset="0"/>
                <a:cs typeface="Times New Roman" pitchFamily="18" charset="0"/>
              </a:rPr>
              <a:t>2,</a:t>
            </a:r>
            <a:r>
              <a:rPr lang="vi-VN" altLang="en-US" sz="2800" dirty="0" smtClean="0">
                <a:solidFill>
                  <a:srgbClr val="006600"/>
                </a:solidFill>
                <a:latin typeface="Times New Roman" pitchFamily="18" charset="0"/>
                <a:cs typeface="Times New Roman" pitchFamily="18" charset="0"/>
              </a:rPr>
              <a:t> Tập 1):</a:t>
            </a:r>
          </a:p>
          <a:p>
            <a:pPr marL="0" indent="0" eaLnBrk="1" hangingPunct="1">
              <a:buNone/>
            </a:pPr>
            <a:r>
              <a:rPr lang="en-US" altLang="en-US" sz="2800" dirty="0" err="1" smtClean="0">
                <a:solidFill>
                  <a:srgbClr val="006600"/>
                </a:solidFill>
                <a:latin typeface="Times New Roman" pitchFamily="18" charset="0"/>
                <a:cs typeface="Times New Roman" pitchFamily="18" charset="0"/>
              </a:rPr>
              <a:t>Giả</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sử</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bạn</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là</a:t>
            </a:r>
            <a:r>
              <a:rPr lang="en-US" altLang="en-US" sz="2800" dirty="0" smtClean="0">
                <a:solidFill>
                  <a:srgbClr val="006600"/>
                </a:solidFill>
                <a:latin typeface="Times New Roman" pitchFamily="18" charset="0"/>
                <a:cs typeface="Times New Roman" pitchFamily="18" charset="0"/>
              </a:rPr>
              <a:t> </a:t>
            </a:r>
            <a:r>
              <a:rPr lang="en-US" altLang="en-US" sz="2800" dirty="0" err="1">
                <a:solidFill>
                  <a:srgbClr val="006600"/>
                </a:solidFill>
                <a:latin typeface="Times New Roman" pitchFamily="18" charset="0"/>
                <a:cs typeface="Times New Roman" pitchFamily="18" charset="0"/>
              </a:rPr>
              <a:t>c</a:t>
            </a:r>
            <a:r>
              <a:rPr lang="en-US" altLang="en-US" sz="2800" dirty="0" err="1" smtClean="0">
                <a:solidFill>
                  <a:srgbClr val="006600"/>
                </a:solidFill>
                <a:latin typeface="Times New Roman" pitchFamily="18" charset="0"/>
                <a:cs typeface="Times New Roman" pitchFamily="18" charset="0"/>
              </a:rPr>
              <a:t>hủ</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nhiệm</a:t>
            </a:r>
            <a:r>
              <a:rPr lang="en-US" altLang="en-US" sz="2800" dirty="0" smtClean="0">
                <a:solidFill>
                  <a:srgbClr val="006600"/>
                </a:solidFill>
                <a:latin typeface="Times New Roman" pitchFamily="18" charset="0"/>
                <a:cs typeface="Times New Roman" pitchFamily="18" charset="0"/>
              </a:rPr>
              <a:t> </a:t>
            </a:r>
            <a:r>
              <a:rPr lang="vi-VN" altLang="en-US" sz="2800" dirty="0" smtClean="0">
                <a:solidFill>
                  <a:srgbClr val="006600"/>
                </a:solidFill>
                <a:latin typeface="Times New Roman" pitchFamily="18" charset="0"/>
                <a:cs typeface="Times New Roman" pitchFamily="18" charset="0"/>
              </a:rPr>
              <a:t>Câu lạc bộ Văn học</a:t>
            </a:r>
            <a:r>
              <a:rPr lang="en-US" altLang="en-US" sz="2800" dirty="0" smtClean="0">
                <a:solidFill>
                  <a:srgbClr val="006600"/>
                </a:solidFill>
                <a:latin typeface="Times New Roman" pitchFamily="18" charset="0"/>
                <a:cs typeface="Times New Roman" pitchFamily="18" charset="0"/>
              </a:rPr>
              <a:t>, </a:t>
            </a:r>
            <a:r>
              <a:rPr lang="vi-VN" altLang="en-US" sz="2800" dirty="0" smtClean="0">
                <a:solidFill>
                  <a:srgbClr val="006600"/>
                </a:solidFill>
                <a:latin typeface="Times New Roman" pitchFamily="18" charset="0"/>
                <a:cs typeface="Times New Roman" pitchFamily="18" charset="0"/>
              </a:rPr>
              <a:t>hãy viết </a:t>
            </a:r>
            <a:r>
              <a:rPr lang="en-US" altLang="en-US" sz="2800" dirty="0" err="1" smtClean="0">
                <a:solidFill>
                  <a:srgbClr val="006600"/>
                </a:solidFill>
                <a:latin typeface="Times New Roman" pitchFamily="18" charset="0"/>
                <a:cs typeface="Times New Roman" pitchFamily="18" charset="0"/>
              </a:rPr>
              <a:t>một</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lá</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thư</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thư</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tay</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hoặc</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thư</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điện</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tử</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trao</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đổi</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với</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cộng</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tác</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viên</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câu</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lạc</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bộ</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về</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thực</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hiện</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tập</a:t>
            </a:r>
            <a:r>
              <a:rPr lang="en-US" altLang="en-US" sz="2800" dirty="0" smtClean="0">
                <a:solidFill>
                  <a:srgbClr val="006600"/>
                </a:solidFill>
                <a:latin typeface="Times New Roman" pitchFamily="18" charset="0"/>
                <a:cs typeface="Times New Roman" pitchFamily="18" charset="0"/>
              </a:rPr>
              <a:t> san </a:t>
            </a:r>
            <a:r>
              <a:rPr lang="en-US" altLang="en-US" sz="2800" dirty="0" err="1" smtClean="0">
                <a:solidFill>
                  <a:srgbClr val="006600"/>
                </a:solidFill>
                <a:latin typeface="Times New Roman" pitchFamily="18" charset="0"/>
                <a:cs typeface="Times New Roman" pitchFamily="18" charset="0"/>
              </a:rPr>
              <a:t>chào</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mừng</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ngày</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Nhà</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giáo</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Việt</a:t>
            </a:r>
            <a:r>
              <a:rPr lang="en-US" altLang="en-US" sz="2800" dirty="0" smtClean="0">
                <a:solidFill>
                  <a:srgbClr val="006600"/>
                </a:solidFill>
                <a:latin typeface="Times New Roman" pitchFamily="18" charset="0"/>
                <a:cs typeface="Times New Roman" pitchFamily="18" charset="0"/>
              </a:rPr>
              <a:t> Nam.</a:t>
            </a:r>
            <a:endParaRPr lang="vi-VN" altLang="en-US" sz="2800" dirty="0" smtClean="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1678478254"/>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088">
                                            <p:txEl>
                                              <p:pRg st="0" end="0"/>
                                            </p:txEl>
                                          </p:spTgt>
                                        </p:tgtEl>
                                        <p:attrNameLst>
                                          <p:attrName>style.visibility</p:attrName>
                                        </p:attrNameLst>
                                      </p:cBhvr>
                                      <p:to>
                                        <p:strVal val="visible"/>
                                      </p:to>
                                    </p:set>
                                    <p:animEffect transition="in" filter="barn(inVertical)">
                                      <p:cBhvr>
                                        <p:cTn id="7" dur="500"/>
                                        <p:tgtEl>
                                          <p:spTgt spid="460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文本框 6"/>
          <p:cNvSpPr txBox="1">
            <a:spLocks noChangeArrowheads="1"/>
          </p:cNvSpPr>
          <p:nvPr/>
        </p:nvSpPr>
        <p:spPr bwMode="auto">
          <a:xfrm>
            <a:off x="1238784" y="262104"/>
            <a:ext cx="3762784"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3" rIns="91426" bIns="45713">
            <a:spAutoFit/>
          </a:bodyPr>
          <a:lstStyle>
            <a:lvl1pPr defTabSz="512763">
              <a:defRPr>
                <a:solidFill>
                  <a:schemeClr val="tx1"/>
                </a:solidFill>
                <a:latin typeface="Trebuchet MS" pitchFamily="34" charset="0"/>
              </a:defRPr>
            </a:lvl1pPr>
            <a:lvl2pPr defTabSz="512763">
              <a:defRPr>
                <a:solidFill>
                  <a:schemeClr val="tx1"/>
                </a:solidFill>
                <a:latin typeface="Trebuchet MS" pitchFamily="34" charset="0"/>
              </a:defRPr>
            </a:lvl2pPr>
            <a:lvl3pPr defTabSz="512763">
              <a:defRPr>
                <a:solidFill>
                  <a:schemeClr val="tx1"/>
                </a:solidFill>
                <a:latin typeface="Trebuchet MS" pitchFamily="34" charset="0"/>
              </a:defRPr>
            </a:lvl3pPr>
            <a:lvl4pPr defTabSz="512763">
              <a:defRPr>
                <a:solidFill>
                  <a:schemeClr val="tx1"/>
                </a:solidFill>
                <a:latin typeface="Trebuchet MS" pitchFamily="34" charset="0"/>
              </a:defRPr>
            </a:lvl4pPr>
            <a:lvl5pPr defTabSz="512763">
              <a:defRPr>
                <a:solidFill>
                  <a:schemeClr val="tx1"/>
                </a:solidFill>
                <a:latin typeface="Trebuchet MS" pitchFamily="34" charset="0"/>
              </a:defRPr>
            </a:lvl5pPr>
            <a:lvl6pPr marL="2284413" indent="1588" defTabSz="512763" eaLnBrk="0" fontAlgn="base" hangingPunct="0">
              <a:spcBef>
                <a:spcPct val="0"/>
              </a:spcBef>
              <a:spcAft>
                <a:spcPct val="0"/>
              </a:spcAft>
              <a:defRPr>
                <a:solidFill>
                  <a:schemeClr val="tx1"/>
                </a:solidFill>
                <a:latin typeface="Trebuchet MS" pitchFamily="34" charset="0"/>
              </a:defRPr>
            </a:lvl6pPr>
            <a:lvl7pPr marL="2741613" indent="1588" defTabSz="512763" eaLnBrk="0" fontAlgn="base" hangingPunct="0">
              <a:spcBef>
                <a:spcPct val="0"/>
              </a:spcBef>
              <a:spcAft>
                <a:spcPct val="0"/>
              </a:spcAft>
              <a:defRPr>
                <a:solidFill>
                  <a:schemeClr val="tx1"/>
                </a:solidFill>
                <a:latin typeface="Trebuchet MS" pitchFamily="34" charset="0"/>
              </a:defRPr>
            </a:lvl7pPr>
            <a:lvl8pPr marL="3198813" indent="1588" defTabSz="512763" eaLnBrk="0" fontAlgn="base" hangingPunct="0">
              <a:spcBef>
                <a:spcPct val="0"/>
              </a:spcBef>
              <a:spcAft>
                <a:spcPct val="0"/>
              </a:spcAft>
              <a:defRPr>
                <a:solidFill>
                  <a:schemeClr val="tx1"/>
                </a:solidFill>
                <a:latin typeface="Trebuchet MS" pitchFamily="34" charset="0"/>
              </a:defRPr>
            </a:lvl8pPr>
            <a:lvl9pPr marL="3656013" indent="1588" defTabSz="512763" eaLnBrk="0" fontAlgn="base" hangingPunct="0">
              <a:spcBef>
                <a:spcPct val="0"/>
              </a:spcBef>
              <a:spcAft>
                <a:spcPct val="0"/>
              </a:spcAft>
              <a:defRPr>
                <a:solidFill>
                  <a:schemeClr val="tx1"/>
                </a:solidFill>
                <a:latin typeface="Trebuchet MS" pitchFamily="34" charset="0"/>
              </a:defRPr>
            </a:lvl9pPr>
          </a:lstStyle>
          <a:p>
            <a:pPr algn="ctr" fontAlgn="base">
              <a:spcBef>
                <a:spcPct val="0"/>
              </a:spcBef>
              <a:spcAft>
                <a:spcPct val="0"/>
              </a:spcAft>
            </a:pPr>
            <a:r>
              <a:rPr lang="en-US" altLang="en-US" sz="2800" b="1" dirty="0">
                <a:solidFill>
                  <a:prstClr val="white"/>
                </a:solidFill>
                <a:latin typeface="Times New Roman" pitchFamily="18" charset="0"/>
                <a:cs typeface="Times New Roman" pitchFamily="18" charset="0"/>
              </a:rPr>
              <a:t>I. </a:t>
            </a:r>
            <a:r>
              <a:rPr lang="vi-VN" altLang="en-US" sz="2800" b="1" dirty="0">
                <a:solidFill>
                  <a:prstClr val="white"/>
                </a:solidFill>
                <a:latin typeface="Times New Roman" pitchFamily="18" charset="0"/>
                <a:cs typeface="Times New Roman" pitchFamily="18" charset="0"/>
              </a:rPr>
              <a:t>Tri thức về kiểu bài</a:t>
            </a:r>
            <a:endParaRPr lang="zh-CN" altLang="en-US" sz="2800" b="1" dirty="0">
              <a:solidFill>
                <a:prstClr val="white"/>
              </a:solidFill>
              <a:latin typeface="Microsoft YaHei" pitchFamily="34" charset="-122"/>
              <a:ea typeface="Microsoft YaHei" pitchFamily="34" charset="-122"/>
            </a:endParaRPr>
          </a:p>
        </p:txBody>
      </p:sp>
      <p:pic>
        <p:nvPicPr>
          <p:cNvPr id="46086"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15912">
            <a:off x="168284" y="186273"/>
            <a:ext cx="809625" cy="9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7" name="组合 3"/>
          <p:cNvGrpSpPr>
            <a:grpSpLocks/>
          </p:cNvGrpSpPr>
          <p:nvPr/>
        </p:nvGrpSpPr>
        <p:grpSpPr bwMode="auto">
          <a:xfrm rot="335674">
            <a:off x="339725" y="141819"/>
            <a:ext cx="465138" cy="622300"/>
            <a:chOff x="2155121" y="1939693"/>
            <a:chExt cx="1174773" cy="1180119"/>
          </a:xfrm>
        </p:grpSpPr>
        <p:pic>
          <p:nvPicPr>
            <p:cNvPr id="46089"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5121" y="2078285"/>
              <a:ext cx="989525" cy="75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图片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61690" y="1939693"/>
              <a:ext cx="868204" cy="11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8" name="Content Placeholder 2"/>
          <p:cNvSpPr>
            <a:spLocks noGrp="1"/>
          </p:cNvSpPr>
          <p:nvPr>
            <p:ph idx="1"/>
          </p:nvPr>
        </p:nvSpPr>
        <p:spPr>
          <a:xfrm>
            <a:off x="228082" y="152044"/>
            <a:ext cx="8892480" cy="6705955"/>
          </a:xfrm>
        </p:spPr>
        <p:txBody>
          <a:bodyPr/>
          <a:lstStyle/>
          <a:p>
            <a:pPr marL="0" indent="0" eaLnBrk="1" hangingPunct="1">
              <a:buNone/>
            </a:pPr>
            <a:r>
              <a:rPr lang="en-US" altLang="en-US" sz="2800" b="1" dirty="0" err="1" smtClean="0">
                <a:latin typeface="Times New Roman" pitchFamily="18" charset="0"/>
                <a:cs typeface="Times New Roman" pitchFamily="18" charset="0"/>
              </a:rPr>
              <a:t>Gợi</a:t>
            </a:r>
            <a:r>
              <a:rPr lang="en-US" altLang="en-US" sz="2800" b="1" dirty="0" smtClean="0">
                <a:latin typeface="Times New Roman" pitchFamily="18" charset="0"/>
                <a:cs typeface="Times New Roman" pitchFamily="18" charset="0"/>
              </a:rPr>
              <a:t> ý: </a:t>
            </a:r>
            <a:endParaRPr lang="vi-VN" altLang="en-US" sz="2800" b="1" dirty="0" smtClean="0">
              <a:latin typeface="Times New Roman" pitchFamily="18" charset="0"/>
              <a:cs typeface="Times New Roman" pitchFamily="18" charset="0"/>
            </a:endParaRPr>
          </a:p>
          <a:p>
            <a:pPr eaLnBrk="1" hangingPunct="1">
              <a:buFontTx/>
              <a:buChar char="-"/>
            </a:pPr>
            <a:r>
              <a:rPr lang="en-US" altLang="en-US" sz="2800" dirty="0" err="1" smtClean="0">
                <a:solidFill>
                  <a:srgbClr val="006600"/>
                </a:solidFill>
                <a:latin typeface="Times New Roman" pitchFamily="18" charset="0"/>
                <a:cs typeface="Times New Roman" pitchFamily="18" charset="0"/>
              </a:rPr>
              <a:t>Chuẩn</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bị</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viết</a:t>
            </a:r>
            <a:r>
              <a:rPr lang="en-US" altLang="en-US" sz="2800" dirty="0" smtClean="0">
                <a:solidFill>
                  <a:srgbClr val="006600"/>
                </a:solidFill>
                <a:latin typeface="Times New Roman" pitchFamily="18" charset="0"/>
                <a:cs typeface="Times New Roman" pitchFamily="18" charset="0"/>
              </a:rPr>
              <a:t>:</a:t>
            </a:r>
          </a:p>
          <a:p>
            <a:pPr marL="0" indent="0" eaLnBrk="1" hangingPunct="1">
              <a:buNone/>
            </a:pPr>
            <a:r>
              <a:rPr lang="en-US" altLang="en-US" sz="2800" dirty="0" smtClean="0">
                <a:solidFill>
                  <a:srgbClr val="006600"/>
                </a:solidFill>
                <a:latin typeface="Times New Roman" pitchFamily="18" charset="0"/>
                <a:cs typeface="Times New Roman" pitchFamily="18" charset="0"/>
              </a:rPr>
              <a:t>+</a:t>
            </a:r>
            <a:r>
              <a:rPr lang="vi-VN" altLang="en-US" sz="2800" dirty="0" smtClean="0">
                <a:solidFill>
                  <a:srgbClr val="006600"/>
                </a:solidFill>
                <a:latin typeface="Times New Roman" pitchFamily="18" charset="0"/>
                <a:cs typeface="Times New Roman" pitchFamily="18" charset="0"/>
              </a:rPr>
              <a:t> Yêu cầu của đề bài là gì? Viết nhằm mục đích gì? Người nhận là ai?</a:t>
            </a:r>
          </a:p>
          <a:p>
            <a:pPr marL="0" indent="0" eaLnBrk="1" hangingPunct="1">
              <a:buNone/>
            </a:pPr>
            <a:r>
              <a:rPr lang="en-US" altLang="en-US" sz="2800" dirty="0" smtClean="0">
                <a:solidFill>
                  <a:srgbClr val="006600"/>
                </a:solidFill>
                <a:latin typeface="Times New Roman" pitchFamily="18" charset="0"/>
                <a:cs typeface="Times New Roman" pitchFamily="18" charset="0"/>
              </a:rPr>
              <a:t>+</a:t>
            </a:r>
            <a:r>
              <a:rPr lang="vi-VN" altLang="en-US" sz="2800" dirty="0" smtClean="0">
                <a:solidFill>
                  <a:srgbClr val="006600"/>
                </a:solidFill>
                <a:latin typeface="Times New Roman" pitchFamily="18" charset="0"/>
                <a:cs typeface="Times New Roman" pitchFamily="18" charset="0"/>
              </a:rPr>
              <a:t> Hình thức: Thư điện tử hay thư tay?</a:t>
            </a:r>
          </a:p>
          <a:p>
            <a:pPr eaLnBrk="1" hangingPunct="1">
              <a:buFontTx/>
              <a:buChar char="-"/>
            </a:pPr>
            <a:r>
              <a:rPr lang="en-US" altLang="en-US" sz="2800" dirty="0" err="1" smtClean="0">
                <a:solidFill>
                  <a:srgbClr val="006600"/>
                </a:solidFill>
                <a:latin typeface="Times New Roman" pitchFamily="18" charset="0"/>
                <a:cs typeface="Times New Roman" pitchFamily="18" charset="0"/>
              </a:rPr>
              <a:t>Tìm</a:t>
            </a:r>
            <a:r>
              <a:rPr lang="en-US" altLang="en-US" sz="2800" dirty="0" smtClean="0">
                <a:solidFill>
                  <a:srgbClr val="006600"/>
                </a:solidFill>
                <a:latin typeface="Times New Roman" pitchFamily="18" charset="0"/>
                <a:cs typeface="Times New Roman" pitchFamily="18" charset="0"/>
              </a:rPr>
              <a:t> ý, </a:t>
            </a:r>
            <a:r>
              <a:rPr lang="en-US" altLang="en-US" sz="2800" dirty="0" err="1" smtClean="0">
                <a:solidFill>
                  <a:srgbClr val="006600"/>
                </a:solidFill>
                <a:latin typeface="Times New Roman" pitchFamily="18" charset="0"/>
                <a:cs typeface="Times New Roman" pitchFamily="18" charset="0"/>
              </a:rPr>
              <a:t>lập</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dàn</a:t>
            </a:r>
            <a:r>
              <a:rPr lang="en-US" altLang="en-US" sz="2800" dirty="0" smtClean="0">
                <a:solidFill>
                  <a:srgbClr val="006600"/>
                </a:solidFill>
                <a:latin typeface="Times New Roman" pitchFamily="18" charset="0"/>
                <a:cs typeface="Times New Roman" pitchFamily="18" charset="0"/>
              </a:rPr>
              <a:t> ý, </a:t>
            </a:r>
            <a:r>
              <a:rPr lang="en-US" altLang="en-US" sz="2800" dirty="0" err="1" smtClean="0">
                <a:solidFill>
                  <a:srgbClr val="006600"/>
                </a:solidFill>
                <a:latin typeface="Times New Roman" pitchFamily="18" charset="0"/>
                <a:cs typeface="Times New Roman" pitchFamily="18" charset="0"/>
              </a:rPr>
              <a:t>viết</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bài</a:t>
            </a:r>
            <a:r>
              <a:rPr lang="en-US" altLang="en-US" sz="2800" dirty="0" smtClean="0">
                <a:solidFill>
                  <a:srgbClr val="006600"/>
                </a:solidFill>
                <a:latin typeface="Times New Roman" pitchFamily="18" charset="0"/>
                <a:cs typeface="Times New Roman" pitchFamily="18" charset="0"/>
              </a:rPr>
              <a:t>:</a:t>
            </a:r>
          </a:p>
          <a:p>
            <a:pPr marL="0" indent="0" eaLnBrk="1" hangingPunct="1">
              <a:buNone/>
            </a:pPr>
            <a:r>
              <a:rPr lang="en-US" altLang="en-US" sz="2800" dirty="0" smtClean="0">
                <a:solidFill>
                  <a:srgbClr val="006600"/>
                </a:solidFill>
                <a:latin typeface="Times New Roman" pitchFamily="18" charset="0"/>
                <a:cs typeface="Times New Roman" pitchFamily="18" charset="0"/>
              </a:rPr>
              <a:t>+</a:t>
            </a:r>
            <a:r>
              <a:rPr lang="vi-VN" altLang="en-US" sz="2800" dirty="0" smtClean="0">
                <a:solidFill>
                  <a:srgbClr val="006600"/>
                </a:solidFill>
                <a:latin typeface="Times New Roman" pitchFamily="18" charset="0"/>
                <a:cs typeface="Times New Roman" pitchFamily="18" charset="0"/>
              </a:rPr>
              <a:t>Tìm ý, lập dàn ý dựa trên sơ đồ dàn ý đã vẽ (hoạt động 2. </a:t>
            </a:r>
            <a:r>
              <a:rPr lang="vi-VN" altLang="en-US" sz="2800" i="1" dirty="0" smtClean="0">
                <a:solidFill>
                  <a:srgbClr val="006600"/>
                </a:solidFill>
                <a:latin typeface="Times New Roman" pitchFamily="18" charset="0"/>
                <a:cs typeface="Times New Roman" pitchFamily="18" charset="0"/>
              </a:rPr>
              <a:t>Hoạt động hướng dẫn phân tích kiểu văn bản</a:t>
            </a:r>
            <a:r>
              <a:rPr lang="vi-VN" altLang="en-US" sz="2800" dirty="0" smtClean="0">
                <a:solidFill>
                  <a:srgbClr val="006600"/>
                </a:solidFill>
                <a:latin typeface="Times New Roman" pitchFamily="18" charset="0"/>
                <a:cs typeface="Times New Roman" pitchFamily="18" charset="0"/>
              </a:rPr>
              <a:t>).</a:t>
            </a:r>
          </a:p>
          <a:p>
            <a:pPr marL="0" indent="0" eaLnBrk="1" hangingPunct="1">
              <a:buNone/>
            </a:pPr>
            <a:r>
              <a:rPr lang="en-US" altLang="en-US" sz="2800" dirty="0" smtClean="0">
                <a:solidFill>
                  <a:srgbClr val="006600"/>
                </a:solidFill>
                <a:latin typeface="Times New Roman" pitchFamily="18" charset="0"/>
                <a:cs typeface="Times New Roman" pitchFamily="18" charset="0"/>
              </a:rPr>
              <a:t>+ </a:t>
            </a:r>
            <a:r>
              <a:rPr lang="vi-VN" altLang="en-US" sz="2800" dirty="0" smtClean="0">
                <a:solidFill>
                  <a:srgbClr val="006600"/>
                </a:solidFill>
                <a:latin typeface="Times New Roman" pitchFamily="18" charset="0"/>
                <a:cs typeface="Times New Roman" pitchFamily="18" charset="0"/>
              </a:rPr>
              <a:t>Tìm hiểu Bảng kiểm kĩ năng viết thư trao đổi công việc (SGK, tr. 156).</a:t>
            </a:r>
          </a:p>
          <a:p>
            <a:pPr marL="0" indent="0" eaLnBrk="1" hangingPunct="1">
              <a:buNone/>
            </a:pPr>
            <a:r>
              <a:rPr lang="en-US" altLang="en-US" sz="2800" dirty="0" smtClean="0">
                <a:solidFill>
                  <a:srgbClr val="006600"/>
                </a:solidFill>
                <a:latin typeface="Times New Roman" pitchFamily="18" charset="0"/>
                <a:cs typeface="Times New Roman" pitchFamily="18" charset="0"/>
              </a:rPr>
              <a:t>+ </a:t>
            </a:r>
            <a:r>
              <a:rPr lang="vi-VN" altLang="en-US" sz="2800" dirty="0" smtClean="0">
                <a:solidFill>
                  <a:srgbClr val="006600"/>
                </a:solidFill>
                <a:latin typeface="Times New Roman" pitchFamily="18" charset="0"/>
                <a:cs typeface="Times New Roman" pitchFamily="18" charset="0"/>
              </a:rPr>
              <a:t>Viết bài dựa trên dàn ý và bảng kiểm.</a:t>
            </a:r>
          </a:p>
          <a:p>
            <a:pPr marL="0" indent="0" eaLnBrk="1" hangingPunct="1">
              <a:buNone/>
            </a:pP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Xem</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lại</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chỉnh</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sửa</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hoàn</a:t>
            </a:r>
            <a:r>
              <a:rPr lang="en-US" altLang="en-US" sz="2800" dirty="0" smtClean="0">
                <a:solidFill>
                  <a:srgbClr val="006600"/>
                </a:solidFill>
                <a:latin typeface="Times New Roman" pitchFamily="18" charset="0"/>
                <a:cs typeface="Times New Roman" pitchFamily="18" charset="0"/>
              </a:rPr>
              <a:t> </a:t>
            </a:r>
            <a:r>
              <a:rPr lang="en-US" altLang="en-US" sz="2800" dirty="0" err="1" smtClean="0">
                <a:solidFill>
                  <a:srgbClr val="006600"/>
                </a:solidFill>
                <a:latin typeface="Times New Roman" pitchFamily="18" charset="0"/>
                <a:cs typeface="Times New Roman" pitchFamily="18" charset="0"/>
              </a:rPr>
              <a:t>thiện</a:t>
            </a:r>
            <a:r>
              <a:rPr lang="en-US" altLang="en-US" sz="2800" dirty="0" smtClean="0">
                <a:solidFill>
                  <a:srgbClr val="006600"/>
                </a:solidFill>
                <a:latin typeface="Times New Roman" pitchFamily="18" charset="0"/>
                <a:cs typeface="Times New Roman" pitchFamily="18" charset="0"/>
              </a:rPr>
              <a:t>: </a:t>
            </a:r>
            <a:r>
              <a:rPr lang="vi-VN" altLang="en-US" sz="2800" dirty="0" smtClean="0">
                <a:solidFill>
                  <a:srgbClr val="006600"/>
                </a:solidFill>
                <a:latin typeface="Times New Roman" pitchFamily="18" charset="0"/>
                <a:cs typeface="Times New Roman" pitchFamily="18" charset="0"/>
              </a:rPr>
              <a:t>dùng Bảng kiểm kĩ năng viết bài viết thư trao đổi công việc tự kiểm tra lại bài viết của mình và tự chỉnh sửa</a:t>
            </a:r>
          </a:p>
        </p:txBody>
      </p:sp>
    </p:spTree>
    <p:extLst>
      <p:ext uri="{BB962C8B-B14F-4D97-AF65-F5344CB8AC3E}">
        <p14:creationId xmlns:p14="http://schemas.microsoft.com/office/powerpoint/2010/main" val="193927865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088">
                                            <p:txEl>
                                              <p:pRg st="0" end="0"/>
                                            </p:txEl>
                                          </p:spTgt>
                                        </p:tgtEl>
                                        <p:attrNameLst>
                                          <p:attrName>style.visibility</p:attrName>
                                        </p:attrNameLst>
                                      </p:cBhvr>
                                      <p:to>
                                        <p:strVal val="visible"/>
                                      </p:to>
                                    </p:set>
                                    <p:animEffect transition="in" filter="barn(inVertical)">
                                      <p:cBhvr>
                                        <p:cTn id="7" dur="500"/>
                                        <p:tgtEl>
                                          <p:spTgt spid="460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15912">
            <a:off x="107957" y="137584"/>
            <a:ext cx="809625" cy="92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1" name="组合 3"/>
          <p:cNvGrpSpPr>
            <a:grpSpLocks/>
          </p:cNvGrpSpPr>
          <p:nvPr/>
        </p:nvGrpSpPr>
        <p:grpSpPr bwMode="auto">
          <a:xfrm rot="335674">
            <a:off x="398470" y="105835"/>
            <a:ext cx="466725" cy="622300"/>
            <a:chOff x="2155121" y="1939693"/>
            <a:chExt cx="1174773" cy="1180119"/>
          </a:xfrm>
        </p:grpSpPr>
        <p:pic>
          <p:nvPicPr>
            <p:cNvPr id="48136"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5121" y="2078285"/>
              <a:ext cx="989525" cy="75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图片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61690" y="1939693"/>
              <a:ext cx="868204" cy="11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Content Placeholder 2"/>
          <p:cNvSpPr>
            <a:spLocks noGrp="1"/>
          </p:cNvSpPr>
          <p:nvPr>
            <p:ph idx="1"/>
          </p:nvPr>
        </p:nvSpPr>
        <p:spPr>
          <a:xfrm>
            <a:off x="1187624" y="331651"/>
            <a:ext cx="7956376" cy="520700"/>
          </a:xfrm>
        </p:spPr>
        <p:txBody>
          <a:bodyPr>
            <a:noAutofit/>
          </a:bodyPr>
          <a:lstStyle/>
          <a:p>
            <a:pPr marL="0" indent="0" algn="just">
              <a:buNone/>
            </a:pPr>
            <a:r>
              <a:rPr lang="vi-VN" altLang="en-US" sz="2800" b="1" dirty="0" smtClean="0">
                <a:solidFill>
                  <a:srgbClr val="FF0000"/>
                </a:solidFill>
                <a:latin typeface="Times New Roman" pitchFamily="18" charset="0"/>
                <a:cs typeface="Times New Roman" pitchFamily="18" charset="0"/>
              </a:rPr>
              <a:t>So sánh Thư trao đổi về một vấn đề đáng quan tâm </a:t>
            </a:r>
          </a:p>
          <a:p>
            <a:pPr marL="0" indent="0" algn="just">
              <a:buNone/>
            </a:pPr>
            <a:r>
              <a:rPr lang="vi-VN" altLang="en-US" sz="2800" b="1" dirty="0" smtClean="0">
                <a:solidFill>
                  <a:srgbClr val="FF0000"/>
                </a:solidFill>
                <a:latin typeface="Times New Roman" pitchFamily="18" charset="0"/>
                <a:cs typeface="Times New Roman" pitchFamily="18" charset="0"/>
              </a:rPr>
              <a:t>và Thư trao đổi công việc</a:t>
            </a:r>
            <a:endParaRPr lang="vi-VN" altLang="en-US" sz="2800" b="1" dirty="0" smtClean="0">
              <a:solidFill>
                <a:srgbClr val="FF0000"/>
              </a:solidFill>
              <a:latin typeface="Times New Roman" pitchFamily="18" charset="0"/>
              <a:cs typeface="Times New Roman" pitchFamily="18" charset="0"/>
            </a:endParaRPr>
          </a:p>
        </p:txBody>
      </p:sp>
      <p:sp>
        <p:nvSpPr>
          <p:cNvPr id="48133" name="Rectangle 1"/>
          <p:cNvSpPr>
            <a:spLocks noChangeArrowheads="1"/>
          </p:cNvSpPr>
          <p:nvPr/>
        </p:nvSpPr>
        <p:spPr bwMode="auto">
          <a:xfrm>
            <a:off x="471294" y="1484790"/>
            <a:ext cx="8070850" cy="30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spcBef>
                <a:spcPts val="600"/>
              </a:spcBef>
            </a:pPr>
            <a:r>
              <a:rPr lang="vi-VN" altLang="en-US" sz="2800" b="1" dirty="0" smtClean="0">
                <a:latin typeface="Times New Roman" pitchFamily="18" charset="0"/>
                <a:cs typeface="Times New Roman" pitchFamily="18" charset="0"/>
              </a:rPr>
              <a:t>- Giống: </a:t>
            </a:r>
            <a:r>
              <a:rPr lang="vi-VN" altLang="en-US" sz="2800" dirty="0" smtClean="0">
                <a:latin typeface="Times New Roman" pitchFamily="18" charset="0"/>
                <a:cs typeface="Times New Roman" pitchFamily="18" charset="0"/>
              </a:rPr>
              <a:t>tuân theo thể thức quy định của một lá thư (mở đầu, nội dung, kết thúc); có thể là thư tay hoặc thư điện tử; có luận điểm, lí lẽ, bằng chứng để lam sang tỏ nội dung cần trao đổi trong thư; ngôn ngữ phù hợp với vai vế xã hội giữa người viết và người nhận thư, phù hợp với mục đích giao tiếp của bức thư.</a:t>
            </a:r>
            <a:endParaRPr lang="vi-VN" altLang="en-US" sz="2800" dirty="0">
              <a:latin typeface="Times New Roman" pitchFamily="18" charset="0"/>
              <a:cs typeface="Times New Roman" pitchFamily="18" charset="0"/>
            </a:endParaRPr>
          </a:p>
        </p:txBody>
      </p:sp>
      <p:sp>
        <p:nvSpPr>
          <p:cNvPr id="48134" name="Rectangle 2"/>
          <p:cNvSpPr>
            <a:spLocks noChangeArrowheads="1"/>
          </p:cNvSpPr>
          <p:nvPr/>
        </p:nvSpPr>
        <p:spPr bwMode="auto">
          <a:xfrm>
            <a:off x="449588" y="4553722"/>
            <a:ext cx="6381875"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spcBef>
                <a:spcPts val="600"/>
              </a:spcBef>
            </a:pPr>
            <a:r>
              <a:rPr lang="vi-VN" altLang="en-US" sz="2800" dirty="0" smtClean="0">
                <a:latin typeface="Times New Roman" pitchFamily="18" charset="0"/>
                <a:cs typeface="Times New Roman" pitchFamily="18" charset="0"/>
              </a:rPr>
              <a:t>- </a:t>
            </a:r>
            <a:r>
              <a:rPr lang="vi-VN" altLang="en-US" sz="2800" b="1" dirty="0" smtClean="0">
                <a:latin typeface="Times New Roman" pitchFamily="18" charset="0"/>
                <a:cs typeface="Times New Roman" pitchFamily="18" charset="0"/>
              </a:rPr>
              <a:t>Khác: </a:t>
            </a:r>
            <a:r>
              <a:rPr lang="vi-VN" altLang="en-US" sz="2800" dirty="0" smtClean="0">
                <a:latin typeface="Times New Roman" pitchFamily="18" charset="0"/>
                <a:cs typeface="Times New Roman" pitchFamily="18" charset="0"/>
              </a:rPr>
              <a:t>về mục đích và nội dung giao tiếp.</a:t>
            </a:r>
            <a:endParaRPr lang="en-US" altLang="en-US" sz="2800" dirty="0">
              <a:latin typeface="Times New Roman" pitchFamily="18" charset="0"/>
              <a:ea typeface="Calibri" pitchFamily="34" charset="0"/>
              <a:cs typeface="Arial" pitchFamily="34" charset="0"/>
            </a:endParaRPr>
          </a:p>
        </p:txBody>
      </p:sp>
      <p:pic>
        <p:nvPicPr>
          <p:cNvPr id="2050" name="Picture 2" descr="Hình ảnh Nền Lá Thư, Lá Thư Vector Nền Và Tập Tin Tải về Miễn Phí | Pngtr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4010024"/>
            <a:ext cx="16002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231715"/>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 calcmode="lin" valueType="num">
                                      <p:cBhvr additive="base">
                                        <p:cTn id="7"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
                                            <p:txEl>
                                              <p:pRg st="1" end="1"/>
                                            </p:txEl>
                                          </p:spTgt>
                                        </p:tgtEl>
                                        <p:attrNameLst>
                                          <p:attrName>style.visibility</p:attrName>
                                        </p:attrNameLst>
                                      </p:cBhvr>
                                      <p:to>
                                        <p:strVal val="visible"/>
                                      </p:to>
                                    </p:set>
                                    <p:anim calcmode="lin" valueType="num">
                                      <p:cBhvr additive="base">
                                        <p:cTn id="13" dur="500" fill="hold"/>
                                        <p:tgtEl>
                                          <p:spTgt spid="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8133"/>
                                        </p:tgtEl>
                                        <p:attrNameLst>
                                          <p:attrName>style.visibility</p:attrName>
                                        </p:attrNameLst>
                                      </p:cBhvr>
                                      <p:to>
                                        <p:strVal val="visible"/>
                                      </p:to>
                                    </p:set>
                                    <p:animEffect transition="in" filter="fade">
                                      <p:cBhvr>
                                        <p:cTn id="19" dur="1000"/>
                                        <p:tgtEl>
                                          <p:spTgt spid="48133"/>
                                        </p:tgtEl>
                                      </p:cBhvr>
                                    </p:animEffect>
                                    <p:anim calcmode="lin" valueType="num">
                                      <p:cBhvr>
                                        <p:cTn id="20" dur="1000" fill="hold"/>
                                        <p:tgtEl>
                                          <p:spTgt spid="48133"/>
                                        </p:tgtEl>
                                        <p:attrNameLst>
                                          <p:attrName>ppt_x</p:attrName>
                                        </p:attrNameLst>
                                      </p:cBhvr>
                                      <p:tavLst>
                                        <p:tav tm="0">
                                          <p:val>
                                            <p:strVal val="#ppt_x"/>
                                          </p:val>
                                        </p:tav>
                                        <p:tav tm="100000">
                                          <p:val>
                                            <p:strVal val="#ppt_x"/>
                                          </p:val>
                                        </p:tav>
                                      </p:tavLst>
                                    </p:anim>
                                    <p:anim calcmode="lin" valueType="num">
                                      <p:cBhvr>
                                        <p:cTn id="21" dur="1000" fill="hold"/>
                                        <p:tgtEl>
                                          <p:spTgt spid="4813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8134">
                                            <p:txEl>
                                              <p:pRg st="0" end="0"/>
                                            </p:txEl>
                                          </p:spTgt>
                                        </p:tgtEl>
                                        <p:attrNameLst>
                                          <p:attrName>style.visibility</p:attrName>
                                        </p:attrNameLst>
                                      </p:cBhvr>
                                      <p:to>
                                        <p:strVal val="visible"/>
                                      </p:to>
                                    </p:set>
                                    <p:anim calcmode="lin" valueType="num">
                                      <p:cBhvr additive="base">
                                        <p:cTn id="26" dur="500" fill="hold"/>
                                        <p:tgtEl>
                                          <p:spTgt spid="4813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81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p:bldP spid="481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F280F15F-C67A-4FBB-BD5B-42AC6E30CD25}"/>
              </a:ext>
            </a:extLst>
          </p:cNvPr>
          <p:cNvGraphicFramePr>
            <a:graphicFrameLocks noGrp="1"/>
          </p:cNvGraphicFramePr>
          <p:nvPr>
            <p:extLst>
              <p:ext uri="{D42A27DB-BD31-4B8C-83A1-F6EECF244321}">
                <p14:modId xmlns:p14="http://schemas.microsoft.com/office/powerpoint/2010/main" val="2604656408"/>
              </p:ext>
            </p:extLst>
          </p:nvPr>
        </p:nvGraphicFramePr>
        <p:xfrm>
          <a:off x="107504" y="404664"/>
          <a:ext cx="8784976" cy="5083347"/>
        </p:xfrm>
        <a:graphic>
          <a:graphicData uri="http://schemas.openxmlformats.org/drawingml/2006/table">
            <a:tbl>
              <a:tblPr firstRow="1" firstCol="1" bandRow="1"/>
              <a:tblGrid>
                <a:gridCol w="1080120">
                  <a:extLst>
                    <a:ext uri="{9D8B030D-6E8A-4147-A177-3AD203B41FA5}">
                      <a16:colId xmlns:a16="http://schemas.microsoft.com/office/drawing/2014/main" xmlns="" val="3118743623"/>
                    </a:ext>
                  </a:extLst>
                </a:gridCol>
                <a:gridCol w="6024766">
                  <a:extLst>
                    <a:ext uri="{9D8B030D-6E8A-4147-A177-3AD203B41FA5}">
                      <a16:colId xmlns:a16="http://schemas.microsoft.com/office/drawing/2014/main" xmlns="" val="3709767974"/>
                    </a:ext>
                  </a:extLst>
                </a:gridCol>
                <a:gridCol w="770041">
                  <a:extLst>
                    <a:ext uri="{9D8B030D-6E8A-4147-A177-3AD203B41FA5}">
                      <a16:colId xmlns:a16="http://schemas.microsoft.com/office/drawing/2014/main" xmlns="" val="1853700316"/>
                    </a:ext>
                  </a:extLst>
                </a:gridCol>
                <a:gridCol w="910049">
                  <a:extLst>
                    <a:ext uri="{9D8B030D-6E8A-4147-A177-3AD203B41FA5}">
                      <a16:colId xmlns:a16="http://schemas.microsoft.com/office/drawing/2014/main" xmlns="" val="378994272"/>
                    </a:ext>
                  </a:extLst>
                </a:gridCol>
              </a:tblGrid>
              <a:tr h="565703">
                <a:tc>
                  <a:txBody>
                    <a:bodyPr/>
                    <a:lstStyle>
                      <a:lvl1pPr marL="0" algn="l" defTabSz="685681" rtl="0" eaLnBrk="1" latinLnBrk="0" hangingPunct="1">
                        <a:defRPr sz="1400" b="1" kern="1200">
                          <a:solidFill>
                            <a:schemeClr val="lt1"/>
                          </a:solidFill>
                          <a:latin typeface="Calibri"/>
                        </a:defRPr>
                      </a:lvl1pPr>
                      <a:lvl2pPr marL="342839" algn="l" defTabSz="685681" rtl="0" eaLnBrk="1" latinLnBrk="0" hangingPunct="1">
                        <a:defRPr sz="1400" b="1" kern="1200">
                          <a:solidFill>
                            <a:schemeClr val="lt1"/>
                          </a:solidFill>
                          <a:latin typeface="Calibri"/>
                        </a:defRPr>
                      </a:lvl2pPr>
                      <a:lvl3pPr marL="685681" algn="l" defTabSz="685681" rtl="0" eaLnBrk="1" latinLnBrk="0" hangingPunct="1">
                        <a:defRPr sz="1400" b="1" kern="1200">
                          <a:solidFill>
                            <a:schemeClr val="lt1"/>
                          </a:solidFill>
                          <a:latin typeface="Calibri"/>
                        </a:defRPr>
                      </a:lvl3pPr>
                      <a:lvl4pPr marL="1028522" algn="l" defTabSz="685681" rtl="0" eaLnBrk="1" latinLnBrk="0" hangingPunct="1">
                        <a:defRPr sz="1400" b="1" kern="1200">
                          <a:solidFill>
                            <a:schemeClr val="lt1"/>
                          </a:solidFill>
                          <a:latin typeface="Calibri"/>
                        </a:defRPr>
                      </a:lvl4pPr>
                      <a:lvl5pPr marL="1371362" algn="l" defTabSz="685681" rtl="0" eaLnBrk="1" latinLnBrk="0" hangingPunct="1">
                        <a:defRPr sz="1400" b="1" kern="1200">
                          <a:solidFill>
                            <a:schemeClr val="lt1"/>
                          </a:solidFill>
                          <a:latin typeface="Calibri"/>
                        </a:defRPr>
                      </a:lvl5pPr>
                      <a:lvl6pPr marL="1714205" algn="l" defTabSz="685681" rtl="0" eaLnBrk="1" latinLnBrk="0" hangingPunct="1">
                        <a:defRPr sz="1400" b="1" kern="1200">
                          <a:solidFill>
                            <a:schemeClr val="lt1"/>
                          </a:solidFill>
                          <a:latin typeface="Calibri"/>
                        </a:defRPr>
                      </a:lvl6pPr>
                      <a:lvl7pPr marL="2057042" algn="l" defTabSz="685681" rtl="0" eaLnBrk="1" latinLnBrk="0" hangingPunct="1">
                        <a:defRPr sz="1400" b="1" kern="1200">
                          <a:solidFill>
                            <a:schemeClr val="lt1"/>
                          </a:solidFill>
                          <a:latin typeface="Calibri"/>
                        </a:defRPr>
                      </a:lvl7pPr>
                      <a:lvl8pPr marL="2399880" algn="l" defTabSz="685681" rtl="0" eaLnBrk="1" latinLnBrk="0" hangingPunct="1">
                        <a:defRPr sz="1400" b="1" kern="1200">
                          <a:solidFill>
                            <a:schemeClr val="lt1"/>
                          </a:solidFill>
                          <a:latin typeface="Calibri"/>
                        </a:defRPr>
                      </a:lvl8pPr>
                      <a:lvl9pPr marL="2742719" algn="l" defTabSz="685681" rtl="0" eaLnBrk="1" latinLnBrk="0" hangingPunct="1">
                        <a:defRPr sz="1400" b="1" kern="1200">
                          <a:solidFill>
                            <a:schemeClr val="lt1"/>
                          </a:solidFill>
                          <a:latin typeface="Calibri"/>
                        </a:defRPr>
                      </a:lvl9pPr>
                    </a:lstStyle>
                    <a:p>
                      <a:pPr algn="ctr">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b="1" kern="1200">
                          <a:solidFill>
                            <a:schemeClr val="lt1"/>
                          </a:solidFill>
                          <a:latin typeface="Calibri"/>
                        </a:defRPr>
                      </a:lvl1pPr>
                      <a:lvl2pPr marL="342839" algn="l" defTabSz="685681" rtl="0" eaLnBrk="1" latinLnBrk="0" hangingPunct="1">
                        <a:defRPr sz="1400" b="1" kern="1200">
                          <a:solidFill>
                            <a:schemeClr val="lt1"/>
                          </a:solidFill>
                          <a:latin typeface="Calibri"/>
                        </a:defRPr>
                      </a:lvl2pPr>
                      <a:lvl3pPr marL="685681" algn="l" defTabSz="685681" rtl="0" eaLnBrk="1" latinLnBrk="0" hangingPunct="1">
                        <a:defRPr sz="1400" b="1" kern="1200">
                          <a:solidFill>
                            <a:schemeClr val="lt1"/>
                          </a:solidFill>
                          <a:latin typeface="Calibri"/>
                        </a:defRPr>
                      </a:lvl3pPr>
                      <a:lvl4pPr marL="1028522" algn="l" defTabSz="685681" rtl="0" eaLnBrk="1" latinLnBrk="0" hangingPunct="1">
                        <a:defRPr sz="1400" b="1" kern="1200">
                          <a:solidFill>
                            <a:schemeClr val="lt1"/>
                          </a:solidFill>
                          <a:latin typeface="Calibri"/>
                        </a:defRPr>
                      </a:lvl4pPr>
                      <a:lvl5pPr marL="1371362" algn="l" defTabSz="685681" rtl="0" eaLnBrk="1" latinLnBrk="0" hangingPunct="1">
                        <a:defRPr sz="1400" b="1" kern="1200">
                          <a:solidFill>
                            <a:schemeClr val="lt1"/>
                          </a:solidFill>
                          <a:latin typeface="Calibri"/>
                        </a:defRPr>
                      </a:lvl5pPr>
                      <a:lvl6pPr marL="1714205" algn="l" defTabSz="685681" rtl="0" eaLnBrk="1" latinLnBrk="0" hangingPunct="1">
                        <a:defRPr sz="1400" b="1" kern="1200">
                          <a:solidFill>
                            <a:schemeClr val="lt1"/>
                          </a:solidFill>
                          <a:latin typeface="Calibri"/>
                        </a:defRPr>
                      </a:lvl6pPr>
                      <a:lvl7pPr marL="2057042" algn="l" defTabSz="685681" rtl="0" eaLnBrk="1" latinLnBrk="0" hangingPunct="1">
                        <a:defRPr sz="1400" b="1" kern="1200">
                          <a:solidFill>
                            <a:schemeClr val="lt1"/>
                          </a:solidFill>
                          <a:latin typeface="Calibri"/>
                        </a:defRPr>
                      </a:lvl7pPr>
                      <a:lvl8pPr marL="2399880" algn="l" defTabSz="685681" rtl="0" eaLnBrk="1" latinLnBrk="0" hangingPunct="1">
                        <a:defRPr sz="1400" b="1" kern="1200">
                          <a:solidFill>
                            <a:schemeClr val="lt1"/>
                          </a:solidFill>
                          <a:latin typeface="Calibri"/>
                        </a:defRPr>
                      </a:lvl8pPr>
                      <a:lvl9pPr marL="2742719" algn="l" defTabSz="685681" rtl="0" eaLnBrk="1" latinLnBrk="0" hangingPunct="1">
                        <a:defRPr sz="1400" b="1" kern="1200">
                          <a:solidFill>
                            <a:schemeClr val="lt1"/>
                          </a:solidFill>
                          <a:latin typeface="Calibri"/>
                        </a:defRPr>
                      </a:lvl9pPr>
                    </a:lstStyle>
                    <a:p>
                      <a:pPr algn="ctr">
                        <a:spcAft>
                          <a:spcPts val="0"/>
                        </a:spcAft>
                      </a:pPr>
                      <a:r>
                        <a:rPr lang="en-US" sz="1800" dirty="0" err="1">
                          <a:effectLst/>
                          <a:latin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cs typeface="Times New Roman" panose="02020603050405020304" pitchFamily="18" charset="0"/>
                        </a:rPr>
                        <a:t>kiểm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b="1" kern="1200">
                          <a:solidFill>
                            <a:schemeClr val="lt1"/>
                          </a:solidFill>
                          <a:latin typeface="Calibri"/>
                        </a:defRPr>
                      </a:lvl1pPr>
                      <a:lvl2pPr marL="342839" algn="l" defTabSz="685681" rtl="0" eaLnBrk="1" latinLnBrk="0" hangingPunct="1">
                        <a:defRPr sz="1400" b="1" kern="1200">
                          <a:solidFill>
                            <a:schemeClr val="lt1"/>
                          </a:solidFill>
                          <a:latin typeface="Calibri"/>
                        </a:defRPr>
                      </a:lvl2pPr>
                      <a:lvl3pPr marL="685681" algn="l" defTabSz="685681" rtl="0" eaLnBrk="1" latinLnBrk="0" hangingPunct="1">
                        <a:defRPr sz="1400" b="1" kern="1200">
                          <a:solidFill>
                            <a:schemeClr val="lt1"/>
                          </a:solidFill>
                          <a:latin typeface="Calibri"/>
                        </a:defRPr>
                      </a:lvl3pPr>
                      <a:lvl4pPr marL="1028522" algn="l" defTabSz="685681" rtl="0" eaLnBrk="1" latinLnBrk="0" hangingPunct="1">
                        <a:defRPr sz="1400" b="1" kern="1200">
                          <a:solidFill>
                            <a:schemeClr val="lt1"/>
                          </a:solidFill>
                          <a:latin typeface="Calibri"/>
                        </a:defRPr>
                      </a:lvl4pPr>
                      <a:lvl5pPr marL="1371362" algn="l" defTabSz="685681" rtl="0" eaLnBrk="1" latinLnBrk="0" hangingPunct="1">
                        <a:defRPr sz="1400" b="1" kern="1200">
                          <a:solidFill>
                            <a:schemeClr val="lt1"/>
                          </a:solidFill>
                          <a:latin typeface="Calibri"/>
                        </a:defRPr>
                      </a:lvl5pPr>
                      <a:lvl6pPr marL="1714205" algn="l" defTabSz="685681" rtl="0" eaLnBrk="1" latinLnBrk="0" hangingPunct="1">
                        <a:defRPr sz="1400" b="1" kern="1200">
                          <a:solidFill>
                            <a:schemeClr val="lt1"/>
                          </a:solidFill>
                          <a:latin typeface="Calibri"/>
                        </a:defRPr>
                      </a:lvl6pPr>
                      <a:lvl7pPr marL="2057042" algn="l" defTabSz="685681" rtl="0" eaLnBrk="1" latinLnBrk="0" hangingPunct="1">
                        <a:defRPr sz="1400" b="1" kern="1200">
                          <a:solidFill>
                            <a:schemeClr val="lt1"/>
                          </a:solidFill>
                          <a:latin typeface="Calibri"/>
                        </a:defRPr>
                      </a:lvl7pPr>
                      <a:lvl8pPr marL="2399880" algn="l" defTabSz="685681" rtl="0" eaLnBrk="1" latinLnBrk="0" hangingPunct="1">
                        <a:defRPr sz="1400" b="1" kern="1200">
                          <a:solidFill>
                            <a:schemeClr val="lt1"/>
                          </a:solidFill>
                          <a:latin typeface="Calibri"/>
                        </a:defRPr>
                      </a:lvl8pPr>
                      <a:lvl9pPr marL="2742719" algn="l" defTabSz="685681" rtl="0" eaLnBrk="1" latinLnBrk="0" hangingPunct="1">
                        <a:defRPr sz="1400" b="1" kern="1200">
                          <a:solidFill>
                            <a:schemeClr val="lt1"/>
                          </a:solidFill>
                          <a:latin typeface="Calibri"/>
                        </a:defRPr>
                      </a:lvl9pPr>
                    </a:lstStyle>
                    <a:p>
                      <a:pPr algn="ctr">
                        <a:spcAft>
                          <a:spcPts val="0"/>
                        </a:spcAft>
                      </a:pPr>
                      <a:r>
                        <a:rPr lang="en-US" sz="1800">
                          <a:effectLst/>
                          <a:latin typeface="Times New Roman" panose="02020603050405020304" pitchFamily="18" charset="0"/>
                          <a:cs typeface="Times New Roman" panose="02020603050405020304" pitchFamily="18" charset="0"/>
                        </a:rPr>
                        <a:t>Đạt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b="1" kern="1200">
                          <a:solidFill>
                            <a:schemeClr val="lt1"/>
                          </a:solidFill>
                          <a:latin typeface="Calibri"/>
                        </a:defRPr>
                      </a:lvl1pPr>
                      <a:lvl2pPr marL="342839" algn="l" defTabSz="685681" rtl="0" eaLnBrk="1" latinLnBrk="0" hangingPunct="1">
                        <a:defRPr sz="1400" b="1" kern="1200">
                          <a:solidFill>
                            <a:schemeClr val="lt1"/>
                          </a:solidFill>
                          <a:latin typeface="Calibri"/>
                        </a:defRPr>
                      </a:lvl2pPr>
                      <a:lvl3pPr marL="685681" algn="l" defTabSz="685681" rtl="0" eaLnBrk="1" latinLnBrk="0" hangingPunct="1">
                        <a:defRPr sz="1400" b="1" kern="1200">
                          <a:solidFill>
                            <a:schemeClr val="lt1"/>
                          </a:solidFill>
                          <a:latin typeface="Calibri"/>
                        </a:defRPr>
                      </a:lvl3pPr>
                      <a:lvl4pPr marL="1028522" algn="l" defTabSz="685681" rtl="0" eaLnBrk="1" latinLnBrk="0" hangingPunct="1">
                        <a:defRPr sz="1400" b="1" kern="1200">
                          <a:solidFill>
                            <a:schemeClr val="lt1"/>
                          </a:solidFill>
                          <a:latin typeface="Calibri"/>
                        </a:defRPr>
                      </a:lvl4pPr>
                      <a:lvl5pPr marL="1371362" algn="l" defTabSz="685681" rtl="0" eaLnBrk="1" latinLnBrk="0" hangingPunct="1">
                        <a:defRPr sz="1400" b="1" kern="1200">
                          <a:solidFill>
                            <a:schemeClr val="lt1"/>
                          </a:solidFill>
                          <a:latin typeface="Calibri"/>
                        </a:defRPr>
                      </a:lvl5pPr>
                      <a:lvl6pPr marL="1714205" algn="l" defTabSz="685681" rtl="0" eaLnBrk="1" latinLnBrk="0" hangingPunct="1">
                        <a:defRPr sz="1400" b="1" kern="1200">
                          <a:solidFill>
                            <a:schemeClr val="lt1"/>
                          </a:solidFill>
                          <a:latin typeface="Calibri"/>
                        </a:defRPr>
                      </a:lvl6pPr>
                      <a:lvl7pPr marL="2057042" algn="l" defTabSz="685681" rtl="0" eaLnBrk="1" latinLnBrk="0" hangingPunct="1">
                        <a:defRPr sz="1400" b="1" kern="1200">
                          <a:solidFill>
                            <a:schemeClr val="lt1"/>
                          </a:solidFill>
                          <a:latin typeface="Calibri"/>
                        </a:defRPr>
                      </a:lvl7pPr>
                      <a:lvl8pPr marL="2399880" algn="l" defTabSz="685681" rtl="0" eaLnBrk="1" latinLnBrk="0" hangingPunct="1">
                        <a:defRPr sz="1400" b="1" kern="1200">
                          <a:solidFill>
                            <a:schemeClr val="lt1"/>
                          </a:solidFill>
                          <a:latin typeface="Calibri"/>
                        </a:defRPr>
                      </a:lvl8pPr>
                      <a:lvl9pPr marL="2742719" algn="l" defTabSz="685681" rtl="0" eaLnBrk="1" latinLnBrk="0" hangingPunct="1">
                        <a:defRPr sz="1400" b="1" kern="1200">
                          <a:solidFill>
                            <a:schemeClr val="lt1"/>
                          </a:solidFill>
                          <a:latin typeface="Calibri"/>
                        </a:defRPr>
                      </a:lvl9pPr>
                    </a:lstStyle>
                    <a:p>
                      <a:pPr algn="ctr">
                        <a:spcAft>
                          <a:spcPts val="0"/>
                        </a:spcAft>
                      </a:pPr>
                      <a:r>
                        <a:rPr lang="en-US" sz="1800">
                          <a:effectLst/>
                          <a:latin typeface="Times New Roman" panose="02020603050405020304" pitchFamily="18" charset="0"/>
                          <a:cs typeface="Times New Roman" panose="02020603050405020304" pitchFamily="18" charset="0"/>
                        </a:rPr>
                        <a:t>Chưa đạt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552447046"/>
                  </a:ext>
                </a:extLst>
              </a:tr>
              <a:tr h="370401">
                <a:tc rowSpan="2">
                  <a:txBody>
                    <a:bodyPr/>
                    <a:lstStyle>
                      <a:lvl1pPr marL="0" algn="l" defTabSz="685681" rtl="0" eaLnBrk="1" latinLnBrk="0" hangingPunct="1">
                        <a:defRPr sz="1400" b="1" kern="1200">
                          <a:solidFill>
                            <a:schemeClr val="lt1"/>
                          </a:solidFill>
                          <a:latin typeface="Calibri"/>
                        </a:defRPr>
                      </a:lvl1pPr>
                      <a:lvl2pPr marL="342839" algn="l" defTabSz="685681" rtl="0" eaLnBrk="1" latinLnBrk="0" hangingPunct="1">
                        <a:defRPr sz="1400" b="1" kern="1200">
                          <a:solidFill>
                            <a:schemeClr val="lt1"/>
                          </a:solidFill>
                          <a:latin typeface="Calibri"/>
                        </a:defRPr>
                      </a:lvl2pPr>
                      <a:lvl3pPr marL="685681" algn="l" defTabSz="685681" rtl="0" eaLnBrk="1" latinLnBrk="0" hangingPunct="1">
                        <a:defRPr sz="1400" b="1" kern="1200">
                          <a:solidFill>
                            <a:schemeClr val="lt1"/>
                          </a:solidFill>
                          <a:latin typeface="Calibri"/>
                        </a:defRPr>
                      </a:lvl3pPr>
                      <a:lvl4pPr marL="1028522" algn="l" defTabSz="685681" rtl="0" eaLnBrk="1" latinLnBrk="0" hangingPunct="1">
                        <a:defRPr sz="1400" b="1" kern="1200">
                          <a:solidFill>
                            <a:schemeClr val="lt1"/>
                          </a:solidFill>
                          <a:latin typeface="Calibri"/>
                        </a:defRPr>
                      </a:lvl4pPr>
                      <a:lvl5pPr marL="1371362" algn="l" defTabSz="685681" rtl="0" eaLnBrk="1" latinLnBrk="0" hangingPunct="1">
                        <a:defRPr sz="1400" b="1" kern="1200">
                          <a:solidFill>
                            <a:schemeClr val="lt1"/>
                          </a:solidFill>
                          <a:latin typeface="Calibri"/>
                        </a:defRPr>
                      </a:lvl5pPr>
                      <a:lvl6pPr marL="1714205" algn="l" defTabSz="685681" rtl="0" eaLnBrk="1" latinLnBrk="0" hangingPunct="1">
                        <a:defRPr sz="1400" b="1" kern="1200">
                          <a:solidFill>
                            <a:schemeClr val="lt1"/>
                          </a:solidFill>
                          <a:latin typeface="Calibri"/>
                        </a:defRPr>
                      </a:lvl6pPr>
                      <a:lvl7pPr marL="2057042" algn="l" defTabSz="685681" rtl="0" eaLnBrk="1" latinLnBrk="0" hangingPunct="1">
                        <a:defRPr sz="1400" b="1" kern="1200">
                          <a:solidFill>
                            <a:schemeClr val="lt1"/>
                          </a:solidFill>
                          <a:latin typeface="Calibri"/>
                        </a:defRPr>
                      </a:lvl7pPr>
                      <a:lvl8pPr marL="2399880" algn="l" defTabSz="685681" rtl="0" eaLnBrk="1" latinLnBrk="0" hangingPunct="1">
                        <a:defRPr sz="1400" b="1" kern="1200">
                          <a:solidFill>
                            <a:schemeClr val="lt1"/>
                          </a:solidFill>
                          <a:latin typeface="Calibri"/>
                        </a:defRPr>
                      </a:lvl8pPr>
                      <a:lvl9pPr marL="2742719" algn="l" defTabSz="685681" rtl="0" eaLnBrk="1" latinLnBrk="0" hangingPunct="1">
                        <a:defRPr sz="1400" b="1" kern="1200">
                          <a:solidFill>
                            <a:schemeClr val="lt1"/>
                          </a:solidFill>
                          <a:latin typeface="Calibri"/>
                        </a:defRPr>
                      </a:lvl9pPr>
                    </a:lstStyle>
                    <a:p>
                      <a:pPr algn="ctr">
                        <a:spcAft>
                          <a:spcPts val="0"/>
                        </a:spcAft>
                      </a:pPr>
                      <a:r>
                        <a:rPr lang="en-US" sz="1800" dirty="0" err="1">
                          <a:effectLst/>
                          <a:latin typeface="Times New Roman" panose="02020603050405020304" pitchFamily="18" charset="0"/>
                          <a:cs typeface="Times New Roman" panose="02020603050405020304" pitchFamily="18" charset="0"/>
                        </a:rPr>
                        <a:t>Mở</a:t>
                      </a:r>
                      <a:r>
                        <a:rPr lang="en-US" sz="1800" dirty="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đầu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lgn="just">
                        <a:spcAft>
                          <a:spcPts val="0"/>
                        </a:spcAft>
                      </a:pPr>
                      <a:r>
                        <a:rPr lang="en-US" sz="1800" b="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a:t>
                      </a:r>
                      <a:endParaRPr lang="en-US" sz="1600" b="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392091080"/>
                  </a:ext>
                </a:extLst>
              </a:tr>
              <a:tr h="253908">
                <a:tc vMerge="1">
                  <a:txBody>
                    <a:bodyPr/>
                    <a:lstStyle/>
                    <a:p>
                      <a:endParaRPr lang="en-US"/>
                    </a:p>
                  </a:txBody>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lgn="just">
                        <a:spcAft>
                          <a:spcPts val="0"/>
                        </a:spcAft>
                      </a:pPr>
                      <a:r>
                        <a:rPr lang="en-US" sz="1800" b="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endParaRPr lang="en-US" sz="1600" b="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23085736"/>
                  </a:ext>
                </a:extLst>
              </a:tr>
              <a:tr h="253908">
                <a:tc rowSpan="4">
                  <a:txBody>
                    <a:bodyPr/>
                    <a:lstStyle>
                      <a:lvl1pPr marL="0" algn="l" defTabSz="685681" rtl="0" eaLnBrk="1" latinLnBrk="0" hangingPunct="1">
                        <a:defRPr sz="1400" b="1" kern="1200">
                          <a:solidFill>
                            <a:schemeClr val="lt1"/>
                          </a:solidFill>
                          <a:latin typeface="Calibri"/>
                        </a:defRPr>
                      </a:lvl1pPr>
                      <a:lvl2pPr marL="342839" algn="l" defTabSz="685681" rtl="0" eaLnBrk="1" latinLnBrk="0" hangingPunct="1">
                        <a:defRPr sz="1400" b="1" kern="1200">
                          <a:solidFill>
                            <a:schemeClr val="lt1"/>
                          </a:solidFill>
                          <a:latin typeface="Calibri"/>
                        </a:defRPr>
                      </a:lvl2pPr>
                      <a:lvl3pPr marL="685681" algn="l" defTabSz="685681" rtl="0" eaLnBrk="1" latinLnBrk="0" hangingPunct="1">
                        <a:defRPr sz="1400" b="1" kern="1200">
                          <a:solidFill>
                            <a:schemeClr val="lt1"/>
                          </a:solidFill>
                          <a:latin typeface="Calibri"/>
                        </a:defRPr>
                      </a:lvl3pPr>
                      <a:lvl4pPr marL="1028522" algn="l" defTabSz="685681" rtl="0" eaLnBrk="1" latinLnBrk="0" hangingPunct="1">
                        <a:defRPr sz="1400" b="1" kern="1200">
                          <a:solidFill>
                            <a:schemeClr val="lt1"/>
                          </a:solidFill>
                          <a:latin typeface="Calibri"/>
                        </a:defRPr>
                      </a:lvl4pPr>
                      <a:lvl5pPr marL="1371362" algn="l" defTabSz="685681" rtl="0" eaLnBrk="1" latinLnBrk="0" hangingPunct="1">
                        <a:defRPr sz="1400" b="1" kern="1200">
                          <a:solidFill>
                            <a:schemeClr val="lt1"/>
                          </a:solidFill>
                          <a:latin typeface="Calibri"/>
                        </a:defRPr>
                      </a:lvl5pPr>
                      <a:lvl6pPr marL="1714205" algn="l" defTabSz="685681" rtl="0" eaLnBrk="1" latinLnBrk="0" hangingPunct="1">
                        <a:defRPr sz="1400" b="1" kern="1200">
                          <a:solidFill>
                            <a:schemeClr val="lt1"/>
                          </a:solidFill>
                          <a:latin typeface="Calibri"/>
                        </a:defRPr>
                      </a:lvl6pPr>
                      <a:lvl7pPr marL="2057042" algn="l" defTabSz="685681" rtl="0" eaLnBrk="1" latinLnBrk="0" hangingPunct="1">
                        <a:defRPr sz="1400" b="1" kern="1200">
                          <a:solidFill>
                            <a:schemeClr val="lt1"/>
                          </a:solidFill>
                          <a:latin typeface="Calibri"/>
                        </a:defRPr>
                      </a:lvl7pPr>
                      <a:lvl8pPr marL="2399880" algn="l" defTabSz="685681" rtl="0" eaLnBrk="1" latinLnBrk="0" hangingPunct="1">
                        <a:defRPr sz="1400" b="1" kern="1200">
                          <a:solidFill>
                            <a:schemeClr val="lt1"/>
                          </a:solidFill>
                          <a:latin typeface="Calibri"/>
                        </a:defRPr>
                      </a:lvl8pPr>
                      <a:lvl9pPr marL="2742719" algn="l" defTabSz="685681" rtl="0" eaLnBrk="1" latinLnBrk="0" hangingPunct="1">
                        <a:defRPr sz="1400" b="1" kern="1200">
                          <a:solidFill>
                            <a:schemeClr val="lt1"/>
                          </a:solidFill>
                          <a:latin typeface="Calibri"/>
                        </a:defRPr>
                      </a:lvl9pPr>
                    </a:lstStyle>
                    <a:p>
                      <a:pPr algn="ctr">
                        <a:spcAft>
                          <a:spcPts val="0"/>
                        </a:spcAft>
                      </a:pPr>
                      <a:r>
                        <a:rPr lang="en-US" sz="1800" dirty="0" err="1" smtClean="0">
                          <a:effectLst/>
                          <a:latin typeface="Times New Roman" panose="02020603050405020304" pitchFamily="18" charset="0"/>
                          <a:cs typeface="Times New Roman" panose="02020603050405020304" pitchFamily="18" charset="0"/>
                        </a:rPr>
                        <a:t>Nội</a:t>
                      </a:r>
                      <a:r>
                        <a:rPr lang="en-US" sz="1800" baseline="0" dirty="0" smtClean="0">
                          <a:effectLst/>
                          <a:latin typeface="Times New Roman" panose="02020603050405020304" pitchFamily="18" charset="0"/>
                          <a:cs typeface="Times New Roman" panose="02020603050405020304" pitchFamily="18" charset="0"/>
                        </a:rPr>
                        <a:t> dung </a:t>
                      </a:r>
                      <a:r>
                        <a:rPr lang="en-US" sz="1800" baseline="0" dirty="0" err="1" smtClean="0">
                          <a:effectLst/>
                          <a:latin typeface="Times New Roman" panose="02020603050405020304" pitchFamily="18" charset="0"/>
                          <a:cs typeface="Times New Roman" panose="02020603050405020304" pitchFamily="18" charset="0"/>
                        </a:rPr>
                        <a:t>chính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lgn="just">
                        <a:spcAft>
                          <a:spcPts val="0"/>
                        </a:spcAft>
                      </a:pPr>
                      <a:r>
                        <a:rPr lang="en-US" sz="1800" b="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a:t>
                      </a:r>
                      <a:endParaRPr lang="en-US" sz="1600" b="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4081708872"/>
                  </a:ext>
                </a:extLst>
              </a:tr>
              <a:tr h="253908">
                <a:tc vMerge="1">
                  <a:txBody>
                    <a:bodyPr/>
                    <a:lstStyle/>
                    <a:p>
                      <a:endParaRPr lang="en-US"/>
                    </a:p>
                  </a:txBody>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lgn="just">
                        <a:spcAft>
                          <a:spcPts val="0"/>
                        </a:spcAft>
                      </a:pPr>
                      <a:r>
                        <a:rPr lang="vi-VN" sz="18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a:t>
                      </a:r>
                      <a:r>
                        <a:rPr lang="en-US" sz="1800" b="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 gọn, rõ ràng </a:t>
                      </a:r>
                      <a:r>
                        <a:rPr lang="en-US" sz="1800" b="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endParaRPr lang="vi-VN"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966173188"/>
                  </a:ext>
                </a:extLst>
              </a:tr>
              <a:tr h="282852">
                <a:tc vMerge="1">
                  <a:txBody>
                    <a:bodyPr/>
                    <a:lstStyle/>
                    <a:p>
                      <a:endParaRPr lang="en-US"/>
                    </a:p>
                  </a:txBody>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lgn="just">
                        <a:spcAft>
                          <a:spcPts val="0"/>
                        </a:spcAft>
                      </a:pPr>
                      <a:r>
                        <a:rPr lang="en-US" sz="1800" b="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1600" b="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107306950"/>
                  </a:ext>
                </a:extLst>
              </a:tr>
              <a:tr h="333594">
                <a:tc vMerge="1">
                  <a:txBody>
                    <a:bodyPr/>
                    <a:lstStyle/>
                    <a:p>
                      <a:endParaRPr lang="en-US"/>
                    </a:p>
                  </a:txBody>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lgn="just">
                        <a:spcAft>
                          <a:spcPts val="0"/>
                        </a:spcAft>
                      </a:pPr>
                      <a:r>
                        <a:rPr lang="en-US" sz="1800" b="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cậy</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b="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b="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a:t>
                      </a:r>
                      <a:endParaRPr lang="en-US" sz="1600" b="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075387459"/>
                  </a:ext>
                </a:extLst>
              </a:tr>
              <a:tr h="384016">
                <a:tc rowSpan="2">
                  <a:txBody>
                    <a:bodyPr/>
                    <a:lstStyle>
                      <a:lvl1pPr marL="0" algn="l" defTabSz="685681" rtl="0" eaLnBrk="1" latinLnBrk="0" hangingPunct="1">
                        <a:defRPr sz="1400" b="1" kern="1200">
                          <a:solidFill>
                            <a:schemeClr val="lt1"/>
                          </a:solidFill>
                          <a:latin typeface="Calibri"/>
                        </a:defRPr>
                      </a:lvl1pPr>
                      <a:lvl2pPr marL="342839" algn="l" defTabSz="685681" rtl="0" eaLnBrk="1" latinLnBrk="0" hangingPunct="1">
                        <a:defRPr sz="1400" b="1" kern="1200">
                          <a:solidFill>
                            <a:schemeClr val="lt1"/>
                          </a:solidFill>
                          <a:latin typeface="Calibri"/>
                        </a:defRPr>
                      </a:lvl2pPr>
                      <a:lvl3pPr marL="685681" algn="l" defTabSz="685681" rtl="0" eaLnBrk="1" latinLnBrk="0" hangingPunct="1">
                        <a:defRPr sz="1400" b="1" kern="1200">
                          <a:solidFill>
                            <a:schemeClr val="lt1"/>
                          </a:solidFill>
                          <a:latin typeface="Calibri"/>
                        </a:defRPr>
                      </a:lvl3pPr>
                      <a:lvl4pPr marL="1028522" algn="l" defTabSz="685681" rtl="0" eaLnBrk="1" latinLnBrk="0" hangingPunct="1">
                        <a:defRPr sz="1400" b="1" kern="1200">
                          <a:solidFill>
                            <a:schemeClr val="lt1"/>
                          </a:solidFill>
                          <a:latin typeface="Calibri"/>
                        </a:defRPr>
                      </a:lvl4pPr>
                      <a:lvl5pPr marL="1371362" algn="l" defTabSz="685681" rtl="0" eaLnBrk="1" latinLnBrk="0" hangingPunct="1">
                        <a:defRPr sz="1400" b="1" kern="1200">
                          <a:solidFill>
                            <a:schemeClr val="lt1"/>
                          </a:solidFill>
                          <a:latin typeface="Calibri"/>
                        </a:defRPr>
                      </a:lvl5pPr>
                      <a:lvl6pPr marL="1714205" algn="l" defTabSz="685681" rtl="0" eaLnBrk="1" latinLnBrk="0" hangingPunct="1">
                        <a:defRPr sz="1400" b="1" kern="1200">
                          <a:solidFill>
                            <a:schemeClr val="lt1"/>
                          </a:solidFill>
                          <a:latin typeface="Calibri"/>
                        </a:defRPr>
                      </a:lvl6pPr>
                      <a:lvl7pPr marL="2057042" algn="l" defTabSz="685681" rtl="0" eaLnBrk="1" latinLnBrk="0" hangingPunct="1">
                        <a:defRPr sz="1400" b="1" kern="1200">
                          <a:solidFill>
                            <a:schemeClr val="lt1"/>
                          </a:solidFill>
                          <a:latin typeface="Calibri"/>
                        </a:defRPr>
                      </a:lvl7pPr>
                      <a:lvl8pPr marL="2399880" algn="l" defTabSz="685681" rtl="0" eaLnBrk="1" latinLnBrk="0" hangingPunct="1">
                        <a:defRPr sz="1400" b="1" kern="1200">
                          <a:solidFill>
                            <a:schemeClr val="lt1"/>
                          </a:solidFill>
                          <a:latin typeface="Calibri"/>
                        </a:defRPr>
                      </a:lvl8pPr>
                      <a:lvl9pPr marL="2742719" algn="l" defTabSz="685681" rtl="0" eaLnBrk="1" latinLnBrk="0" hangingPunct="1">
                        <a:defRPr sz="1400" b="1" kern="1200">
                          <a:solidFill>
                            <a:schemeClr val="lt1"/>
                          </a:solidFill>
                          <a:latin typeface="Calibri"/>
                        </a:defRPr>
                      </a:lvl9pPr>
                    </a:lstStyle>
                    <a:p>
                      <a:pPr algn="ctr">
                        <a:spcAft>
                          <a:spcPts val="0"/>
                        </a:spcAft>
                      </a:pPr>
                      <a:r>
                        <a:rPr lang="en-US" sz="1800" dirty="0" err="1">
                          <a:effectLst/>
                          <a:latin typeface="Times New Roman" panose="02020603050405020304" pitchFamily="18" charset="0"/>
                          <a:cs typeface="Times New Roman" panose="02020603050405020304" pitchFamily="18" charset="0"/>
                        </a:rPr>
                        <a:t>Kết</a:t>
                      </a:r>
                      <a:r>
                        <a:rPr lang="en-US" sz="1800" dirty="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thúc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lgn="just">
                        <a:spcAft>
                          <a:spcPts val="0"/>
                        </a:spcAft>
                      </a:pPr>
                      <a:r>
                        <a:rPr lang="en-US" sz="1800" dirty="0" err="1" smtClean="0">
                          <a:effectLst/>
                          <a:latin typeface="Times New Roman" panose="02020603050405020304" pitchFamily="18" charset="0"/>
                          <a:cs typeface="Times New Roman" panose="02020603050405020304" pitchFamily="18" charset="0"/>
                        </a:rPr>
                        <a:t>Có</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lời</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chào</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kết</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thúc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604485596"/>
                  </a:ext>
                </a:extLst>
              </a:tr>
              <a:tr h="360040">
                <a:tc vMerge="1">
                  <a:txBody>
                    <a:bodyPr/>
                    <a:lstStyle/>
                    <a:p>
                      <a:endParaRPr lang="en-US"/>
                    </a:p>
                  </a:txBody>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lgn="just">
                        <a:spcAft>
                          <a:spcPts val="0"/>
                        </a:spcAft>
                      </a:pPr>
                      <a:r>
                        <a:rPr lang="en-US" sz="1800" dirty="0" err="1" smtClean="0">
                          <a:effectLst/>
                          <a:latin typeface="Times New Roman" panose="02020603050405020304" pitchFamily="18" charset="0"/>
                          <a:cs typeface="Times New Roman" panose="02020603050405020304" pitchFamily="18" charset="0"/>
                        </a:rPr>
                        <a:t>Ghi</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rõ</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danh</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tính</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người</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viết</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thư</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055476228"/>
                  </a:ext>
                </a:extLst>
              </a:tr>
              <a:tr h="253908">
                <a:tc rowSpan="4">
                  <a:txBody>
                    <a:bodyPr/>
                    <a:lstStyle>
                      <a:lvl1pPr marL="0" algn="l" defTabSz="685681" rtl="0" eaLnBrk="1" latinLnBrk="0" hangingPunct="1">
                        <a:defRPr sz="1400" b="1" kern="1200">
                          <a:solidFill>
                            <a:schemeClr val="lt1"/>
                          </a:solidFill>
                          <a:latin typeface="Calibri"/>
                        </a:defRPr>
                      </a:lvl1pPr>
                      <a:lvl2pPr marL="342839" algn="l" defTabSz="685681" rtl="0" eaLnBrk="1" latinLnBrk="0" hangingPunct="1">
                        <a:defRPr sz="1400" b="1" kern="1200">
                          <a:solidFill>
                            <a:schemeClr val="lt1"/>
                          </a:solidFill>
                          <a:latin typeface="Calibri"/>
                        </a:defRPr>
                      </a:lvl2pPr>
                      <a:lvl3pPr marL="685681" algn="l" defTabSz="685681" rtl="0" eaLnBrk="1" latinLnBrk="0" hangingPunct="1">
                        <a:defRPr sz="1400" b="1" kern="1200">
                          <a:solidFill>
                            <a:schemeClr val="lt1"/>
                          </a:solidFill>
                          <a:latin typeface="Calibri"/>
                        </a:defRPr>
                      </a:lvl3pPr>
                      <a:lvl4pPr marL="1028522" algn="l" defTabSz="685681" rtl="0" eaLnBrk="1" latinLnBrk="0" hangingPunct="1">
                        <a:defRPr sz="1400" b="1" kern="1200">
                          <a:solidFill>
                            <a:schemeClr val="lt1"/>
                          </a:solidFill>
                          <a:latin typeface="Calibri"/>
                        </a:defRPr>
                      </a:lvl4pPr>
                      <a:lvl5pPr marL="1371362" algn="l" defTabSz="685681" rtl="0" eaLnBrk="1" latinLnBrk="0" hangingPunct="1">
                        <a:defRPr sz="1400" b="1" kern="1200">
                          <a:solidFill>
                            <a:schemeClr val="lt1"/>
                          </a:solidFill>
                          <a:latin typeface="Calibri"/>
                        </a:defRPr>
                      </a:lvl5pPr>
                      <a:lvl6pPr marL="1714205" algn="l" defTabSz="685681" rtl="0" eaLnBrk="1" latinLnBrk="0" hangingPunct="1">
                        <a:defRPr sz="1400" b="1" kern="1200">
                          <a:solidFill>
                            <a:schemeClr val="lt1"/>
                          </a:solidFill>
                          <a:latin typeface="Calibri"/>
                        </a:defRPr>
                      </a:lvl6pPr>
                      <a:lvl7pPr marL="2057042" algn="l" defTabSz="685681" rtl="0" eaLnBrk="1" latinLnBrk="0" hangingPunct="1">
                        <a:defRPr sz="1400" b="1" kern="1200">
                          <a:solidFill>
                            <a:schemeClr val="lt1"/>
                          </a:solidFill>
                          <a:latin typeface="Calibri"/>
                        </a:defRPr>
                      </a:lvl7pPr>
                      <a:lvl8pPr marL="2399880" algn="l" defTabSz="685681" rtl="0" eaLnBrk="1" latinLnBrk="0" hangingPunct="1">
                        <a:defRPr sz="1400" b="1" kern="1200">
                          <a:solidFill>
                            <a:schemeClr val="lt1"/>
                          </a:solidFill>
                          <a:latin typeface="Calibri"/>
                        </a:defRPr>
                      </a:lvl8pPr>
                      <a:lvl9pPr marL="2742719" algn="l" defTabSz="685681" rtl="0" eaLnBrk="1" latinLnBrk="0" hangingPunct="1">
                        <a:defRPr sz="1400" b="1" kern="1200">
                          <a:solidFill>
                            <a:schemeClr val="lt1"/>
                          </a:solidFill>
                          <a:latin typeface="Calibri"/>
                        </a:defRPr>
                      </a:lvl9pPr>
                    </a:lstStyle>
                    <a:p>
                      <a:pPr algn="ctr">
                        <a:spcAft>
                          <a:spcPts val="0"/>
                        </a:spcAft>
                      </a:pPr>
                      <a:r>
                        <a:rPr lang="en-US" sz="1800" dirty="0" err="1">
                          <a:effectLst/>
                          <a:latin typeface="Times New Roman" panose="02020603050405020304" pitchFamily="18" charset="0"/>
                          <a:cs typeface="Times New Roman" panose="02020603050405020304" pitchFamily="18" charset="0"/>
                        </a:rPr>
                        <a:t>Kĩ</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năng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diễn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đạt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lgn="just">
                        <a:spcAft>
                          <a:spcPts val="0"/>
                        </a:spcAft>
                      </a:pPr>
                      <a:r>
                        <a:rPr lang="en-US" sz="1800" dirty="0" err="1" smtClean="0">
                          <a:effectLst/>
                          <a:latin typeface="Times New Roman" panose="02020603050405020304" pitchFamily="18" charset="0"/>
                          <a:cs typeface="Times New Roman" panose="02020603050405020304" pitchFamily="18" charset="0"/>
                        </a:rPr>
                        <a:t>Bố</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cục</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cân</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đối</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phần</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mở</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đầu</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và</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kết</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thúc</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tương</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xứng</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về</a:t>
                      </a:r>
                      <a:r>
                        <a:rPr lang="en-US" sz="1800" baseline="0" dirty="0" smtClean="0">
                          <a:effectLst/>
                          <a:latin typeface="Times New Roman" panose="02020603050405020304" pitchFamily="18" charset="0"/>
                          <a:cs typeface="Times New Roman" panose="02020603050405020304" pitchFamily="18" charset="0"/>
                        </a:rPr>
                        <a:t> dung </a:t>
                      </a:r>
                      <a:r>
                        <a:rPr lang="en-US" sz="1800" baseline="0" dirty="0" err="1" smtClean="0">
                          <a:effectLst/>
                          <a:latin typeface="Times New Roman" panose="02020603050405020304" pitchFamily="18" charset="0"/>
                          <a:cs typeface="Times New Roman" panose="02020603050405020304" pitchFamily="18" charset="0"/>
                        </a:rPr>
                        <a:t>lượng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848773996"/>
                  </a:ext>
                </a:extLst>
              </a:tr>
              <a:tr h="253908">
                <a:tc vMerge="1">
                  <a:txBody>
                    <a:bodyPr/>
                    <a:lstStyle/>
                    <a:p>
                      <a:endParaRPr lang="en-US"/>
                    </a:p>
                  </a:txBody>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lgn="just">
                        <a:spcAft>
                          <a:spcPts val="0"/>
                        </a:spcAft>
                      </a:pPr>
                      <a:r>
                        <a:rPr lang="en-US" sz="1800" dirty="0" err="1" smtClean="0">
                          <a:effectLst/>
                          <a:latin typeface="Times New Roman" panose="02020603050405020304" pitchFamily="18" charset="0"/>
                          <a:cs typeface="Times New Roman" panose="02020603050405020304" pitchFamily="18" charset="0"/>
                        </a:rPr>
                        <a:t>Ngôn</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ngữ</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viết</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phù</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hợp</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với</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đối</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tượng</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và</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mục</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đích</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nhận</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thư</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530340089"/>
                  </a:ext>
                </a:extLst>
              </a:tr>
              <a:tr h="282852">
                <a:tc vMerge="1">
                  <a:txBody>
                    <a:bodyPr/>
                    <a:lstStyle/>
                    <a:p>
                      <a:endParaRPr lang="en-US"/>
                    </a:p>
                  </a:txBody>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lgn="just">
                        <a:spcAft>
                          <a:spcPts val="0"/>
                        </a:spcAft>
                      </a:pPr>
                      <a:r>
                        <a:rPr lang="en-US" sz="1800" dirty="0" err="1" smtClean="0">
                          <a:effectLst/>
                          <a:latin typeface="Times New Roman" panose="02020603050405020304" pitchFamily="18" charset="0"/>
                          <a:ea typeface="+mn-ea"/>
                          <a:cs typeface="Times New Roman" panose="02020603050405020304" pitchFamily="18" charset="0"/>
                        </a:rPr>
                        <a:t>Đảm</a:t>
                      </a:r>
                      <a:r>
                        <a:rPr lang="en-US" sz="1800" baseline="0" dirty="0" smtClean="0">
                          <a:effectLst/>
                          <a:latin typeface="Times New Roman" panose="02020603050405020304" pitchFamily="18" charset="0"/>
                          <a:ea typeface="+mn-ea"/>
                          <a:cs typeface="Times New Roman" panose="02020603050405020304" pitchFamily="18" charset="0"/>
                        </a:rPr>
                        <a:t> </a:t>
                      </a:r>
                      <a:r>
                        <a:rPr lang="en-US" sz="1800" baseline="0" dirty="0" err="1" smtClean="0">
                          <a:effectLst/>
                          <a:latin typeface="Times New Roman" panose="02020603050405020304" pitchFamily="18" charset="0"/>
                          <a:ea typeface="+mn-ea"/>
                          <a:cs typeface="Times New Roman" panose="02020603050405020304" pitchFamily="18" charset="0"/>
                        </a:rPr>
                        <a:t>bảo</a:t>
                      </a:r>
                      <a:r>
                        <a:rPr lang="en-US" sz="1800" baseline="0" dirty="0" smtClean="0">
                          <a:effectLst/>
                          <a:latin typeface="Times New Roman" panose="02020603050405020304" pitchFamily="18" charset="0"/>
                          <a:ea typeface="+mn-ea"/>
                          <a:cs typeface="Times New Roman" panose="02020603050405020304" pitchFamily="18" charset="0"/>
                        </a:rPr>
                        <a:t> </a:t>
                      </a:r>
                      <a:r>
                        <a:rPr lang="en-US" sz="1800" baseline="0" dirty="0" err="1" smtClean="0">
                          <a:effectLst/>
                          <a:latin typeface="Times New Roman" panose="02020603050405020304" pitchFamily="18" charset="0"/>
                          <a:ea typeface="+mn-ea"/>
                          <a:cs typeface="Times New Roman" panose="02020603050405020304" pitchFamily="18" charset="0"/>
                        </a:rPr>
                        <a:t>đúng</a:t>
                      </a:r>
                      <a:r>
                        <a:rPr lang="en-US" sz="1800" baseline="0" dirty="0" smtClean="0">
                          <a:effectLst/>
                          <a:latin typeface="Times New Roman" panose="02020603050405020304" pitchFamily="18" charset="0"/>
                          <a:ea typeface="+mn-ea"/>
                          <a:cs typeface="Times New Roman" panose="02020603050405020304" pitchFamily="18" charset="0"/>
                        </a:rPr>
                        <a:t> </a:t>
                      </a:r>
                      <a:r>
                        <a:rPr lang="en-US" sz="1800" baseline="0" dirty="0" err="1" smtClean="0">
                          <a:effectLst/>
                          <a:latin typeface="Times New Roman" panose="02020603050405020304" pitchFamily="18" charset="0"/>
                          <a:ea typeface="+mn-ea"/>
                          <a:cs typeface="Times New Roman" panose="02020603050405020304" pitchFamily="18" charset="0"/>
                        </a:rPr>
                        <a:t>chính</a:t>
                      </a:r>
                      <a:r>
                        <a:rPr lang="en-US" sz="1800" baseline="0" dirty="0" smtClean="0">
                          <a:effectLst/>
                          <a:latin typeface="Times New Roman" panose="02020603050405020304" pitchFamily="18" charset="0"/>
                          <a:ea typeface="+mn-ea"/>
                          <a:cs typeface="Times New Roman" panose="02020603050405020304" pitchFamily="18" charset="0"/>
                        </a:rPr>
                        <a:t> </a:t>
                      </a:r>
                      <a:r>
                        <a:rPr lang="en-US" sz="1800" baseline="0" dirty="0" err="1" smtClean="0">
                          <a:effectLst/>
                          <a:latin typeface="Times New Roman" panose="02020603050405020304" pitchFamily="18" charset="0"/>
                          <a:ea typeface="+mn-ea"/>
                          <a:cs typeface="Times New Roman" panose="02020603050405020304" pitchFamily="18" charset="0"/>
                        </a:rPr>
                        <a:t>tả</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742222925"/>
                  </a:ext>
                </a:extLst>
              </a:tr>
              <a:tr h="377135">
                <a:tc vMerge="1">
                  <a:txBody>
                    <a:bodyPr/>
                    <a:lstStyle/>
                    <a:p>
                      <a:endParaRPr lang="en-US"/>
                    </a:p>
                  </a:txBody>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lgn="just">
                        <a:spcAft>
                          <a:spcPts val="0"/>
                        </a:spcAft>
                      </a:pPr>
                      <a:r>
                        <a:rPr lang="en-US" sz="1800" dirty="0" err="1" smtClean="0">
                          <a:effectLst/>
                          <a:latin typeface="Times New Roman" panose="02020603050405020304" pitchFamily="18" charset="0"/>
                          <a:cs typeface="Times New Roman" panose="02020603050405020304" pitchFamily="18" charset="0"/>
                        </a:rPr>
                        <a:t>Không</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mắc</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lỗi</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diễn</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đạt</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dùng</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từ</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đặt</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câu</a:t>
                      </a:r>
                      <a:r>
                        <a:rPr lang="en-US" sz="1800" baseline="0" dirty="0" smtClean="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681" rtl="0" eaLnBrk="1" latinLnBrk="0" hangingPunct="1">
                        <a:defRPr sz="1400" kern="1200">
                          <a:solidFill>
                            <a:schemeClr val="dk1"/>
                          </a:solidFill>
                          <a:latin typeface="Calibri"/>
                        </a:defRPr>
                      </a:lvl1pPr>
                      <a:lvl2pPr marL="342839" algn="l" defTabSz="685681" rtl="0" eaLnBrk="1" latinLnBrk="0" hangingPunct="1">
                        <a:defRPr sz="1400" kern="1200">
                          <a:solidFill>
                            <a:schemeClr val="dk1"/>
                          </a:solidFill>
                          <a:latin typeface="Calibri"/>
                        </a:defRPr>
                      </a:lvl2pPr>
                      <a:lvl3pPr marL="685681" algn="l" defTabSz="685681" rtl="0" eaLnBrk="1" latinLnBrk="0" hangingPunct="1">
                        <a:defRPr sz="1400" kern="1200">
                          <a:solidFill>
                            <a:schemeClr val="dk1"/>
                          </a:solidFill>
                          <a:latin typeface="Calibri"/>
                        </a:defRPr>
                      </a:lvl3pPr>
                      <a:lvl4pPr marL="1028522" algn="l" defTabSz="685681" rtl="0" eaLnBrk="1" latinLnBrk="0" hangingPunct="1">
                        <a:defRPr sz="1400" kern="1200">
                          <a:solidFill>
                            <a:schemeClr val="dk1"/>
                          </a:solidFill>
                          <a:latin typeface="Calibri"/>
                        </a:defRPr>
                      </a:lvl4pPr>
                      <a:lvl5pPr marL="1371362" algn="l" defTabSz="685681" rtl="0" eaLnBrk="1" latinLnBrk="0" hangingPunct="1">
                        <a:defRPr sz="1400" kern="1200">
                          <a:solidFill>
                            <a:schemeClr val="dk1"/>
                          </a:solidFill>
                          <a:latin typeface="Calibri"/>
                        </a:defRPr>
                      </a:lvl5pPr>
                      <a:lvl6pPr marL="1714205" algn="l" defTabSz="685681" rtl="0" eaLnBrk="1" latinLnBrk="0" hangingPunct="1">
                        <a:defRPr sz="1400" kern="1200">
                          <a:solidFill>
                            <a:schemeClr val="dk1"/>
                          </a:solidFill>
                          <a:latin typeface="Calibri"/>
                        </a:defRPr>
                      </a:lvl6pPr>
                      <a:lvl7pPr marL="2057042" algn="l" defTabSz="685681" rtl="0" eaLnBrk="1" latinLnBrk="0" hangingPunct="1">
                        <a:defRPr sz="1400" kern="1200">
                          <a:solidFill>
                            <a:schemeClr val="dk1"/>
                          </a:solidFill>
                          <a:latin typeface="Calibri"/>
                        </a:defRPr>
                      </a:lvl7pPr>
                      <a:lvl8pPr marL="2399880" algn="l" defTabSz="685681" rtl="0" eaLnBrk="1" latinLnBrk="0" hangingPunct="1">
                        <a:defRPr sz="1400" kern="1200">
                          <a:solidFill>
                            <a:schemeClr val="dk1"/>
                          </a:solidFill>
                          <a:latin typeface="Calibri"/>
                        </a:defRPr>
                      </a:lvl8pPr>
                      <a:lvl9pPr marL="2742719" algn="l" defTabSz="685681" rtl="0" eaLnBrk="1" latinLnBrk="0" hangingPunct="1">
                        <a:defRPr sz="1400" kern="1200">
                          <a:solidFill>
                            <a:schemeClr val="dk1"/>
                          </a:solidFill>
                          <a:latin typeface="Calibri"/>
                        </a:defRPr>
                      </a:lvl9pPr>
                    </a:lstStyle>
                    <a:p>
                      <a:pPr>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5" marR="2411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317539644"/>
                  </a:ext>
                </a:extLst>
              </a:tr>
            </a:tbl>
          </a:graphicData>
        </a:graphic>
      </p:graphicFrame>
    </p:spTree>
    <p:extLst>
      <p:ext uri="{BB962C8B-B14F-4D97-AF65-F5344CB8AC3E}">
        <p14:creationId xmlns:p14="http://schemas.microsoft.com/office/powerpoint/2010/main" val="162338260"/>
      </p:ext>
    </p:extLst>
  </p:cSld>
  <p:clrMapOvr>
    <a:masterClrMapping/>
  </p:clrMapOvr>
  <p:transition spd="slow"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CF5BDA4-10C7-46A6-AC30-523A3FC438AC}"/>
              </a:ext>
            </a:extLst>
          </p:cNvPr>
          <p:cNvSpPr txBox="1"/>
          <p:nvPr/>
        </p:nvSpPr>
        <p:spPr>
          <a:xfrm>
            <a:off x="2" y="4837940"/>
            <a:ext cx="9143999" cy="1015663"/>
          </a:xfrm>
          <a:prstGeom prst="rect">
            <a:avLst/>
          </a:prstGeom>
          <a:noFill/>
        </p:spPr>
        <p:txBody>
          <a:bodyPr wrap="square" rtlCol="0" anchor="ctr">
            <a:spAutoFit/>
          </a:bodyPr>
          <a:lstStyle/>
          <a:p>
            <a:pPr algn="ctr"/>
            <a:r>
              <a:rPr lang="en-US" altLang="ko-KR" sz="6000" b="1" dirty="0">
                <a:solidFill>
                  <a:prstClr val="white"/>
                </a:solidFill>
                <a:latin typeface="Times New Roman" panose="02020603050405020304" pitchFamily="18" charset="0"/>
                <a:cs typeface="Times New Roman" panose="02020603050405020304" pitchFamily="18" charset="0"/>
              </a:rPr>
              <a:t>CẢM </a:t>
            </a:r>
            <a:r>
              <a:rPr lang="vi-VN" altLang="ko-KR" sz="6000" b="1" dirty="0">
                <a:solidFill>
                  <a:prstClr val="white"/>
                </a:solidFill>
                <a:latin typeface="Times New Roman" panose="02020603050405020304" pitchFamily="18" charset="0"/>
                <a:cs typeface="Times New Roman" panose="02020603050405020304" pitchFamily="18" charset="0"/>
              </a:rPr>
              <a:t>Ơ</a:t>
            </a:r>
            <a:r>
              <a:rPr lang="en-US" altLang="ko-KR" sz="6000" b="1" dirty="0">
                <a:solidFill>
                  <a:prstClr val="white"/>
                </a:solidFill>
                <a:latin typeface="Times New Roman" panose="02020603050405020304" pitchFamily="18" charset="0"/>
                <a:cs typeface="Times New Roman" panose="02020603050405020304" pitchFamily="18" charset="0"/>
              </a:rPr>
              <a:t>N!</a:t>
            </a:r>
            <a:endParaRPr lang="ko-KR" altLang="en-US" sz="60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007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图片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515912">
            <a:off x="168282" y="186271"/>
            <a:ext cx="809625" cy="9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3" name="组合 3"/>
          <p:cNvGrpSpPr>
            <a:grpSpLocks/>
          </p:cNvGrpSpPr>
          <p:nvPr/>
        </p:nvGrpSpPr>
        <p:grpSpPr bwMode="auto">
          <a:xfrm rot="335674">
            <a:off x="339725" y="141819"/>
            <a:ext cx="465138" cy="622300"/>
            <a:chOff x="2155121" y="1939693"/>
            <a:chExt cx="1174773" cy="1180119"/>
          </a:xfrm>
        </p:grpSpPr>
        <p:pic>
          <p:nvPicPr>
            <p:cNvPr id="53256"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5121" y="2078285"/>
              <a:ext cx="989525" cy="75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1690" y="1939693"/>
              <a:ext cx="868204" cy="11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a:spLocks noChangeArrowheads="1"/>
          </p:cNvSpPr>
          <p:nvPr/>
        </p:nvSpPr>
        <p:spPr bwMode="auto">
          <a:xfrm>
            <a:off x="458931" y="1484784"/>
            <a:ext cx="8361547"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15000"/>
              </a:lnSpc>
              <a:spcBef>
                <a:spcPts val="600"/>
              </a:spcBef>
            </a:pPr>
            <a:r>
              <a:rPr lang="vi-VN" altLang="en-US" sz="2800" dirty="0" smtClean="0">
                <a:latin typeface="Times New Roman" pitchFamily="18" charset="0"/>
                <a:cs typeface="Times New Roman" pitchFamily="18" charset="0"/>
              </a:rPr>
              <a:t>- Trao đổi về việc tổ chức một hoạt động, phong trào nào đó trong nhà trường, cơ quan,...; Trao đổi về một công việc mà cả hai bên đều quan tâm. </a:t>
            </a:r>
          </a:p>
          <a:p>
            <a:pPr algn="just">
              <a:lnSpc>
                <a:spcPct val="115000"/>
              </a:lnSpc>
              <a:spcBef>
                <a:spcPts val="600"/>
              </a:spcBef>
            </a:pPr>
            <a:r>
              <a:rPr lang="vi-VN" altLang="en-US" sz="2800" dirty="0" smtClean="0">
                <a:latin typeface="Times New Roman" pitchFamily="18" charset="0"/>
                <a:cs typeface="Times New Roman" pitchFamily="18" charset="0"/>
              </a:rPr>
              <a:t>- Người nhận là cơ quan, cá nhân có liên quan đến công việc cần trao đổi.</a:t>
            </a:r>
            <a:endParaRPr lang="vi-VN" altLang="en-US" sz="2800" dirty="0">
              <a:latin typeface="Times New Roman" pitchFamily="18" charset="0"/>
              <a:cs typeface="Times New Roman" pitchFamily="18" charset="0"/>
            </a:endParaRPr>
          </a:p>
        </p:txBody>
      </p:sp>
      <p:sp>
        <p:nvSpPr>
          <p:cNvPr id="10" name="Content Placeholder 2"/>
          <p:cNvSpPr>
            <a:spLocks noGrp="1"/>
          </p:cNvSpPr>
          <p:nvPr>
            <p:ph idx="1"/>
          </p:nvPr>
        </p:nvSpPr>
        <p:spPr>
          <a:xfrm>
            <a:off x="971600" y="458887"/>
            <a:ext cx="7956376" cy="520700"/>
          </a:xfrm>
        </p:spPr>
        <p:txBody>
          <a:bodyPr>
            <a:noAutofit/>
          </a:bodyPr>
          <a:lstStyle/>
          <a:p>
            <a:pPr marL="0" indent="0" algn="just">
              <a:buNone/>
            </a:pPr>
            <a:r>
              <a:rPr lang="vi-VN" altLang="en-US" sz="2800" b="1" dirty="0" smtClean="0">
                <a:solidFill>
                  <a:srgbClr val="FF0000"/>
                </a:solidFill>
                <a:latin typeface="Times New Roman" pitchFamily="18" charset="0"/>
                <a:cs typeface="Times New Roman" pitchFamily="18" charset="0"/>
              </a:rPr>
              <a:t>Một số tình huống giao tiếp khi cần viết bài văn viết thư trao đổi công việc</a:t>
            </a:r>
            <a:endParaRPr lang="vi-VN" altLang="en-US" sz="2800" b="1" dirty="0" smtClean="0">
              <a:solidFill>
                <a:srgbClr val="FF0000"/>
              </a:solidFill>
              <a:latin typeface="Times New Roman" pitchFamily="18" charset="0"/>
              <a:cs typeface="Times New Roman" pitchFamily="18" charset="0"/>
            </a:endParaRPr>
          </a:p>
        </p:txBody>
      </p:sp>
      <p:pic>
        <p:nvPicPr>
          <p:cNvPr id="11" name="Picture 2" descr="Hình ảnh Nền Lá Thư, Lá Thư Vector Nền Và Tập Tin Tải về Miễn Phí | Pngt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4010024"/>
            <a:ext cx="16002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3878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a:spLocks noChangeArrowheads="1"/>
          </p:cNvSpPr>
          <p:nvPr/>
        </p:nvSpPr>
        <p:spPr bwMode="auto">
          <a:xfrm>
            <a:off x="3779912" y="1052739"/>
            <a:ext cx="4613202" cy="793700"/>
          </a:xfrm>
          <a:prstGeom prst="roundRect">
            <a:avLst>
              <a:gd name="adj" fmla="val 16667"/>
            </a:avLst>
          </a:prstGeom>
          <a:gradFill rotWithShape="0">
            <a:gsLst>
              <a:gs pos="0">
                <a:srgbClr val="CC99FF">
                  <a:alpha val="23000"/>
                </a:srgbClr>
              </a:gs>
              <a:gs pos="50000">
                <a:srgbClr val="FFFFFF">
                  <a:alpha val="23000"/>
                </a:srgbClr>
              </a:gs>
              <a:gs pos="100000">
                <a:srgbClr val="CC99FF">
                  <a:alpha val="23000"/>
                </a:srgbClr>
              </a:gs>
            </a:gsLst>
            <a:lin ang="5400000" scaled="1"/>
          </a:gradFill>
          <a:ln w="25400" algn="ctr">
            <a:solidFill>
              <a:srgbClr val="CC99FF"/>
            </a:solidFill>
            <a:round/>
            <a:headEnd/>
            <a:tailEnd/>
          </a:ln>
        </p:spPr>
        <p:txBody>
          <a:bodyPr lIns="91420" tIns="45710" rIns="91420" bIns="45710" anchor="ctr"/>
          <a:lstStyle/>
          <a:p>
            <a:pPr algn="ctr"/>
            <a:r>
              <a:rPr lang="en-US" altLang="en-US" sz="3200" b="1" dirty="0" err="1">
                <a:latin typeface="Times New Roman" pitchFamily="18" charset="0"/>
                <a:cs typeface="Times New Roman" pitchFamily="18" charset="0"/>
              </a:rPr>
              <a:t>Khái</a:t>
            </a:r>
            <a:r>
              <a:rPr lang="en-US" altLang="en-US" sz="3200" b="1" dirty="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niệm</a:t>
            </a:r>
            <a:endParaRPr lang="en-US" altLang="en-US" sz="3200" b="1" dirty="0">
              <a:latin typeface="Times New Roman" pitchFamily="18" charset="0"/>
              <a:cs typeface="Times New Roman" pitchFamily="18" charset="0"/>
            </a:endParaRPr>
          </a:p>
        </p:txBody>
      </p:sp>
      <p:sp>
        <p:nvSpPr>
          <p:cNvPr id="18" name="Rounded Rectangle 17"/>
          <p:cNvSpPr>
            <a:spLocks noChangeArrowheads="1"/>
          </p:cNvSpPr>
          <p:nvPr/>
        </p:nvSpPr>
        <p:spPr bwMode="auto">
          <a:xfrm>
            <a:off x="3804518" y="4653136"/>
            <a:ext cx="4692576" cy="720080"/>
          </a:xfrm>
          <a:prstGeom prst="roundRect">
            <a:avLst>
              <a:gd name="adj" fmla="val 16667"/>
            </a:avLst>
          </a:prstGeom>
          <a:gradFill rotWithShape="0">
            <a:gsLst>
              <a:gs pos="0">
                <a:srgbClr val="CC99FF">
                  <a:alpha val="23000"/>
                </a:srgbClr>
              </a:gs>
              <a:gs pos="50000">
                <a:srgbClr val="FFFFFF">
                  <a:alpha val="23000"/>
                </a:srgbClr>
              </a:gs>
              <a:gs pos="100000">
                <a:srgbClr val="CC99FF">
                  <a:alpha val="23000"/>
                </a:srgbClr>
              </a:gs>
            </a:gsLst>
            <a:lin ang="5400000" scaled="1"/>
          </a:gradFill>
          <a:ln w="25400" algn="ctr">
            <a:solidFill>
              <a:srgbClr val="CC99FF"/>
            </a:solidFill>
            <a:round/>
            <a:headEnd/>
            <a:tailEnd/>
          </a:ln>
        </p:spPr>
        <p:txBody>
          <a:bodyPr lIns="91420" tIns="45710" rIns="91420" bIns="45710" anchor="ctr"/>
          <a:lstStyle/>
          <a:p>
            <a:pPr algn="ctr"/>
            <a:r>
              <a:rPr lang="vi-VN" altLang="en-US" sz="3200" b="1" dirty="0" smtClean="0">
                <a:latin typeface="Times New Roman" pitchFamily="18" charset="0"/>
                <a:cs typeface="Times New Roman" pitchFamily="18" charset="0"/>
              </a:rPr>
              <a:t>Bố cục</a:t>
            </a:r>
            <a:endParaRPr lang="en-US" altLang="en-US" sz="3200" b="1" dirty="0">
              <a:latin typeface="Times New Roman" pitchFamily="18" charset="0"/>
              <a:cs typeface="Times New Roman" pitchFamily="18" charset="0"/>
            </a:endParaRPr>
          </a:p>
        </p:txBody>
      </p:sp>
      <p:sp>
        <p:nvSpPr>
          <p:cNvPr id="19" name="Rounded Rectangle 18"/>
          <p:cNvSpPr>
            <a:spLocks noChangeArrowheads="1"/>
          </p:cNvSpPr>
          <p:nvPr/>
        </p:nvSpPr>
        <p:spPr bwMode="auto">
          <a:xfrm>
            <a:off x="3779912" y="2749065"/>
            <a:ext cx="4678288" cy="821432"/>
          </a:xfrm>
          <a:prstGeom prst="roundRect">
            <a:avLst>
              <a:gd name="adj" fmla="val 16667"/>
            </a:avLst>
          </a:prstGeom>
          <a:gradFill rotWithShape="0">
            <a:gsLst>
              <a:gs pos="0">
                <a:srgbClr val="CC99FF">
                  <a:alpha val="23000"/>
                </a:srgbClr>
              </a:gs>
              <a:gs pos="50000">
                <a:srgbClr val="FFFFFF">
                  <a:alpha val="23000"/>
                </a:srgbClr>
              </a:gs>
              <a:gs pos="100000">
                <a:srgbClr val="CC99FF">
                  <a:alpha val="23000"/>
                </a:srgbClr>
              </a:gs>
            </a:gsLst>
            <a:lin ang="5400000" scaled="1"/>
          </a:gradFill>
          <a:ln w="25400" algn="ctr">
            <a:solidFill>
              <a:srgbClr val="CC99FF"/>
            </a:solidFill>
            <a:round/>
            <a:headEnd/>
            <a:tailEnd/>
          </a:ln>
        </p:spPr>
        <p:txBody>
          <a:bodyPr lIns="91420" tIns="45710" rIns="91420" bIns="45710" anchor="ctr"/>
          <a:lstStyle/>
          <a:p>
            <a:pPr algn="ctr"/>
            <a:r>
              <a:rPr lang="en-US" altLang="en-US" sz="3200" b="1" dirty="0" err="1">
                <a:latin typeface="Times New Roman" pitchFamily="18" charset="0"/>
                <a:cs typeface="Times New Roman" pitchFamily="18" charset="0"/>
              </a:rPr>
              <a:t>Yêu</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cầu</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đối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với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kiểu</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bài</a:t>
            </a:r>
            <a:endParaRPr lang="en-US" altLang="en-US" sz="3200" dirty="0"/>
          </a:p>
        </p:txBody>
      </p:sp>
      <p:grpSp>
        <p:nvGrpSpPr>
          <p:cNvPr id="2" name="Group 15"/>
          <p:cNvGrpSpPr>
            <a:grpSpLocks/>
          </p:cNvGrpSpPr>
          <p:nvPr/>
        </p:nvGrpSpPr>
        <p:grpSpPr bwMode="auto">
          <a:xfrm>
            <a:off x="3131840" y="1332128"/>
            <a:ext cx="525462" cy="3825064"/>
            <a:chOff x="1205" y="912"/>
            <a:chExt cx="331" cy="2640"/>
          </a:xfrm>
        </p:grpSpPr>
        <p:cxnSp>
          <p:nvCxnSpPr>
            <p:cNvPr id="44046" name="Straight Arrow Connector 3"/>
            <p:cNvCxnSpPr>
              <a:cxnSpLocks noChangeShapeType="1"/>
            </p:cNvCxnSpPr>
            <p:nvPr/>
          </p:nvCxnSpPr>
          <p:spPr bwMode="auto">
            <a:xfrm>
              <a:off x="1205" y="2100"/>
              <a:ext cx="331"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cxnSp>
          <p:nvCxnSpPr>
            <p:cNvPr id="44047" name="Straight Connector 5"/>
            <p:cNvCxnSpPr>
              <a:cxnSpLocks noChangeShapeType="1"/>
            </p:cNvCxnSpPr>
            <p:nvPr/>
          </p:nvCxnSpPr>
          <p:spPr bwMode="auto">
            <a:xfrm>
              <a:off x="1205" y="912"/>
              <a:ext cx="0" cy="2640"/>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44048" name="Straight Arrow Connector 7"/>
            <p:cNvCxnSpPr>
              <a:cxnSpLocks noChangeShapeType="1"/>
            </p:cNvCxnSpPr>
            <p:nvPr/>
          </p:nvCxnSpPr>
          <p:spPr bwMode="auto">
            <a:xfrm>
              <a:off x="1205" y="912"/>
              <a:ext cx="331"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cxnSp>
          <p:nvCxnSpPr>
            <p:cNvPr id="44049" name="Straight Arrow Connector 9"/>
            <p:cNvCxnSpPr>
              <a:cxnSpLocks noChangeShapeType="1"/>
            </p:cNvCxnSpPr>
            <p:nvPr/>
          </p:nvCxnSpPr>
          <p:spPr bwMode="auto">
            <a:xfrm>
              <a:off x="1205" y="3552"/>
              <a:ext cx="331"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grpSp>
      <p:sp>
        <p:nvSpPr>
          <p:cNvPr id="25" name="AutoShape 14"/>
          <p:cNvSpPr>
            <a:spLocks noChangeArrowheads="1"/>
          </p:cNvSpPr>
          <p:nvPr/>
        </p:nvSpPr>
        <p:spPr bwMode="auto">
          <a:xfrm>
            <a:off x="34844" y="2089883"/>
            <a:ext cx="2952985" cy="2139811"/>
          </a:xfrm>
          <a:prstGeom prst="rightArrow">
            <a:avLst>
              <a:gd name="adj1" fmla="val 50000"/>
              <a:gd name="adj2" fmla="val 39946"/>
            </a:avLst>
          </a:prstGeom>
          <a:solidFill>
            <a:schemeClr val="tx2">
              <a:lumMod val="40000"/>
              <a:lumOff val="60000"/>
            </a:schemeClr>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wrap="square" lIns="91420" tIns="45710" rIns="91420" bIns="4571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3200" b="1" spc="50" dirty="0">
                <a:ln w="11430"/>
                <a:latin typeface="Times New Roman" panose="02020603050405020304" pitchFamily="18" charset="0"/>
                <a:cs typeface="Times New Roman" panose="02020603050405020304" pitchFamily="18" charset="0"/>
              </a:rPr>
              <a:t>I. </a:t>
            </a:r>
            <a:r>
              <a:rPr lang="vi-VN" sz="3200" b="1" spc="50" dirty="0" smtClean="0">
                <a:ln w="11430"/>
                <a:latin typeface="Times New Roman" panose="02020603050405020304" pitchFamily="18" charset="0"/>
                <a:cs typeface="Times New Roman" panose="02020603050405020304" pitchFamily="18" charset="0"/>
              </a:rPr>
              <a:t>Tri thức về kiểu bài</a:t>
            </a:r>
            <a:endParaRPr lang="en-US" sz="3200" b="1" spc="50" dirty="0">
              <a:ln w="11430"/>
              <a:latin typeface="Times New Roman" panose="02020603050405020304" pitchFamily="18" charset="0"/>
              <a:cs typeface="Times New Roman" panose="02020603050405020304" pitchFamily="18" charset="0"/>
            </a:endParaRPr>
          </a:p>
        </p:txBody>
      </p:sp>
      <p:pic>
        <p:nvPicPr>
          <p:cNvPr id="44039" name="Picture 5"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4988"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5"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91200"/>
            <a:ext cx="534988"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5"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534988"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5"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5867400"/>
            <a:ext cx="534988"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5"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534988"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5"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096000"/>
            <a:ext cx="534988"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5"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895600"/>
            <a:ext cx="534988"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357304"/>
      </p:ext>
    </p:extLst>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图片 63"/>
          <p:cNvPicPr>
            <a:picLocks noChangeAspect="1"/>
          </p:cNvPicPr>
          <p:nvPr/>
        </p:nvPicPr>
        <p:blipFill>
          <a:blip r:embed="rId3">
            <a:extLst>
              <a:ext uri="{28A0092B-C50C-407E-A947-70E740481C1C}">
                <a14:useLocalDpi xmlns:a14="http://schemas.microsoft.com/office/drawing/2010/main" val="0"/>
              </a:ext>
            </a:extLst>
          </a:blip>
          <a:srcRect r="66936"/>
          <a:stretch>
            <a:fillRect/>
          </a:stretch>
        </p:blipFill>
        <p:spPr bwMode="auto">
          <a:xfrm>
            <a:off x="6907215" y="4254506"/>
            <a:ext cx="1195387" cy="483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图片 64"/>
          <p:cNvPicPr>
            <a:picLocks noChangeAspect="1"/>
          </p:cNvPicPr>
          <p:nvPr/>
        </p:nvPicPr>
        <p:blipFill>
          <a:blip r:embed="rId3">
            <a:extLst>
              <a:ext uri="{28A0092B-C50C-407E-A947-70E740481C1C}">
                <a14:useLocalDpi xmlns:a14="http://schemas.microsoft.com/office/drawing/2010/main" val="0"/>
              </a:ext>
            </a:extLst>
          </a:blip>
          <a:srcRect r="66936"/>
          <a:stretch>
            <a:fillRect/>
          </a:stretch>
        </p:blipFill>
        <p:spPr bwMode="auto">
          <a:xfrm>
            <a:off x="7937500" y="3153839"/>
            <a:ext cx="1195388" cy="483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任意多边形 12"/>
          <p:cNvSpPr/>
          <p:nvPr/>
        </p:nvSpPr>
        <p:spPr>
          <a:xfrm rot="10800000">
            <a:off x="663452" y="989671"/>
            <a:ext cx="3863975" cy="582084"/>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685664">
              <a:defRPr/>
            </a:pPr>
            <a:endParaRPr lang="zh-CN" altLang="en-US" sz="1400">
              <a:solidFill>
                <a:prstClr val="white"/>
              </a:solidFill>
            </a:endParaRPr>
          </a:p>
        </p:txBody>
      </p:sp>
      <p:sp>
        <p:nvSpPr>
          <p:cNvPr id="46085" name="文本框 6"/>
          <p:cNvSpPr txBox="1">
            <a:spLocks noChangeArrowheads="1"/>
          </p:cNvSpPr>
          <p:nvPr/>
        </p:nvSpPr>
        <p:spPr bwMode="auto">
          <a:xfrm>
            <a:off x="764643" y="1049887"/>
            <a:ext cx="3762784"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3" rIns="91426" bIns="45713">
            <a:spAutoFit/>
          </a:bodyPr>
          <a:lstStyle>
            <a:lvl1pPr defTabSz="512763">
              <a:defRPr>
                <a:solidFill>
                  <a:schemeClr val="tx1"/>
                </a:solidFill>
                <a:latin typeface="Trebuchet MS" pitchFamily="34" charset="0"/>
              </a:defRPr>
            </a:lvl1pPr>
            <a:lvl2pPr defTabSz="512763">
              <a:defRPr>
                <a:solidFill>
                  <a:schemeClr val="tx1"/>
                </a:solidFill>
                <a:latin typeface="Trebuchet MS" pitchFamily="34" charset="0"/>
              </a:defRPr>
            </a:lvl2pPr>
            <a:lvl3pPr defTabSz="512763">
              <a:defRPr>
                <a:solidFill>
                  <a:schemeClr val="tx1"/>
                </a:solidFill>
                <a:latin typeface="Trebuchet MS" pitchFamily="34" charset="0"/>
              </a:defRPr>
            </a:lvl3pPr>
            <a:lvl4pPr defTabSz="512763">
              <a:defRPr>
                <a:solidFill>
                  <a:schemeClr val="tx1"/>
                </a:solidFill>
                <a:latin typeface="Trebuchet MS" pitchFamily="34" charset="0"/>
              </a:defRPr>
            </a:lvl4pPr>
            <a:lvl5pPr defTabSz="512763">
              <a:defRPr>
                <a:solidFill>
                  <a:schemeClr val="tx1"/>
                </a:solidFill>
                <a:latin typeface="Trebuchet MS" pitchFamily="34" charset="0"/>
              </a:defRPr>
            </a:lvl5pPr>
            <a:lvl6pPr marL="2284413" indent="1588" defTabSz="512763" eaLnBrk="0" fontAlgn="base" hangingPunct="0">
              <a:spcBef>
                <a:spcPct val="0"/>
              </a:spcBef>
              <a:spcAft>
                <a:spcPct val="0"/>
              </a:spcAft>
              <a:defRPr>
                <a:solidFill>
                  <a:schemeClr val="tx1"/>
                </a:solidFill>
                <a:latin typeface="Trebuchet MS" pitchFamily="34" charset="0"/>
              </a:defRPr>
            </a:lvl6pPr>
            <a:lvl7pPr marL="2741613" indent="1588" defTabSz="512763" eaLnBrk="0" fontAlgn="base" hangingPunct="0">
              <a:spcBef>
                <a:spcPct val="0"/>
              </a:spcBef>
              <a:spcAft>
                <a:spcPct val="0"/>
              </a:spcAft>
              <a:defRPr>
                <a:solidFill>
                  <a:schemeClr val="tx1"/>
                </a:solidFill>
                <a:latin typeface="Trebuchet MS" pitchFamily="34" charset="0"/>
              </a:defRPr>
            </a:lvl7pPr>
            <a:lvl8pPr marL="3198813" indent="1588" defTabSz="512763" eaLnBrk="0" fontAlgn="base" hangingPunct="0">
              <a:spcBef>
                <a:spcPct val="0"/>
              </a:spcBef>
              <a:spcAft>
                <a:spcPct val="0"/>
              </a:spcAft>
              <a:defRPr>
                <a:solidFill>
                  <a:schemeClr val="tx1"/>
                </a:solidFill>
                <a:latin typeface="Trebuchet MS" pitchFamily="34" charset="0"/>
              </a:defRPr>
            </a:lvl8pPr>
            <a:lvl9pPr marL="3656013" indent="1588" defTabSz="512763" eaLnBrk="0" fontAlgn="base" hangingPunct="0">
              <a:spcBef>
                <a:spcPct val="0"/>
              </a:spcBef>
              <a:spcAft>
                <a:spcPct val="0"/>
              </a:spcAft>
              <a:defRPr>
                <a:solidFill>
                  <a:schemeClr val="tx1"/>
                </a:solidFill>
                <a:latin typeface="Trebuchet MS" pitchFamily="34" charset="0"/>
              </a:defRPr>
            </a:lvl9pPr>
          </a:lstStyle>
          <a:p>
            <a:pPr algn="ctr" fontAlgn="base">
              <a:spcBef>
                <a:spcPct val="0"/>
              </a:spcBef>
              <a:spcAft>
                <a:spcPct val="0"/>
              </a:spcAft>
            </a:pPr>
            <a:r>
              <a:rPr lang="en-US" altLang="en-US" sz="2800" b="1" dirty="0">
                <a:solidFill>
                  <a:prstClr val="white"/>
                </a:solidFill>
                <a:latin typeface="Times New Roman" pitchFamily="18" charset="0"/>
                <a:cs typeface="Times New Roman" pitchFamily="18" charset="0"/>
              </a:rPr>
              <a:t>I. </a:t>
            </a:r>
            <a:r>
              <a:rPr lang="vi-VN" altLang="en-US" sz="2800" b="1" dirty="0" smtClean="0">
                <a:solidFill>
                  <a:prstClr val="white"/>
                </a:solidFill>
                <a:latin typeface="Times New Roman" pitchFamily="18" charset="0"/>
                <a:cs typeface="Times New Roman" pitchFamily="18" charset="0"/>
              </a:rPr>
              <a:t>Tri thức về kiểu bài</a:t>
            </a:r>
            <a:endParaRPr lang="zh-CN" altLang="en-US" sz="2800" b="1" dirty="0">
              <a:solidFill>
                <a:prstClr val="white"/>
              </a:solidFill>
              <a:latin typeface="Microsoft YaHei" pitchFamily="34" charset="-122"/>
              <a:ea typeface="Microsoft YaHei" pitchFamily="34" charset="-122"/>
            </a:endParaRPr>
          </a:p>
        </p:txBody>
      </p:sp>
      <p:pic>
        <p:nvPicPr>
          <p:cNvPr id="46086"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515912">
            <a:off x="168284" y="186273"/>
            <a:ext cx="809625" cy="9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7" name="组合 3"/>
          <p:cNvGrpSpPr>
            <a:grpSpLocks/>
          </p:cNvGrpSpPr>
          <p:nvPr/>
        </p:nvGrpSpPr>
        <p:grpSpPr bwMode="auto">
          <a:xfrm rot="335674">
            <a:off x="339725" y="141819"/>
            <a:ext cx="465138" cy="622300"/>
            <a:chOff x="2155121" y="1939693"/>
            <a:chExt cx="1174773" cy="1180119"/>
          </a:xfrm>
        </p:grpSpPr>
        <p:pic>
          <p:nvPicPr>
            <p:cNvPr id="46089"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55121" y="2078285"/>
              <a:ext cx="989525" cy="75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61690" y="1939693"/>
              <a:ext cx="868204" cy="11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8" name="Content Placeholder 2"/>
          <p:cNvSpPr>
            <a:spLocks noGrp="1"/>
          </p:cNvSpPr>
          <p:nvPr>
            <p:ph idx="1"/>
          </p:nvPr>
        </p:nvSpPr>
        <p:spPr>
          <a:xfrm>
            <a:off x="539590" y="1844825"/>
            <a:ext cx="8229600" cy="4525433"/>
          </a:xfrm>
        </p:spPr>
        <p:txBody>
          <a:bodyPr/>
          <a:lstStyle/>
          <a:p>
            <a:pPr marL="0" indent="0" eaLnBrk="1" hangingPunct="1">
              <a:buFont typeface="Arial" pitchFamily="34" charset="0"/>
              <a:buNone/>
            </a:pPr>
            <a:r>
              <a:rPr lang="en-US" altLang="en-US" sz="2800" b="1" dirty="0" smtClean="0">
                <a:latin typeface="Times New Roman" pitchFamily="18" charset="0"/>
                <a:cs typeface="Times New Roman" pitchFamily="18" charset="0"/>
              </a:rPr>
              <a:t>1. </a:t>
            </a:r>
            <a:r>
              <a:rPr lang="en-US" altLang="en-US" sz="2800" b="1" dirty="0" err="1" smtClean="0">
                <a:latin typeface="Times New Roman" pitchFamily="18" charset="0"/>
                <a:cs typeface="Times New Roman" pitchFamily="18" charset="0"/>
              </a:rPr>
              <a:t>Khái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niệm</a:t>
            </a:r>
            <a:endParaRPr lang="en-US" altLang="en-US" sz="2800" b="1" dirty="0" smtClean="0">
              <a:latin typeface="Times New Roman" pitchFamily="18" charset="0"/>
              <a:cs typeface="Times New Roman" pitchFamily="18" charset="0"/>
            </a:endParaRPr>
          </a:p>
          <a:p>
            <a:pPr marL="0" indent="0" algn="just" eaLnBrk="1" hangingPunct="1">
              <a:buNone/>
            </a:pPr>
            <a:r>
              <a:rPr lang="vi-VN" altLang="en-US" sz="2800" b="1" dirty="0" smtClean="0">
                <a:solidFill>
                  <a:srgbClr val="006600"/>
                </a:solidFill>
                <a:latin typeface="Times New Roman" pitchFamily="18" charset="0"/>
                <a:cs typeface="Times New Roman" pitchFamily="18" charset="0"/>
              </a:rPr>
              <a:t>Thư trao đổi công việc </a:t>
            </a:r>
            <a:r>
              <a:rPr lang="vi-VN" altLang="en-US" sz="2800" dirty="0" smtClean="0">
                <a:solidFill>
                  <a:srgbClr val="006600"/>
                </a:solidFill>
                <a:latin typeface="Times New Roman" pitchFamily="18" charset="0"/>
                <a:cs typeface="Times New Roman" pitchFamily="18" charset="0"/>
              </a:rPr>
              <a:t>là kiểu văn bản thư tín của cá nhân hay tổ chức, dùng để trao đổi thông tin mà hai bên cùng quan tâm, cùng bàn bạc (bổ sung, chỉnh sửa, phương thức tiến hành…), nhằm đạt được kết quả như mong đợi.</a:t>
            </a:r>
            <a:endParaRPr lang="en-US" altLang="en-US" dirty="0" smtClean="0"/>
          </a:p>
        </p:txBody>
      </p:sp>
    </p:spTree>
    <p:extLst>
      <p:ext uri="{BB962C8B-B14F-4D97-AF65-F5344CB8AC3E}">
        <p14:creationId xmlns:p14="http://schemas.microsoft.com/office/powerpoint/2010/main" val="2998549805"/>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8">
                                            <p:txEl>
                                              <p:pRg st="1" end="1"/>
                                            </p:txEl>
                                          </p:spTgt>
                                        </p:tgtEl>
                                        <p:attrNameLst>
                                          <p:attrName>style.visibility</p:attrName>
                                        </p:attrNameLst>
                                      </p:cBhvr>
                                      <p:to>
                                        <p:strVal val="visible"/>
                                      </p:to>
                                    </p:set>
                                    <p:anim calcmode="lin" valueType="num">
                                      <p:cBhvr additive="base">
                                        <p:cTn id="7" dur="500" fill="hold"/>
                                        <p:tgtEl>
                                          <p:spTgt spid="4608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nvSpPr>
        <p:spPr>
          <a:xfrm rot="10800000">
            <a:off x="1143330" y="233007"/>
            <a:ext cx="3863975" cy="582084"/>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685664">
              <a:defRPr/>
            </a:pPr>
            <a:endParaRPr lang="zh-CN" altLang="en-US" sz="1400">
              <a:solidFill>
                <a:prstClr val="white"/>
              </a:solidFill>
            </a:endParaRPr>
          </a:p>
        </p:txBody>
      </p:sp>
      <p:sp>
        <p:nvSpPr>
          <p:cNvPr id="46085" name="文本框 6"/>
          <p:cNvSpPr txBox="1">
            <a:spLocks noChangeArrowheads="1"/>
          </p:cNvSpPr>
          <p:nvPr/>
        </p:nvSpPr>
        <p:spPr bwMode="auto">
          <a:xfrm>
            <a:off x="1238784" y="262104"/>
            <a:ext cx="3762784"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3" rIns="91426" bIns="45713">
            <a:spAutoFit/>
          </a:bodyPr>
          <a:lstStyle>
            <a:lvl1pPr defTabSz="512763">
              <a:defRPr>
                <a:solidFill>
                  <a:schemeClr val="tx1"/>
                </a:solidFill>
                <a:latin typeface="Trebuchet MS" pitchFamily="34" charset="0"/>
              </a:defRPr>
            </a:lvl1pPr>
            <a:lvl2pPr defTabSz="512763">
              <a:defRPr>
                <a:solidFill>
                  <a:schemeClr val="tx1"/>
                </a:solidFill>
                <a:latin typeface="Trebuchet MS" pitchFamily="34" charset="0"/>
              </a:defRPr>
            </a:lvl2pPr>
            <a:lvl3pPr defTabSz="512763">
              <a:defRPr>
                <a:solidFill>
                  <a:schemeClr val="tx1"/>
                </a:solidFill>
                <a:latin typeface="Trebuchet MS" pitchFamily="34" charset="0"/>
              </a:defRPr>
            </a:lvl3pPr>
            <a:lvl4pPr defTabSz="512763">
              <a:defRPr>
                <a:solidFill>
                  <a:schemeClr val="tx1"/>
                </a:solidFill>
                <a:latin typeface="Trebuchet MS" pitchFamily="34" charset="0"/>
              </a:defRPr>
            </a:lvl4pPr>
            <a:lvl5pPr defTabSz="512763">
              <a:defRPr>
                <a:solidFill>
                  <a:schemeClr val="tx1"/>
                </a:solidFill>
                <a:latin typeface="Trebuchet MS" pitchFamily="34" charset="0"/>
              </a:defRPr>
            </a:lvl5pPr>
            <a:lvl6pPr marL="2284413" indent="1588" defTabSz="512763" eaLnBrk="0" fontAlgn="base" hangingPunct="0">
              <a:spcBef>
                <a:spcPct val="0"/>
              </a:spcBef>
              <a:spcAft>
                <a:spcPct val="0"/>
              </a:spcAft>
              <a:defRPr>
                <a:solidFill>
                  <a:schemeClr val="tx1"/>
                </a:solidFill>
                <a:latin typeface="Trebuchet MS" pitchFamily="34" charset="0"/>
              </a:defRPr>
            </a:lvl6pPr>
            <a:lvl7pPr marL="2741613" indent="1588" defTabSz="512763" eaLnBrk="0" fontAlgn="base" hangingPunct="0">
              <a:spcBef>
                <a:spcPct val="0"/>
              </a:spcBef>
              <a:spcAft>
                <a:spcPct val="0"/>
              </a:spcAft>
              <a:defRPr>
                <a:solidFill>
                  <a:schemeClr val="tx1"/>
                </a:solidFill>
                <a:latin typeface="Trebuchet MS" pitchFamily="34" charset="0"/>
              </a:defRPr>
            </a:lvl7pPr>
            <a:lvl8pPr marL="3198813" indent="1588" defTabSz="512763" eaLnBrk="0" fontAlgn="base" hangingPunct="0">
              <a:spcBef>
                <a:spcPct val="0"/>
              </a:spcBef>
              <a:spcAft>
                <a:spcPct val="0"/>
              </a:spcAft>
              <a:defRPr>
                <a:solidFill>
                  <a:schemeClr val="tx1"/>
                </a:solidFill>
                <a:latin typeface="Trebuchet MS" pitchFamily="34" charset="0"/>
              </a:defRPr>
            </a:lvl8pPr>
            <a:lvl9pPr marL="3656013" indent="1588" defTabSz="512763" eaLnBrk="0" fontAlgn="base" hangingPunct="0">
              <a:spcBef>
                <a:spcPct val="0"/>
              </a:spcBef>
              <a:spcAft>
                <a:spcPct val="0"/>
              </a:spcAft>
              <a:defRPr>
                <a:solidFill>
                  <a:schemeClr val="tx1"/>
                </a:solidFill>
                <a:latin typeface="Trebuchet MS" pitchFamily="34" charset="0"/>
              </a:defRPr>
            </a:lvl9pPr>
          </a:lstStyle>
          <a:p>
            <a:pPr algn="ctr" fontAlgn="base">
              <a:spcBef>
                <a:spcPct val="0"/>
              </a:spcBef>
              <a:spcAft>
                <a:spcPct val="0"/>
              </a:spcAft>
            </a:pPr>
            <a:r>
              <a:rPr lang="en-US" altLang="en-US" sz="2800" b="1" dirty="0">
                <a:solidFill>
                  <a:prstClr val="white"/>
                </a:solidFill>
                <a:latin typeface="Times New Roman" pitchFamily="18" charset="0"/>
                <a:cs typeface="Times New Roman" pitchFamily="18" charset="0"/>
              </a:rPr>
              <a:t>I. </a:t>
            </a:r>
            <a:r>
              <a:rPr lang="vi-VN" altLang="en-US" sz="2800" b="1" dirty="0">
                <a:solidFill>
                  <a:prstClr val="white"/>
                </a:solidFill>
                <a:latin typeface="Times New Roman" pitchFamily="18" charset="0"/>
                <a:cs typeface="Times New Roman" pitchFamily="18" charset="0"/>
              </a:rPr>
              <a:t>Tri thức về kiểu bài</a:t>
            </a:r>
            <a:endParaRPr lang="zh-CN" altLang="en-US" sz="2800" b="1" dirty="0">
              <a:solidFill>
                <a:prstClr val="white"/>
              </a:solidFill>
              <a:latin typeface="Microsoft YaHei" pitchFamily="34" charset="-122"/>
              <a:ea typeface="Microsoft YaHei" pitchFamily="34" charset="-122"/>
            </a:endParaRPr>
          </a:p>
        </p:txBody>
      </p:sp>
      <p:pic>
        <p:nvPicPr>
          <p:cNvPr id="46086"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15912">
            <a:off x="168284" y="186273"/>
            <a:ext cx="809625" cy="9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7" name="组合 3"/>
          <p:cNvGrpSpPr>
            <a:grpSpLocks/>
          </p:cNvGrpSpPr>
          <p:nvPr/>
        </p:nvGrpSpPr>
        <p:grpSpPr bwMode="auto">
          <a:xfrm rot="335674">
            <a:off x="339725" y="141819"/>
            <a:ext cx="465138" cy="622300"/>
            <a:chOff x="2155121" y="1939693"/>
            <a:chExt cx="1174773" cy="1180119"/>
          </a:xfrm>
        </p:grpSpPr>
        <p:pic>
          <p:nvPicPr>
            <p:cNvPr id="46089"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5121" y="2078285"/>
              <a:ext cx="989525" cy="75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图片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61690" y="1939693"/>
              <a:ext cx="868204" cy="11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8" name="Content Placeholder 2"/>
          <p:cNvSpPr>
            <a:spLocks noGrp="1"/>
          </p:cNvSpPr>
          <p:nvPr>
            <p:ph idx="1"/>
          </p:nvPr>
        </p:nvSpPr>
        <p:spPr>
          <a:xfrm>
            <a:off x="325214" y="1044581"/>
            <a:ext cx="8229600" cy="4525433"/>
          </a:xfrm>
        </p:spPr>
        <p:txBody>
          <a:bodyPr/>
          <a:lstStyle/>
          <a:p>
            <a:pPr marL="0" indent="0" eaLnBrk="1" hangingPunct="1">
              <a:buNone/>
            </a:pPr>
            <a:r>
              <a:rPr lang="en-US" altLang="en-US" sz="2800" b="1" dirty="0" smtClean="0">
                <a:latin typeface="Times New Roman" pitchFamily="18" charset="0"/>
                <a:cs typeface="Times New Roman" pitchFamily="18" charset="0"/>
              </a:rPr>
              <a:t>2. </a:t>
            </a:r>
            <a:r>
              <a:rPr lang="en-US" altLang="en-US" sz="2800" b="1" dirty="0" err="1" smtClean="0">
                <a:latin typeface="Times New Roman" pitchFamily="18" charset="0"/>
                <a:cs typeface="Times New Roman" pitchFamily="18" charset="0"/>
              </a:rPr>
              <a:t>Yêu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cầu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của</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kiểu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bài</a:t>
            </a:r>
            <a:endParaRPr lang="vi-VN" altLang="en-US" sz="2800" b="1" dirty="0" smtClean="0">
              <a:latin typeface="Times New Roman" pitchFamily="18" charset="0"/>
              <a:cs typeface="Times New Roman" pitchFamily="18" charset="0"/>
            </a:endParaRPr>
          </a:p>
          <a:p>
            <a:pPr marL="0" indent="0" eaLnBrk="1" hangingPunct="1">
              <a:buNone/>
            </a:pPr>
            <a:r>
              <a:rPr lang="vi-VN" altLang="en-US" sz="2800" dirty="0" smtClean="0">
                <a:solidFill>
                  <a:srgbClr val="006600"/>
                </a:solidFill>
                <a:latin typeface="Times New Roman" pitchFamily="18" charset="0"/>
                <a:cs typeface="Times New Roman" pitchFamily="18" charset="0"/>
              </a:rPr>
              <a:t>Thư tín dạng này có rất nhiều loại, tùy mục đích giao dịch (đặt hàng, xác nhận, phúc đáp, khiếu nại, mời hợp tác…), tùy mối quan hệ hai bên mà hình thức và nội dung có thể khác nhau, tuy nhiên vẫn cần đáp ứng những thể thức của một bức thư.</a:t>
            </a:r>
          </a:p>
          <a:p>
            <a:pPr marL="0" indent="0" eaLnBrk="1" hangingPunct="1">
              <a:buNone/>
            </a:pPr>
            <a:r>
              <a:rPr lang="vi-VN" altLang="en-US" sz="2800" dirty="0" smtClean="0">
                <a:solidFill>
                  <a:srgbClr val="006600"/>
                </a:solidFill>
                <a:latin typeface="Times New Roman" pitchFamily="18" charset="0"/>
                <a:cs typeface="Times New Roman" pitchFamily="18" charset="0"/>
              </a:rPr>
              <a:t>- Nội dung: Trao đổi công việc về những nội dung cụ thể (lợi ích của công việc, yêu cầu thực hiện, cách thức thực hiện, kết quả dự kiến…); Thông tin trao đổi đầy đủ: đầy đủ, chính xác, có sức thuyết phục.</a:t>
            </a:r>
          </a:p>
          <a:p>
            <a:pPr marL="0" indent="0" eaLnBrk="1" hangingPunct="1">
              <a:buNone/>
            </a:pPr>
            <a:r>
              <a:rPr lang="vi-VN" altLang="en-US" sz="2800" dirty="0" smtClean="0">
                <a:solidFill>
                  <a:srgbClr val="006600"/>
                </a:solidFill>
                <a:latin typeface="Times New Roman" pitchFamily="18" charset="0"/>
                <a:cs typeface="Times New Roman" pitchFamily="18" charset="0"/>
              </a:rPr>
              <a:t>- Hình thức: Dung lượng văn bản cô đọng, tập trung vào mục đích trao đổi công việc; ngôn ngữ: nhã nhặn, tạo sự tin cậy, trọng thị lẫn nhau.</a:t>
            </a:r>
          </a:p>
        </p:txBody>
      </p:sp>
    </p:spTree>
    <p:extLst>
      <p:ext uri="{BB962C8B-B14F-4D97-AF65-F5344CB8AC3E}">
        <p14:creationId xmlns:p14="http://schemas.microsoft.com/office/powerpoint/2010/main" val="2949137531"/>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088">
                                            <p:txEl>
                                              <p:charRg st="24" end="265"/>
                                            </p:txEl>
                                          </p:spTgt>
                                        </p:tgtEl>
                                        <p:attrNameLst>
                                          <p:attrName>style.visibility</p:attrName>
                                        </p:attrNameLst>
                                      </p:cBhvr>
                                      <p:to>
                                        <p:strVal val="visible"/>
                                      </p:to>
                                    </p:set>
                                    <p:animEffect transition="in" filter="barn(inVertical)">
                                      <p:cBhvr>
                                        <p:cTn id="7" dur="500"/>
                                        <p:tgtEl>
                                          <p:spTgt spid="46088">
                                            <p:txEl>
                                              <p:charRg st="24" end="265"/>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6088">
                                            <p:txEl>
                                              <p:charRg st="265" end="470"/>
                                            </p:txEl>
                                          </p:spTgt>
                                        </p:tgtEl>
                                        <p:attrNameLst>
                                          <p:attrName>style.visibility</p:attrName>
                                        </p:attrNameLst>
                                      </p:cBhvr>
                                      <p:to>
                                        <p:strVal val="visible"/>
                                      </p:to>
                                    </p:set>
                                    <p:animEffect transition="in" filter="barn(inVertical)">
                                      <p:cBhvr>
                                        <p:cTn id="10" dur="500"/>
                                        <p:tgtEl>
                                          <p:spTgt spid="46088">
                                            <p:txEl>
                                              <p:charRg st="265" end="47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6088">
                                            <p:txEl>
                                              <p:charRg st="470" end="610"/>
                                            </p:txEl>
                                          </p:spTgt>
                                        </p:tgtEl>
                                        <p:attrNameLst>
                                          <p:attrName>style.visibility</p:attrName>
                                        </p:attrNameLst>
                                      </p:cBhvr>
                                      <p:to>
                                        <p:strVal val="visible"/>
                                      </p:to>
                                    </p:set>
                                    <p:animEffect transition="in" filter="barn(inVertical)">
                                      <p:cBhvr>
                                        <p:cTn id="13" dur="500"/>
                                        <p:tgtEl>
                                          <p:spTgt spid="46088">
                                            <p:txEl>
                                              <p:charRg st="470" end="6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
          <p:cNvSpPr>
            <a:spLocks noChangeArrowheads="1"/>
          </p:cNvSpPr>
          <p:nvPr/>
        </p:nvSpPr>
        <p:spPr bwMode="auto">
          <a:xfrm>
            <a:off x="371470" y="1295493"/>
            <a:ext cx="2446335" cy="1161593"/>
          </a:xfrm>
          <a:prstGeom prst="rightArrow">
            <a:avLst>
              <a:gd name="adj1" fmla="val 50000"/>
              <a:gd name="adj2" fmla="val 39946"/>
            </a:avLst>
          </a:prstGeom>
          <a:solidFill>
            <a:schemeClr val="bg2">
              <a:lumMod val="60000"/>
              <a:lumOff val="40000"/>
            </a:schemeClr>
          </a:solidFill>
          <a:ln w="12700" cap="sq">
            <a:solidFill>
              <a:srgbClr val="00FFFF"/>
            </a:solidFill>
            <a:miter lim="800000"/>
            <a:headEnd type="none" w="sm" len="sm"/>
            <a:tailEnd type="none" w="sm" len="sm"/>
          </a:ln>
        </p:spPr>
        <p:txBody>
          <a:bodyPr lIns="91420" tIns="45710" rIns="91420" bIns="4571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n-US" sz="3200" b="1" spc="50" dirty="0" err="1">
                <a:ln w="11430"/>
                <a:solidFill>
                  <a:srgbClr val="000000"/>
                </a:solidFill>
                <a:latin typeface="Times New Roman" pitchFamily="18" charset="0"/>
                <a:cs typeface="Times New Roman" pitchFamily="18" charset="0"/>
              </a:rPr>
              <a:t>Mở</a:t>
            </a:r>
            <a:r>
              <a:rPr lang="en-US" sz="3200" b="1" spc="50" dirty="0">
                <a:ln w="11430"/>
                <a:solidFill>
                  <a:srgbClr val="000000"/>
                </a:solidFill>
                <a:latin typeface="Times New Roman" pitchFamily="18" charset="0"/>
                <a:cs typeface="Times New Roman" pitchFamily="18" charset="0"/>
              </a:rPr>
              <a:t> </a:t>
            </a:r>
            <a:r>
              <a:rPr lang="en-US" sz="3200" b="1" spc="50" dirty="0" err="1">
                <a:ln w="11430"/>
                <a:solidFill>
                  <a:srgbClr val="000000"/>
                </a:solidFill>
                <a:latin typeface="Times New Roman" pitchFamily="18" charset="0"/>
                <a:cs typeface="Times New Roman" pitchFamily="18" charset="0"/>
              </a:rPr>
              <a:t>bài</a:t>
            </a:r>
            <a:endParaRPr lang="en-US" sz="3200" b="1" spc="50" dirty="0">
              <a:ln w="11430"/>
              <a:solidFill>
                <a:srgbClr val="000000"/>
              </a:solidFill>
              <a:latin typeface="Times New Roman" pitchFamily="18" charset="0"/>
              <a:cs typeface="Times New Roman" pitchFamily="18" charset="0"/>
            </a:endParaRPr>
          </a:p>
        </p:txBody>
      </p:sp>
      <p:sp>
        <p:nvSpPr>
          <p:cNvPr id="8" name="Rounded Rectangle 15"/>
          <p:cNvSpPr>
            <a:spLocks noChangeArrowheads="1"/>
          </p:cNvSpPr>
          <p:nvPr/>
        </p:nvSpPr>
        <p:spPr bwMode="auto">
          <a:xfrm>
            <a:off x="3635896" y="1148109"/>
            <a:ext cx="5029200" cy="697708"/>
          </a:xfrm>
          <a:prstGeom prst="roundRect">
            <a:avLst>
              <a:gd name="adj" fmla="val 16667"/>
            </a:avLst>
          </a:prstGeom>
          <a:gradFill rotWithShape="0">
            <a:gsLst>
              <a:gs pos="0">
                <a:srgbClr val="5E9EFF"/>
              </a:gs>
              <a:gs pos="39999">
                <a:srgbClr val="85C2FF"/>
              </a:gs>
              <a:gs pos="70000">
                <a:srgbClr val="C4D6EB"/>
              </a:gs>
              <a:gs pos="100000">
                <a:srgbClr val="FFEBFA"/>
              </a:gs>
            </a:gsLst>
            <a:lin ang="5400000"/>
          </a:gradFill>
          <a:ln w="25400" algn="ctr">
            <a:solidFill>
              <a:srgbClr val="CC99FF"/>
            </a:solidFill>
            <a:round/>
            <a:headEnd/>
            <a:tailEnd/>
          </a:ln>
        </p:spPr>
        <p:txBody>
          <a:bodyPr lIns="91420" tIns="45710" rIns="91420" bIns="45710" anchor="ctr"/>
          <a:lstStyle/>
          <a:p>
            <a:pPr algn="just" fontAlgn="base">
              <a:spcBef>
                <a:spcPct val="0"/>
              </a:spcBef>
              <a:spcAft>
                <a:spcPct val="0"/>
              </a:spcAft>
            </a:pPr>
            <a:r>
              <a:rPr lang="vi-VN" altLang="en-US" sz="2400" dirty="0">
                <a:solidFill>
                  <a:srgbClr val="000000"/>
                </a:solidFill>
                <a:latin typeface="Times New Roman" pitchFamily="18" charset="0"/>
                <a:cs typeface="Times New Roman" pitchFamily="18" charset="0"/>
              </a:rPr>
              <a:t>Nêu địa điểm và thời gian viết thư, danh tính người nhận thư</a:t>
            </a:r>
            <a:endParaRPr lang="en-US" altLang="en-US" sz="2400" b="1" dirty="0">
              <a:solidFill>
                <a:srgbClr val="000066"/>
              </a:solidFill>
              <a:latin typeface="Arial" pitchFamily="34" charset="0"/>
              <a:cs typeface="Arial" pitchFamily="34" charset="0"/>
            </a:endParaRPr>
          </a:p>
        </p:txBody>
      </p:sp>
      <p:sp>
        <p:nvSpPr>
          <p:cNvPr id="9" name="Rounded Rectangle 15"/>
          <p:cNvSpPr>
            <a:spLocks noChangeArrowheads="1"/>
          </p:cNvSpPr>
          <p:nvPr/>
        </p:nvSpPr>
        <p:spPr bwMode="auto">
          <a:xfrm>
            <a:off x="3635896" y="1995013"/>
            <a:ext cx="5029200" cy="484716"/>
          </a:xfrm>
          <a:prstGeom prst="roundRect">
            <a:avLst>
              <a:gd name="adj" fmla="val 16667"/>
            </a:avLst>
          </a:prstGeom>
          <a:gradFill rotWithShape="0">
            <a:gsLst>
              <a:gs pos="0">
                <a:srgbClr val="5E9EFF"/>
              </a:gs>
              <a:gs pos="39999">
                <a:srgbClr val="85C2FF"/>
              </a:gs>
              <a:gs pos="70000">
                <a:srgbClr val="C4D6EB"/>
              </a:gs>
              <a:gs pos="100000">
                <a:srgbClr val="FFEBFA"/>
              </a:gs>
            </a:gsLst>
            <a:lin ang="5400000"/>
          </a:gradFill>
          <a:ln w="25400" algn="ctr">
            <a:solidFill>
              <a:srgbClr val="CC99FF"/>
            </a:solidFill>
            <a:round/>
            <a:headEnd/>
            <a:tailEnd/>
          </a:ln>
        </p:spPr>
        <p:txBody>
          <a:bodyPr lIns="91420" tIns="45710" rIns="91420" bIns="45710" anchor="ctr"/>
          <a:lstStyle/>
          <a:p>
            <a:pPr algn="just" fontAlgn="base">
              <a:spcBef>
                <a:spcPct val="0"/>
              </a:spcBef>
              <a:spcAft>
                <a:spcPct val="0"/>
              </a:spcAft>
            </a:pPr>
            <a:r>
              <a:rPr lang="vi-VN" altLang="en-US" sz="2400" dirty="0" smtClean="0">
                <a:solidFill>
                  <a:srgbClr val="000000"/>
                </a:solidFill>
                <a:latin typeface="Times New Roman" pitchFamily="18" charset="0"/>
                <a:cs typeface="Times New Roman" pitchFamily="18" charset="0"/>
              </a:rPr>
              <a:t>Lời </a:t>
            </a:r>
            <a:r>
              <a:rPr lang="vi-VN" altLang="en-US" sz="2400" dirty="0">
                <a:solidFill>
                  <a:srgbClr val="000000"/>
                </a:solidFill>
                <a:latin typeface="Times New Roman" pitchFamily="18" charset="0"/>
                <a:cs typeface="Times New Roman" pitchFamily="18" charset="0"/>
              </a:rPr>
              <a:t>chào mở </a:t>
            </a:r>
            <a:r>
              <a:rPr lang="vi-VN" altLang="en-US" sz="2400" dirty="0" smtClean="0">
                <a:solidFill>
                  <a:srgbClr val="000000"/>
                </a:solidFill>
                <a:latin typeface="Times New Roman" pitchFamily="18" charset="0"/>
                <a:cs typeface="Times New Roman" pitchFamily="18" charset="0"/>
              </a:rPr>
              <a:t>đầu</a:t>
            </a:r>
            <a:endParaRPr lang="en-US" altLang="en-US" sz="2400" b="1" dirty="0">
              <a:solidFill>
                <a:srgbClr val="000066"/>
              </a:solidFill>
              <a:latin typeface="Arial" pitchFamily="34" charset="0"/>
              <a:cs typeface="Arial" pitchFamily="34" charset="0"/>
            </a:endParaRPr>
          </a:p>
        </p:txBody>
      </p:sp>
      <p:grpSp>
        <p:nvGrpSpPr>
          <p:cNvPr id="10" name="Group 15"/>
          <p:cNvGrpSpPr>
            <a:grpSpLocks/>
          </p:cNvGrpSpPr>
          <p:nvPr/>
        </p:nvGrpSpPr>
        <p:grpSpPr bwMode="auto">
          <a:xfrm>
            <a:off x="2916238" y="1557868"/>
            <a:ext cx="525462" cy="637117"/>
            <a:chOff x="1205" y="912"/>
            <a:chExt cx="331" cy="2640"/>
          </a:xfrm>
        </p:grpSpPr>
        <p:cxnSp>
          <p:nvCxnSpPr>
            <p:cNvPr id="50201" name="Straight Connector 5"/>
            <p:cNvCxnSpPr>
              <a:cxnSpLocks noChangeShapeType="1"/>
            </p:cNvCxnSpPr>
            <p:nvPr/>
          </p:nvCxnSpPr>
          <p:spPr bwMode="auto">
            <a:xfrm>
              <a:off x="1205" y="912"/>
              <a:ext cx="0" cy="2640"/>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50202" name="Straight Arrow Connector 7"/>
            <p:cNvCxnSpPr>
              <a:cxnSpLocks noChangeShapeType="1"/>
            </p:cNvCxnSpPr>
            <p:nvPr/>
          </p:nvCxnSpPr>
          <p:spPr bwMode="auto">
            <a:xfrm>
              <a:off x="1205" y="912"/>
              <a:ext cx="331"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cxnSp>
          <p:nvCxnSpPr>
            <p:cNvPr id="50203" name="Straight Arrow Connector 9"/>
            <p:cNvCxnSpPr>
              <a:cxnSpLocks noChangeShapeType="1"/>
            </p:cNvCxnSpPr>
            <p:nvPr/>
          </p:nvCxnSpPr>
          <p:spPr bwMode="auto">
            <a:xfrm>
              <a:off x="1205" y="3552"/>
              <a:ext cx="331"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grpSp>
      <p:sp>
        <p:nvSpPr>
          <p:cNvPr id="16" name="AutoShape 14"/>
          <p:cNvSpPr>
            <a:spLocks noChangeArrowheads="1"/>
          </p:cNvSpPr>
          <p:nvPr/>
        </p:nvSpPr>
        <p:spPr bwMode="auto">
          <a:xfrm>
            <a:off x="325216" y="3146709"/>
            <a:ext cx="2446335" cy="1161593"/>
          </a:xfrm>
          <a:prstGeom prst="rightArrow">
            <a:avLst>
              <a:gd name="adj1" fmla="val 50000"/>
              <a:gd name="adj2" fmla="val 39946"/>
            </a:avLst>
          </a:prstGeom>
          <a:solidFill>
            <a:schemeClr val="bg2">
              <a:lumMod val="60000"/>
              <a:lumOff val="40000"/>
            </a:schemeClr>
          </a:solidFill>
          <a:ln w="12700" cap="sq">
            <a:solidFill>
              <a:srgbClr val="00FFFF"/>
            </a:solidFill>
            <a:miter lim="800000"/>
            <a:headEnd type="none" w="sm" len="sm"/>
            <a:tailEnd type="none" w="sm" len="sm"/>
          </a:ln>
        </p:spPr>
        <p:txBody>
          <a:bodyPr lIns="91420" tIns="45710" rIns="91420" bIns="4571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n-US" sz="3200" b="1" spc="50" dirty="0" err="1">
                <a:ln w="11430"/>
                <a:solidFill>
                  <a:srgbClr val="000000"/>
                </a:solidFill>
                <a:latin typeface="Times New Roman" pitchFamily="18" charset="0"/>
                <a:cs typeface="Times New Roman" pitchFamily="18" charset="0"/>
              </a:rPr>
              <a:t>Thân</a:t>
            </a:r>
            <a:r>
              <a:rPr lang="en-US" sz="3200" b="1" spc="50" dirty="0">
                <a:ln w="11430"/>
                <a:solidFill>
                  <a:srgbClr val="000000"/>
                </a:solidFill>
                <a:latin typeface="Times New Roman" pitchFamily="18" charset="0"/>
                <a:cs typeface="Times New Roman" pitchFamily="18" charset="0"/>
              </a:rPr>
              <a:t> </a:t>
            </a:r>
            <a:r>
              <a:rPr lang="en-US" sz="3200" b="1" spc="50" dirty="0" err="1">
                <a:ln w="11430"/>
                <a:solidFill>
                  <a:srgbClr val="000000"/>
                </a:solidFill>
                <a:latin typeface="Times New Roman" pitchFamily="18" charset="0"/>
                <a:cs typeface="Times New Roman" pitchFamily="18" charset="0"/>
              </a:rPr>
              <a:t>bài</a:t>
            </a:r>
            <a:endParaRPr lang="en-US" sz="3200" b="1" spc="50" dirty="0">
              <a:ln w="11430"/>
              <a:solidFill>
                <a:srgbClr val="000000"/>
              </a:solidFill>
              <a:latin typeface="Times New Roman" pitchFamily="18" charset="0"/>
              <a:cs typeface="Times New Roman" pitchFamily="18" charset="0"/>
            </a:endParaRPr>
          </a:p>
        </p:txBody>
      </p:sp>
      <p:sp>
        <p:nvSpPr>
          <p:cNvPr id="17" name="Rounded Rectangle 15"/>
          <p:cNvSpPr>
            <a:spLocks noChangeArrowheads="1"/>
          </p:cNvSpPr>
          <p:nvPr/>
        </p:nvSpPr>
        <p:spPr bwMode="auto">
          <a:xfrm>
            <a:off x="3653605" y="2633631"/>
            <a:ext cx="5029200" cy="484716"/>
          </a:xfrm>
          <a:prstGeom prst="roundRect">
            <a:avLst>
              <a:gd name="adj" fmla="val 16667"/>
            </a:avLst>
          </a:prstGeom>
          <a:gradFill rotWithShape="0">
            <a:gsLst>
              <a:gs pos="0">
                <a:srgbClr val="5E9EFF"/>
              </a:gs>
              <a:gs pos="39999">
                <a:srgbClr val="85C2FF"/>
              </a:gs>
              <a:gs pos="70000">
                <a:srgbClr val="C4D6EB"/>
              </a:gs>
              <a:gs pos="100000">
                <a:srgbClr val="FFEBFA"/>
              </a:gs>
            </a:gsLst>
            <a:lin ang="5400000"/>
          </a:gradFill>
          <a:ln w="25400" algn="ctr">
            <a:solidFill>
              <a:srgbClr val="CC99FF"/>
            </a:solidFill>
            <a:round/>
            <a:headEnd/>
            <a:tailEnd/>
          </a:ln>
        </p:spPr>
        <p:txBody>
          <a:bodyPr lIns="91420" tIns="45710" rIns="91420" bIns="45710" anchor="ctr"/>
          <a:lstStyle/>
          <a:p>
            <a:pPr algn="just" fontAlgn="base">
              <a:spcBef>
                <a:spcPct val="0"/>
              </a:spcBef>
              <a:spcAft>
                <a:spcPct val="0"/>
              </a:spcAft>
            </a:pPr>
            <a:r>
              <a:rPr lang="vi-VN" altLang="en-US" sz="2400" dirty="0">
                <a:solidFill>
                  <a:srgbClr val="000000"/>
                </a:solidFill>
                <a:latin typeface="Times New Roman" pitchFamily="18" charset="0"/>
                <a:cs typeface="Times New Roman" pitchFamily="18" charset="0"/>
              </a:rPr>
              <a:t>Làm rõ mục đích trao đổi công việc</a:t>
            </a:r>
            <a:endParaRPr lang="en-US" altLang="en-US" sz="2400" b="1" dirty="0">
              <a:solidFill>
                <a:srgbClr val="000066"/>
              </a:solidFill>
              <a:latin typeface="Arial" pitchFamily="34" charset="0"/>
              <a:cs typeface="Arial" pitchFamily="34" charset="0"/>
            </a:endParaRPr>
          </a:p>
        </p:txBody>
      </p:sp>
      <p:sp>
        <p:nvSpPr>
          <p:cNvPr id="18" name="Rounded Rectangle 15"/>
          <p:cNvSpPr>
            <a:spLocks noChangeArrowheads="1"/>
          </p:cNvSpPr>
          <p:nvPr/>
        </p:nvSpPr>
        <p:spPr bwMode="auto">
          <a:xfrm>
            <a:off x="3653605" y="3340939"/>
            <a:ext cx="5029200" cy="484717"/>
          </a:xfrm>
          <a:prstGeom prst="roundRect">
            <a:avLst>
              <a:gd name="adj" fmla="val 16667"/>
            </a:avLst>
          </a:prstGeom>
          <a:gradFill rotWithShape="0">
            <a:gsLst>
              <a:gs pos="0">
                <a:srgbClr val="5E9EFF"/>
              </a:gs>
              <a:gs pos="39999">
                <a:srgbClr val="85C2FF"/>
              </a:gs>
              <a:gs pos="70000">
                <a:srgbClr val="C4D6EB"/>
              </a:gs>
              <a:gs pos="100000">
                <a:srgbClr val="FFEBFA"/>
              </a:gs>
            </a:gsLst>
            <a:lin ang="5400000"/>
          </a:gradFill>
          <a:ln w="25400" algn="ctr">
            <a:solidFill>
              <a:srgbClr val="CC99FF"/>
            </a:solidFill>
            <a:round/>
            <a:headEnd/>
            <a:tailEnd/>
          </a:ln>
        </p:spPr>
        <p:txBody>
          <a:bodyPr lIns="91420" tIns="45710" rIns="91420" bIns="45710" anchor="ctr"/>
          <a:lstStyle/>
          <a:p>
            <a:pPr algn="just" fontAlgn="base">
              <a:spcBef>
                <a:spcPct val="0"/>
              </a:spcBef>
              <a:spcAft>
                <a:spcPct val="0"/>
              </a:spcAft>
            </a:pPr>
            <a:r>
              <a:rPr lang="vi-VN" altLang="en-US" sz="2400" dirty="0">
                <a:solidFill>
                  <a:srgbClr val="000000"/>
                </a:solidFill>
                <a:latin typeface="Times New Roman" pitchFamily="18" charset="0"/>
                <a:cs typeface="Times New Roman" pitchFamily="18" charset="0"/>
              </a:rPr>
              <a:t>Ý</a:t>
            </a:r>
            <a:r>
              <a:rPr lang="vi-VN" altLang="en-US" sz="2400" dirty="0" smtClean="0">
                <a:solidFill>
                  <a:srgbClr val="000000"/>
                </a:solidFill>
                <a:latin typeface="Times New Roman" pitchFamily="18" charset="0"/>
                <a:cs typeface="Times New Roman" pitchFamily="18" charset="0"/>
              </a:rPr>
              <a:t> </a:t>
            </a:r>
            <a:r>
              <a:rPr lang="vi-VN" altLang="en-US" sz="2400" dirty="0">
                <a:solidFill>
                  <a:srgbClr val="000000"/>
                </a:solidFill>
                <a:latin typeface="Times New Roman" pitchFamily="18" charset="0"/>
                <a:cs typeface="Times New Roman" pitchFamily="18" charset="0"/>
              </a:rPr>
              <a:t>nghĩa/kết quả mong đợi</a:t>
            </a:r>
            <a:endParaRPr lang="en-US" altLang="en-US" sz="2400" b="1" dirty="0">
              <a:solidFill>
                <a:srgbClr val="000066"/>
              </a:solidFill>
              <a:latin typeface="Arial" pitchFamily="34" charset="0"/>
              <a:cs typeface="Arial" pitchFamily="34" charset="0"/>
            </a:endParaRPr>
          </a:p>
        </p:txBody>
      </p:sp>
      <p:sp>
        <p:nvSpPr>
          <p:cNvPr id="19" name="Rounded Rectangle 15"/>
          <p:cNvSpPr>
            <a:spLocks noChangeArrowheads="1"/>
          </p:cNvSpPr>
          <p:nvPr/>
        </p:nvSpPr>
        <p:spPr bwMode="auto">
          <a:xfrm>
            <a:off x="3653605" y="3960660"/>
            <a:ext cx="5029200" cy="724601"/>
          </a:xfrm>
          <a:prstGeom prst="roundRect">
            <a:avLst>
              <a:gd name="adj" fmla="val 16667"/>
            </a:avLst>
          </a:prstGeom>
          <a:gradFill rotWithShape="0">
            <a:gsLst>
              <a:gs pos="0">
                <a:srgbClr val="5E9EFF"/>
              </a:gs>
              <a:gs pos="39999">
                <a:srgbClr val="85C2FF"/>
              </a:gs>
              <a:gs pos="70000">
                <a:srgbClr val="C4D6EB"/>
              </a:gs>
              <a:gs pos="100000">
                <a:srgbClr val="FFEBFA"/>
              </a:gs>
            </a:gsLst>
            <a:lin ang="5400000"/>
          </a:gradFill>
          <a:ln w="25400" algn="ctr">
            <a:solidFill>
              <a:srgbClr val="CC99FF"/>
            </a:solidFill>
            <a:round/>
            <a:headEnd/>
            <a:tailEnd/>
          </a:ln>
        </p:spPr>
        <p:txBody>
          <a:bodyPr lIns="91420" tIns="45710" rIns="91420" bIns="45710" anchor="ctr"/>
          <a:lstStyle/>
          <a:p>
            <a:pPr algn="just" fontAlgn="base">
              <a:spcBef>
                <a:spcPct val="0"/>
              </a:spcBef>
              <a:spcAft>
                <a:spcPct val="0"/>
              </a:spcAft>
            </a:pPr>
            <a:r>
              <a:rPr lang="vi-VN" altLang="en-US" sz="2400" dirty="0">
                <a:solidFill>
                  <a:srgbClr val="000000"/>
                </a:solidFill>
                <a:latin typeface="Times New Roman" pitchFamily="18" charset="0"/>
                <a:cs typeface="Times New Roman" pitchFamily="18" charset="0"/>
              </a:rPr>
              <a:t>Đ</a:t>
            </a:r>
            <a:r>
              <a:rPr lang="vi-VN" altLang="en-US" sz="2400" dirty="0" smtClean="0">
                <a:solidFill>
                  <a:srgbClr val="000000"/>
                </a:solidFill>
                <a:latin typeface="Times New Roman" pitchFamily="18" charset="0"/>
                <a:cs typeface="Times New Roman" pitchFamily="18" charset="0"/>
              </a:rPr>
              <a:t>ề </a:t>
            </a:r>
            <a:r>
              <a:rPr lang="vi-VN" altLang="en-US" sz="2400" dirty="0">
                <a:solidFill>
                  <a:srgbClr val="000000"/>
                </a:solidFill>
                <a:latin typeface="Times New Roman" pitchFamily="18" charset="0"/>
                <a:cs typeface="Times New Roman" pitchFamily="18" charset="0"/>
              </a:rPr>
              <a:t>xuất về (các) phương án giải quyết, hợp tác giữa các bên (nếu có)…</a:t>
            </a:r>
            <a:endParaRPr lang="en-US" altLang="en-US" sz="2400" b="1" dirty="0">
              <a:solidFill>
                <a:srgbClr val="000066"/>
              </a:solidFill>
              <a:latin typeface="Arial" pitchFamily="34" charset="0"/>
              <a:cs typeface="Arial" pitchFamily="34" charset="0"/>
            </a:endParaRPr>
          </a:p>
        </p:txBody>
      </p:sp>
      <p:sp>
        <p:nvSpPr>
          <p:cNvPr id="27" name="AutoShape 14"/>
          <p:cNvSpPr>
            <a:spLocks noChangeArrowheads="1"/>
          </p:cNvSpPr>
          <p:nvPr/>
        </p:nvSpPr>
        <p:spPr bwMode="auto">
          <a:xfrm>
            <a:off x="349323" y="4864429"/>
            <a:ext cx="2446335" cy="1161593"/>
          </a:xfrm>
          <a:prstGeom prst="rightArrow">
            <a:avLst>
              <a:gd name="adj1" fmla="val 50000"/>
              <a:gd name="adj2" fmla="val 39946"/>
            </a:avLst>
          </a:prstGeom>
          <a:solidFill>
            <a:schemeClr val="bg2">
              <a:lumMod val="60000"/>
              <a:lumOff val="40000"/>
            </a:schemeClr>
          </a:solidFill>
          <a:ln w="12700" cap="sq">
            <a:solidFill>
              <a:srgbClr val="00FFFF"/>
            </a:solidFill>
            <a:miter lim="800000"/>
            <a:headEnd type="none" w="sm" len="sm"/>
            <a:tailEnd type="none" w="sm" len="sm"/>
          </a:ln>
        </p:spPr>
        <p:txBody>
          <a:bodyPr lIns="91420" tIns="45710" rIns="91420" bIns="4571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n-US" sz="3200" b="1" spc="50" dirty="0" err="1">
                <a:ln w="11430"/>
                <a:solidFill>
                  <a:srgbClr val="000000"/>
                </a:solidFill>
                <a:latin typeface="Times New Roman" pitchFamily="18" charset="0"/>
                <a:cs typeface="Times New Roman" pitchFamily="18" charset="0"/>
              </a:rPr>
              <a:t>Kết</a:t>
            </a:r>
            <a:r>
              <a:rPr lang="en-US" sz="3200" b="1" spc="50" dirty="0">
                <a:ln w="11430"/>
                <a:solidFill>
                  <a:srgbClr val="000000"/>
                </a:solidFill>
                <a:latin typeface="Times New Roman" pitchFamily="18" charset="0"/>
                <a:cs typeface="Times New Roman" pitchFamily="18" charset="0"/>
              </a:rPr>
              <a:t> </a:t>
            </a:r>
            <a:r>
              <a:rPr lang="en-US" sz="3200" b="1" spc="50" dirty="0" err="1">
                <a:ln w="11430"/>
                <a:solidFill>
                  <a:srgbClr val="000000"/>
                </a:solidFill>
                <a:latin typeface="Times New Roman" pitchFamily="18" charset="0"/>
                <a:cs typeface="Times New Roman" pitchFamily="18" charset="0"/>
              </a:rPr>
              <a:t>bài</a:t>
            </a:r>
            <a:endParaRPr lang="en-US" sz="3200" b="1" spc="50" dirty="0">
              <a:ln w="11430"/>
              <a:solidFill>
                <a:srgbClr val="000000"/>
              </a:solidFill>
              <a:latin typeface="Times New Roman" pitchFamily="18" charset="0"/>
              <a:cs typeface="Times New Roman" pitchFamily="18" charset="0"/>
            </a:endParaRPr>
          </a:p>
        </p:txBody>
      </p:sp>
      <p:sp>
        <p:nvSpPr>
          <p:cNvPr id="28" name="Rounded Rectangle 15"/>
          <p:cNvSpPr>
            <a:spLocks noChangeArrowheads="1"/>
          </p:cNvSpPr>
          <p:nvPr/>
        </p:nvSpPr>
        <p:spPr bwMode="auto">
          <a:xfrm>
            <a:off x="3653605" y="4941169"/>
            <a:ext cx="5080000" cy="1008112"/>
          </a:xfrm>
          <a:prstGeom prst="roundRect">
            <a:avLst>
              <a:gd name="adj" fmla="val 16667"/>
            </a:avLst>
          </a:prstGeom>
          <a:gradFill rotWithShape="0">
            <a:gsLst>
              <a:gs pos="0">
                <a:srgbClr val="5E9EFF"/>
              </a:gs>
              <a:gs pos="39999">
                <a:srgbClr val="85C2FF"/>
              </a:gs>
              <a:gs pos="70000">
                <a:srgbClr val="C4D6EB"/>
              </a:gs>
              <a:gs pos="100000">
                <a:srgbClr val="FFEBFA"/>
              </a:gs>
            </a:gsLst>
            <a:lin ang="5400000"/>
          </a:gradFill>
          <a:ln w="25400" algn="ctr">
            <a:solidFill>
              <a:srgbClr val="CC99FF"/>
            </a:solidFill>
            <a:round/>
            <a:headEnd/>
            <a:tailEnd/>
          </a:ln>
        </p:spPr>
        <p:txBody>
          <a:bodyPr lIns="91420" tIns="45710" rIns="91420" bIns="45710" anchor="ctr"/>
          <a:lstStyle/>
          <a:p>
            <a:pPr fontAlgn="base">
              <a:spcBef>
                <a:spcPct val="0"/>
              </a:spcBef>
              <a:spcAft>
                <a:spcPct val="0"/>
              </a:spcAft>
            </a:pPr>
            <a:r>
              <a:rPr lang="vi-VN" altLang="en-US" sz="2400" dirty="0">
                <a:solidFill>
                  <a:srgbClr val="000000"/>
                </a:solidFill>
                <a:latin typeface="Times New Roman" pitchFamily="18" charset="0"/>
                <a:cs typeface="Times New Roman" pitchFamily="18" charset="0"/>
              </a:rPr>
              <a:t>Lời chào tạm biệt, danh tính người viết thư…</a:t>
            </a:r>
            <a:endParaRPr lang="en-US" altLang="en-US" sz="2400" dirty="0">
              <a:solidFill>
                <a:srgbClr val="000000"/>
              </a:solidFill>
              <a:latin typeface="Times New Roman" pitchFamily="18" charset="0"/>
              <a:cs typeface="Times New Roman" pitchFamily="18" charset="0"/>
            </a:endParaRPr>
          </a:p>
        </p:txBody>
      </p:sp>
      <p:cxnSp>
        <p:nvCxnSpPr>
          <p:cNvPr id="11281" name="Straight Arrow Connector 7"/>
          <p:cNvCxnSpPr>
            <a:cxnSpLocks noChangeShapeType="1"/>
          </p:cNvCxnSpPr>
          <p:nvPr/>
        </p:nvCxnSpPr>
        <p:spPr bwMode="auto">
          <a:xfrm>
            <a:off x="3027476" y="5445225"/>
            <a:ext cx="525462"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grpSp>
        <p:nvGrpSpPr>
          <p:cNvPr id="14" name="Group 13"/>
          <p:cNvGrpSpPr>
            <a:grpSpLocks/>
          </p:cNvGrpSpPr>
          <p:nvPr/>
        </p:nvGrpSpPr>
        <p:grpSpPr bwMode="auto">
          <a:xfrm>
            <a:off x="2840038" y="2870203"/>
            <a:ext cx="563562" cy="1438099"/>
            <a:chOff x="2865438" y="3210413"/>
            <a:chExt cx="538162" cy="1209187"/>
          </a:xfrm>
        </p:grpSpPr>
        <p:cxnSp>
          <p:nvCxnSpPr>
            <p:cNvPr id="50196" name="Straight Connector 5"/>
            <p:cNvCxnSpPr>
              <a:cxnSpLocks noChangeShapeType="1"/>
            </p:cNvCxnSpPr>
            <p:nvPr/>
          </p:nvCxnSpPr>
          <p:spPr bwMode="auto">
            <a:xfrm flipH="1">
              <a:off x="2865438" y="3210413"/>
              <a:ext cx="12700" cy="1209187"/>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50197" name="Straight Arrow Connector 7"/>
            <p:cNvCxnSpPr>
              <a:cxnSpLocks noChangeShapeType="1"/>
            </p:cNvCxnSpPr>
            <p:nvPr/>
          </p:nvCxnSpPr>
          <p:spPr bwMode="auto">
            <a:xfrm>
              <a:off x="2878138" y="3210413"/>
              <a:ext cx="525462"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cxnSp>
          <p:nvCxnSpPr>
            <p:cNvPr id="50199" name="Straight Arrow Connector 7"/>
            <p:cNvCxnSpPr>
              <a:cxnSpLocks noChangeShapeType="1"/>
            </p:cNvCxnSpPr>
            <p:nvPr/>
          </p:nvCxnSpPr>
          <p:spPr bwMode="auto">
            <a:xfrm>
              <a:off x="2865438" y="4419600"/>
              <a:ext cx="525462"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cxnSp>
          <p:nvCxnSpPr>
            <p:cNvPr id="50200" name="Straight Arrow Connector 7"/>
            <p:cNvCxnSpPr>
              <a:cxnSpLocks noChangeShapeType="1"/>
            </p:cNvCxnSpPr>
            <p:nvPr/>
          </p:nvCxnSpPr>
          <p:spPr bwMode="auto">
            <a:xfrm>
              <a:off x="2878138" y="3810000"/>
              <a:ext cx="525462" cy="0"/>
            </a:xfrm>
            <a:prstGeom prst="straightConnector1">
              <a:avLst/>
            </a:prstGeom>
            <a:noFill/>
            <a:ln w="38100" algn="ctr">
              <a:solidFill>
                <a:srgbClr val="FF00FF"/>
              </a:solidFill>
              <a:round/>
              <a:headEnd/>
              <a:tailEnd type="arrow" w="med" len="med"/>
            </a:ln>
            <a:extLst>
              <a:ext uri="{909E8E84-426E-40DD-AFC4-6F175D3DCCD1}">
                <a14:hiddenFill xmlns:a14="http://schemas.microsoft.com/office/drawing/2010/main">
                  <a:noFill/>
                </a14:hiddenFill>
              </a:ext>
            </a:extLst>
          </p:spPr>
        </p:cxnSp>
      </p:grpSp>
      <p:pic>
        <p:nvPicPr>
          <p:cNvPr id="50191" name="图片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515912">
            <a:off x="168280" y="186270"/>
            <a:ext cx="809625" cy="9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92" name="组合 3"/>
          <p:cNvGrpSpPr>
            <a:grpSpLocks/>
          </p:cNvGrpSpPr>
          <p:nvPr/>
        </p:nvGrpSpPr>
        <p:grpSpPr bwMode="auto">
          <a:xfrm rot="335674">
            <a:off x="339725" y="141819"/>
            <a:ext cx="465138" cy="622300"/>
            <a:chOff x="2155121" y="1939693"/>
            <a:chExt cx="1174773" cy="1180119"/>
          </a:xfrm>
        </p:grpSpPr>
        <p:pic>
          <p:nvPicPr>
            <p:cNvPr id="50194"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5121" y="2078285"/>
              <a:ext cx="989525" cy="75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5"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1690" y="1939693"/>
              <a:ext cx="868204" cy="11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93" name="TextBox 1"/>
          <p:cNvSpPr txBox="1">
            <a:spLocks noChangeArrowheads="1"/>
          </p:cNvSpPr>
          <p:nvPr/>
        </p:nvSpPr>
        <p:spPr bwMode="auto">
          <a:xfrm>
            <a:off x="4013200" y="229478"/>
            <a:ext cx="187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vi-VN" altLang="en-US" sz="3200" b="1" dirty="0" smtClean="0">
                <a:solidFill>
                  <a:srgbClr val="000000"/>
                </a:solidFill>
                <a:latin typeface="Times New Roman" pitchFamily="18" charset="0"/>
                <a:cs typeface="Times New Roman" pitchFamily="18" charset="0"/>
              </a:rPr>
              <a:t>BỐ CỤC</a:t>
            </a:r>
            <a:endParaRPr lang="en-US" altLang="en-US" sz="32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7695013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281"/>
                                        </p:tgtEl>
                                        <p:attrNameLst>
                                          <p:attrName>style.visibility</p:attrName>
                                        </p:attrNameLst>
                                      </p:cBhvr>
                                      <p:to>
                                        <p:strVal val="visible"/>
                                      </p:to>
                                    </p:set>
                                    <p:anim calcmode="lin" valueType="num">
                                      <p:cBhvr additive="base">
                                        <p:cTn id="37" dur="500" fill="hold"/>
                                        <p:tgtEl>
                                          <p:spTgt spid="11281"/>
                                        </p:tgtEl>
                                        <p:attrNameLst>
                                          <p:attrName>ppt_x</p:attrName>
                                        </p:attrNameLst>
                                      </p:cBhvr>
                                      <p:tavLst>
                                        <p:tav tm="0">
                                          <p:val>
                                            <p:strVal val="#ppt_x"/>
                                          </p:val>
                                        </p:tav>
                                        <p:tav tm="100000">
                                          <p:val>
                                            <p:strVal val="#ppt_x"/>
                                          </p:val>
                                        </p:tav>
                                      </p:tavLst>
                                    </p:anim>
                                    <p:anim calcmode="lin" valueType="num">
                                      <p:cBhvr additive="base">
                                        <p:cTn id="38" dur="500" fill="hold"/>
                                        <p:tgtEl>
                                          <p:spTgt spid="1128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P spid="18" grpId="0" animBg="1"/>
      <p:bldP spid="19"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938213" y="1276351"/>
            <a:ext cx="7269162" cy="4574116"/>
          </a:xfrm>
          <a:custGeom>
            <a:avLst/>
            <a:gdLst>
              <a:gd name="connsiteX0" fmla="*/ 0 w 9692640"/>
              <a:gd name="connsiteY0" fmla="*/ 0 h 4574909"/>
              <a:gd name="connsiteX1" fmla="*/ 9692640 w 9692640"/>
              <a:gd name="connsiteY1" fmla="*/ 0 h 4574909"/>
              <a:gd name="connsiteX2" fmla="*/ 9692640 w 9692640"/>
              <a:gd name="connsiteY2" fmla="*/ 4574909 h 4574909"/>
              <a:gd name="connsiteX3" fmla="*/ 0 w 9692640"/>
              <a:gd name="connsiteY3" fmla="*/ 4574909 h 4574909"/>
              <a:gd name="connsiteX4" fmla="*/ 0 w 9692640"/>
              <a:gd name="connsiteY4" fmla="*/ 3892329 h 4574909"/>
              <a:gd name="connsiteX5" fmla="*/ 149802 w 9692640"/>
              <a:gd name="connsiteY5" fmla="*/ 3884765 h 4574909"/>
              <a:gd name="connsiteX6" fmla="*/ 1591238 w 9692640"/>
              <a:gd name="connsiteY6" fmla="*/ 2287454 h 4574909"/>
              <a:gd name="connsiteX7" fmla="*/ 149802 w 9692640"/>
              <a:gd name="connsiteY7" fmla="*/ 690144 h 4574909"/>
              <a:gd name="connsiteX8" fmla="*/ 0 w 9692640"/>
              <a:gd name="connsiteY8" fmla="*/ 68257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9692640" y="0"/>
                </a:lnTo>
                <a:lnTo>
                  <a:pt x="9692640" y="4574909"/>
                </a:lnTo>
                <a:lnTo>
                  <a:pt x="0" y="4574909"/>
                </a:lnTo>
                <a:lnTo>
                  <a:pt x="0" y="3892329"/>
                </a:lnTo>
                <a:lnTo>
                  <a:pt x="149802" y="3884765"/>
                </a:lnTo>
                <a:cubicBezTo>
                  <a:pt x="959435" y="3802542"/>
                  <a:pt x="1591238" y="3118781"/>
                  <a:pt x="1591238" y="2287454"/>
                </a:cubicBezTo>
                <a:cubicBezTo>
                  <a:pt x="1591238" y="1456128"/>
                  <a:pt x="959435" y="772366"/>
                  <a:pt x="149802" y="690144"/>
                </a:cubicBezTo>
                <a:lnTo>
                  <a:pt x="0" y="68257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783">
              <a:defRPr/>
            </a:pPr>
            <a:endParaRPr lang="zh-CN" altLang="en-US" sz="1400">
              <a:solidFill>
                <a:prstClr val="white"/>
              </a:solidFill>
            </a:endParaRPr>
          </a:p>
        </p:txBody>
      </p:sp>
      <p:pic>
        <p:nvPicPr>
          <p:cNvPr id="5120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1591" y="-438149"/>
            <a:ext cx="3144837" cy="425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84822">
            <a:off x="-1039813" y="3073400"/>
            <a:ext cx="4173538"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图片 28"/>
          <p:cNvPicPr>
            <a:picLocks noChangeAspect="1"/>
          </p:cNvPicPr>
          <p:nvPr/>
        </p:nvPicPr>
        <p:blipFill>
          <a:blip r:embed="rId5">
            <a:extLst>
              <a:ext uri="{28A0092B-C50C-407E-A947-70E740481C1C}">
                <a14:useLocalDpi xmlns:a14="http://schemas.microsoft.com/office/drawing/2010/main" val="0"/>
              </a:ext>
            </a:extLst>
          </a:blip>
          <a:srcRect r="66936"/>
          <a:stretch>
            <a:fillRect/>
          </a:stretch>
        </p:blipFill>
        <p:spPr bwMode="auto">
          <a:xfrm>
            <a:off x="6907215" y="4254502"/>
            <a:ext cx="1195387" cy="483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图片 29"/>
          <p:cNvPicPr>
            <a:picLocks noChangeAspect="1"/>
          </p:cNvPicPr>
          <p:nvPr/>
        </p:nvPicPr>
        <p:blipFill>
          <a:blip r:embed="rId6">
            <a:extLst>
              <a:ext uri="{28A0092B-C50C-407E-A947-70E740481C1C}">
                <a14:useLocalDpi xmlns:a14="http://schemas.microsoft.com/office/drawing/2010/main" val="0"/>
              </a:ext>
            </a:extLst>
          </a:blip>
          <a:srcRect r="66936"/>
          <a:stretch>
            <a:fillRect/>
          </a:stretch>
        </p:blipFill>
        <p:spPr bwMode="auto">
          <a:xfrm>
            <a:off x="-141288" y="-1261534"/>
            <a:ext cx="1143001" cy="461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图片 30"/>
          <p:cNvPicPr>
            <a:picLocks noChangeAspect="1"/>
          </p:cNvPicPr>
          <p:nvPr/>
        </p:nvPicPr>
        <p:blipFill>
          <a:blip r:embed="rId5">
            <a:extLst>
              <a:ext uri="{28A0092B-C50C-407E-A947-70E740481C1C}">
                <a14:useLocalDpi xmlns:a14="http://schemas.microsoft.com/office/drawing/2010/main" val="0"/>
              </a:ext>
            </a:extLst>
          </a:blip>
          <a:srcRect r="66936"/>
          <a:stretch>
            <a:fillRect/>
          </a:stretch>
        </p:blipFill>
        <p:spPr bwMode="auto">
          <a:xfrm>
            <a:off x="7937500" y="3153835"/>
            <a:ext cx="1195388" cy="483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图片 31"/>
          <p:cNvPicPr>
            <a:picLocks noChangeAspect="1"/>
          </p:cNvPicPr>
          <p:nvPr/>
        </p:nvPicPr>
        <p:blipFill>
          <a:blip r:embed="rId6">
            <a:extLst>
              <a:ext uri="{28A0092B-C50C-407E-A947-70E740481C1C}">
                <a14:useLocalDpi xmlns:a14="http://schemas.microsoft.com/office/drawing/2010/main" val="0"/>
              </a:ext>
            </a:extLst>
          </a:blip>
          <a:srcRect r="66936"/>
          <a:stretch>
            <a:fillRect/>
          </a:stretch>
        </p:blipFill>
        <p:spPr bwMode="auto">
          <a:xfrm>
            <a:off x="844550" y="-2027767"/>
            <a:ext cx="1143000" cy="461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p:cNvSpPr txBox="1"/>
          <p:nvPr/>
        </p:nvSpPr>
        <p:spPr>
          <a:xfrm>
            <a:off x="1095378" y="1363135"/>
            <a:ext cx="7007225" cy="1546575"/>
          </a:xfrm>
          <a:prstGeom prst="rect">
            <a:avLst/>
          </a:prstGeom>
          <a:noFill/>
        </p:spPr>
        <p:txBody>
          <a:bodyPr lIns="68579" tIns="34289" rIns="68579" bIns="34289">
            <a:spAutoFit/>
          </a:bodyPr>
          <a:lstStyle/>
          <a:p>
            <a:pPr algn="ctr" defTabSz="685783">
              <a:defRPr/>
            </a:pPr>
            <a:r>
              <a:rPr lang="en-US" altLang="en-US" sz="4800" b="1" dirty="0">
                <a:solidFill>
                  <a:srgbClr val="006600"/>
                </a:solidFill>
                <a:latin typeface="Times New Roman" pitchFamily="18" charset="0"/>
                <a:cs typeface="Times New Roman" pitchFamily="18" charset="0"/>
              </a:rPr>
              <a:t>II. </a:t>
            </a:r>
            <a:r>
              <a:rPr lang="en-US" altLang="en-US" sz="4800" b="1" dirty="0" err="1">
                <a:solidFill>
                  <a:srgbClr val="006600"/>
                </a:solidFill>
                <a:latin typeface="Times New Roman" pitchFamily="18" charset="0"/>
                <a:cs typeface="Times New Roman" pitchFamily="18" charset="0"/>
              </a:rPr>
              <a:t>Phân</a:t>
            </a:r>
            <a:r>
              <a:rPr lang="en-US" altLang="en-US" sz="4800" b="1" dirty="0">
                <a:solidFill>
                  <a:srgbClr val="006600"/>
                </a:solidFill>
                <a:latin typeface="Times New Roman" pitchFamily="18" charset="0"/>
                <a:cs typeface="Times New Roman" pitchFamily="18" charset="0"/>
              </a:rPr>
              <a:t> </a:t>
            </a:r>
            <a:r>
              <a:rPr lang="en-US" altLang="en-US" sz="4800" b="1" dirty="0" err="1">
                <a:solidFill>
                  <a:srgbClr val="006600"/>
                </a:solidFill>
                <a:latin typeface="Times New Roman" pitchFamily="18" charset="0"/>
                <a:cs typeface="Times New Roman" pitchFamily="18" charset="0"/>
              </a:rPr>
              <a:t>tích</a:t>
            </a:r>
            <a:r>
              <a:rPr lang="en-US" altLang="en-US" sz="4800" b="1" dirty="0">
                <a:solidFill>
                  <a:srgbClr val="006600"/>
                </a:solidFill>
                <a:latin typeface="Times New Roman" pitchFamily="18" charset="0"/>
                <a:cs typeface="Times New Roman" pitchFamily="18" charset="0"/>
              </a:rPr>
              <a:t> </a:t>
            </a:r>
            <a:r>
              <a:rPr lang="en-US" altLang="en-US" sz="4800" b="1" dirty="0" err="1">
                <a:solidFill>
                  <a:srgbClr val="006600"/>
                </a:solidFill>
                <a:latin typeface="Times New Roman" pitchFamily="18" charset="0"/>
                <a:cs typeface="Times New Roman" pitchFamily="18" charset="0"/>
              </a:rPr>
              <a:t>ngữ</a:t>
            </a:r>
            <a:r>
              <a:rPr lang="en-US" altLang="en-US" sz="4800" b="1" dirty="0">
                <a:solidFill>
                  <a:srgbClr val="006600"/>
                </a:solidFill>
                <a:latin typeface="Times New Roman" pitchFamily="18" charset="0"/>
                <a:cs typeface="Times New Roman" pitchFamily="18" charset="0"/>
              </a:rPr>
              <a:t> </a:t>
            </a:r>
            <a:r>
              <a:rPr lang="en-US" altLang="en-US" sz="4800" b="1" dirty="0" err="1">
                <a:solidFill>
                  <a:srgbClr val="006600"/>
                </a:solidFill>
                <a:latin typeface="Times New Roman" pitchFamily="18" charset="0"/>
                <a:cs typeface="Times New Roman" pitchFamily="18" charset="0"/>
              </a:rPr>
              <a:t>liệu</a:t>
            </a:r>
            <a:r>
              <a:rPr lang="en-US" altLang="en-US" sz="4800" b="1" dirty="0">
                <a:solidFill>
                  <a:srgbClr val="006600"/>
                </a:solidFill>
                <a:latin typeface="Times New Roman" pitchFamily="18" charset="0"/>
                <a:cs typeface="Times New Roman" pitchFamily="18" charset="0"/>
              </a:rPr>
              <a:t> </a:t>
            </a:r>
            <a:r>
              <a:rPr lang="en-US" altLang="en-US" sz="4800" b="1" dirty="0" err="1">
                <a:solidFill>
                  <a:srgbClr val="006600"/>
                </a:solidFill>
                <a:latin typeface="Times New Roman" pitchFamily="18" charset="0"/>
                <a:cs typeface="Times New Roman" pitchFamily="18" charset="0"/>
              </a:rPr>
              <a:t>tham</a:t>
            </a:r>
            <a:r>
              <a:rPr lang="en-US" altLang="en-US" sz="4800" b="1" dirty="0">
                <a:solidFill>
                  <a:srgbClr val="006600"/>
                </a:solidFill>
                <a:latin typeface="Times New Roman" pitchFamily="18" charset="0"/>
                <a:cs typeface="Times New Roman" pitchFamily="18" charset="0"/>
              </a:rPr>
              <a:t> </a:t>
            </a:r>
            <a:r>
              <a:rPr lang="en-US" altLang="en-US" sz="4800" b="1" dirty="0" err="1">
                <a:solidFill>
                  <a:srgbClr val="006600"/>
                </a:solidFill>
                <a:latin typeface="Times New Roman" pitchFamily="18" charset="0"/>
                <a:cs typeface="Times New Roman" pitchFamily="18" charset="0"/>
              </a:rPr>
              <a:t>khảo</a:t>
            </a:r>
            <a:endParaRPr lang="zh-CN" altLang="en-US" sz="4500" b="1" spc="1200" dirty="0">
              <a:solidFill>
                <a:srgbClr val="006600"/>
              </a:solidFill>
              <a:latin typeface="华康黑体W9(P)" panose="020B0900000000000000" pitchFamily="34" charset="-122"/>
              <a:ea typeface="华康黑体W9(P)" panose="020B0900000000000000" pitchFamily="34" charset="-122"/>
            </a:endParaRPr>
          </a:p>
        </p:txBody>
      </p:sp>
      <p:sp>
        <p:nvSpPr>
          <p:cNvPr id="16" name="文本框 15"/>
          <p:cNvSpPr txBox="1"/>
          <p:nvPr/>
        </p:nvSpPr>
        <p:spPr>
          <a:xfrm>
            <a:off x="1830496" y="3223685"/>
            <a:ext cx="404596" cy="392413"/>
          </a:xfrm>
          <a:prstGeom prst="rect">
            <a:avLst/>
          </a:prstGeom>
          <a:noFill/>
        </p:spPr>
        <p:txBody>
          <a:bodyPr wrap="none" lIns="68579" tIns="34289" rIns="68579" bIns="34289">
            <a:spAutoFit/>
          </a:bodyPr>
          <a:lstStyle/>
          <a:p>
            <a:pPr algn="dist" defTabSz="514337">
              <a:defRPr/>
            </a:pPr>
            <a:r>
              <a:rPr lang="en-US" altLang="zh-CN" sz="2100" spc="450" dirty="0">
                <a:solidFill>
                  <a:prstClr val="white"/>
                </a:solidFill>
                <a:latin typeface="Geometr415 Blk BT" panose="020B0802020204020303" pitchFamily="34" charset="0"/>
                <a:ea typeface="微软雅黑"/>
              </a:rPr>
              <a:t>II</a:t>
            </a:r>
            <a:endParaRPr lang="zh-CN" altLang="en-US" sz="2100" spc="450" dirty="0">
              <a:solidFill>
                <a:prstClr val="white"/>
              </a:solidFill>
              <a:latin typeface="Geometr415 Blk BT" panose="020B0802020204020303" pitchFamily="34" charset="0"/>
              <a:ea typeface="微软雅黑"/>
            </a:endParaRPr>
          </a:p>
        </p:txBody>
      </p:sp>
      <p:grpSp>
        <p:nvGrpSpPr>
          <p:cNvPr id="7" name="组合 6"/>
          <p:cNvGrpSpPr>
            <a:grpSpLocks/>
          </p:cNvGrpSpPr>
          <p:nvPr/>
        </p:nvGrpSpPr>
        <p:grpSpPr bwMode="auto">
          <a:xfrm>
            <a:off x="1616078" y="1938867"/>
            <a:ext cx="881063" cy="1181100"/>
            <a:chOff x="2155121" y="1939693"/>
            <a:chExt cx="1174773" cy="1180119"/>
          </a:xfrm>
        </p:grpSpPr>
        <p:pic>
          <p:nvPicPr>
            <p:cNvPr id="51212" name="图片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55121" y="2078285"/>
              <a:ext cx="989525" cy="75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图片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61690" y="1939693"/>
              <a:ext cx="868204" cy="11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52849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750"/>
                                        <p:tgtEl>
                                          <p:spTgt spid="7"/>
                                        </p:tgtEl>
                                      </p:cBhvr>
                                    </p:animEffect>
                                  </p:childTnLst>
                                </p:cTn>
                              </p:par>
                            </p:childTnLst>
                          </p:cTn>
                        </p:par>
                        <p:par>
                          <p:cTn id="8" fill="hold" nodeType="afterGroup">
                            <p:stCondLst>
                              <p:cond delay="75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p:cNvSpPr/>
          <p:nvPr/>
        </p:nvSpPr>
        <p:spPr>
          <a:xfrm>
            <a:off x="634042" y="107609"/>
            <a:ext cx="8247567" cy="657096"/>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panose="020B0604020202020204"/>
              <a:buNone/>
              <a:defRPr/>
            </a:pPr>
            <a:r>
              <a:rPr lang="en-US" sz="2800" kern="0" dirty="0" err="1" smtClean="0">
                <a:solidFill>
                  <a:srgbClr val="04303A"/>
                </a:solidFill>
                <a:latin typeface="Times New Roman" pitchFamily="18" charset="0"/>
                <a:cs typeface="Times New Roman" pitchFamily="18" charset="0"/>
                <a:sym typeface="Arial" panose="020B0604020202020204"/>
              </a:rPr>
              <a:t>Ngữ</a:t>
            </a:r>
            <a:r>
              <a:rPr lang="en-US" sz="2800" kern="0" dirty="0" smtClean="0">
                <a:solidFill>
                  <a:srgbClr val="04303A"/>
                </a:solidFill>
                <a:latin typeface="Times New Roman" pitchFamily="18" charset="0"/>
                <a:cs typeface="Times New Roman" pitchFamily="18" charset="0"/>
                <a:sym typeface="Arial" panose="020B0604020202020204"/>
              </a:rPr>
              <a:t> </a:t>
            </a:r>
            <a:r>
              <a:rPr lang="en-US" sz="2800" kern="0" dirty="0" err="1" smtClean="0">
                <a:solidFill>
                  <a:srgbClr val="04303A"/>
                </a:solidFill>
                <a:latin typeface="Times New Roman" pitchFamily="18" charset="0"/>
                <a:cs typeface="Times New Roman" pitchFamily="18" charset="0"/>
                <a:sym typeface="Arial" panose="020B0604020202020204"/>
              </a:rPr>
              <a:t>liệu</a:t>
            </a:r>
            <a:r>
              <a:rPr lang="en-US" sz="2800" kern="0" dirty="0" smtClean="0">
                <a:solidFill>
                  <a:srgbClr val="04303A"/>
                </a:solidFill>
                <a:latin typeface="Times New Roman" pitchFamily="18" charset="0"/>
                <a:cs typeface="Times New Roman" pitchFamily="18" charset="0"/>
                <a:sym typeface="Arial" panose="020B0604020202020204"/>
              </a:rPr>
              <a:t> 1</a:t>
            </a:r>
            <a:endParaRPr lang="en-US" sz="2800" kern="0" dirty="0">
              <a:solidFill>
                <a:sysClr val="windowText" lastClr="000000"/>
              </a:solidFill>
              <a:latin typeface="Times New Roman" pitchFamily="18" charset="0"/>
              <a:cs typeface="Times New Roman" pitchFamily="18" charset="0"/>
              <a:sym typeface="Arial" panose="020B0604020202020204"/>
            </a:endParaRPr>
          </a:p>
        </p:txBody>
      </p:sp>
      <p:pic>
        <p:nvPicPr>
          <p:cNvPr id="27"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40" y="43231"/>
            <a:ext cx="823673" cy="1061165"/>
          </a:xfrm>
          <a:prstGeom prst="rect">
            <a:avLst/>
          </a:prstGeom>
        </p:spPr>
      </p:pic>
      <p:pic>
        <p:nvPicPr>
          <p:cNvPr id="7" name="Picture 20"/>
          <p:cNvPicPr>
            <a:picLocks noChangeAspect="1"/>
          </p:cNvPicPr>
          <p:nvPr/>
        </p:nvPicPr>
        <p:blipFill>
          <a:blip r:embed="rId5"/>
          <a:srcRect/>
          <a:stretch>
            <a:fillRect/>
          </a:stretch>
        </p:blipFill>
        <p:spPr>
          <a:xfrm>
            <a:off x="8303294" y="4702139"/>
            <a:ext cx="1156629" cy="2327805"/>
          </a:xfrm>
          <a:prstGeom prst="rect">
            <a:avLst/>
          </a:prstGeom>
        </p:spPr>
      </p:pic>
      <p:pic>
        <p:nvPicPr>
          <p:cNvPr id="24" name="Picture 12"/>
          <p:cNvPicPr>
            <a:picLocks noChangeAspect="1"/>
          </p:cNvPicPr>
          <p:nvPr/>
        </p:nvPicPr>
        <p:blipFill>
          <a:blip r:embed="rId6"/>
          <a:srcRect/>
          <a:stretch>
            <a:fillRect/>
          </a:stretch>
        </p:blipFill>
        <p:spPr>
          <a:xfrm>
            <a:off x="210853" y="1104396"/>
            <a:ext cx="8530790" cy="4268820"/>
          </a:xfrm>
          <a:prstGeom prst="rect">
            <a:avLst/>
          </a:prstGeom>
        </p:spPr>
      </p:pic>
      <p:sp>
        <p:nvSpPr>
          <p:cNvPr id="2" name="Rectangle 1">
            <a:extLst>
              <a:ext uri="{FF2B5EF4-FFF2-40B4-BE49-F238E27FC236}">
                <a16:creationId xmlns:a16="http://schemas.microsoft.com/office/drawing/2014/main" xmlns="" id="{6CB4CCB3-312A-A3BB-246A-C8FC54A0C3C7}"/>
              </a:ext>
            </a:extLst>
          </p:cNvPr>
          <p:cNvSpPr/>
          <p:nvPr/>
        </p:nvSpPr>
        <p:spPr>
          <a:xfrm>
            <a:off x="2478837" y="1340768"/>
            <a:ext cx="3917373" cy="6392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panose="020B0604020202020204"/>
              <a:buNone/>
            </a:pPr>
            <a:r>
              <a:rPr lang="en-US" sz="2800" kern="0" dirty="0" err="1" smtClean="0">
                <a:solidFill>
                  <a:srgbClr val="04303A"/>
                </a:solidFill>
                <a:latin typeface="Times New Roman" pitchFamily="18" charset="0"/>
                <a:cs typeface="Times New Roman" pitchFamily="18" charset="0"/>
                <a:sym typeface="Arial" panose="020B0604020202020204"/>
              </a:rPr>
              <a:t>Câu</a:t>
            </a:r>
            <a:r>
              <a:rPr lang="en-US" sz="2800" kern="0" dirty="0" smtClean="0">
                <a:solidFill>
                  <a:srgbClr val="04303A"/>
                </a:solidFill>
                <a:latin typeface="Times New Roman" pitchFamily="18" charset="0"/>
                <a:cs typeface="Times New Roman" pitchFamily="18" charset="0"/>
                <a:sym typeface="Arial" panose="020B0604020202020204"/>
              </a:rPr>
              <a:t> 1</a:t>
            </a:r>
            <a:endParaRPr lang="en-US" sz="2800" kern="0" dirty="0">
              <a:solidFill>
                <a:srgbClr val="04303A"/>
              </a:solidFill>
              <a:latin typeface="Times New Roman" pitchFamily="18" charset="0"/>
              <a:cs typeface="Times New Roman" pitchFamily="18" charset="0"/>
              <a:sym typeface="Arial" panose="020B0604020202020204"/>
            </a:endParaRPr>
          </a:p>
        </p:txBody>
      </p:sp>
      <p:sp>
        <p:nvSpPr>
          <p:cNvPr id="4" name="TextBox 3">
            <a:extLst>
              <a:ext uri="{FF2B5EF4-FFF2-40B4-BE49-F238E27FC236}">
                <a16:creationId xmlns:a16="http://schemas.microsoft.com/office/drawing/2014/main" xmlns="" id="{6FD4BA1C-C43F-14F0-E053-A0D5DAE5097F}"/>
              </a:ext>
            </a:extLst>
          </p:cNvPr>
          <p:cNvSpPr txBox="1"/>
          <p:nvPr/>
        </p:nvSpPr>
        <p:spPr>
          <a:xfrm>
            <a:off x="603174" y="2492896"/>
            <a:ext cx="8064896" cy="1938992"/>
          </a:xfrm>
          <a:prstGeom prst="rect">
            <a:avLst/>
          </a:prstGeom>
          <a:noFill/>
        </p:spPr>
        <p:txBody>
          <a:bodyPr wrap="square">
            <a:spAutoFit/>
          </a:bodyPr>
          <a:lstStyle/>
          <a:p>
            <a:pPr>
              <a:buClr>
                <a:srgbClr val="000000"/>
              </a:buClr>
              <a:buFont typeface="Arial" panose="020B0604020202020204"/>
              <a:buNone/>
            </a:pPr>
            <a:r>
              <a:rPr lang="vi-VN" sz="3000" kern="0" dirty="0" smtClean="0">
                <a:solidFill>
                  <a:srgbClr val="222222"/>
                </a:solidFill>
                <a:latin typeface="Times New Roman" panose="02020603050405020304" pitchFamily="18" charset="0"/>
                <a:ea typeface="Times New Roman" panose="02020603050405020304" pitchFamily="18" charset="0"/>
                <a:cs typeface="Arial" panose="020B0604020202020204"/>
                <a:sym typeface="Arial" panose="020B0604020202020204"/>
              </a:rPr>
              <a:t>Ngữ liệu tham khảo 1 được viết dưới hình thức thư điện tử. Căn cứ xác định: có địa chỉ email người gửi và người nhận, cùng với tiêu đề thư, nhưng không có địa điểm và thời gian trong nội dung thư.</a:t>
            </a:r>
            <a:endParaRPr lang="en-US" sz="3000" kern="0" dirty="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1183653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076TGp_natural_L">
  <a:themeElements>
    <a:clrScheme name="Custom 112">
      <a:dk1>
        <a:srgbClr val="000000"/>
      </a:dk1>
      <a:lt1>
        <a:srgbClr val="FFFFFF"/>
      </a:lt1>
      <a:dk2>
        <a:srgbClr val="795623"/>
      </a:dk2>
      <a:lt2>
        <a:srgbClr val="B2B2B2"/>
      </a:lt2>
      <a:accent1>
        <a:srgbClr val="20A891"/>
      </a:accent1>
      <a:accent2>
        <a:srgbClr val="C4B22E"/>
      </a:accent2>
      <a:accent3>
        <a:srgbClr val="E69570"/>
      </a:accent3>
      <a:accent4>
        <a:srgbClr val="C476B3"/>
      </a:accent4>
      <a:accent5>
        <a:srgbClr val="7B6BDB"/>
      </a:accent5>
      <a:accent6>
        <a:srgbClr val="97A6AF"/>
      </a:accent6>
      <a:hlink>
        <a:srgbClr val="9999FF"/>
      </a:hlink>
      <a:folHlink>
        <a:srgbClr val="209ED6"/>
      </a:folHlink>
    </a:clrScheme>
    <a:fontScheme name="Office Theme">
      <a:majorFont>
        <a:latin typeface="Trebuchet MS"/>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1F497D"/>
        </a:dk2>
        <a:lt2>
          <a:srgbClr val="808080"/>
        </a:lt2>
        <a:accent1>
          <a:srgbClr val="608DC4"/>
        </a:accent1>
        <a:accent2>
          <a:srgbClr val="8CAF46"/>
        </a:accent2>
        <a:accent3>
          <a:srgbClr val="FFFFFF"/>
        </a:accent3>
        <a:accent4>
          <a:srgbClr val="000000"/>
        </a:accent4>
        <a:accent5>
          <a:srgbClr val="B6C5DE"/>
        </a:accent5>
        <a:accent6>
          <a:srgbClr val="7E9E3F"/>
        </a:accent6>
        <a:hlink>
          <a:srgbClr val="12BAB2"/>
        </a:hlink>
        <a:folHlink>
          <a:srgbClr val="EBA931"/>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30656C"/>
        </a:dk2>
        <a:lt2>
          <a:srgbClr val="808080"/>
        </a:lt2>
        <a:accent1>
          <a:srgbClr val="808AE4"/>
        </a:accent1>
        <a:accent2>
          <a:srgbClr val="32ACAC"/>
        </a:accent2>
        <a:accent3>
          <a:srgbClr val="FFFFFF"/>
        </a:accent3>
        <a:accent4>
          <a:srgbClr val="000000"/>
        </a:accent4>
        <a:accent5>
          <a:srgbClr val="C0C4EF"/>
        </a:accent5>
        <a:accent6>
          <a:srgbClr val="2C9B9B"/>
        </a:accent6>
        <a:hlink>
          <a:srgbClr val="8BBC32"/>
        </a:hlink>
        <a:folHlink>
          <a:srgbClr val="C2B72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795623"/>
        </a:dk2>
        <a:lt2>
          <a:srgbClr val="B2B2B2"/>
        </a:lt2>
        <a:accent1>
          <a:srgbClr val="20A891"/>
        </a:accent1>
        <a:accent2>
          <a:srgbClr val="C4B22E"/>
        </a:accent2>
        <a:accent3>
          <a:srgbClr val="FFFFFF"/>
        </a:accent3>
        <a:accent4>
          <a:srgbClr val="000000"/>
        </a:accent4>
        <a:accent5>
          <a:srgbClr val="ABD1C7"/>
        </a:accent5>
        <a:accent6>
          <a:srgbClr val="B1A129"/>
        </a:accent6>
        <a:hlink>
          <a:srgbClr val="9999FF"/>
        </a:hlink>
        <a:folHlink>
          <a:srgbClr val="209ED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US Great Outdoors Month by Slidesgo">
  <a:themeElements>
    <a:clrScheme name="Simple Light">
      <a:dk1>
        <a:srgbClr val="000000"/>
      </a:dk1>
      <a:lt1>
        <a:srgbClr val="04303A"/>
      </a:lt1>
      <a:dk2>
        <a:srgbClr val="648E71"/>
      </a:dk2>
      <a:lt2>
        <a:srgbClr val="AED080"/>
      </a:lt2>
      <a:accent1>
        <a:srgbClr val="F6EFD3"/>
      </a:accent1>
      <a:accent2>
        <a:srgbClr val="FABC6E"/>
      </a:accent2>
      <a:accent3>
        <a:srgbClr val="EF7963"/>
      </a:accent3>
      <a:accent4>
        <a:srgbClr val="662C26"/>
      </a:accent4>
      <a:accent5>
        <a:srgbClr val="B6DFE7"/>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2085</TotalTime>
  <Words>1747</Words>
  <Application>Microsoft Office PowerPoint</Application>
  <PresentationFormat>On-screen Show (4:3)</PresentationFormat>
  <Paragraphs>162</Paragraphs>
  <Slides>21</Slides>
  <Notes>16</Notes>
  <HiddenSlides>0</HiddenSlides>
  <MMClips>0</MMClips>
  <ScaleCrop>false</ScaleCrop>
  <HeadingPairs>
    <vt:vector size="4" baseType="variant">
      <vt:variant>
        <vt:lpstr>Theme</vt:lpstr>
      </vt:variant>
      <vt:variant>
        <vt:i4>6</vt:i4>
      </vt:variant>
      <vt:variant>
        <vt:lpstr>Slide Titles</vt:lpstr>
      </vt:variant>
      <vt:variant>
        <vt:i4>21</vt:i4>
      </vt:variant>
    </vt:vector>
  </HeadingPairs>
  <TitlesOfParts>
    <vt:vector size="27" baseType="lpstr">
      <vt:lpstr>Office Theme</vt:lpstr>
      <vt:lpstr>2_Office 主题</vt:lpstr>
      <vt:lpstr>1076TGp_natural_L</vt:lpstr>
      <vt:lpstr>4_Office 主题</vt:lpstr>
      <vt:lpstr>US Great Outdoors Month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 MY</dc:creator>
  <cp:lastModifiedBy>HUYEN MY</cp:lastModifiedBy>
  <cp:revision>12</cp:revision>
  <dcterms:created xsi:type="dcterms:W3CDTF">2024-07-17T01:50:37Z</dcterms:created>
  <dcterms:modified xsi:type="dcterms:W3CDTF">2024-07-18T12:36:37Z</dcterms:modified>
</cp:coreProperties>
</file>