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1" r:id="rId2"/>
    <p:sldMasterId id="2147483653" r:id="rId3"/>
    <p:sldMasterId id="2147483655" r:id="rId4"/>
  </p:sldMasterIdLst>
  <p:notesMasterIdLst>
    <p:notesMasterId r:id="rId17"/>
  </p:notesMasterIdLst>
  <p:sldIdLst>
    <p:sldId id="329" r:id="rId5"/>
    <p:sldId id="346" r:id="rId6"/>
    <p:sldId id="347" r:id="rId7"/>
    <p:sldId id="336" r:id="rId8"/>
    <p:sldId id="331" r:id="rId9"/>
    <p:sldId id="345" r:id="rId10"/>
    <p:sldId id="338" r:id="rId11"/>
    <p:sldId id="332" r:id="rId12"/>
    <p:sldId id="340" r:id="rId13"/>
    <p:sldId id="339" r:id="rId14"/>
    <p:sldId id="341" r:id="rId15"/>
    <p:sldId id="342"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SimSun" panose="02010600030101010101" pitchFamily="2" charset="-122"/>
      <p:regular r:id="rId22"/>
    </p:embeddedFont>
    <p:embeddedFont>
      <p:font typeface="Tahoma" panose="020B0604030504040204" pitchFamily="3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3">
          <p15:clr>
            <a:srgbClr val="A4A3A4"/>
          </p15:clr>
        </p15:guide>
        <p15:guide id="2" pos="38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800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38" d="100"/>
          <a:sy n="38" d="100"/>
        </p:scale>
        <p:origin x="388" y="32"/>
      </p:cViewPr>
      <p:guideLst>
        <p:guide orient="horz" pos="2133"/>
        <p:guide pos="38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6A780-1EBE-4DAF-89FF-1DF19E80035C}" type="datetimeFigureOut">
              <a:rPr lang="en-US" smtClean="0"/>
              <a:t>7/30/2024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AF654C-3349-4AAB-93FA-2957912462A9}" type="slidenum">
              <a:rPr lang="en-US" smtClean="0"/>
              <a:t>‹#›</a:t>
            </a:fld>
            <a:endParaRPr lang="en-US"/>
          </a:p>
        </p:txBody>
      </p:sp>
    </p:spTree>
    <p:extLst>
      <p:ext uri="{BB962C8B-B14F-4D97-AF65-F5344CB8AC3E}">
        <p14:creationId xmlns:p14="http://schemas.microsoft.com/office/powerpoint/2010/main" val="422536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1"/>
            <a:ext cx="2844800" cy="476251"/>
          </a:xfrm>
          <a:prstGeom prst="rect">
            <a:avLst/>
          </a:prstGeom>
        </p:spPr>
        <p:txBody>
          <a:bodyPr lIns="38346" tIns="19172" rIns="38346" bIns="19172"/>
          <a:lstStyle>
            <a:lvl1pPr defTabSz="913130" fontAlgn="auto">
              <a:spcBef>
                <a:spcPts val="0"/>
              </a:spcBef>
              <a:spcAft>
                <a:spcPts val="0"/>
              </a:spcAft>
              <a:defRPr sz="1900">
                <a:solidFill>
                  <a:prstClr val="black"/>
                </a:solidFill>
                <a:latin typeface="Calibri" panose="020F0502020204030204"/>
              </a:defRPr>
            </a:lvl1pPr>
          </a:lstStyle>
          <a:p>
            <a:pPr>
              <a:defRPr/>
            </a:pPr>
            <a:endParaRPr lang="en-US"/>
          </a:p>
        </p:txBody>
      </p:sp>
      <p:sp>
        <p:nvSpPr>
          <p:cNvPr id="3" name="Rectangle 5"/>
          <p:cNvSpPr>
            <a:spLocks noGrp="1" noChangeArrowheads="1"/>
          </p:cNvSpPr>
          <p:nvPr>
            <p:ph type="ftr" sz="quarter" idx="11"/>
          </p:nvPr>
        </p:nvSpPr>
        <p:spPr>
          <a:xfrm>
            <a:off x="4165600" y="6245231"/>
            <a:ext cx="3860800" cy="476251"/>
          </a:xfrm>
          <a:prstGeom prst="rect">
            <a:avLst/>
          </a:prstGeom>
        </p:spPr>
        <p:txBody>
          <a:bodyPr lIns="38346" tIns="19172" rIns="38346" bIns="19172"/>
          <a:lstStyle>
            <a:lvl1pPr defTabSz="913130" fontAlgn="auto">
              <a:spcBef>
                <a:spcPts val="0"/>
              </a:spcBef>
              <a:spcAft>
                <a:spcPts val="0"/>
              </a:spcAft>
              <a:defRPr sz="1900">
                <a:solidFill>
                  <a:prstClr val="black"/>
                </a:solidFill>
                <a:latin typeface="Calibri" panose="020F0502020204030204"/>
              </a:defRPr>
            </a:lvl1pPr>
          </a:lstStyle>
          <a:p>
            <a:pPr>
              <a:defRPr/>
            </a:pPr>
            <a:endParaRPr lang="en-US"/>
          </a:p>
        </p:txBody>
      </p:sp>
      <p:sp>
        <p:nvSpPr>
          <p:cNvPr id="4" name="Rectangle 6"/>
          <p:cNvSpPr>
            <a:spLocks noGrp="1" noChangeArrowheads="1"/>
          </p:cNvSpPr>
          <p:nvPr>
            <p:ph type="sldNum" sz="quarter" idx="12"/>
          </p:nvPr>
        </p:nvSpPr>
        <p:spPr>
          <a:xfrm>
            <a:off x="8737600" y="6245231"/>
            <a:ext cx="2844800" cy="476251"/>
          </a:xfrm>
          <a:prstGeom prst="rect">
            <a:avLst/>
          </a:prstGeom>
        </p:spPr>
        <p:txBody>
          <a:bodyPr lIns="38346" tIns="19172" rIns="38346" bIns="19172"/>
          <a:lstStyle>
            <a:lvl1pPr defTabSz="913130" fontAlgn="auto">
              <a:spcBef>
                <a:spcPts val="0"/>
              </a:spcBef>
              <a:spcAft>
                <a:spcPts val="0"/>
              </a:spcAft>
              <a:defRPr sz="1900">
                <a:solidFill>
                  <a:prstClr val="black"/>
                </a:solidFill>
                <a:latin typeface="Calibri" panose="020F0502020204030204"/>
              </a:defRPr>
            </a:lvl1pPr>
          </a:lstStyle>
          <a:p>
            <a:pPr>
              <a:defRPr/>
            </a:pPr>
            <a:fld id="{D212395B-93B1-4EFB-857C-0A2880633600}"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520" y="6356350"/>
            <a:ext cx="2845224" cy="365125"/>
          </a:xfrm>
          <a:prstGeom prst="rect">
            <a:avLst/>
          </a:prstGeom>
        </p:spPr>
        <p:txBody>
          <a:bodyPr lIns="45711" tIns="22855" rIns="45711" bIns="22855"/>
          <a:lstStyle>
            <a:lvl1pPr defTabSz="1088390" fontAlgn="auto">
              <a:spcBef>
                <a:spcPts val="0"/>
              </a:spcBef>
              <a:spcAft>
                <a:spcPts val="0"/>
              </a:spcAft>
              <a:defRPr>
                <a:latin typeface="+mn-lt"/>
                <a:cs typeface="+mn-cs"/>
              </a:defRPr>
            </a:lvl1pPr>
          </a:lstStyle>
          <a:p>
            <a:pPr>
              <a:defRPr/>
            </a:pPr>
            <a:fld id="{BEE31856-7122-464A-9B2E-AEBA2AF92B0D}" type="datetimeFigureOut">
              <a:rPr lang="en-US"/>
              <a:t>7/30/2024</a:t>
            </a:fld>
            <a:endParaRPr lang="en-US"/>
          </a:p>
        </p:txBody>
      </p:sp>
      <p:sp>
        <p:nvSpPr>
          <p:cNvPr id="3" name="Footer Placeholder 4"/>
          <p:cNvSpPr>
            <a:spLocks noGrp="1"/>
          </p:cNvSpPr>
          <p:nvPr>
            <p:ph type="ftr" sz="quarter" idx="11"/>
          </p:nvPr>
        </p:nvSpPr>
        <p:spPr>
          <a:xfrm>
            <a:off x="4165852" y="6356350"/>
            <a:ext cx="3860297" cy="365125"/>
          </a:xfrm>
          <a:prstGeom prst="rect">
            <a:avLst/>
          </a:prstGeom>
        </p:spPr>
        <p:txBody>
          <a:bodyPr lIns="45711" tIns="22855" rIns="45711" bIns="22855"/>
          <a:lstStyle>
            <a:lvl1pPr defTabSz="1088390" fontAlgn="auto">
              <a:spcBef>
                <a:spcPts val="0"/>
              </a:spcBef>
              <a:spcAft>
                <a:spcPts val="0"/>
              </a:spcAft>
              <a:defRPr>
                <a:latin typeface="+mn-lt"/>
                <a:cs typeface="+mn-cs"/>
              </a:defRPr>
            </a:lvl1pPr>
          </a:lstStyle>
          <a:p>
            <a:pPr>
              <a:defRPr/>
            </a:pPr>
            <a:endParaRPr lang="en-US"/>
          </a:p>
        </p:txBody>
      </p:sp>
      <p:sp>
        <p:nvSpPr>
          <p:cNvPr id="4" name="Slide Number Placeholder 5"/>
          <p:cNvSpPr>
            <a:spLocks noGrp="1"/>
          </p:cNvSpPr>
          <p:nvPr>
            <p:ph type="sldNum" sz="quarter" idx="12"/>
          </p:nvPr>
        </p:nvSpPr>
        <p:spPr>
          <a:xfrm>
            <a:off x="8737257" y="6356350"/>
            <a:ext cx="2845223" cy="365125"/>
          </a:xfrm>
          <a:prstGeom prst="rect">
            <a:avLst/>
          </a:prstGeom>
        </p:spPr>
        <p:txBody>
          <a:bodyPr lIns="45711" tIns="22855" rIns="45711" bIns="22855"/>
          <a:lstStyle>
            <a:lvl1pPr defTabSz="1088390" fontAlgn="auto">
              <a:spcBef>
                <a:spcPts val="0"/>
              </a:spcBef>
              <a:spcAft>
                <a:spcPts val="0"/>
              </a:spcAft>
              <a:defRPr>
                <a:latin typeface="+mn-lt"/>
                <a:cs typeface="+mn-cs"/>
              </a:defRPr>
            </a:lvl1pPr>
          </a:lstStyle>
          <a:p>
            <a:pPr>
              <a:defRPr/>
            </a:pPr>
            <a:fld id="{92CF152F-62A2-44E0-9B49-515995CCAEB7}"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lIns="38382" tIns="19191" rIns="38382" bIns="19191"/>
          <a:lstStyle>
            <a:lvl1pPr defTabSz="913765" eaLnBrk="1" fontAlgn="auto" hangingPunct="1">
              <a:spcBef>
                <a:spcPts val="0"/>
              </a:spcBef>
              <a:spcAft>
                <a:spcPts val="0"/>
              </a:spcAft>
              <a:defRPr>
                <a:solidFill>
                  <a:prstClr val="black"/>
                </a:solidFill>
                <a:latin typeface="Calibri" panose="020F0502020204030204"/>
                <a:cs typeface="+mn-cs"/>
              </a:defRPr>
            </a:lvl1pPr>
          </a:lstStyle>
          <a:p>
            <a:pPr>
              <a:defRPr/>
            </a:pPr>
            <a:endParaRPr lang="en-US"/>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lIns="38382" tIns="19191" rIns="38382" bIns="19191"/>
          <a:lstStyle>
            <a:lvl1pPr defTabSz="913765" eaLnBrk="1" fontAlgn="auto" hangingPunct="1">
              <a:spcBef>
                <a:spcPts val="0"/>
              </a:spcBef>
              <a:spcAft>
                <a:spcPts val="0"/>
              </a:spcAft>
              <a:defRPr>
                <a:solidFill>
                  <a:prstClr val="black"/>
                </a:solidFill>
                <a:latin typeface="Calibri" panose="020F0502020204030204"/>
                <a:cs typeface="+mn-cs"/>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lIns="38382" tIns="19191" rIns="38382" bIns="19191"/>
          <a:lstStyle>
            <a:lvl1pPr defTabSz="913765" eaLnBrk="1" fontAlgn="auto" hangingPunct="1">
              <a:spcBef>
                <a:spcPts val="0"/>
              </a:spcBef>
              <a:spcAft>
                <a:spcPts val="0"/>
              </a:spcAft>
              <a:defRPr smtClean="0">
                <a:solidFill>
                  <a:prstClr val="black"/>
                </a:solidFill>
                <a:latin typeface="Calibri" panose="020F0502020204030204"/>
                <a:cs typeface="+mn-cs"/>
              </a:defRPr>
            </a:lvl1pPr>
          </a:lstStyle>
          <a:p>
            <a:pPr>
              <a:defRPr/>
            </a:pPr>
            <a:fld id="{19DA43E9-F5C3-452D-B493-43E81A57ECE9}"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7"/>
            <a:ext cx="2844800" cy="476251"/>
          </a:xfrm>
          <a:prstGeom prst="rect">
            <a:avLst/>
          </a:prstGeom>
        </p:spPr>
        <p:txBody>
          <a:bodyPr lIns="45694" tIns="22846" rIns="45694" bIns="22846"/>
          <a:lstStyle>
            <a:lvl1pPr>
              <a:defRPr/>
            </a:lvl1pPr>
          </a:lstStyle>
          <a:p>
            <a:pPr defTabSz="1087755">
              <a:defRPr/>
            </a:pPr>
            <a:endParaRPr lang="en-US" sz="2100">
              <a:solidFill>
                <a:prstClr val="black"/>
              </a:solidFill>
            </a:endParaRPr>
          </a:p>
        </p:txBody>
      </p:sp>
      <p:sp>
        <p:nvSpPr>
          <p:cNvPr id="3" name="Rectangle 5"/>
          <p:cNvSpPr>
            <a:spLocks noGrp="1" noChangeArrowheads="1"/>
          </p:cNvSpPr>
          <p:nvPr>
            <p:ph type="ftr" sz="quarter" idx="11"/>
          </p:nvPr>
        </p:nvSpPr>
        <p:spPr>
          <a:xfrm>
            <a:off x="4165600" y="6245237"/>
            <a:ext cx="3860800" cy="476251"/>
          </a:xfrm>
          <a:prstGeom prst="rect">
            <a:avLst/>
          </a:prstGeom>
        </p:spPr>
        <p:txBody>
          <a:bodyPr lIns="45694" tIns="22846" rIns="45694" bIns="22846"/>
          <a:lstStyle>
            <a:lvl1pPr>
              <a:defRPr/>
            </a:lvl1pPr>
          </a:lstStyle>
          <a:p>
            <a:pPr defTabSz="1087755">
              <a:defRPr/>
            </a:pPr>
            <a:endParaRPr lang="en-US" sz="2100">
              <a:solidFill>
                <a:prstClr val="black"/>
              </a:solidFill>
            </a:endParaRPr>
          </a:p>
        </p:txBody>
      </p:sp>
      <p:sp>
        <p:nvSpPr>
          <p:cNvPr id="4" name="Rectangle 6"/>
          <p:cNvSpPr>
            <a:spLocks noGrp="1" noChangeArrowheads="1"/>
          </p:cNvSpPr>
          <p:nvPr>
            <p:ph type="sldNum" sz="quarter" idx="12"/>
          </p:nvPr>
        </p:nvSpPr>
        <p:spPr>
          <a:xfrm>
            <a:off x="8737600" y="6245237"/>
            <a:ext cx="2844800" cy="476251"/>
          </a:xfrm>
          <a:prstGeom prst="rect">
            <a:avLst/>
          </a:prstGeom>
        </p:spPr>
        <p:txBody>
          <a:bodyPr lIns="45694" tIns="22846" rIns="45694" bIns="22846"/>
          <a:lstStyle>
            <a:lvl1pPr>
              <a:defRPr/>
            </a:lvl1pPr>
          </a:lstStyle>
          <a:p>
            <a:pPr defTabSz="1087755"/>
            <a:fld id="{475E0F57-EEA1-4A8B-9311-4AD2064A14C0}" type="slidenum">
              <a:rPr lang="en-US" sz="2100" smtClean="0">
                <a:solidFill>
                  <a:prstClr val="black"/>
                </a:solidFill>
              </a:rPr>
              <a:t>‹#›</a:t>
            </a:fld>
            <a:endParaRPr lang="en-US" sz="2100">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1"/>
            <a:ext cx="2844800" cy="476251"/>
          </a:xfrm>
          <a:prstGeom prst="rect">
            <a:avLst/>
          </a:prstGeom>
        </p:spPr>
        <p:txBody>
          <a:bodyPr lIns="38346" tIns="19172" rIns="38346" bIns="19172"/>
          <a:lstStyle>
            <a:lvl1pPr defTabSz="913130" fontAlgn="auto">
              <a:spcBef>
                <a:spcPts val="0"/>
              </a:spcBef>
              <a:spcAft>
                <a:spcPts val="0"/>
              </a:spcAft>
              <a:defRPr sz="1900">
                <a:solidFill>
                  <a:prstClr val="black"/>
                </a:solidFill>
                <a:latin typeface="Calibri" panose="020F0502020204030204"/>
              </a:defRPr>
            </a:lvl1pPr>
          </a:lstStyle>
          <a:p>
            <a:pPr>
              <a:defRPr/>
            </a:pPr>
            <a:endParaRPr lang="en-US"/>
          </a:p>
        </p:txBody>
      </p:sp>
      <p:sp>
        <p:nvSpPr>
          <p:cNvPr id="3" name="Rectangle 5"/>
          <p:cNvSpPr>
            <a:spLocks noGrp="1" noChangeArrowheads="1"/>
          </p:cNvSpPr>
          <p:nvPr>
            <p:ph type="ftr" sz="quarter" idx="11"/>
          </p:nvPr>
        </p:nvSpPr>
        <p:spPr>
          <a:xfrm>
            <a:off x="4165600" y="6245231"/>
            <a:ext cx="3860800" cy="476251"/>
          </a:xfrm>
          <a:prstGeom prst="rect">
            <a:avLst/>
          </a:prstGeom>
        </p:spPr>
        <p:txBody>
          <a:bodyPr lIns="38346" tIns="19172" rIns="38346" bIns="19172"/>
          <a:lstStyle>
            <a:lvl1pPr defTabSz="913130" fontAlgn="auto">
              <a:spcBef>
                <a:spcPts val="0"/>
              </a:spcBef>
              <a:spcAft>
                <a:spcPts val="0"/>
              </a:spcAft>
              <a:defRPr sz="1900">
                <a:solidFill>
                  <a:prstClr val="black"/>
                </a:solidFill>
                <a:latin typeface="Calibri" panose="020F0502020204030204"/>
              </a:defRPr>
            </a:lvl1pPr>
          </a:lstStyle>
          <a:p>
            <a:pPr>
              <a:defRPr/>
            </a:pPr>
            <a:endParaRPr lang="en-US"/>
          </a:p>
        </p:txBody>
      </p:sp>
      <p:sp>
        <p:nvSpPr>
          <p:cNvPr id="4" name="Rectangle 6"/>
          <p:cNvSpPr>
            <a:spLocks noGrp="1" noChangeArrowheads="1"/>
          </p:cNvSpPr>
          <p:nvPr>
            <p:ph type="sldNum" sz="quarter" idx="12"/>
          </p:nvPr>
        </p:nvSpPr>
        <p:spPr>
          <a:xfrm>
            <a:off x="8737600" y="6245231"/>
            <a:ext cx="2844800" cy="476251"/>
          </a:xfrm>
          <a:prstGeom prst="rect">
            <a:avLst/>
          </a:prstGeom>
        </p:spPr>
        <p:txBody>
          <a:bodyPr lIns="38346" tIns="19172" rIns="38346" bIns="19172"/>
          <a:lstStyle>
            <a:lvl1pPr defTabSz="913130" fontAlgn="auto">
              <a:spcBef>
                <a:spcPts val="0"/>
              </a:spcBef>
              <a:spcAft>
                <a:spcPts val="0"/>
              </a:spcAft>
              <a:defRPr sz="1900">
                <a:solidFill>
                  <a:prstClr val="black"/>
                </a:solidFill>
                <a:latin typeface="Calibri" panose="020F0502020204030204"/>
              </a:defRPr>
            </a:lvl1pPr>
          </a:lstStyle>
          <a:p>
            <a:pPr>
              <a:defRPr/>
            </a:pPr>
            <a:fld id="{D212395B-93B1-4EFB-857C-0A2880633600}" type="slidenum">
              <a:rPr lang="en-US"/>
              <a:pPr>
                <a:defRPr/>
              </a:pPr>
              <a:t>‹#›</a:t>
            </a:fld>
            <a:endParaRPr lang="en-US"/>
          </a:p>
        </p:txBody>
      </p:sp>
    </p:spTree>
    <p:extLst>
      <p:ext uri="{BB962C8B-B14F-4D97-AF65-F5344CB8AC3E}">
        <p14:creationId xmlns:p14="http://schemas.microsoft.com/office/powerpoint/2010/main" val="1770378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520" y="6356350"/>
            <a:ext cx="2845224" cy="365125"/>
          </a:xfrm>
          <a:prstGeom prst="rect">
            <a:avLst/>
          </a:prstGeom>
        </p:spPr>
        <p:txBody>
          <a:bodyPr lIns="45711" tIns="22855" rIns="45711" bIns="22855"/>
          <a:lstStyle>
            <a:lvl1pPr defTabSz="1088390" fontAlgn="auto">
              <a:spcBef>
                <a:spcPts val="0"/>
              </a:spcBef>
              <a:spcAft>
                <a:spcPts val="0"/>
              </a:spcAft>
              <a:defRPr>
                <a:latin typeface="+mn-lt"/>
                <a:cs typeface="+mn-cs"/>
              </a:defRPr>
            </a:lvl1pPr>
          </a:lstStyle>
          <a:p>
            <a:pPr>
              <a:defRPr/>
            </a:pPr>
            <a:fld id="{BEE31856-7122-464A-9B2E-AEBA2AF92B0D}" type="datetimeFigureOut">
              <a:rPr lang="en-US">
                <a:solidFill>
                  <a:prstClr val="black"/>
                </a:solidFill>
              </a:rPr>
              <a:pPr>
                <a:defRPr/>
              </a:pPr>
              <a:t>7/30/2024</a:t>
            </a:fld>
            <a:endParaRPr lang="en-US">
              <a:solidFill>
                <a:prstClr val="black"/>
              </a:solidFill>
            </a:endParaRPr>
          </a:p>
        </p:txBody>
      </p:sp>
      <p:sp>
        <p:nvSpPr>
          <p:cNvPr id="3" name="Footer Placeholder 4"/>
          <p:cNvSpPr>
            <a:spLocks noGrp="1"/>
          </p:cNvSpPr>
          <p:nvPr>
            <p:ph type="ftr" sz="quarter" idx="11"/>
          </p:nvPr>
        </p:nvSpPr>
        <p:spPr>
          <a:xfrm>
            <a:off x="4165852" y="6356350"/>
            <a:ext cx="3860297" cy="365125"/>
          </a:xfrm>
          <a:prstGeom prst="rect">
            <a:avLst/>
          </a:prstGeom>
        </p:spPr>
        <p:txBody>
          <a:bodyPr lIns="45711" tIns="22855" rIns="45711" bIns="22855"/>
          <a:lstStyle>
            <a:lvl1pPr defTabSz="1088390"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5"/>
          <p:cNvSpPr>
            <a:spLocks noGrp="1"/>
          </p:cNvSpPr>
          <p:nvPr>
            <p:ph type="sldNum" sz="quarter" idx="12"/>
          </p:nvPr>
        </p:nvSpPr>
        <p:spPr>
          <a:xfrm>
            <a:off x="8737257" y="6356350"/>
            <a:ext cx="2845223" cy="365125"/>
          </a:xfrm>
          <a:prstGeom prst="rect">
            <a:avLst/>
          </a:prstGeom>
        </p:spPr>
        <p:txBody>
          <a:bodyPr lIns="45711" tIns="22855" rIns="45711" bIns="22855"/>
          <a:lstStyle>
            <a:lvl1pPr defTabSz="1088390" fontAlgn="auto">
              <a:spcBef>
                <a:spcPts val="0"/>
              </a:spcBef>
              <a:spcAft>
                <a:spcPts val="0"/>
              </a:spcAft>
              <a:defRPr>
                <a:latin typeface="+mn-lt"/>
                <a:cs typeface="+mn-cs"/>
              </a:defRPr>
            </a:lvl1pPr>
          </a:lstStyle>
          <a:p>
            <a:pPr>
              <a:defRPr/>
            </a:pPr>
            <a:fld id="{92CF152F-62A2-44E0-9B49-515995CCAEB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83375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46" tIns="19172" rIns="38346" bIns="19172" anchor="ctr"/>
          <a:lstStyle/>
          <a:p>
            <a:pPr algn="ctr" defTabSz="913130">
              <a:defRPr/>
            </a:pPr>
            <a:endParaRPr lang="en-US" sz="1900">
              <a:solidFill>
                <a:prstClr val="white"/>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1860" rtl="0" eaLnBrk="0" fontAlgn="base" hangingPunct="0">
        <a:spcBef>
          <a:spcPct val="0"/>
        </a:spcBef>
        <a:spcAft>
          <a:spcPct val="0"/>
        </a:spcAft>
        <a:defRPr sz="4400" kern="1200">
          <a:solidFill>
            <a:schemeClr val="tx1"/>
          </a:solidFill>
          <a:latin typeface="+mj-lt"/>
          <a:ea typeface="+mj-ea"/>
          <a:cs typeface="+mj-cs"/>
        </a:defRPr>
      </a:lvl1pPr>
      <a:lvl2pPr algn="ctr" defTabSz="911860" rtl="0" eaLnBrk="0" fontAlgn="base" hangingPunct="0">
        <a:spcBef>
          <a:spcPct val="0"/>
        </a:spcBef>
        <a:spcAft>
          <a:spcPct val="0"/>
        </a:spcAft>
        <a:defRPr sz="4400">
          <a:solidFill>
            <a:schemeClr val="tx1"/>
          </a:solidFill>
          <a:latin typeface="Calibri" panose="020F0502020204030204" pitchFamily="34" charset="0"/>
        </a:defRPr>
      </a:lvl2pPr>
      <a:lvl3pPr algn="ctr" defTabSz="911860" rtl="0" eaLnBrk="0" fontAlgn="base" hangingPunct="0">
        <a:spcBef>
          <a:spcPct val="0"/>
        </a:spcBef>
        <a:spcAft>
          <a:spcPct val="0"/>
        </a:spcAft>
        <a:defRPr sz="4400">
          <a:solidFill>
            <a:schemeClr val="tx1"/>
          </a:solidFill>
          <a:latin typeface="Calibri" panose="020F0502020204030204" pitchFamily="34" charset="0"/>
        </a:defRPr>
      </a:lvl3pPr>
      <a:lvl4pPr algn="ctr" defTabSz="911860" rtl="0" eaLnBrk="0" fontAlgn="base" hangingPunct="0">
        <a:spcBef>
          <a:spcPct val="0"/>
        </a:spcBef>
        <a:spcAft>
          <a:spcPct val="0"/>
        </a:spcAft>
        <a:defRPr sz="4400">
          <a:solidFill>
            <a:schemeClr val="tx1"/>
          </a:solidFill>
          <a:latin typeface="Calibri" panose="020F0502020204030204" pitchFamily="34" charset="0"/>
        </a:defRPr>
      </a:lvl4pPr>
      <a:lvl5pPr algn="ctr" defTabSz="911860" rtl="0" eaLnBrk="0" fontAlgn="base" hangingPunct="0">
        <a:spcBef>
          <a:spcPct val="0"/>
        </a:spcBef>
        <a:spcAft>
          <a:spcPct val="0"/>
        </a:spcAft>
        <a:defRPr sz="4400">
          <a:solidFill>
            <a:schemeClr val="tx1"/>
          </a:solidFill>
          <a:latin typeface="Calibri" panose="020F0502020204030204" pitchFamily="34" charset="0"/>
        </a:defRPr>
      </a:lvl5pPr>
      <a:lvl6pPr marL="456565" algn="ctr" defTabSz="911860" rtl="0" fontAlgn="base">
        <a:spcBef>
          <a:spcPct val="0"/>
        </a:spcBef>
        <a:spcAft>
          <a:spcPct val="0"/>
        </a:spcAft>
        <a:defRPr sz="4400">
          <a:solidFill>
            <a:schemeClr val="tx1"/>
          </a:solidFill>
          <a:latin typeface="Calibri" panose="020F0502020204030204" pitchFamily="34" charset="0"/>
        </a:defRPr>
      </a:lvl6pPr>
      <a:lvl7pPr marL="913765" algn="ctr" defTabSz="911860" rtl="0" fontAlgn="base">
        <a:spcBef>
          <a:spcPct val="0"/>
        </a:spcBef>
        <a:spcAft>
          <a:spcPct val="0"/>
        </a:spcAft>
        <a:defRPr sz="4400">
          <a:solidFill>
            <a:schemeClr val="tx1"/>
          </a:solidFill>
          <a:latin typeface="Calibri" panose="020F0502020204030204" pitchFamily="34" charset="0"/>
        </a:defRPr>
      </a:lvl7pPr>
      <a:lvl8pPr marL="1370330" algn="ctr" defTabSz="911860" rtl="0" fontAlgn="base">
        <a:spcBef>
          <a:spcPct val="0"/>
        </a:spcBef>
        <a:spcAft>
          <a:spcPct val="0"/>
        </a:spcAft>
        <a:defRPr sz="4400">
          <a:solidFill>
            <a:schemeClr val="tx1"/>
          </a:solidFill>
          <a:latin typeface="Calibri" panose="020F0502020204030204" pitchFamily="34" charset="0"/>
        </a:defRPr>
      </a:lvl8pPr>
      <a:lvl9pPr marL="1826895" algn="ctr" defTabSz="911860" rtl="0" fontAlgn="base">
        <a:spcBef>
          <a:spcPct val="0"/>
        </a:spcBef>
        <a:spcAft>
          <a:spcPct val="0"/>
        </a:spcAft>
        <a:defRPr sz="4400">
          <a:solidFill>
            <a:schemeClr val="tx1"/>
          </a:solidFill>
          <a:latin typeface="Calibri" panose="020F0502020204030204" pitchFamily="34" charset="0"/>
        </a:defRPr>
      </a:lvl9pPr>
    </p:titleStyle>
    <p:bodyStyle>
      <a:lvl1pPr marL="340995" indent="-340995" algn="l" defTabSz="91186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0410" indent="-283845" algn="l" defTabSz="91186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0460" indent="-226695" algn="l" defTabSz="91186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7025" indent="-226695" algn="l" defTabSz="91186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3590" indent="-226695" algn="l" defTabSz="91186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079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35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92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048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130" rtl="0" eaLnBrk="1" latinLnBrk="0" hangingPunct="1">
        <a:defRPr sz="1900" kern="1200">
          <a:solidFill>
            <a:schemeClr val="tx1"/>
          </a:solidFill>
          <a:latin typeface="+mn-lt"/>
          <a:ea typeface="+mn-ea"/>
          <a:cs typeface="+mn-cs"/>
        </a:defRPr>
      </a:lvl1pPr>
      <a:lvl2pPr marL="456565" algn="l" defTabSz="913130" rtl="0" eaLnBrk="1" latinLnBrk="0" hangingPunct="1">
        <a:defRPr sz="1900" kern="1200">
          <a:solidFill>
            <a:schemeClr val="tx1"/>
          </a:solidFill>
          <a:latin typeface="+mn-lt"/>
          <a:ea typeface="+mn-ea"/>
          <a:cs typeface="+mn-cs"/>
        </a:defRPr>
      </a:lvl2pPr>
      <a:lvl3pPr marL="913130" algn="l" defTabSz="913130" rtl="0" eaLnBrk="1" latinLnBrk="0" hangingPunct="1">
        <a:defRPr sz="1900" kern="1200">
          <a:solidFill>
            <a:schemeClr val="tx1"/>
          </a:solidFill>
          <a:latin typeface="+mn-lt"/>
          <a:ea typeface="+mn-ea"/>
          <a:cs typeface="+mn-cs"/>
        </a:defRPr>
      </a:lvl3pPr>
      <a:lvl4pPr marL="1369695" algn="l" defTabSz="913130" rtl="0" eaLnBrk="1" latinLnBrk="0" hangingPunct="1">
        <a:defRPr sz="1900" kern="1200">
          <a:solidFill>
            <a:schemeClr val="tx1"/>
          </a:solidFill>
          <a:latin typeface="+mn-lt"/>
          <a:ea typeface="+mn-ea"/>
          <a:cs typeface="+mn-cs"/>
        </a:defRPr>
      </a:lvl4pPr>
      <a:lvl5pPr marL="1826260" algn="l" defTabSz="913130" rtl="0" eaLnBrk="1" latinLnBrk="0" hangingPunct="1">
        <a:defRPr sz="1900" kern="1200">
          <a:solidFill>
            <a:schemeClr val="tx1"/>
          </a:solidFill>
          <a:latin typeface="+mn-lt"/>
          <a:ea typeface="+mn-ea"/>
          <a:cs typeface="+mn-cs"/>
        </a:defRPr>
      </a:lvl5pPr>
      <a:lvl6pPr marL="2282825" algn="l" defTabSz="913130" rtl="0" eaLnBrk="1" latinLnBrk="0" hangingPunct="1">
        <a:defRPr sz="1900" kern="1200">
          <a:solidFill>
            <a:schemeClr val="tx1"/>
          </a:solidFill>
          <a:latin typeface="+mn-lt"/>
          <a:ea typeface="+mn-ea"/>
          <a:cs typeface="+mn-cs"/>
        </a:defRPr>
      </a:lvl6pPr>
      <a:lvl7pPr marL="2739390" algn="l" defTabSz="913130" rtl="0" eaLnBrk="1" latinLnBrk="0" hangingPunct="1">
        <a:defRPr sz="1900" kern="1200">
          <a:solidFill>
            <a:schemeClr val="tx1"/>
          </a:solidFill>
          <a:latin typeface="+mn-lt"/>
          <a:ea typeface="+mn-ea"/>
          <a:cs typeface="+mn-cs"/>
        </a:defRPr>
      </a:lvl7pPr>
      <a:lvl8pPr marL="3195955" algn="l" defTabSz="913130" rtl="0" eaLnBrk="1" latinLnBrk="0" hangingPunct="1">
        <a:defRPr sz="1900" kern="1200">
          <a:solidFill>
            <a:schemeClr val="tx1"/>
          </a:solidFill>
          <a:latin typeface="+mn-lt"/>
          <a:ea typeface="+mn-ea"/>
          <a:cs typeface="+mn-cs"/>
        </a:defRPr>
      </a:lvl8pPr>
      <a:lvl9pPr marL="3651885" algn="l" defTabSz="91313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82" tIns="19191" rIns="38382" bIns="19191" anchor="ctr"/>
          <a:lstStyle/>
          <a:p>
            <a:pPr algn="ctr" defTabSz="913765">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913130" rtl="0" fontAlgn="base">
        <a:spcBef>
          <a:spcPct val="0"/>
        </a:spcBef>
        <a:spcAft>
          <a:spcPct val="0"/>
        </a:spcAft>
        <a:defRPr sz="4400" kern="1200">
          <a:solidFill>
            <a:schemeClr val="tx1"/>
          </a:solidFill>
          <a:latin typeface="+mj-lt"/>
          <a:ea typeface="+mj-ea"/>
          <a:cs typeface="+mj-cs"/>
        </a:defRPr>
      </a:lvl1pPr>
      <a:lvl2pPr algn="ctr" defTabSz="913130" rtl="0" fontAlgn="base">
        <a:spcBef>
          <a:spcPct val="0"/>
        </a:spcBef>
        <a:spcAft>
          <a:spcPct val="0"/>
        </a:spcAft>
        <a:defRPr sz="4400">
          <a:solidFill>
            <a:schemeClr val="tx1"/>
          </a:solidFill>
          <a:latin typeface="Calibri" panose="020F0502020204030204" pitchFamily="34" charset="0"/>
        </a:defRPr>
      </a:lvl2pPr>
      <a:lvl3pPr algn="ctr" defTabSz="913130" rtl="0" fontAlgn="base">
        <a:spcBef>
          <a:spcPct val="0"/>
        </a:spcBef>
        <a:spcAft>
          <a:spcPct val="0"/>
        </a:spcAft>
        <a:defRPr sz="4400">
          <a:solidFill>
            <a:schemeClr val="tx1"/>
          </a:solidFill>
          <a:latin typeface="Calibri" panose="020F0502020204030204" pitchFamily="34" charset="0"/>
        </a:defRPr>
      </a:lvl3pPr>
      <a:lvl4pPr algn="ctr" defTabSz="913130" rtl="0" fontAlgn="base">
        <a:spcBef>
          <a:spcPct val="0"/>
        </a:spcBef>
        <a:spcAft>
          <a:spcPct val="0"/>
        </a:spcAft>
        <a:defRPr sz="4400">
          <a:solidFill>
            <a:schemeClr val="tx1"/>
          </a:solidFill>
          <a:latin typeface="Calibri" panose="020F0502020204030204" pitchFamily="34" charset="0"/>
        </a:defRPr>
      </a:lvl4pPr>
      <a:lvl5pPr algn="ctr" defTabSz="913130" rtl="0" fontAlgn="base">
        <a:spcBef>
          <a:spcPct val="0"/>
        </a:spcBef>
        <a:spcAft>
          <a:spcPct val="0"/>
        </a:spcAft>
        <a:defRPr sz="4400">
          <a:solidFill>
            <a:schemeClr val="tx1"/>
          </a:solidFill>
          <a:latin typeface="Calibri" panose="020F0502020204030204" pitchFamily="34" charset="0"/>
        </a:defRPr>
      </a:lvl5pPr>
      <a:lvl6pPr marL="457200" algn="ctr" defTabSz="913130" rtl="0" fontAlgn="base">
        <a:spcBef>
          <a:spcPct val="0"/>
        </a:spcBef>
        <a:spcAft>
          <a:spcPct val="0"/>
        </a:spcAft>
        <a:defRPr sz="4400">
          <a:solidFill>
            <a:schemeClr val="tx1"/>
          </a:solidFill>
          <a:latin typeface="Calibri" panose="020F0502020204030204" pitchFamily="34" charset="0"/>
        </a:defRPr>
      </a:lvl6pPr>
      <a:lvl7pPr marL="914400" algn="ctr" defTabSz="913130" rtl="0" fontAlgn="base">
        <a:spcBef>
          <a:spcPct val="0"/>
        </a:spcBef>
        <a:spcAft>
          <a:spcPct val="0"/>
        </a:spcAft>
        <a:defRPr sz="4400">
          <a:solidFill>
            <a:schemeClr val="tx1"/>
          </a:solidFill>
          <a:latin typeface="Calibri" panose="020F0502020204030204" pitchFamily="34" charset="0"/>
        </a:defRPr>
      </a:lvl7pPr>
      <a:lvl8pPr marL="1371600" algn="ctr" defTabSz="913130" rtl="0" fontAlgn="base">
        <a:spcBef>
          <a:spcPct val="0"/>
        </a:spcBef>
        <a:spcAft>
          <a:spcPct val="0"/>
        </a:spcAft>
        <a:defRPr sz="4400">
          <a:solidFill>
            <a:schemeClr val="tx1"/>
          </a:solidFill>
          <a:latin typeface="Calibri" panose="020F0502020204030204" pitchFamily="34" charset="0"/>
        </a:defRPr>
      </a:lvl8pPr>
      <a:lvl9pPr marL="1828800" algn="ctr" defTabSz="913130" rtl="0" fontAlgn="base">
        <a:spcBef>
          <a:spcPct val="0"/>
        </a:spcBef>
        <a:spcAft>
          <a:spcPct val="0"/>
        </a:spcAft>
        <a:defRPr sz="4400">
          <a:solidFill>
            <a:schemeClr val="tx1"/>
          </a:solidFill>
          <a:latin typeface="Calibri" panose="020F0502020204030204" pitchFamily="34" charset="0"/>
        </a:defRPr>
      </a:lvl9pPr>
    </p:titleStyle>
    <p:bodyStyle>
      <a:lvl1pPr marL="341630" indent="-341630" algn="l" defTabSz="91313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680" indent="-284480" algn="l" defTabSz="91313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730" indent="-227330" algn="l" defTabSz="91313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930" indent="-227330" algn="l" defTabSz="91313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defTabSz="91313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7530"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8495"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alpha val="63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694" tIns="22846" rIns="45694" bIns="22846" rtlCol="0" anchor="ctr"/>
          <a:lstStyle/>
          <a:p>
            <a:pPr algn="ctr" defTabSz="1087755"/>
            <a:endParaRPr lang="en-US" sz="2100">
              <a:solidFill>
                <a:prstClr val="white"/>
              </a:solidFill>
            </a:endParaRP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1087755"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7755"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1pPr>
      <a:lvl2pPr marL="883920" indent="-339725" algn="l" defTabSz="1087755"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170" indent="-271780" algn="l" defTabSz="10877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903730"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7925"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2120"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6315"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9875"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4070"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7755" rtl="0" eaLnBrk="1" latinLnBrk="0" hangingPunct="1">
        <a:defRPr sz="2100" kern="1200">
          <a:solidFill>
            <a:schemeClr val="tx1"/>
          </a:solidFill>
          <a:latin typeface="+mn-lt"/>
          <a:ea typeface="+mn-ea"/>
          <a:cs typeface="+mn-cs"/>
        </a:defRPr>
      </a:lvl1pPr>
      <a:lvl2pPr marL="544195" algn="l" defTabSz="1087755" rtl="0" eaLnBrk="1" latinLnBrk="0" hangingPunct="1">
        <a:defRPr sz="2100" kern="1200">
          <a:solidFill>
            <a:schemeClr val="tx1"/>
          </a:solidFill>
          <a:latin typeface="+mn-lt"/>
          <a:ea typeface="+mn-ea"/>
          <a:cs typeface="+mn-cs"/>
        </a:defRPr>
      </a:lvl2pPr>
      <a:lvl3pPr marL="1087755" algn="l" defTabSz="1087755" rtl="0" eaLnBrk="1" latinLnBrk="0" hangingPunct="1">
        <a:defRPr sz="2100" kern="1200">
          <a:solidFill>
            <a:schemeClr val="tx1"/>
          </a:solidFill>
          <a:latin typeface="+mn-lt"/>
          <a:ea typeface="+mn-ea"/>
          <a:cs typeface="+mn-cs"/>
        </a:defRPr>
      </a:lvl3pPr>
      <a:lvl4pPr marL="1631950" algn="l" defTabSz="1087755" rtl="0" eaLnBrk="1" latinLnBrk="0" hangingPunct="1">
        <a:defRPr sz="2100" kern="1200">
          <a:solidFill>
            <a:schemeClr val="tx1"/>
          </a:solidFill>
          <a:latin typeface="+mn-lt"/>
          <a:ea typeface="+mn-ea"/>
          <a:cs typeface="+mn-cs"/>
        </a:defRPr>
      </a:lvl4pPr>
      <a:lvl5pPr marL="2176145" algn="l" defTabSz="1087755" rtl="0" eaLnBrk="1" latinLnBrk="0" hangingPunct="1">
        <a:defRPr sz="2100" kern="1200">
          <a:solidFill>
            <a:schemeClr val="tx1"/>
          </a:solidFill>
          <a:latin typeface="+mn-lt"/>
          <a:ea typeface="+mn-ea"/>
          <a:cs typeface="+mn-cs"/>
        </a:defRPr>
      </a:lvl5pPr>
      <a:lvl6pPr marL="2720340" algn="l" defTabSz="1087755" rtl="0" eaLnBrk="1" latinLnBrk="0" hangingPunct="1">
        <a:defRPr sz="2100" kern="1200">
          <a:solidFill>
            <a:schemeClr val="tx1"/>
          </a:solidFill>
          <a:latin typeface="+mn-lt"/>
          <a:ea typeface="+mn-ea"/>
          <a:cs typeface="+mn-cs"/>
        </a:defRPr>
      </a:lvl6pPr>
      <a:lvl7pPr marL="3263900" algn="l" defTabSz="1087755" rtl="0" eaLnBrk="1" latinLnBrk="0" hangingPunct="1">
        <a:defRPr sz="2100" kern="1200">
          <a:solidFill>
            <a:schemeClr val="tx1"/>
          </a:solidFill>
          <a:latin typeface="+mn-lt"/>
          <a:ea typeface="+mn-ea"/>
          <a:cs typeface="+mn-cs"/>
        </a:defRPr>
      </a:lvl7pPr>
      <a:lvl8pPr marL="3808095" algn="l" defTabSz="1087755" rtl="0" eaLnBrk="1" latinLnBrk="0" hangingPunct="1">
        <a:defRPr sz="2100" kern="1200">
          <a:solidFill>
            <a:schemeClr val="tx1"/>
          </a:solidFill>
          <a:latin typeface="+mn-lt"/>
          <a:ea typeface="+mn-ea"/>
          <a:cs typeface="+mn-cs"/>
        </a:defRPr>
      </a:lvl8pPr>
      <a:lvl9pPr marL="4352290" algn="l" defTabSz="1087755"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46" tIns="19172" rIns="38346" bIns="19172" anchor="ctr"/>
          <a:lstStyle/>
          <a:p>
            <a:pPr algn="ctr" defTabSz="913130">
              <a:defRPr/>
            </a:pPr>
            <a:endParaRPr lang="en-US" sz="1900">
              <a:solidFill>
                <a:prstClr val="white"/>
              </a:solidFill>
            </a:endParaRPr>
          </a:p>
        </p:txBody>
      </p:sp>
    </p:spTree>
    <p:extLst>
      <p:ext uri="{BB962C8B-B14F-4D97-AF65-F5344CB8AC3E}">
        <p14:creationId xmlns:p14="http://schemas.microsoft.com/office/powerpoint/2010/main" val="2252597972"/>
      </p:ext>
    </p:extLst>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ctr" defTabSz="911860" rtl="0" eaLnBrk="0" fontAlgn="base" hangingPunct="0">
        <a:spcBef>
          <a:spcPct val="0"/>
        </a:spcBef>
        <a:spcAft>
          <a:spcPct val="0"/>
        </a:spcAft>
        <a:defRPr sz="4400" kern="1200">
          <a:solidFill>
            <a:schemeClr val="tx1"/>
          </a:solidFill>
          <a:latin typeface="+mj-lt"/>
          <a:ea typeface="+mj-ea"/>
          <a:cs typeface="+mj-cs"/>
        </a:defRPr>
      </a:lvl1pPr>
      <a:lvl2pPr algn="ctr" defTabSz="911860" rtl="0" eaLnBrk="0" fontAlgn="base" hangingPunct="0">
        <a:spcBef>
          <a:spcPct val="0"/>
        </a:spcBef>
        <a:spcAft>
          <a:spcPct val="0"/>
        </a:spcAft>
        <a:defRPr sz="4400">
          <a:solidFill>
            <a:schemeClr val="tx1"/>
          </a:solidFill>
          <a:latin typeface="Calibri" panose="020F0502020204030204" pitchFamily="34" charset="0"/>
        </a:defRPr>
      </a:lvl2pPr>
      <a:lvl3pPr algn="ctr" defTabSz="911860" rtl="0" eaLnBrk="0" fontAlgn="base" hangingPunct="0">
        <a:spcBef>
          <a:spcPct val="0"/>
        </a:spcBef>
        <a:spcAft>
          <a:spcPct val="0"/>
        </a:spcAft>
        <a:defRPr sz="4400">
          <a:solidFill>
            <a:schemeClr val="tx1"/>
          </a:solidFill>
          <a:latin typeface="Calibri" panose="020F0502020204030204" pitchFamily="34" charset="0"/>
        </a:defRPr>
      </a:lvl3pPr>
      <a:lvl4pPr algn="ctr" defTabSz="911860" rtl="0" eaLnBrk="0" fontAlgn="base" hangingPunct="0">
        <a:spcBef>
          <a:spcPct val="0"/>
        </a:spcBef>
        <a:spcAft>
          <a:spcPct val="0"/>
        </a:spcAft>
        <a:defRPr sz="4400">
          <a:solidFill>
            <a:schemeClr val="tx1"/>
          </a:solidFill>
          <a:latin typeface="Calibri" panose="020F0502020204030204" pitchFamily="34" charset="0"/>
        </a:defRPr>
      </a:lvl4pPr>
      <a:lvl5pPr algn="ctr" defTabSz="911860" rtl="0" eaLnBrk="0" fontAlgn="base" hangingPunct="0">
        <a:spcBef>
          <a:spcPct val="0"/>
        </a:spcBef>
        <a:spcAft>
          <a:spcPct val="0"/>
        </a:spcAft>
        <a:defRPr sz="4400">
          <a:solidFill>
            <a:schemeClr val="tx1"/>
          </a:solidFill>
          <a:latin typeface="Calibri" panose="020F0502020204030204" pitchFamily="34" charset="0"/>
        </a:defRPr>
      </a:lvl5pPr>
      <a:lvl6pPr marL="456565" algn="ctr" defTabSz="911860" rtl="0" fontAlgn="base">
        <a:spcBef>
          <a:spcPct val="0"/>
        </a:spcBef>
        <a:spcAft>
          <a:spcPct val="0"/>
        </a:spcAft>
        <a:defRPr sz="4400">
          <a:solidFill>
            <a:schemeClr val="tx1"/>
          </a:solidFill>
          <a:latin typeface="Calibri" panose="020F0502020204030204" pitchFamily="34" charset="0"/>
        </a:defRPr>
      </a:lvl6pPr>
      <a:lvl7pPr marL="913765" algn="ctr" defTabSz="911860" rtl="0" fontAlgn="base">
        <a:spcBef>
          <a:spcPct val="0"/>
        </a:spcBef>
        <a:spcAft>
          <a:spcPct val="0"/>
        </a:spcAft>
        <a:defRPr sz="4400">
          <a:solidFill>
            <a:schemeClr val="tx1"/>
          </a:solidFill>
          <a:latin typeface="Calibri" panose="020F0502020204030204" pitchFamily="34" charset="0"/>
        </a:defRPr>
      </a:lvl7pPr>
      <a:lvl8pPr marL="1370330" algn="ctr" defTabSz="911860" rtl="0" fontAlgn="base">
        <a:spcBef>
          <a:spcPct val="0"/>
        </a:spcBef>
        <a:spcAft>
          <a:spcPct val="0"/>
        </a:spcAft>
        <a:defRPr sz="4400">
          <a:solidFill>
            <a:schemeClr val="tx1"/>
          </a:solidFill>
          <a:latin typeface="Calibri" panose="020F0502020204030204" pitchFamily="34" charset="0"/>
        </a:defRPr>
      </a:lvl8pPr>
      <a:lvl9pPr marL="1826895" algn="ctr" defTabSz="911860" rtl="0" fontAlgn="base">
        <a:spcBef>
          <a:spcPct val="0"/>
        </a:spcBef>
        <a:spcAft>
          <a:spcPct val="0"/>
        </a:spcAft>
        <a:defRPr sz="4400">
          <a:solidFill>
            <a:schemeClr val="tx1"/>
          </a:solidFill>
          <a:latin typeface="Calibri" panose="020F0502020204030204" pitchFamily="34" charset="0"/>
        </a:defRPr>
      </a:lvl9pPr>
    </p:titleStyle>
    <p:bodyStyle>
      <a:lvl1pPr marL="340995" indent="-340995" algn="l" defTabSz="91186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0410" indent="-283845" algn="l" defTabSz="91186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0460" indent="-226695" algn="l" defTabSz="91186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7025" indent="-226695" algn="l" defTabSz="91186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3590" indent="-226695" algn="l" defTabSz="91186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079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35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92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048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130" rtl="0" eaLnBrk="1" latinLnBrk="0" hangingPunct="1">
        <a:defRPr sz="1900" kern="1200">
          <a:solidFill>
            <a:schemeClr val="tx1"/>
          </a:solidFill>
          <a:latin typeface="+mn-lt"/>
          <a:ea typeface="+mn-ea"/>
          <a:cs typeface="+mn-cs"/>
        </a:defRPr>
      </a:lvl1pPr>
      <a:lvl2pPr marL="456565" algn="l" defTabSz="913130" rtl="0" eaLnBrk="1" latinLnBrk="0" hangingPunct="1">
        <a:defRPr sz="1900" kern="1200">
          <a:solidFill>
            <a:schemeClr val="tx1"/>
          </a:solidFill>
          <a:latin typeface="+mn-lt"/>
          <a:ea typeface="+mn-ea"/>
          <a:cs typeface="+mn-cs"/>
        </a:defRPr>
      </a:lvl2pPr>
      <a:lvl3pPr marL="913130" algn="l" defTabSz="913130" rtl="0" eaLnBrk="1" latinLnBrk="0" hangingPunct="1">
        <a:defRPr sz="1900" kern="1200">
          <a:solidFill>
            <a:schemeClr val="tx1"/>
          </a:solidFill>
          <a:latin typeface="+mn-lt"/>
          <a:ea typeface="+mn-ea"/>
          <a:cs typeface="+mn-cs"/>
        </a:defRPr>
      </a:lvl3pPr>
      <a:lvl4pPr marL="1369695" algn="l" defTabSz="913130" rtl="0" eaLnBrk="1" latinLnBrk="0" hangingPunct="1">
        <a:defRPr sz="1900" kern="1200">
          <a:solidFill>
            <a:schemeClr val="tx1"/>
          </a:solidFill>
          <a:latin typeface="+mn-lt"/>
          <a:ea typeface="+mn-ea"/>
          <a:cs typeface="+mn-cs"/>
        </a:defRPr>
      </a:lvl4pPr>
      <a:lvl5pPr marL="1826260" algn="l" defTabSz="913130" rtl="0" eaLnBrk="1" latinLnBrk="0" hangingPunct="1">
        <a:defRPr sz="1900" kern="1200">
          <a:solidFill>
            <a:schemeClr val="tx1"/>
          </a:solidFill>
          <a:latin typeface="+mn-lt"/>
          <a:ea typeface="+mn-ea"/>
          <a:cs typeface="+mn-cs"/>
        </a:defRPr>
      </a:lvl5pPr>
      <a:lvl6pPr marL="2282825" algn="l" defTabSz="913130" rtl="0" eaLnBrk="1" latinLnBrk="0" hangingPunct="1">
        <a:defRPr sz="1900" kern="1200">
          <a:solidFill>
            <a:schemeClr val="tx1"/>
          </a:solidFill>
          <a:latin typeface="+mn-lt"/>
          <a:ea typeface="+mn-ea"/>
          <a:cs typeface="+mn-cs"/>
        </a:defRPr>
      </a:lvl6pPr>
      <a:lvl7pPr marL="2739390" algn="l" defTabSz="913130" rtl="0" eaLnBrk="1" latinLnBrk="0" hangingPunct="1">
        <a:defRPr sz="1900" kern="1200">
          <a:solidFill>
            <a:schemeClr val="tx1"/>
          </a:solidFill>
          <a:latin typeface="+mn-lt"/>
          <a:ea typeface="+mn-ea"/>
          <a:cs typeface="+mn-cs"/>
        </a:defRPr>
      </a:lvl7pPr>
      <a:lvl8pPr marL="3195955" algn="l" defTabSz="913130" rtl="0" eaLnBrk="1" latinLnBrk="0" hangingPunct="1">
        <a:defRPr sz="1900" kern="1200">
          <a:solidFill>
            <a:schemeClr val="tx1"/>
          </a:solidFill>
          <a:latin typeface="+mn-lt"/>
          <a:ea typeface="+mn-ea"/>
          <a:cs typeface="+mn-cs"/>
        </a:defRPr>
      </a:lvl8pPr>
      <a:lvl9pPr marL="3651885" algn="l" defTabSz="91313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0" y="6716710"/>
            <a:ext cx="12209460" cy="14128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a:defRPr/>
            </a:pPr>
            <a:endParaRPr lang="en-US"/>
          </a:p>
        </p:txBody>
      </p:sp>
      <p:sp>
        <p:nvSpPr>
          <p:cNvPr id="9" name="Freeform 3"/>
          <p:cNvSpPr/>
          <p:nvPr/>
        </p:nvSpPr>
        <p:spPr bwMode="auto">
          <a:xfrm>
            <a:off x="5087898" y="71677"/>
            <a:ext cx="3184603" cy="389226"/>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 name="Rectangle 2"/>
          <p:cNvSpPr>
            <a:spLocks noChangeArrowheads="1"/>
          </p:cNvSpPr>
          <p:nvPr/>
        </p:nvSpPr>
        <p:spPr bwMode="auto">
          <a:xfrm>
            <a:off x="17460" y="0"/>
            <a:ext cx="12192000" cy="65232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4" name="Rounded Rectangle 23"/>
          <p:cNvSpPr/>
          <p:nvPr/>
        </p:nvSpPr>
        <p:spPr>
          <a:xfrm>
            <a:off x="572219" y="1265069"/>
            <a:ext cx="11161847" cy="5211931"/>
          </a:xfrm>
          <a:prstGeom prst="roundRect">
            <a:avLst>
              <a:gd name="adj" fmla="val 3218"/>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a:solidFill>
                <a:prstClr val="white"/>
              </a:solidFill>
            </a:endParaRPr>
          </a:p>
        </p:txBody>
      </p:sp>
      <p:grpSp>
        <p:nvGrpSpPr>
          <p:cNvPr id="27" name="Group 26"/>
          <p:cNvGrpSpPr/>
          <p:nvPr/>
        </p:nvGrpSpPr>
        <p:grpSpPr>
          <a:xfrm>
            <a:off x="2534194" y="952500"/>
            <a:ext cx="7628709" cy="2105874"/>
            <a:chOff x="8010143" y="1905000"/>
            <a:chExt cx="9097521" cy="2471473"/>
          </a:xfrm>
        </p:grpSpPr>
        <p:sp>
          <p:nvSpPr>
            <p:cNvPr id="28" name="Rectangle 27"/>
            <p:cNvSpPr/>
            <p:nvPr/>
          </p:nvSpPr>
          <p:spPr>
            <a:xfrm>
              <a:off x="8010143" y="2221476"/>
              <a:ext cx="9097521" cy="2148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p:nvSpPr>
          <p:spPr>
            <a:xfrm>
              <a:off x="8014819" y="1905000"/>
              <a:ext cx="9092845" cy="1290242"/>
            </a:xfrm>
            <a:prstGeom prst="roundRect">
              <a:avLst/>
            </a:prstGeom>
            <a:noFill/>
            <a:ln w="57150">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TextBox 29"/>
            <p:cNvSpPr txBox="1"/>
            <p:nvPr/>
          </p:nvSpPr>
          <p:spPr>
            <a:xfrm>
              <a:off x="10206634" y="3780478"/>
              <a:ext cx="6135302" cy="595995"/>
            </a:xfrm>
            <a:prstGeom prst="rect">
              <a:avLst/>
            </a:prstGeom>
            <a:noFill/>
            <a:ln>
              <a:noFill/>
            </a:ln>
          </p:spPr>
          <p:txBody>
            <a:bodyPr wrap="square" rtlCol="0" anchor="ctr">
              <a:spAutoFit/>
            </a:bodyPr>
            <a:lstStyle/>
            <a:p>
              <a:r>
                <a:rPr lang="en-US" sz="27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PHẦN: NÓI VÀ NGHE</a:t>
              </a:r>
            </a:p>
          </p:txBody>
        </p:sp>
      </p:grpSp>
      <p:sp>
        <p:nvSpPr>
          <p:cNvPr id="3" name="Hình chữ nhật 2"/>
          <p:cNvSpPr/>
          <p:nvPr/>
        </p:nvSpPr>
        <p:spPr>
          <a:xfrm>
            <a:off x="733425" y="3252650"/>
            <a:ext cx="10828655" cy="277857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1060"/>
              </a:spcBef>
              <a:spcAft>
                <a:spcPts val="0"/>
              </a:spcAft>
              <a:buSzPts val="1300"/>
              <a:tabLst>
                <a:tab pos="431800" algn="l"/>
              </a:tabLst>
            </a:pPr>
            <a:r>
              <a:rPr lang="vi-VN" sz="3600" b="1">
                <a:solidFill>
                  <a:srgbClr val="FF0000"/>
                </a:solidFill>
                <a:latin typeface="Times New Roman" panose="02020603050405020304" pitchFamily="18" charset="0"/>
                <a:cs typeface="Times New Roman" panose="02020603050405020304" pitchFamily="18" charset="0"/>
              </a:rPr>
              <a:t>TRANH LUẬN MỘT VẤN ĐỀ XÃ HỘI CÓ NHỮNG Ý KIẾN TRÁI NGƯỢC</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899954" y="952500"/>
            <a:ext cx="6792685" cy="1091324"/>
          </a:xfrm>
          <a:prstGeom prst="rect">
            <a:avLst/>
          </a:prstGeom>
        </p:spPr>
        <p:txBody>
          <a:bodyPr wrap="square">
            <a:spAutoFit/>
          </a:bodyPr>
          <a:lstStyle/>
          <a:p>
            <a:pPr algn="ctr">
              <a:lnSpc>
                <a:spcPct val="107000"/>
              </a:lnSpc>
              <a:spcAft>
                <a:spcPts val="600"/>
              </a:spcAft>
            </a:pPr>
            <a:r>
              <a:rPr lang="en-US" sz="2800" b="1" kern="0" smtClean="0">
                <a:solidFill>
                  <a:srgbClr val="FF0000"/>
                </a:solidFill>
                <a:latin typeface="Times New Roman"/>
                <a:ea typeface="Times New Roman"/>
                <a:cs typeface="Times New Roman"/>
              </a:rPr>
              <a:t>BÀI 5: </a:t>
            </a:r>
            <a:r>
              <a:rPr lang="vi-VN" sz="2800" b="1" kern="0" smtClean="0">
                <a:solidFill>
                  <a:srgbClr val="FF0000"/>
                </a:solidFill>
                <a:latin typeface="Times New Roman"/>
                <a:ea typeface="Times New Roman"/>
                <a:cs typeface="Times New Roman"/>
              </a:rPr>
              <a:t>TIẾNG </a:t>
            </a:r>
            <a:r>
              <a:rPr lang="vi-VN" sz="2800" b="1" kern="0">
                <a:solidFill>
                  <a:srgbClr val="FF0000"/>
                </a:solidFill>
                <a:latin typeface="Times New Roman"/>
                <a:ea typeface="Times New Roman"/>
                <a:cs typeface="Times New Roman"/>
              </a:rPr>
              <a:t>CƯỜI TRÊN SÂN KHẤU</a:t>
            </a:r>
            <a:endParaRPr lang="en-US" sz="2800" kern="100">
              <a:latin typeface="Arial"/>
              <a:ea typeface="Arial"/>
              <a:cs typeface="Times New Roman"/>
            </a:endParaRPr>
          </a:p>
          <a:p>
            <a:pPr algn="ctr">
              <a:lnSpc>
                <a:spcPct val="107000"/>
              </a:lnSpc>
              <a:spcAft>
                <a:spcPts val="600"/>
              </a:spcAft>
            </a:pPr>
            <a:r>
              <a:rPr lang="vi-VN" sz="2800" b="1" kern="0">
                <a:latin typeface="Times New Roman"/>
                <a:ea typeface="Times New Roman"/>
                <a:cs typeface="Times New Roman"/>
              </a:rPr>
              <a:t>(Kịch – Hài </a:t>
            </a:r>
            <a:r>
              <a:rPr lang="vi-VN" sz="2800" b="1" kern="0" smtClean="0">
                <a:latin typeface="Times New Roman"/>
                <a:ea typeface="Times New Roman"/>
                <a:cs typeface="Times New Roman"/>
              </a:rPr>
              <a:t>kịch</a:t>
            </a:r>
            <a:r>
              <a:rPr lang="en-US" sz="2800" b="1" kern="0">
                <a:latin typeface="Times New Roman"/>
                <a:ea typeface="Times New Roman"/>
                <a:cs typeface="Times New Roman"/>
              </a:rPr>
              <a:t> </a:t>
            </a:r>
            <a:r>
              <a:rPr lang="vi-VN" sz="2800" b="1" kern="0" smtClean="0">
                <a:latin typeface="Times New Roman"/>
                <a:ea typeface="Times New Roman"/>
                <a:cs typeface="Times New Roman"/>
              </a:rPr>
              <a:t>)</a:t>
            </a:r>
            <a:endParaRPr lang="en-US" sz="2800" kern="100">
              <a:effectLst/>
              <a:latin typeface="Arial"/>
              <a:ea typeface="Arial"/>
              <a:cs typeface="Times New Roman"/>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912495" y="1033145"/>
            <a:ext cx="10371455" cy="382258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*Tìm ý:</a:t>
            </a:r>
          </a:p>
          <a:p>
            <a:pPr algn="just">
              <a:lnSpc>
                <a:spcPct val="130000"/>
              </a:lnSpc>
              <a:spcAft>
                <a:spcPts val="0"/>
              </a:spcAft>
              <a:tabLst>
                <a:tab pos="1386840" algn="l"/>
              </a:tabLst>
            </a:pPr>
            <a:r>
              <a:rPr lang="en-US" sz="2400">
                <a:solidFill>
                  <a:srgbClr val="0D0D0D"/>
                </a:solidFill>
                <a:latin typeface="Times New Roman"/>
                <a:ea typeface="SimSun"/>
                <a:cs typeface="Times New Roman"/>
              </a:rPr>
              <a:t>-Vấn đề cần tranh luận :……………………………………………………………..</a:t>
            </a:r>
            <a:endParaRPr lang="en-US" sz="2400">
              <a:ea typeface="Calibri"/>
              <a:cs typeface="Times New Roman"/>
            </a:endParaRPr>
          </a:p>
          <a:p>
            <a:pPr algn="just">
              <a:lnSpc>
                <a:spcPct val="130000"/>
              </a:lnSpc>
              <a:spcAft>
                <a:spcPts val="0"/>
              </a:spcAft>
              <a:tabLst>
                <a:tab pos="1386840" algn="l"/>
              </a:tabLst>
            </a:pPr>
            <a:r>
              <a:rPr lang="en-US" sz="2400">
                <a:solidFill>
                  <a:srgbClr val="0D0D0D"/>
                </a:solidFill>
                <a:latin typeface="Times New Roman"/>
                <a:ea typeface="SimSun"/>
                <a:cs typeface="Times New Roman"/>
              </a:rPr>
              <a:t>- Có các ý kiến trái chiều nào về vấn đề:…………………………………………….</a:t>
            </a:r>
            <a:endParaRPr lang="en-US" sz="2400">
              <a:ea typeface="Calibri"/>
              <a:cs typeface="Times New Roman"/>
            </a:endParaRPr>
          </a:p>
          <a:p>
            <a:pPr algn="just">
              <a:lnSpc>
                <a:spcPct val="130000"/>
              </a:lnSpc>
              <a:spcAft>
                <a:spcPts val="0"/>
              </a:spcAft>
              <a:tabLst>
                <a:tab pos="1386840" algn="l"/>
              </a:tabLst>
            </a:pPr>
            <a:r>
              <a:rPr lang="en-US" sz="2400">
                <a:solidFill>
                  <a:srgbClr val="0D0D0D"/>
                </a:solidFill>
                <a:latin typeface="Times New Roman"/>
                <a:ea typeface="SimSun"/>
                <a:cs typeface="Times New Roman"/>
              </a:rPr>
              <a:t>-Ý kiến của bản thân về vấn đề:…………………………………………………….</a:t>
            </a:r>
            <a:endParaRPr lang="en-US" sz="2400">
              <a:ea typeface="Calibri"/>
              <a:cs typeface="Times New Roman"/>
            </a:endParaRPr>
          </a:p>
          <a:p>
            <a:pPr algn="just">
              <a:lnSpc>
                <a:spcPct val="130000"/>
              </a:lnSpc>
              <a:spcAft>
                <a:spcPts val="0"/>
              </a:spcAft>
              <a:tabLst>
                <a:tab pos="1386840" algn="l"/>
              </a:tabLst>
            </a:pPr>
            <a:r>
              <a:rPr lang="en-US" sz="2400">
                <a:solidFill>
                  <a:srgbClr val="0D0D0D"/>
                </a:solidFill>
                <a:latin typeface="Times New Roman"/>
                <a:ea typeface="SimSun"/>
                <a:cs typeface="Times New Roman"/>
              </a:rPr>
              <a:t>- Các lí lẽ và bằng chứng nào sẽ củng cố, làm sáng tỏ ý kiến:……………………..</a:t>
            </a:r>
            <a:endParaRPr lang="en-US" sz="2400">
              <a:ea typeface="Calibri"/>
              <a:cs typeface="Times New Roman"/>
            </a:endParaRPr>
          </a:p>
          <a:p>
            <a:pPr algn="just">
              <a:lnSpc>
                <a:spcPct val="130000"/>
              </a:lnSpc>
              <a:spcAft>
                <a:spcPts val="0"/>
              </a:spcAft>
              <a:tabLst>
                <a:tab pos="1386840" algn="l"/>
              </a:tabLst>
            </a:pPr>
            <a:r>
              <a:rPr lang="en-US" sz="2400">
                <a:solidFill>
                  <a:srgbClr val="0D0D0D"/>
                </a:solidFill>
                <a:latin typeface="Times New Roman"/>
                <a:ea typeface="SimSun"/>
                <a:cs typeface="Times New Roman"/>
              </a:rPr>
              <a:t>+Lí lẽ</a:t>
            </a:r>
            <a:r>
              <a:rPr lang="en-US" sz="2400" smtClean="0">
                <a:solidFill>
                  <a:srgbClr val="0D0D0D"/>
                </a:solidFill>
                <a:latin typeface="Times New Roman"/>
                <a:ea typeface="SimSun"/>
                <a:cs typeface="Times New Roman"/>
              </a:rPr>
              <a:t>………………………………………………………………………………..</a:t>
            </a:r>
            <a:endParaRPr lang="en-US" sz="2400">
              <a:ea typeface="Calibri"/>
              <a:cs typeface="Times New Roman"/>
            </a:endParaRPr>
          </a:p>
          <a:p>
            <a:pPr algn="just">
              <a:lnSpc>
                <a:spcPct val="130000"/>
              </a:lnSpc>
              <a:spcAft>
                <a:spcPts val="0"/>
              </a:spcAft>
              <a:tabLst>
                <a:tab pos="1386840" algn="l"/>
              </a:tabLst>
            </a:pPr>
            <a:r>
              <a:rPr lang="en-US" sz="2400">
                <a:solidFill>
                  <a:srgbClr val="0D0D0D"/>
                </a:solidFill>
                <a:latin typeface="Times New Roman"/>
                <a:ea typeface="SimSun"/>
                <a:cs typeface="Times New Roman"/>
              </a:rPr>
              <a:t>+Bằng </a:t>
            </a:r>
            <a:r>
              <a:rPr lang="en-US" sz="2400" smtClean="0">
                <a:solidFill>
                  <a:srgbClr val="0D0D0D"/>
                </a:solidFill>
                <a:latin typeface="Times New Roman"/>
                <a:ea typeface="SimSun"/>
                <a:cs typeface="Times New Roman"/>
              </a:rPr>
              <a:t>chứng ……………………………………………………………………….</a:t>
            </a:r>
          </a:p>
          <a:p>
            <a:pPr algn="just">
              <a:lnSpc>
                <a:spcPct val="130000"/>
              </a:lnSpc>
              <a:spcAft>
                <a:spcPts val="0"/>
              </a:spcAft>
              <a:tabLst>
                <a:tab pos="1386840" algn="l"/>
              </a:tabLst>
            </a:pPr>
            <a:r>
              <a:rPr lang="en-US" sz="2400" smtClean="0">
                <a:solidFill>
                  <a:srgbClr val="0D0D0D"/>
                </a:solidFill>
                <a:latin typeface="Times New Roman"/>
                <a:ea typeface="SimSun"/>
                <a:cs typeface="Times New Roman"/>
              </a:rPr>
              <a:t>- </a:t>
            </a:r>
            <a:r>
              <a:rPr lang="en-US" sz="2400">
                <a:solidFill>
                  <a:srgbClr val="0D0D0D"/>
                </a:solidFill>
                <a:latin typeface="Times New Roman"/>
                <a:ea typeface="SimSun"/>
                <a:cs typeface="Times New Roman"/>
              </a:rPr>
              <a:t>Giải pháp cho vấn đề :</a:t>
            </a:r>
            <a:endParaRPr lang="en-US" sz="2400">
              <a:ea typeface="Calibri"/>
              <a:cs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0" name="Text Box 99"/>
          <p:cNvSpPr txBox="1"/>
          <p:nvPr/>
        </p:nvSpPr>
        <p:spPr>
          <a:xfrm>
            <a:off x="4854666" y="0"/>
            <a:ext cx="3126740" cy="461665"/>
          </a:xfrm>
          <a:prstGeom prst="rect">
            <a:avLst/>
          </a:prstGeom>
          <a:noFill/>
          <a:ln w="9525">
            <a:noFill/>
          </a:ln>
        </p:spPr>
        <p:txBody>
          <a:bodyPr wrap="square">
            <a:spAutoFit/>
          </a:bodyPr>
          <a:lstStyle/>
          <a:p>
            <a:pPr indent="0"/>
            <a:r>
              <a:rPr lang="en-US" sz="2400" b="0">
                <a:solidFill>
                  <a:srgbClr val="FF0000"/>
                </a:solidFill>
                <a:latin typeface="Times New Roman" panose="02020603050405020304" pitchFamily="18" charset="0"/>
                <a:cs typeface="Calibri" panose="020F0502020204030204" pitchFamily="34" charset="0"/>
              </a:rPr>
              <a:t>*</a:t>
            </a:r>
            <a:r>
              <a:rPr lang="en-US" sz="2400" b="1">
                <a:solidFill>
                  <a:srgbClr val="FF0000"/>
                </a:solidFill>
                <a:latin typeface="Times New Roman" panose="02020603050405020304" pitchFamily="18" charset="0"/>
                <a:cs typeface="Calibri" panose="020F0502020204030204" pitchFamily="34" charset="0"/>
              </a:rPr>
              <a:t>Lập dàn ý:</a:t>
            </a:r>
          </a:p>
        </p:txBody>
      </p:sp>
      <p:graphicFrame>
        <p:nvGraphicFramePr>
          <p:cNvPr id="3" name="Table 2"/>
          <p:cNvGraphicFramePr/>
          <p:nvPr>
            <p:extLst>
              <p:ext uri="{D42A27DB-BD31-4B8C-83A1-F6EECF244321}">
                <p14:modId xmlns:p14="http://schemas.microsoft.com/office/powerpoint/2010/main" val="3892397729"/>
              </p:ext>
            </p:extLst>
          </p:nvPr>
        </p:nvGraphicFramePr>
        <p:xfrm>
          <a:off x="117565" y="489132"/>
          <a:ext cx="11978641" cy="5530643"/>
        </p:xfrm>
        <a:graphic>
          <a:graphicData uri="http://schemas.openxmlformats.org/drawingml/2006/table">
            <a:tbl>
              <a:tblPr firstRow="1" bandRow="1">
                <a:tableStyleId>{5940675A-B579-460E-94D1-54222C63F5DA}</a:tableStyleId>
              </a:tblPr>
              <a:tblGrid>
                <a:gridCol w="11978641">
                  <a:extLst>
                    <a:ext uri="{9D8B030D-6E8A-4147-A177-3AD203B41FA5}">
                      <a16:colId xmlns:a16="http://schemas.microsoft.com/office/drawing/2014/main" val="20000"/>
                    </a:ext>
                  </a:extLst>
                </a:gridCol>
              </a:tblGrid>
              <a:tr h="484076">
                <a:tc>
                  <a:txBody>
                    <a:bodyPr/>
                    <a:lstStyle/>
                    <a:p>
                      <a:pPr indent="0">
                        <a:buNone/>
                      </a:pPr>
                      <a:r>
                        <a:rPr lang="vi-VN" sz="2000" b="0" smtClean="0">
                          <a:solidFill>
                            <a:srgbClr val="002060"/>
                          </a:solidFill>
                          <a:latin typeface="Times New Roman" panose="02020603050405020304" pitchFamily="18" charset="0"/>
                          <a:cs typeface="Times New Roman" panose="02020603050405020304" pitchFamily="18" charset="0"/>
                        </a:rPr>
                        <a:t>* Giới thiệu vấn đề nghị luận: trào lưu chữa lành </a:t>
                      </a:r>
                      <a:endParaRPr lang="vi-VN" sz="2000" b="0">
                        <a:solidFill>
                          <a:srgbClr val="002060"/>
                        </a:solidFill>
                        <a:latin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4552381">
                <a:tc>
                  <a:txBody>
                    <a:bodyPr/>
                    <a:lstStyle/>
                    <a:p>
                      <a:pPr indent="0" algn="just">
                        <a:buNone/>
                      </a:pPr>
                      <a:r>
                        <a:rPr lang="vi-VN" sz="2000" b="0" smtClean="0">
                          <a:solidFill>
                            <a:srgbClr val="002060"/>
                          </a:solidFill>
                          <a:latin typeface="Times New Roman" panose="02020603050405020304" pitchFamily="18" charset="0"/>
                          <a:cs typeface="Times New Roman" panose="02020603050405020304" pitchFamily="18" charset="0"/>
                        </a:rPr>
                        <a:t>- Giải thích và nêu thực trạng: “Chữa lành” là thuật ngữ dùng để chỉ các biện pháp trong việc hàn gắn, phục hồi sức khỏe, thể chất cũng như cảm xúc, tâm lý, tình cảm của con người sau những tổn thương; Trào lưu đang là một hiện tượng được nhiều người hưởng ứng, tham gia, trở thành câu nói cửa miệng của nhiều người, nhất là giới trẻ; …; đang biến tấu theo nhiều biểu hiện, hình thức khác nhau.</a:t>
                      </a:r>
                    </a:p>
                    <a:p>
                      <a:pPr indent="0" algn="just">
                        <a:buNone/>
                      </a:pPr>
                      <a:r>
                        <a:rPr lang="vi-VN" sz="2000" b="0" smtClean="0">
                          <a:solidFill>
                            <a:srgbClr val="002060"/>
                          </a:solidFill>
                          <a:latin typeface="Times New Roman" panose="02020603050405020304" pitchFamily="18" charset="0"/>
                          <a:cs typeface="Times New Roman" panose="02020603050405020304" pitchFamily="18" charset="0"/>
                        </a:rPr>
                        <a:t>- Những ích lợi và hậu quả của trào lưu này:</a:t>
                      </a:r>
                    </a:p>
                    <a:p>
                      <a:pPr indent="0" algn="just">
                        <a:buNone/>
                      </a:pPr>
                      <a:r>
                        <a:rPr lang="vi-VN" sz="2000" b="0" smtClean="0">
                          <a:solidFill>
                            <a:srgbClr val="002060"/>
                          </a:solidFill>
                          <a:latin typeface="Times New Roman" panose="02020603050405020304" pitchFamily="18" charset="0"/>
                          <a:cs typeface="Times New Roman" panose="02020603050405020304" pitchFamily="18" charset="0"/>
                        </a:rPr>
                        <a:t>+ Xoa dịu được vết thương tâm lý, thoát khỏi lo âu, trầm cảm; tiếp thêm năng lượng để sống và làm việc; …</a:t>
                      </a:r>
                    </a:p>
                    <a:p>
                      <a:pPr indent="0" algn="just">
                        <a:buNone/>
                      </a:pPr>
                      <a:r>
                        <a:rPr lang="vi-VN" sz="2000" b="0" smtClean="0">
                          <a:solidFill>
                            <a:srgbClr val="002060"/>
                          </a:solidFill>
                          <a:latin typeface="Times New Roman" panose="02020603050405020304" pitchFamily="18" charset="0"/>
                          <a:cs typeface="Times New Roman" panose="02020603050405020304" pitchFamily="18" charset="0"/>
                        </a:rPr>
                        <a:t>+ Nhiều người sẵn sàng nghỉ việc để đi “chữa lành” khi chưa tổn thương; có thể sẽ làm bản thân trở nên tệ hơn: nỗi đau bị khoét sâu, suy nghĩ tiêu cực; tạo thành thói quen xấu, …</a:t>
                      </a:r>
                    </a:p>
                    <a:p>
                      <a:pPr indent="0" algn="just">
                        <a:buNone/>
                      </a:pPr>
                      <a:r>
                        <a:rPr lang="vi-VN" sz="2000" b="0" smtClean="0">
                          <a:solidFill>
                            <a:srgbClr val="002060"/>
                          </a:solidFill>
                          <a:latin typeface="Times New Roman" panose="02020603050405020304" pitchFamily="18" charset="0"/>
                          <a:cs typeface="Times New Roman" panose="02020603050405020304" pitchFamily="18" charset="0"/>
                        </a:rPr>
                        <a:t>- Nguyên nhân: xuất phát từ nhu cầu thật sự của bản thân; hiệu ứng đám đông; tâm lí a dua đua đòi; …</a:t>
                      </a:r>
                    </a:p>
                    <a:p>
                      <a:pPr indent="0" algn="just">
                        <a:buNone/>
                      </a:pPr>
                      <a:r>
                        <a:rPr lang="vi-VN" sz="2000" b="0" smtClean="0">
                          <a:solidFill>
                            <a:srgbClr val="002060"/>
                          </a:solidFill>
                          <a:latin typeface="Times New Roman" panose="02020603050405020304" pitchFamily="18" charset="0"/>
                          <a:cs typeface="Times New Roman" panose="02020603050405020304" pitchFamily="18" charset="0"/>
                        </a:rPr>
                        <a:t>- Giải pháp: Mỗi người cần nhìn vào bên trong, lắng nghe cơ thể và tâm hồn mình; Tìm cách “chữa lành” khi thật sự bị tổn thương; tạo đề kháng cho sức khỏe tinh thần bằng lối sống lạc quan, yêu đời, …</a:t>
                      </a:r>
                    </a:p>
                    <a:p>
                      <a:pPr indent="0" algn="just">
                        <a:buNone/>
                      </a:pPr>
                      <a:r>
                        <a:rPr lang="vi-VN" sz="2000" b="0" smtClean="0">
                          <a:solidFill>
                            <a:srgbClr val="002060"/>
                          </a:solidFill>
                          <a:latin typeface="Times New Roman" panose="02020603050405020304" pitchFamily="18" charset="0"/>
                          <a:cs typeface="Times New Roman" panose="02020603050405020304" pitchFamily="18" charset="0"/>
                        </a:rPr>
                        <a:t>- Trào lưu chữa lành phản ánh nhu cầu chăm sóc sức khỏe tinh thần của con người trong cuộc sống hiện đại. Có nhiều quan điểm tranh trãi về trào lưu này nhưng khen -chê, tốt-xấu, đúng-sai là phụ thuộc vào nhu cầu của mỗi cá nhân</a:t>
                      </a:r>
                      <a:endParaRPr lang="vi-VN" sz="2000" b="0">
                        <a:solidFill>
                          <a:srgbClr val="002060"/>
                        </a:solidFill>
                        <a:latin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494186">
                <a:tc>
                  <a:txBody>
                    <a:bodyPr/>
                    <a:lstStyle/>
                    <a:p>
                      <a:pPr indent="0">
                        <a:buNone/>
                      </a:pPr>
                      <a:r>
                        <a:rPr lang="vi-VN" sz="2000" b="0" smtClean="0">
                          <a:solidFill>
                            <a:srgbClr val="002060"/>
                          </a:solidFill>
                          <a:latin typeface="Times New Roman" panose="02020603050405020304" pitchFamily="18" charset="0"/>
                          <a:cs typeface="Times New Roman" panose="02020603050405020304" pitchFamily="18" charset="0"/>
                        </a:rPr>
                        <a:t>* Bài học nhận thức và hành động cho bản thân.</a:t>
                      </a:r>
                      <a:endParaRPr lang="vi-VN" sz="2000" b="0">
                        <a:solidFill>
                          <a:srgbClr val="002060"/>
                        </a:solidFill>
                        <a:latin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1367155" y="1076960"/>
            <a:ext cx="9402445" cy="56311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indent="0">
              <a:buNone/>
            </a:pPr>
            <a:r>
              <a:rPr lang="en-US" b="1">
                <a:solidFill>
                  <a:srgbClr val="0070C0"/>
                </a:solidFill>
                <a:latin typeface="Times New Roman" panose="02020603050405020304" pitchFamily="18" charset="0"/>
                <a:cs typeface="Times New Roman" panose="02020603050405020304" pitchFamily="18" charset="0"/>
                <a:sym typeface="+mn-ea"/>
              </a:rPr>
              <a:t>(Thời gian………….. Địa điểm…………………..)</a:t>
            </a:r>
            <a:endParaRPr lang="en-US" b="1">
              <a:solidFill>
                <a:srgbClr val="0070C0"/>
              </a:solidFill>
              <a:latin typeface="Times New Roman" panose="02020603050405020304" pitchFamily="18" charset="0"/>
              <a:cs typeface="Times New Roman" panose="02020603050405020304" pitchFamily="18" charset="0"/>
            </a:endParaRPr>
          </a:p>
          <a:p>
            <a:pPr indent="0">
              <a:buNone/>
            </a:pPr>
            <a:r>
              <a:rPr lang="vi-VN">
                <a:solidFill>
                  <a:srgbClr val="0D0D0D"/>
                </a:solidFill>
                <a:latin typeface="Times New Roman" panose="02020603050405020304" pitchFamily="18" charset="0"/>
                <a:cs typeface="Times New Roman" panose="02020603050405020304" pitchFamily="18" charset="0"/>
                <a:sym typeface="+mn-ea"/>
              </a:rPr>
              <a:t>Vấn đề cần tranh luận </a:t>
            </a:r>
            <a:r>
              <a:rPr lang="en-US" smtClean="0">
                <a:solidFill>
                  <a:srgbClr val="0D0D0D"/>
                </a:solidFill>
                <a:latin typeface="Times New Roman" panose="02020603050405020304" pitchFamily="18" charset="0"/>
                <a:cs typeface="Times New Roman" panose="02020603050405020304" pitchFamily="18" charset="0"/>
                <a:sym typeface="+mn-ea"/>
              </a:rPr>
              <a:t>: </a:t>
            </a:r>
            <a:r>
              <a:rPr lang="en-US">
                <a:solidFill>
                  <a:srgbClr val="0D0D0D"/>
                </a:solidFill>
                <a:latin typeface="Times New Roman" panose="02020603050405020304" pitchFamily="18" charset="0"/>
                <a:cs typeface="Times New Roman" panose="02020603050405020304" pitchFamily="18" charset="0"/>
                <a:sym typeface="+mn-ea"/>
              </a:rPr>
              <a:t>…………………………………………………………………..</a:t>
            </a:r>
            <a:endParaRPr lang="en-US" b="0">
              <a:solidFill>
                <a:srgbClr val="0D0D0D"/>
              </a:solidFill>
              <a:latin typeface="Times New Roman" panose="02020603050405020304" pitchFamily="18" charset="0"/>
              <a:cs typeface="Times New Roman" panose="02020603050405020304" pitchFamily="18" charset="0"/>
            </a:endParaRPr>
          </a:p>
          <a:p>
            <a:pPr indent="0">
              <a:buNone/>
            </a:pPr>
            <a:r>
              <a:rPr lang="en-US">
                <a:solidFill>
                  <a:srgbClr val="0D0D0D"/>
                </a:solidFill>
                <a:latin typeface="Times New Roman" panose="02020603050405020304" pitchFamily="18" charset="0"/>
                <a:cs typeface="Times New Roman" panose="02020603050405020304" pitchFamily="18" charset="0"/>
                <a:sym typeface="+mn-ea"/>
              </a:rPr>
              <a:t>Người thực hiện nói:: ……………………………………………………………….....................</a:t>
            </a:r>
            <a:endParaRPr lang="en-US" b="0">
              <a:solidFill>
                <a:srgbClr val="0D0D0D"/>
              </a:solidFill>
              <a:latin typeface="Times New Roman" panose="02020603050405020304" pitchFamily="18" charset="0"/>
              <a:cs typeface="Times New Roman" panose="02020603050405020304" pitchFamily="18" charset="0"/>
            </a:endParaRPr>
          </a:p>
          <a:p>
            <a:pPr indent="0">
              <a:buNone/>
            </a:pPr>
            <a:r>
              <a:rPr lang="en-US" b="1">
                <a:solidFill>
                  <a:srgbClr val="0D0D0D"/>
                </a:solidFill>
                <a:latin typeface="Times New Roman" panose="02020603050405020304" pitchFamily="18" charset="0"/>
                <a:cs typeface="Times New Roman" panose="02020603050405020304" pitchFamily="18" charset="0"/>
                <a:sym typeface="+mn-ea"/>
              </a:rPr>
              <a:t>CHUẨN BỊ NGHE</a:t>
            </a:r>
            <a:endParaRPr lang="en-US" b="1">
              <a:solidFill>
                <a:srgbClr val="0D0D0D"/>
              </a:solidFill>
              <a:latin typeface="Times New Roman" panose="02020603050405020304" pitchFamily="18" charset="0"/>
              <a:cs typeface="Times New Roman" panose="02020603050405020304" pitchFamily="18" charset="0"/>
            </a:endParaRPr>
          </a:p>
          <a:p>
            <a:pPr indent="0">
              <a:buNone/>
            </a:pPr>
            <a:r>
              <a:rPr lang="en-US">
                <a:solidFill>
                  <a:srgbClr val="0D0D0D"/>
                </a:solidFill>
                <a:latin typeface="Times New Roman" panose="02020603050405020304" pitchFamily="18" charset="0"/>
                <a:cs typeface="Times New Roman" panose="02020603050405020304" pitchFamily="18" charset="0"/>
                <a:sym typeface="+mn-ea"/>
              </a:rPr>
              <a:t>*Những điều tôi tìm hiểu về </a:t>
            </a:r>
            <a:r>
              <a:rPr lang="en-US" smtClean="0">
                <a:latin typeface="Times New Roman" panose="02020603050405020304" pitchFamily="18" charset="0"/>
                <a:cs typeface="Times New Roman" panose="02020603050405020304" pitchFamily="18" charset="0"/>
                <a:sym typeface="+mn-ea"/>
              </a:rPr>
              <a:t>v</a:t>
            </a:r>
            <a:r>
              <a:rPr lang="vi-VN" smtClean="0">
                <a:latin typeface="Times New Roman" panose="02020603050405020304" pitchFamily="18" charset="0"/>
                <a:cs typeface="Times New Roman" panose="02020603050405020304" pitchFamily="18" charset="0"/>
                <a:sym typeface="+mn-ea"/>
              </a:rPr>
              <a:t>ấn </a:t>
            </a:r>
            <a:r>
              <a:rPr lang="vi-VN">
                <a:latin typeface="Times New Roman" panose="02020603050405020304" pitchFamily="18" charset="0"/>
                <a:cs typeface="Times New Roman" panose="02020603050405020304" pitchFamily="18" charset="0"/>
                <a:sym typeface="+mn-ea"/>
              </a:rPr>
              <a:t>đề cần tranh luận </a:t>
            </a:r>
            <a:r>
              <a:rPr lang="en-US" smtClean="0">
                <a:latin typeface="Times New Roman" panose="02020603050405020304" pitchFamily="18" charset="0"/>
                <a:cs typeface="Times New Roman" panose="02020603050405020304" pitchFamily="18" charset="0"/>
                <a:sym typeface="+mn-ea"/>
              </a:rPr>
              <a:t> </a:t>
            </a:r>
            <a:r>
              <a:rPr lang="en-US">
                <a:solidFill>
                  <a:srgbClr val="0D0D0D"/>
                </a:solidFill>
                <a:latin typeface="Times New Roman" panose="02020603050405020304" pitchFamily="18" charset="0"/>
                <a:cs typeface="Times New Roman" panose="02020603050405020304" pitchFamily="18" charset="0"/>
                <a:sym typeface="+mn-ea"/>
              </a:rPr>
              <a:t>mà người nói sẽ trình bày:</a:t>
            </a:r>
          </a:p>
          <a:p>
            <a:pPr indent="0">
              <a:buNone/>
            </a:pPr>
            <a:r>
              <a:rPr lang="en-US">
                <a:solidFill>
                  <a:srgbClr val="0D0D0D"/>
                </a:solidFill>
                <a:latin typeface="Times New Roman" panose="02020603050405020304" pitchFamily="18" charset="0"/>
                <a:cs typeface="Times New Roman" panose="02020603050405020304" pitchFamily="18" charset="0"/>
                <a:sym typeface="+mn-ea"/>
              </a:rPr>
              <a:t>………………..…………………………………………………………………</a:t>
            </a:r>
            <a:endParaRPr lang="en-US" b="0">
              <a:solidFill>
                <a:srgbClr val="0D0D0D"/>
              </a:solidFill>
              <a:latin typeface="Times New Roman" panose="02020603050405020304" pitchFamily="18" charset="0"/>
              <a:cs typeface="Times New Roman" panose="02020603050405020304" pitchFamily="18" charset="0"/>
            </a:endParaRPr>
          </a:p>
          <a:p>
            <a:pPr indent="0">
              <a:buNone/>
            </a:pPr>
            <a:r>
              <a:rPr lang="en-US">
                <a:solidFill>
                  <a:srgbClr val="0D0D0D"/>
                </a:solidFill>
                <a:latin typeface="Times New Roman" panose="02020603050405020304" pitchFamily="18" charset="0"/>
                <a:cs typeface="Times New Roman" panose="02020603050405020304" pitchFamily="18" charset="0"/>
                <a:sym typeface="+mn-ea"/>
              </a:rPr>
              <a:t>…………..……………………………………………………………................</a:t>
            </a:r>
            <a:endParaRPr lang="en-US" b="0">
              <a:solidFill>
                <a:srgbClr val="0D0D0D"/>
              </a:solidFill>
              <a:latin typeface="Times New Roman" panose="02020603050405020304" pitchFamily="18" charset="0"/>
              <a:cs typeface="Times New Roman" panose="02020603050405020304" pitchFamily="18" charset="0"/>
            </a:endParaRPr>
          </a:p>
          <a:p>
            <a:pPr indent="0">
              <a:buNone/>
            </a:pPr>
            <a:r>
              <a:rPr lang="en-US" b="1">
                <a:solidFill>
                  <a:srgbClr val="0D0D0D"/>
                </a:solidFill>
                <a:latin typeface="Times New Roman" panose="02020603050405020304" pitchFamily="18" charset="0"/>
                <a:cs typeface="Times New Roman" panose="02020603050405020304" pitchFamily="18" charset="0"/>
                <a:sym typeface="+mn-ea"/>
              </a:rPr>
              <a:t>LẮNG NGHE VÀ GHI CHÉP TRAO ĐỔI VỚI NGƯỜI NÓI</a:t>
            </a:r>
            <a:endParaRPr lang="en-US" b="1">
              <a:solidFill>
                <a:srgbClr val="0D0D0D"/>
              </a:solidFill>
              <a:latin typeface="Times New Roman" panose="02020603050405020304" pitchFamily="18" charset="0"/>
              <a:cs typeface="Times New Roman" panose="02020603050405020304" pitchFamily="18" charset="0"/>
            </a:endParaRPr>
          </a:p>
          <a:p>
            <a:pPr indent="0">
              <a:buNone/>
            </a:pPr>
            <a:r>
              <a:rPr lang="en-US">
                <a:solidFill>
                  <a:srgbClr val="0D0D0D"/>
                </a:solidFill>
                <a:latin typeface="Times New Roman" panose="02020603050405020304" pitchFamily="18" charset="0"/>
                <a:cs typeface="Times New Roman" panose="02020603050405020304" pitchFamily="18" charset="0"/>
                <a:sym typeface="+mn-ea"/>
              </a:rPr>
              <a:t>1. ……………………………………………………………………………</a:t>
            </a:r>
            <a:endParaRPr lang="en-US" b="0">
              <a:solidFill>
                <a:srgbClr val="0D0D0D"/>
              </a:solidFill>
              <a:latin typeface="Times New Roman" panose="02020603050405020304" pitchFamily="18" charset="0"/>
              <a:cs typeface="Times New Roman" panose="02020603050405020304" pitchFamily="18" charset="0"/>
            </a:endParaRPr>
          </a:p>
          <a:p>
            <a:pPr indent="0">
              <a:buNone/>
            </a:pPr>
            <a:r>
              <a:rPr lang="en-US">
                <a:solidFill>
                  <a:srgbClr val="0D0D0D"/>
                </a:solidFill>
                <a:latin typeface="Times New Roman" panose="02020603050405020304" pitchFamily="18" charset="0"/>
                <a:cs typeface="Times New Roman" panose="02020603050405020304" pitchFamily="18" charset="0"/>
                <a:sym typeface="+mn-ea"/>
              </a:rPr>
              <a:t>2. ……………………………………………………………………………</a:t>
            </a:r>
            <a:endParaRPr lang="en-US" b="0">
              <a:solidFill>
                <a:srgbClr val="0D0D0D"/>
              </a:solidFill>
              <a:latin typeface="Times New Roman" panose="02020603050405020304" pitchFamily="18" charset="0"/>
              <a:cs typeface="Times New Roman" panose="02020603050405020304" pitchFamily="18" charset="0"/>
            </a:endParaRPr>
          </a:p>
          <a:p>
            <a:pPr indent="0">
              <a:buNone/>
            </a:pPr>
            <a:r>
              <a:rPr lang="en-US">
                <a:solidFill>
                  <a:srgbClr val="0D0D0D"/>
                </a:solidFill>
                <a:latin typeface="Times New Roman" panose="02020603050405020304" pitchFamily="18" charset="0"/>
                <a:cs typeface="Times New Roman" panose="02020603050405020304" pitchFamily="18" charset="0"/>
                <a:sym typeface="+mn-ea"/>
              </a:rPr>
              <a:t>3. ……………………………………………………………………………</a:t>
            </a:r>
            <a:endParaRPr lang="en-US" b="0">
              <a:solidFill>
                <a:srgbClr val="0D0D0D"/>
              </a:solidFill>
              <a:latin typeface="Times New Roman" panose="02020603050405020304" pitchFamily="18" charset="0"/>
              <a:cs typeface="Times New Roman" panose="02020603050405020304" pitchFamily="18" charset="0"/>
            </a:endParaRPr>
          </a:p>
          <a:p>
            <a:pPr indent="0">
              <a:buNone/>
            </a:pPr>
            <a:r>
              <a:rPr lang="en-US" b="1">
                <a:solidFill>
                  <a:srgbClr val="0D0D0D"/>
                </a:solidFill>
                <a:latin typeface="Times New Roman" panose="02020603050405020304" pitchFamily="18" charset="0"/>
                <a:cs typeface="Times New Roman" panose="02020603050405020304" pitchFamily="18" charset="0"/>
                <a:sym typeface="+mn-ea"/>
              </a:rPr>
              <a:t>NHẬN XÉT VỀ NỘI DUNG VÀ HÌNH THỨC BÀI NÓI</a:t>
            </a:r>
            <a:r>
              <a:rPr lang="en-US">
                <a:solidFill>
                  <a:srgbClr val="0D0D0D"/>
                </a:solidFill>
                <a:latin typeface="Times New Roman" panose="02020603050405020304" pitchFamily="18" charset="0"/>
                <a:cs typeface="Times New Roman" panose="02020603050405020304" pitchFamily="18" charset="0"/>
                <a:sym typeface="+mn-ea"/>
              </a:rPr>
              <a:t>(Dựa vào bảng kiểm GV cung cấp)</a:t>
            </a:r>
            <a:endParaRPr lang="en-US" b="0">
              <a:solidFill>
                <a:srgbClr val="0D0D0D"/>
              </a:solidFill>
              <a:latin typeface="Times New Roman" panose="02020603050405020304" pitchFamily="18" charset="0"/>
              <a:cs typeface="Times New Roman" panose="02020603050405020304" pitchFamily="18" charset="0"/>
            </a:endParaRPr>
          </a:p>
          <a:p>
            <a:pPr indent="0">
              <a:buNone/>
            </a:pPr>
            <a:r>
              <a:rPr lang="en-US">
                <a:solidFill>
                  <a:srgbClr val="0D0D0D"/>
                </a:solidFill>
                <a:latin typeface="Times New Roman" panose="02020603050405020304" pitchFamily="18" charset="0"/>
                <a:cs typeface="Times New Roman" panose="02020603050405020304" pitchFamily="18" charset="0"/>
                <a:sym typeface="+mn-ea"/>
              </a:rPr>
              <a:t>1. Về nội dung bài nói</a:t>
            </a:r>
          </a:p>
          <a:p>
            <a:pPr indent="0">
              <a:buNone/>
            </a:pPr>
            <a:r>
              <a:rPr lang="en-US">
                <a:solidFill>
                  <a:srgbClr val="0D0D0D"/>
                </a:solidFill>
                <a:latin typeface="Times New Roman" panose="02020603050405020304" pitchFamily="18" charset="0"/>
                <a:cs typeface="Times New Roman" panose="02020603050405020304" pitchFamily="18" charset="0"/>
                <a:sym typeface="+mn-ea"/>
              </a:rPr>
              <a:t>……………………………………………………………………………..………</a:t>
            </a:r>
            <a:endParaRPr lang="en-US" b="0">
              <a:solidFill>
                <a:srgbClr val="0D0D0D"/>
              </a:solidFill>
              <a:latin typeface="Times New Roman" panose="02020603050405020304" pitchFamily="18" charset="0"/>
              <a:cs typeface="Times New Roman" panose="02020603050405020304" pitchFamily="18" charset="0"/>
            </a:endParaRPr>
          </a:p>
          <a:p>
            <a:pPr indent="0">
              <a:buNone/>
            </a:pPr>
            <a:r>
              <a:rPr lang="en-US">
                <a:solidFill>
                  <a:srgbClr val="0D0D0D"/>
                </a:solidFill>
                <a:latin typeface="Times New Roman" panose="02020603050405020304" pitchFamily="18" charset="0"/>
                <a:cs typeface="Times New Roman" panose="02020603050405020304" pitchFamily="18" charset="0"/>
                <a:sym typeface="+mn-ea"/>
              </a:rPr>
              <a:t>…………………………………………………………..........................................</a:t>
            </a:r>
            <a:endParaRPr lang="en-US" b="0">
              <a:solidFill>
                <a:srgbClr val="0D0D0D"/>
              </a:solidFill>
              <a:latin typeface="Times New Roman" panose="02020603050405020304" pitchFamily="18" charset="0"/>
              <a:cs typeface="Times New Roman" panose="02020603050405020304" pitchFamily="18" charset="0"/>
            </a:endParaRPr>
          </a:p>
          <a:p>
            <a:pPr indent="0">
              <a:buNone/>
            </a:pPr>
            <a:r>
              <a:rPr lang="en-US">
                <a:solidFill>
                  <a:srgbClr val="0D0D0D"/>
                </a:solidFill>
                <a:latin typeface="Times New Roman" panose="02020603050405020304" pitchFamily="18" charset="0"/>
                <a:cs typeface="Times New Roman" panose="02020603050405020304" pitchFamily="18" charset="0"/>
                <a:sym typeface="+mn-ea"/>
              </a:rPr>
              <a:t>2. Về hình thức bài nói</a:t>
            </a:r>
          </a:p>
          <a:p>
            <a:pPr indent="0">
              <a:buNone/>
            </a:pPr>
            <a:r>
              <a:rPr lang="en-US">
                <a:solidFill>
                  <a:srgbClr val="0D0D0D"/>
                </a:solidFill>
                <a:latin typeface="Times New Roman" panose="02020603050405020304" pitchFamily="18" charset="0"/>
                <a:cs typeface="Times New Roman" panose="02020603050405020304" pitchFamily="18" charset="0"/>
                <a:sym typeface="+mn-ea"/>
              </a:rPr>
              <a:t>………………………………………………………….........................................</a:t>
            </a:r>
            <a:endParaRPr lang="en-US" b="0">
              <a:solidFill>
                <a:srgbClr val="0D0D0D"/>
              </a:solidFill>
              <a:latin typeface="Times New Roman" panose="02020603050405020304" pitchFamily="18" charset="0"/>
              <a:cs typeface="Times New Roman" panose="02020603050405020304" pitchFamily="18" charset="0"/>
            </a:endParaRPr>
          </a:p>
          <a:p>
            <a:pPr indent="0">
              <a:buNone/>
            </a:pPr>
            <a:r>
              <a:rPr lang="en-US">
                <a:solidFill>
                  <a:srgbClr val="0D0D0D"/>
                </a:solidFill>
                <a:latin typeface="Times New Roman" panose="02020603050405020304" pitchFamily="18" charset="0"/>
                <a:cs typeface="Times New Roman" panose="02020603050405020304" pitchFamily="18" charset="0"/>
                <a:sym typeface="+mn-ea"/>
              </a:rPr>
              <a:t>…………………..………………………………………………………………….</a:t>
            </a:r>
            <a:endParaRPr lang="en-US" b="0">
              <a:solidFill>
                <a:srgbClr val="0D0D0D"/>
              </a:solidFill>
              <a:latin typeface="Times New Roman" panose="02020603050405020304" pitchFamily="18" charset="0"/>
              <a:cs typeface="Times New Roman" panose="02020603050405020304" pitchFamily="18" charset="0"/>
            </a:endParaRPr>
          </a:p>
          <a:p>
            <a:pPr indent="0">
              <a:buNone/>
            </a:pPr>
            <a:r>
              <a:rPr lang="en-US" b="1">
                <a:solidFill>
                  <a:srgbClr val="0D0D0D"/>
                </a:solidFill>
                <a:latin typeface="Times New Roman" panose="02020603050405020304" pitchFamily="18" charset="0"/>
                <a:cs typeface="Times New Roman" panose="02020603050405020304" pitchFamily="18" charset="0"/>
                <a:sym typeface="+mn-ea"/>
              </a:rPr>
              <a:t>KINH NGHIỆM RÚT RA CHO BẢN THÂN </a:t>
            </a:r>
          </a:p>
          <a:p>
            <a:pPr indent="0">
              <a:buNone/>
            </a:pPr>
            <a:r>
              <a:rPr lang="en-US">
                <a:solidFill>
                  <a:srgbClr val="0D0D0D"/>
                </a:solidFill>
                <a:latin typeface="Times New Roman" panose="02020603050405020304" pitchFamily="18" charset="0"/>
                <a:cs typeface="Times New Roman" panose="02020603050405020304" pitchFamily="18" charset="0"/>
                <a:sym typeface="+mn-ea"/>
              </a:rPr>
              <a:t>………………..…………………………………………………………………..…</a:t>
            </a:r>
            <a:endParaRPr lang="en-US"/>
          </a:p>
        </p:txBody>
      </p:sp>
      <p:sp>
        <p:nvSpPr>
          <p:cNvPr id="6" name="Text Box 5"/>
          <p:cNvSpPr txBox="1"/>
          <p:nvPr/>
        </p:nvSpPr>
        <p:spPr>
          <a:xfrm>
            <a:off x="3523615" y="607060"/>
            <a:ext cx="6972935" cy="521970"/>
          </a:xfrm>
          <a:prstGeom prst="rect">
            <a:avLst/>
          </a:prstGeom>
          <a:noFill/>
        </p:spPr>
        <p:txBody>
          <a:bodyPr wrap="none" rtlCol="0">
            <a:spAutoFit/>
          </a:bodyPr>
          <a:lstStyle/>
          <a:p>
            <a:pPr indent="0" algn="ctr">
              <a:buNone/>
            </a:pPr>
            <a:r>
              <a:rPr lang="en-US" sz="2800" b="1">
                <a:solidFill>
                  <a:srgbClr val="FF0000"/>
                </a:solidFill>
                <a:latin typeface="Times New Roman" panose="02020603050405020304" pitchFamily="18" charset="0"/>
                <a:cs typeface="Times New Roman" panose="02020603050405020304" pitchFamily="18" charset="0"/>
                <a:sym typeface="+mn-ea"/>
              </a:rPr>
              <a:t>PHIẾU HỌC TẬP 02: THỰC HÀNH NGHE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5028" y="326743"/>
            <a:ext cx="10659291" cy="768031"/>
          </a:xfrm>
          <a:prstGeom prst="rect">
            <a:avLst/>
          </a:prstGeom>
        </p:spPr>
        <p:txBody>
          <a:bodyPr wrap="square">
            <a:spAutoFit/>
          </a:bodyPr>
          <a:lstStyle/>
          <a:p>
            <a:pPr algn="ctr">
              <a:lnSpc>
                <a:spcPct val="107000"/>
              </a:lnSpc>
              <a:spcAft>
                <a:spcPts val="600"/>
              </a:spcAft>
            </a:pPr>
            <a:r>
              <a:rPr lang="en-US" sz="44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anose="02020603050405020304" pitchFamily="18" charset="0"/>
                <a:ea typeface="Times New Roman"/>
                <a:cs typeface="Times New Roman" panose="02020603050405020304" pitchFamily="18" charset="0"/>
              </a:rPr>
              <a:t>KHỞI ĐỘNG:</a:t>
            </a:r>
          </a:p>
        </p:txBody>
      </p:sp>
      <p:sp>
        <p:nvSpPr>
          <p:cNvPr id="3" name="Rounded Rectangle 2"/>
          <p:cNvSpPr/>
          <p:nvPr/>
        </p:nvSpPr>
        <p:spPr>
          <a:xfrm>
            <a:off x="1319350" y="1554480"/>
            <a:ext cx="9379130" cy="390579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a:lnSpc>
                <a:spcPct val="107000"/>
              </a:lnSpc>
              <a:spcAft>
                <a:spcPts val="600"/>
              </a:spcAft>
            </a:pPr>
            <a:r>
              <a:rPr lang="en-US" sz="2800" b="1">
                <a:solidFill>
                  <a:prstClr val="black"/>
                </a:solidFill>
                <a:latin typeface="Times New Roman" panose="02020603050405020304" pitchFamily="18" charset="0"/>
                <a:ea typeface="Times New Roman"/>
                <a:cs typeface="Times New Roman" panose="02020603050405020304" pitchFamily="18" charset="0"/>
              </a:rPr>
              <a:t>HS thảo luận nhóm theo bàn </a:t>
            </a:r>
            <a:r>
              <a:rPr lang="vi-VN" sz="2800" b="1">
                <a:solidFill>
                  <a:prstClr val="black"/>
                </a:solidFill>
                <a:latin typeface="Times New Roman" panose="02020603050405020304" pitchFamily="18" charset="0"/>
                <a:ea typeface="Times New Roman"/>
                <a:cs typeface="Times New Roman" panose="02020603050405020304" pitchFamily="18" charset="0"/>
              </a:rPr>
              <a:t>để trả lời các câu hỏi sau:</a:t>
            </a:r>
            <a:endParaRPr lang="en-US" sz="2800" b="1">
              <a:solidFill>
                <a:prstClr val="black"/>
              </a:solidFill>
              <a:latin typeface="Times New Roman" panose="02020603050405020304" pitchFamily="18" charset="0"/>
              <a:ea typeface="Calibri"/>
              <a:cs typeface="Times New Roman" panose="02020603050405020304" pitchFamily="18" charset="0"/>
            </a:endParaRPr>
          </a:p>
          <a:p>
            <a:pPr lvl="0" algn="just">
              <a:lnSpc>
                <a:spcPct val="107000"/>
              </a:lnSpc>
              <a:spcAft>
                <a:spcPts val="600"/>
              </a:spcAft>
            </a:pPr>
            <a:r>
              <a:rPr lang="en-US" sz="2800">
                <a:solidFill>
                  <a:prstClr val="black"/>
                </a:solidFill>
                <a:latin typeface="Times New Roman" panose="02020603050405020304" pitchFamily="18" charset="0"/>
                <a:ea typeface="Times New Roman"/>
                <a:cs typeface="Times New Roman" panose="02020603050405020304" pitchFamily="18" charset="0"/>
              </a:rPr>
              <a:t>– </a:t>
            </a:r>
            <a:r>
              <a:rPr lang="vi-VN" sz="2800">
                <a:solidFill>
                  <a:prstClr val="black"/>
                </a:solidFill>
                <a:latin typeface="Times New Roman" panose="02020603050405020304" pitchFamily="18" charset="0"/>
                <a:ea typeface="Times New Roman"/>
                <a:cs typeface="Times New Roman" panose="02020603050405020304" pitchFamily="18" charset="0"/>
              </a:rPr>
              <a:t>Theo em, thế nào tranh luận một vấn đề xã hội? </a:t>
            </a:r>
            <a:r>
              <a:rPr lang="en-US" sz="2800">
                <a:solidFill>
                  <a:prstClr val="black"/>
                </a:solidFill>
                <a:latin typeface="Times New Roman" panose="02020603050405020304" pitchFamily="18" charset="0"/>
                <a:ea typeface="Times New Roman"/>
                <a:cs typeface="Times New Roman" panose="02020603050405020304" pitchFamily="18" charset="0"/>
              </a:rPr>
              <a:t>N</a:t>
            </a:r>
            <a:r>
              <a:rPr lang="vi-VN" sz="2800">
                <a:solidFill>
                  <a:prstClr val="black"/>
                </a:solidFill>
                <a:latin typeface="Times New Roman" panose="02020603050405020304" pitchFamily="18" charset="0"/>
                <a:ea typeface="Times New Roman"/>
                <a:cs typeface="Times New Roman" panose="02020603050405020304" pitchFamily="18" charset="0"/>
              </a:rPr>
              <a:t>hững điều nên và không nên khi tranh luận một vấn đề xã hội có những ý kiến trái ngược.</a:t>
            </a:r>
            <a:endParaRPr lang="en-US" sz="2800">
              <a:solidFill>
                <a:prstClr val="black"/>
              </a:solidFill>
              <a:latin typeface="Times New Roman" panose="02020603050405020304" pitchFamily="18" charset="0"/>
              <a:ea typeface="Calibri"/>
              <a:cs typeface="Times New Roman" panose="02020603050405020304" pitchFamily="18" charset="0"/>
            </a:endParaRPr>
          </a:p>
          <a:p>
            <a:pPr lvl="0" algn="just">
              <a:lnSpc>
                <a:spcPct val="107000"/>
              </a:lnSpc>
              <a:spcAft>
                <a:spcPts val="600"/>
              </a:spcAft>
            </a:pPr>
            <a:r>
              <a:rPr lang="en-US" sz="2800">
                <a:solidFill>
                  <a:prstClr val="black"/>
                </a:solidFill>
                <a:latin typeface="Times New Roman" panose="02020603050405020304" pitchFamily="18" charset="0"/>
                <a:ea typeface="Times New Roman"/>
                <a:cs typeface="Times New Roman" panose="02020603050405020304" pitchFamily="18" charset="0"/>
              </a:rPr>
              <a:t>– Các cuộc t</a:t>
            </a:r>
            <a:r>
              <a:rPr lang="vi-VN" sz="2800">
                <a:solidFill>
                  <a:prstClr val="black"/>
                </a:solidFill>
                <a:latin typeface="Times New Roman" panose="02020603050405020304" pitchFamily="18" charset="0"/>
                <a:ea typeface="Times New Roman"/>
                <a:cs typeface="Times New Roman" panose="02020603050405020304" pitchFamily="18" charset="0"/>
              </a:rPr>
              <a:t>ranh luận một vấn đề xã hội</a:t>
            </a:r>
            <a:r>
              <a:rPr lang="en-US" sz="2800">
                <a:solidFill>
                  <a:prstClr val="black"/>
                </a:solidFill>
                <a:latin typeface="Times New Roman" panose="02020603050405020304" pitchFamily="18" charset="0"/>
                <a:ea typeface="Times New Roman"/>
                <a:cs typeface="Times New Roman" panose="02020603050405020304" pitchFamily="18" charset="0"/>
              </a:rPr>
              <a:t> thường xảy ra </a:t>
            </a:r>
            <a:r>
              <a:rPr lang="vi-VN" sz="2800">
                <a:solidFill>
                  <a:prstClr val="black"/>
                </a:solidFill>
                <a:latin typeface="Times New Roman" panose="02020603050405020304" pitchFamily="18" charset="0"/>
                <a:ea typeface="Times New Roman"/>
                <a:cs typeface="Times New Roman" panose="02020603050405020304" pitchFamily="18" charset="0"/>
              </a:rPr>
              <a:t>trong những tình huống nào</a:t>
            </a:r>
            <a:r>
              <a:rPr lang="en-US" sz="2800">
                <a:solidFill>
                  <a:prstClr val="black"/>
                </a:solidFill>
                <a:latin typeface="Times New Roman" panose="02020603050405020304" pitchFamily="18" charset="0"/>
                <a:ea typeface="Times New Roman"/>
                <a:cs typeface="Times New Roman" panose="02020603050405020304" pitchFamily="18" charset="0"/>
              </a:rPr>
              <a:t>?</a:t>
            </a:r>
            <a:endParaRPr lang="en-US" sz="2800">
              <a:solidFill>
                <a:prstClr val="black"/>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511451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577" y="668272"/>
            <a:ext cx="10933612" cy="5693866"/>
          </a:xfrm>
          <a:prstGeom prst="rect">
            <a:avLst/>
          </a:prstGeom>
        </p:spPr>
        <p:txBody>
          <a:bodyPr wrap="square">
            <a:spAutoFit/>
          </a:bodyPr>
          <a:lstStyle/>
          <a:p>
            <a:pPr algn="ctr"/>
            <a:r>
              <a:rPr lang="en-US" sz="2800" b="1" u="sng" smtClean="0">
                <a:solidFill>
                  <a:srgbClr val="FF0000"/>
                </a:solidFill>
                <a:latin typeface="Times New Roman" panose="02020603050405020304" pitchFamily="18" charset="0"/>
                <a:cs typeface="Times New Roman" panose="02020603050405020304" pitchFamily="18" charset="0"/>
              </a:rPr>
              <a:t>GỢI Ý:</a:t>
            </a:r>
          </a:p>
          <a:p>
            <a:pPr algn="just"/>
            <a:r>
              <a:rPr lang="en-US" sz="2800" smtClean="0">
                <a:latin typeface="Times New Roman" panose="02020603050405020304" pitchFamily="18" charset="0"/>
                <a:cs typeface="Times New Roman" panose="02020603050405020304" pitchFamily="18" charset="0"/>
              </a:rPr>
              <a:t>-</a:t>
            </a:r>
            <a:r>
              <a:rPr lang="vi-VN" sz="2800" b="1" smtClean="0">
                <a:latin typeface="Times New Roman" panose="02020603050405020304" pitchFamily="18" charset="0"/>
                <a:cs typeface="Times New Roman" panose="02020603050405020304" pitchFamily="18" charset="0"/>
              </a:rPr>
              <a:t>Tranh luận</a:t>
            </a:r>
            <a:r>
              <a:rPr lang="en-US" sz="2800" b="1" smtClean="0">
                <a:latin typeface="Times New Roman" panose="02020603050405020304" pitchFamily="18" charset="0"/>
                <a:cs typeface="Times New Roman" panose="02020603050405020304" pitchFamily="18" charset="0"/>
              </a:rPr>
              <a:t> về một vấn đề xã hội</a:t>
            </a: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là </a:t>
            </a:r>
            <a:r>
              <a:rPr lang="vi-VN" sz="2800">
                <a:latin typeface="Times New Roman" panose="02020603050405020304" pitchFamily="18" charset="0"/>
                <a:cs typeface="Times New Roman" panose="02020603050405020304" pitchFamily="18" charset="0"/>
              </a:rPr>
              <a:t>hoạt động đối đáp qua lại giữa các chủ thể nhằm sáng tỏ (những) vấn đề </a:t>
            </a:r>
            <a:r>
              <a:rPr lang="en-US" sz="2800" smtClean="0">
                <a:latin typeface="Times New Roman" panose="02020603050405020304" pitchFamily="18" charset="0"/>
                <a:cs typeface="Times New Roman" panose="02020603050405020304" pitchFamily="18" charset="0"/>
              </a:rPr>
              <a:t>xã hội được  </a:t>
            </a:r>
            <a:r>
              <a:rPr lang="vi-VN" sz="2800" smtClean="0">
                <a:latin typeface="Times New Roman" panose="02020603050405020304" pitchFamily="18" charset="0"/>
                <a:cs typeface="Times New Roman" panose="02020603050405020304" pitchFamily="18" charset="0"/>
              </a:rPr>
              <a:t>đặt </a:t>
            </a:r>
            <a:r>
              <a:rPr lang="vi-VN" sz="2800">
                <a:latin typeface="Times New Roman" panose="02020603050405020304" pitchFamily="18" charset="0"/>
                <a:cs typeface="Times New Roman" panose="02020603050405020304" pitchFamily="18" charset="0"/>
              </a:rPr>
              <a:t>ra trên cơ sở bảo vệ chính kiến của riêng </a:t>
            </a:r>
            <a:r>
              <a:rPr lang="vi-VN" sz="2800" smtClean="0">
                <a:latin typeface="Times New Roman" panose="02020603050405020304" pitchFamily="18" charset="0"/>
                <a:cs typeface="Times New Roman" panose="02020603050405020304" pitchFamily="18" charset="0"/>
              </a:rPr>
              <a:t>mình</a:t>
            </a:r>
            <a:r>
              <a:rPr lang="en-US" sz="2800" smtClean="0">
                <a:latin typeface="Times New Roman" panose="02020603050405020304" pitchFamily="18" charset="0"/>
                <a:cs typeface="Times New Roman" panose="02020603050405020304" pitchFamily="18" charset="0"/>
              </a:rPr>
              <a:t>.</a:t>
            </a:r>
          </a:p>
          <a:p>
            <a:pPr algn="just"/>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Khi </a:t>
            </a:r>
            <a:r>
              <a:rPr lang="vi-VN" sz="2800" b="1">
                <a:latin typeface="Times New Roman" panose="02020603050405020304" pitchFamily="18" charset="0"/>
                <a:cs typeface="Times New Roman" panose="02020603050405020304" pitchFamily="18" charset="0"/>
              </a:rPr>
              <a:t>tranh luận, bạn cần:</a:t>
            </a:r>
          </a:p>
          <a:p>
            <a:pPr algn="just"/>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Tuân </a:t>
            </a:r>
            <a:r>
              <a:rPr lang="vi-VN" sz="2800">
                <a:latin typeface="Times New Roman" panose="02020603050405020304" pitchFamily="18" charset="0"/>
                <a:cs typeface="Times New Roman" panose="02020603050405020304" pitchFamily="18" charset="0"/>
              </a:rPr>
              <a:t>thủ quy tắc lượt lời, không cướp lời</a:t>
            </a:r>
            <a:r>
              <a:rPr lang="vi-VN" sz="2800" smtClean="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pPr algn="just"/>
            <a:r>
              <a:rPr lang="en-US" sz="2800">
                <a:latin typeface="Times New Roman" panose="02020603050405020304" pitchFamily="18" charset="0"/>
                <a:cs typeface="Times New Roman" panose="02020603050405020304" pitchFamily="18" charset="0"/>
              </a:rPr>
              <a:t>+</a:t>
            </a:r>
            <a:r>
              <a:rPr lang="vi-VN" sz="2800" smtClean="0">
                <a:latin typeface="Times New Roman" panose="02020603050405020304" pitchFamily="18" charset="0"/>
                <a:cs typeface="Times New Roman" panose="02020603050405020304" pitchFamily="18" charset="0"/>
              </a:rPr>
              <a:t>Tôn </a:t>
            </a:r>
            <a:r>
              <a:rPr lang="vi-VN" sz="2800">
                <a:latin typeface="Times New Roman" panose="02020603050405020304" pitchFamily="18" charset="0"/>
                <a:cs typeface="Times New Roman" panose="02020603050405020304" pitchFamily="18" charset="0"/>
              </a:rPr>
              <a:t>trọng ý kiến khác với quan niệm của mình</a:t>
            </a:r>
            <a:r>
              <a:rPr lang="vi-VN" sz="2800" smtClean="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pPr algn="just"/>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Nêu </a:t>
            </a:r>
            <a:r>
              <a:rPr lang="vi-VN" sz="2800">
                <a:latin typeface="Times New Roman" panose="02020603050405020304" pitchFamily="18" charset="0"/>
                <a:cs typeface="Times New Roman" panose="02020603050405020304" pitchFamily="18" charset="0"/>
              </a:rPr>
              <a:t>câu hỏi về những vấn đề bản thân chưa hiểu rõ</a:t>
            </a:r>
            <a:r>
              <a:rPr lang="vi-VN" sz="2800" smtClean="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pPr algn="just"/>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Tập </a:t>
            </a:r>
            <a:r>
              <a:rPr lang="vi-VN" sz="2800">
                <a:latin typeface="Times New Roman" panose="02020603050405020304" pitchFamily="18" charset="0"/>
                <a:cs typeface="Times New Roman" panose="02020603050405020304" pitchFamily="18" charset="0"/>
              </a:rPr>
              <a:t>trung thảo luận, tranh luận về các ý kiến, không công kích cá nhân</a:t>
            </a:r>
            <a:r>
              <a:rPr lang="vi-VN" sz="2800" smtClean="0">
                <a:latin typeface="Times New Roman" panose="02020603050405020304" pitchFamily="18" charset="0"/>
                <a:cs typeface="Times New Roman" panose="02020603050405020304" pitchFamily="18" charset="0"/>
              </a:rPr>
              <a:t>.</a:t>
            </a:r>
            <a:endParaRPr lang="en-US" sz="2800" smtClean="0">
              <a:latin typeface="Times New Roman" panose="02020603050405020304" pitchFamily="18" charset="0"/>
              <a:cs typeface="Times New Roman" panose="02020603050405020304" pitchFamily="18" charset="0"/>
            </a:endParaRPr>
          </a:p>
          <a:p>
            <a:pPr algn="just"/>
            <a:r>
              <a:rPr lang="en-US" sz="2800" smtClean="0">
                <a:latin typeface="Times New Roman" panose="02020603050405020304" pitchFamily="18" charset="0"/>
                <a:cs typeface="Times New Roman" panose="02020603050405020304" pitchFamily="18" charset="0"/>
              </a:rPr>
              <a:t>-</a:t>
            </a:r>
            <a:r>
              <a:rPr lang="vi-VN" sz="2800"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Các cuộc tranh luận một vấn đề xã hội thường xảy ra trong những tình </a:t>
            </a:r>
            <a:r>
              <a:rPr lang="vi-VN" sz="2800" b="1" smtClean="0">
                <a:latin typeface="Times New Roman" panose="02020603050405020304" pitchFamily="18" charset="0"/>
                <a:cs typeface="Times New Roman" panose="02020603050405020304" pitchFamily="18" charset="0"/>
              </a:rPr>
              <a:t>huống</a:t>
            </a:r>
            <a:r>
              <a:rPr lang="en-US" sz="2800" smtClean="0">
                <a:latin typeface="Times New Roman" panose="02020603050405020304" pitchFamily="18" charset="0"/>
                <a:cs typeface="Times New Roman" panose="02020603050405020304" pitchFamily="18" charset="0"/>
              </a:rPr>
              <a:t>: K</a:t>
            </a:r>
            <a:r>
              <a:rPr lang="vi-VN" sz="2800" smtClean="0">
                <a:latin typeface="Times New Roman" panose="02020603050405020304" pitchFamily="18" charset="0"/>
                <a:cs typeface="Times New Roman" panose="02020603050405020304" pitchFamily="18" charset="0"/>
              </a:rPr>
              <a:t>hi </a:t>
            </a:r>
            <a:r>
              <a:rPr lang="vi-VN" sz="2800">
                <a:latin typeface="Times New Roman" panose="02020603050405020304" pitchFamily="18" charset="0"/>
                <a:cs typeface="Times New Roman" panose="02020603050405020304" pitchFamily="18" charset="0"/>
              </a:rPr>
              <a:t>có những ý kiến trái chiều về một vấn đề nào đó, ví dụ: về một tác phẩm nghệ thuật, về một hiện tượng trong đời sống, trên mạng xã hội,...</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3053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4" name="Rounded Rectangle 23"/>
          <p:cNvSpPr/>
          <p:nvPr/>
        </p:nvSpPr>
        <p:spPr>
          <a:xfrm>
            <a:off x="572219" y="1265069"/>
            <a:ext cx="11161847" cy="5449240"/>
          </a:xfrm>
          <a:prstGeom prst="roundRect">
            <a:avLst>
              <a:gd name="adj" fmla="val 3218"/>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a:solidFill>
                <a:prstClr val="white"/>
              </a:solidFill>
            </a:endParaRPr>
          </a:p>
        </p:txBody>
      </p:sp>
      <p:sp>
        <p:nvSpPr>
          <p:cNvPr id="3" name="Hình chữ nhật 2"/>
          <p:cNvSpPr/>
          <p:nvPr/>
        </p:nvSpPr>
        <p:spPr>
          <a:xfrm>
            <a:off x="731521" y="1869345"/>
            <a:ext cx="10496774" cy="472739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0"/>
              </a:spcAft>
            </a:pPr>
            <a:r>
              <a:rPr lang="en-US" sz="3200" b="1" smtClean="0">
                <a:solidFill>
                  <a:srgbClr val="7030A0"/>
                </a:solidFill>
                <a:latin typeface="Times New Roman"/>
                <a:ea typeface="MS Mincho"/>
                <a:cs typeface="Times New Roman"/>
              </a:rPr>
              <a:t>Bước </a:t>
            </a:r>
            <a:r>
              <a:rPr lang="en-US" sz="3200" b="1">
                <a:solidFill>
                  <a:srgbClr val="7030A0"/>
                </a:solidFill>
                <a:latin typeface="Times New Roman"/>
                <a:ea typeface="MS Mincho"/>
                <a:cs typeface="Times New Roman"/>
              </a:rPr>
              <a:t>1: Chuẩn bị cho cuộc tranh luận</a:t>
            </a:r>
            <a:endParaRPr lang="en-US" sz="3200">
              <a:solidFill>
                <a:srgbClr val="7030A0"/>
              </a:solidFill>
              <a:ea typeface="Calibri"/>
              <a:cs typeface="Times New Roman"/>
            </a:endParaRPr>
          </a:p>
          <a:p>
            <a:pPr algn="just">
              <a:lnSpc>
                <a:spcPct val="130000"/>
              </a:lnSpc>
              <a:spcAft>
                <a:spcPts val="0"/>
              </a:spcAft>
            </a:pPr>
            <a:r>
              <a:rPr lang="en-US" sz="3200">
                <a:solidFill>
                  <a:schemeClr val="tx1"/>
                </a:solidFill>
                <a:latin typeface="Times New Roman"/>
                <a:ea typeface="MS Mincho"/>
                <a:cs typeface="Times New Roman"/>
              </a:rPr>
              <a:t>- Chọn đề tài </a:t>
            </a:r>
            <a:endParaRPr lang="en-US" sz="3200">
              <a:solidFill>
                <a:schemeClr val="tx1"/>
              </a:solidFill>
              <a:ea typeface="Calibri"/>
              <a:cs typeface="Times New Roman"/>
            </a:endParaRPr>
          </a:p>
          <a:p>
            <a:pPr algn="just">
              <a:lnSpc>
                <a:spcPct val="130000"/>
              </a:lnSpc>
              <a:spcAft>
                <a:spcPts val="0"/>
              </a:spcAft>
            </a:pPr>
            <a:r>
              <a:rPr lang="en-US" sz="3200">
                <a:solidFill>
                  <a:schemeClr val="tx1"/>
                </a:solidFill>
                <a:latin typeface="Times New Roman"/>
                <a:ea typeface="MS Mincho"/>
                <a:cs typeface="Times New Roman"/>
              </a:rPr>
              <a:t>-Xác định mục đích nói, thời gian, không gian nói và đối tượng người nghe</a:t>
            </a:r>
            <a:endParaRPr lang="en-US" sz="3200">
              <a:solidFill>
                <a:schemeClr val="tx1"/>
              </a:solidFill>
              <a:ea typeface="Calibri"/>
              <a:cs typeface="Times New Roman"/>
            </a:endParaRPr>
          </a:p>
          <a:p>
            <a:pPr algn="just">
              <a:lnSpc>
                <a:spcPct val="130000"/>
              </a:lnSpc>
              <a:spcAft>
                <a:spcPts val="0"/>
              </a:spcAft>
            </a:pPr>
            <a:r>
              <a:rPr lang="en-US" sz="3200">
                <a:solidFill>
                  <a:schemeClr val="tx1"/>
                </a:solidFill>
                <a:latin typeface="Times New Roman"/>
                <a:ea typeface="MS Mincho"/>
                <a:cs typeface="Times New Roman"/>
              </a:rPr>
              <a:t>- Tìm ý và lập dàn ý.</a:t>
            </a:r>
            <a:endParaRPr lang="en-US" sz="3200">
              <a:solidFill>
                <a:schemeClr val="tx1"/>
              </a:solidFill>
              <a:ea typeface="Calibri"/>
              <a:cs typeface="Times New Roman"/>
            </a:endParaRPr>
          </a:p>
          <a:p>
            <a:pPr algn="just">
              <a:lnSpc>
                <a:spcPct val="130000"/>
              </a:lnSpc>
              <a:spcAft>
                <a:spcPts val="0"/>
              </a:spcAft>
            </a:pPr>
            <a:r>
              <a:rPr lang="en-US" sz="3200">
                <a:solidFill>
                  <a:schemeClr val="tx1"/>
                </a:solidFill>
                <a:latin typeface="Times New Roman"/>
                <a:ea typeface="MS Mincho"/>
                <a:cs typeface="Times New Roman"/>
              </a:rPr>
              <a:t>- Luyện tập.</a:t>
            </a:r>
            <a:endParaRPr lang="en-US" sz="3200">
              <a:solidFill>
                <a:schemeClr val="tx1"/>
              </a:solidFill>
              <a:ea typeface="Calibri"/>
              <a:cs typeface="Times New Roman"/>
            </a:endParaRPr>
          </a:p>
          <a:p>
            <a:r>
              <a:rPr lang="en-US" sz="3200">
                <a:solidFill>
                  <a:schemeClr val="tx1"/>
                </a:solidFill>
                <a:latin typeface="Times New Roman"/>
                <a:ea typeface="MS Mincho"/>
              </a:rPr>
              <a:t>-Chuẩn bị các phương tiện hỗ trợ cho bài thuyết trình (máy chiếu, tranh ảnh,…)</a:t>
            </a:r>
            <a:endParaRPr lang="vi-VN" sz="3200" dirty="0">
              <a:solidFill>
                <a:schemeClr val="tx1"/>
              </a:solidFill>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3524080" y="935766"/>
            <a:ext cx="4548168" cy="645160"/>
            <a:chOff x="8010143" y="1870334"/>
            <a:chExt cx="9097521" cy="1336488"/>
          </a:xfrm>
        </p:grpSpPr>
        <p:sp>
          <p:nvSpPr>
            <p:cNvPr id="28" name="Rectangle 27"/>
            <p:cNvSpPr/>
            <p:nvPr/>
          </p:nvSpPr>
          <p:spPr>
            <a:xfrm>
              <a:off x="8010143" y="2221477"/>
              <a:ext cx="9097521" cy="774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p:nvSpPr>
          <p:spPr>
            <a:xfrm>
              <a:off x="8014819" y="1905000"/>
              <a:ext cx="9092845" cy="1290242"/>
            </a:xfrm>
            <a:prstGeom prst="roundRect">
              <a:avLst/>
            </a:prstGeom>
            <a:noFill/>
            <a:ln w="57150">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TextBox 29"/>
            <p:cNvSpPr txBox="1"/>
            <p:nvPr/>
          </p:nvSpPr>
          <p:spPr>
            <a:xfrm>
              <a:off x="8151952" y="1870334"/>
              <a:ext cx="8905130" cy="1336488"/>
            </a:xfrm>
            <a:prstGeom prst="rect">
              <a:avLst/>
            </a:prstGeom>
            <a:noFill/>
            <a:ln>
              <a:noFill/>
            </a:ln>
          </p:spPr>
          <p:txBody>
            <a:bodyPr wrap="none" rtlCol="0" anchor="ctr">
              <a:spAutoFit/>
            </a:bodyPr>
            <a:lstStyle/>
            <a:p>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1. Các bước thực hiện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flipV="1">
            <a:off x="0" y="6716710"/>
            <a:ext cx="12209460" cy="14128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a:defRPr/>
            </a:pPr>
            <a:endParaRPr lang="en-US"/>
          </a:p>
        </p:txBody>
      </p:sp>
      <p:sp>
        <p:nvSpPr>
          <p:cNvPr id="9" name="Freeform 3"/>
          <p:cNvSpPr/>
          <p:nvPr/>
        </p:nvSpPr>
        <p:spPr bwMode="auto">
          <a:xfrm>
            <a:off x="5087898" y="71677"/>
            <a:ext cx="3184603" cy="389226"/>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 name="Rectangle 2"/>
          <p:cNvSpPr>
            <a:spLocks noChangeArrowheads="1"/>
          </p:cNvSpPr>
          <p:nvPr/>
        </p:nvSpPr>
        <p:spPr bwMode="auto">
          <a:xfrm>
            <a:off x="17460" y="0"/>
            <a:ext cx="12192000" cy="65232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9" name="Freeform 3"/>
          <p:cNvSpPr/>
          <p:nvPr/>
        </p:nvSpPr>
        <p:spPr bwMode="auto">
          <a:xfrm>
            <a:off x="1970691" y="-69878"/>
            <a:ext cx="10315903" cy="684643"/>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endParaRPr lang="en-US"/>
          </a:p>
        </p:txBody>
      </p:sp>
      <p:sp>
        <p:nvSpPr>
          <p:cNvPr id="24" name="Rounded Rectangle 23"/>
          <p:cNvSpPr/>
          <p:nvPr/>
        </p:nvSpPr>
        <p:spPr>
          <a:xfrm>
            <a:off x="572219" y="1265069"/>
            <a:ext cx="11161847" cy="5211931"/>
          </a:xfrm>
          <a:prstGeom prst="roundRect">
            <a:avLst>
              <a:gd name="adj" fmla="val 3218"/>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a:solidFill>
                <a:prstClr val="white"/>
              </a:solidFill>
            </a:endParaRPr>
          </a:p>
        </p:txBody>
      </p:sp>
      <p:grpSp>
        <p:nvGrpSpPr>
          <p:cNvPr id="27" name="Group 26"/>
          <p:cNvGrpSpPr/>
          <p:nvPr/>
        </p:nvGrpSpPr>
        <p:grpSpPr>
          <a:xfrm>
            <a:off x="3524080" y="951230"/>
            <a:ext cx="4548168" cy="622836"/>
            <a:chOff x="8010143" y="1905000"/>
            <a:chExt cx="9097521" cy="1290242"/>
          </a:xfrm>
        </p:grpSpPr>
        <p:sp>
          <p:nvSpPr>
            <p:cNvPr id="28" name="Rectangle 27"/>
            <p:cNvSpPr/>
            <p:nvPr/>
          </p:nvSpPr>
          <p:spPr>
            <a:xfrm>
              <a:off x="8010143" y="2221477"/>
              <a:ext cx="9097521" cy="774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p:nvSpPr>
          <p:spPr>
            <a:xfrm>
              <a:off x="8014819" y="1905000"/>
              <a:ext cx="9092845" cy="1290242"/>
            </a:xfrm>
            <a:prstGeom prst="roundRect">
              <a:avLst/>
            </a:prstGeom>
            <a:noFill/>
            <a:ln w="57150">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TextBox 29"/>
            <p:cNvSpPr txBox="1"/>
            <p:nvPr/>
          </p:nvSpPr>
          <p:spPr>
            <a:xfrm>
              <a:off x="9104552" y="2013718"/>
              <a:ext cx="619841" cy="1049721"/>
            </a:xfrm>
            <a:prstGeom prst="rect">
              <a:avLst/>
            </a:prstGeom>
            <a:noFill/>
            <a:ln>
              <a:noFill/>
            </a:ln>
          </p:spPr>
          <p:txBody>
            <a:bodyPr wrap="none" rtlCol="0" anchor="ctr">
              <a:spAutoFit/>
            </a:bodyPr>
            <a:lstStyle/>
            <a:p>
              <a:endParaRPr lang="en-US" sz="27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sp>
        <p:nvSpPr>
          <p:cNvPr id="31" name="Oval 30"/>
          <p:cNvSpPr/>
          <p:nvPr/>
        </p:nvSpPr>
        <p:spPr>
          <a:xfrm>
            <a:off x="8038847" y="1181100"/>
            <a:ext cx="152364" cy="152384"/>
          </a:xfrm>
          <a:prstGeom prst="ellipse">
            <a:avLst/>
          </a:prstGeom>
          <a:solidFill>
            <a:schemeClr val="accent2"/>
          </a:solidFill>
          <a:ln w="82550">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a:solidFill>
                <a:prstClr val="white"/>
              </a:solidFill>
            </a:endParaRPr>
          </a:p>
        </p:txBody>
      </p:sp>
      <p:sp>
        <p:nvSpPr>
          <p:cNvPr id="32" name="Oval 31"/>
          <p:cNvSpPr/>
          <p:nvPr/>
        </p:nvSpPr>
        <p:spPr>
          <a:xfrm>
            <a:off x="3467459" y="1181100"/>
            <a:ext cx="152364" cy="152384"/>
          </a:xfrm>
          <a:prstGeom prst="ellipse">
            <a:avLst/>
          </a:prstGeom>
          <a:solidFill>
            <a:schemeClr val="accent2"/>
          </a:solidFill>
          <a:ln w="82550">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a:solidFill>
                <a:prstClr val="white"/>
              </a:solidFill>
            </a:endParaRPr>
          </a:p>
        </p:txBody>
      </p:sp>
      <p:sp>
        <p:nvSpPr>
          <p:cNvPr id="3" name="Hình chữ nhật 2"/>
          <p:cNvSpPr/>
          <p:nvPr/>
        </p:nvSpPr>
        <p:spPr>
          <a:xfrm>
            <a:off x="731519" y="1780540"/>
            <a:ext cx="10894423" cy="44926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0"/>
              </a:spcAft>
              <a:tabLst>
                <a:tab pos="1386840" algn="l"/>
              </a:tabLst>
            </a:pPr>
            <a:r>
              <a:rPr lang="en-US" sz="2400" b="1" smtClean="0">
                <a:solidFill>
                  <a:srgbClr val="7030A0"/>
                </a:solidFill>
                <a:latin typeface="Times New Roman"/>
                <a:ea typeface="MS Mincho"/>
                <a:cs typeface="Times New Roman"/>
              </a:rPr>
              <a:t>Bước </a:t>
            </a:r>
            <a:r>
              <a:rPr lang="en-US" sz="2400" b="1">
                <a:solidFill>
                  <a:srgbClr val="7030A0"/>
                </a:solidFill>
                <a:latin typeface="Times New Roman"/>
                <a:ea typeface="MS Mincho"/>
                <a:cs typeface="Times New Roman"/>
              </a:rPr>
              <a:t>2: Tiến hành tranh luận</a:t>
            </a:r>
            <a:endParaRPr lang="en-US" sz="2400">
              <a:ea typeface="Calibri"/>
              <a:cs typeface="Times New Roman"/>
            </a:endParaRPr>
          </a:p>
          <a:p>
            <a:pPr algn="just">
              <a:lnSpc>
                <a:spcPct val="130000"/>
              </a:lnSpc>
              <a:spcAft>
                <a:spcPts val="0"/>
              </a:spcAft>
              <a:tabLst>
                <a:tab pos="1386840" algn="l"/>
              </a:tabLst>
            </a:pPr>
            <a:r>
              <a:rPr lang="en-US" sz="2400" smtClean="0">
                <a:solidFill>
                  <a:srgbClr val="0D0D0D"/>
                </a:solidFill>
                <a:latin typeface="Times New Roman"/>
                <a:ea typeface="MS Mincho"/>
                <a:cs typeface="Times New Roman"/>
              </a:rPr>
              <a:t>Bạn </a:t>
            </a:r>
            <a:r>
              <a:rPr lang="en-US" sz="2400">
                <a:solidFill>
                  <a:srgbClr val="0D0D0D"/>
                </a:solidFill>
                <a:latin typeface="Times New Roman"/>
                <a:ea typeface="MS Mincho"/>
                <a:cs typeface="Times New Roman"/>
              </a:rPr>
              <a:t>trình bày bài tranh luận của mình, đảm bảo thời gian cho phép với thái độ, ngôn ngữ hợp lí. Lưu ý:</a:t>
            </a:r>
            <a:endParaRPr lang="en-US" sz="2400">
              <a:ea typeface="Calibri"/>
              <a:cs typeface="Times New Roman"/>
            </a:endParaRPr>
          </a:p>
          <a:p>
            <a:pPr algn="just">
              <a:lnSpc>
                <a:spcPct val="130000"/>
              </a:lnSpc>
              <a:spcAft>
                <a:spcPts val="0"/>
              </a:spcAft>
              <a:tabLst>
                <a:tab pos="1386840" algn="l"/>
              </a:tabLst>
            </a:pPr>
            <a:r>
              <a:rPr lang="en-US" sz="2400">
                <a:solidFill>
                  <a:srgbClr val="0D0D0D"/>
                </a:solidFill>
                <a:latin typeface="Times New Roman"/>
                <a:ea typeface="MS Mincho"/>
                <a:cs typeface="Times New Roman"/>
              </a:rPr>
              <a:t>• Nêu khái quát nội dung bài nói và các luận điểm chính sẽ trình bày.</a:t>
            </a:r>
            <a:endParaRPr lang="en-US" sz="2400">
              <a:ea typeface="Calibri"/>
              <a:cs typeface="Times New Roman"/>
            </a:endParaRPr>
          </a:p>
          <a:p>
            <a:pPr algn="just">
              <a:lnSpc>
                <a:spcPct val="130000"/>
              </a:lnSpc>
              <a:spcAft>
                <a:spcPts val="0"/>
              </a:spcAft>
              <a:tabLst>
                <a:tab pos="1386840" algn="l"/>
              </a:tabLst>
            </a:pPr>
            <a:r>
              <a:rPr lang="en-US" sz="2400">
                <a:solidFill>
                  <a:srgbClr val="0D0D0D"/>
                </a:solidFill>
                <a:latin typeface="Times New Roman"/>
                <a:ea typeface="MS Mincho"/>
                <a:cs typeface="Times New Roman"/>
              </a:rPr>
              <a:t>• Có thể đặt mình vào vị trí, lập trường của các ý kiến trái chiều để đánh giá, phân tích, so sánh,..</a:t>
            </a:r>
            <a:endParaRPr lang="en-US" sz="2400">
              <a:ea typeface="Calibri"/>
              <a:cs typeface="Times New Roman"/>
            </a:endParaRPr>
          </a:p>
          <a:p>
            <a:pPr algn="just">
              <a:lnSpc>
                <a:spcPct val="130000"/>
              </a:lnSpc>
              <a:spcAft>
                <a:spcPts val="0"/>
              </a:spcAft>
              <a:tabLst>
                <a:tab pos="1386840" algn="l"/>
              </a:tabLst>
            </a:pPr>
            <a:r>
              <a:rPr lang="en-US" sz="2400">
                <a:solidFill>
                  <a:srgbClr val="0D0D0D"/>
                </a:solidFill>
                <a:latin typeface="Times New Roman"/>
                <a:ea typeface="MS Mincho"/>
                <a:cs typeface="Times New Roman"/>
              </a:rPr>
              <a:t>• Tương tác tích cực với người nghe</a:t>
            </a:r>
            <a:r>
              <a:rPr lang="en-US" sz="2400" smtClean="0">
                <a:solidFill>
                  <a:srgbClr val="0D0D0D"/>
                </a:solidFill>
                <a:latin typeface="Times New Roman"/>
                <a:ea typeface="MS Mincho"/>
                <a:cs typeface="Times New Roman"/>
              </a:rPr>
              <a:t>.</a:t>
            </a:r>
            <a:endParaRPr lang="en-US" sz="2400">
              <a:ea typeface="Calibri"/>
              <a:cs typeface="Times New Roman"/>
            </a:endParaRPr>
          </a:p>
        </p:txBody>
      </p:sp>
      <p:sp>
        <p:nvSpPr>
          <p:cNvPr id="4" name="TextBox 29"/>
          <p:cNvSpPr txBox="1"/>
          <p:nvPr/>
        </p:nvSpPr>
        <p:spPr>
          <a:xfrm>
            <a:off x="3547338" y="935766"/>
            <a:ext cx="4451985" cy="645160"/>
          </a:xfrm>
          <a:prstGeom prst="rect">
            <a:avLst/>
          </a:prstGeom>
          <a:noFill/>
          <a:ln>
            <a:noFill/>
          </a:ln>
        </p:spPr>
        <p:txBody>
          <a:bodyPr wrap="none" rtlCol="0" anchor="ctr">
            <a:spAutoFit/>
          </a:bodyPr>
          <a:lstStyle/>
          <a:p>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1. Các bước thực hiện</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flipV="1">
            <a:off x="0" y="6716710"/>
            <a:ext cx="12209460" cy="14128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a:defRPr/>
            </a:pPr>
            <a:endParaRPr lang="en-US">
              <a:solidFill>
                <a:prstClr val="white"/>
              </a:solidFill>
            </a:endParaRPr>
          </a:p>
        </p:txBody>
      </p:sp>
      <p:sp>
        <p:nvSpPr>
          <p:cNvPr id="9" name="Freeform 3"/>
          <p:cNvSpPr/>
          <p:nvPr/>
        </p:nvSpPr>
        <p:spPr bwMode="auto">
          <a:xfrm>
            <a:off x="5087898" y="71677"/>
            <a:ext cx="3184603" cy="389226"/>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2" name="Rectangle 2"/>
          <p:cNvSpPr>
            <a:spLocks noChangeArrowheads="1"/>
          </p:cNvSpPr>
          <p:nvPr/>
        </p:nvSpPr>
        <p:spPr bwMode="auto">
          <a:xfrm>
            <a:off x="17460" y="0"/>
            <a:ext cx="12192000" cy="65232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19" name="Freeform 3"/>
          <p:cNvSpPr/>
          <p:nvPr/>
        </p:nvSpPr>
        <p:spPr bwMode="auto">
          <a:xfrm>
            <a:off x="1970691" y="-69878"/>
            <a:ext cx="10315903" cy="684643"/>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endParaRPr lang="en-US">
              <a:solidFill>
                <a:prstClr val="black"/>
              </a:solidFill>
            </a:endParaRPr>
          </a:p>
        </p:txBody>
      </p:sp>
      <p:sp>
        <p:nvSpPr>
          <p:cNvPr id="24" name="Rounded Rectangle 23"/>
          <p:cNvSpPr/>
          <p:nvPr/>
        </p:nvSpPr>
        <p:spPr>
          <a:xfrm>
            <a:off x="572219" y="1265069"/>
            <a:ext cx="11161847" cy="5211931"/>
          </a:xfrm>
          <a:prstGeom prst="roundRect">
            <a:avLst>
              <a:gd name="adj" fmla="val 3218"/>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a:solidFill>
                <a:prstClr val="white"/>
              </a:solidFill>
            </a:endParaRPr>
          </a:p>
        </p:txBody>
      </p:sp>
      <p:grpSp>
        <p:nvGrpSpPr>
          <p:cNvPr id="27" name="Group 26"/>
          <p:cNvGrpSpPr/>
          <p:nvPr/>
        </p:nvGrpSpPr>
        <p:grpSpPr>
          <a:xfrm>
            <a:off x="3524080" y="951230"/>
            <a:ext cx="4548168" cy="622836"/>
            <a:chOff x="8010143" y="1905000"/>
            <a:chExt cx="9097521" cy="1290242"/>
          </a:xfrm>
        </p:grpSpPr>
        <p:sp>
          <p:nvSpPr>
            <p:cNvPr id="28" name="Rectangle 27"/>
            <p:cNvSpPr/>
            <p:nvPr/>
          </p:nvSpPr>
          <p:spPr>
            <a:xfrm>
              <a:off x="8010143" y="2221477"/>
              <a:ext cx="9097521" cy="774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p:nvSpPr>
          <p:spPr>
            <a:xfrm>
              <a:off x="8014819" y="1905000"/>
              <a:ext cx="9092845" cy="1290242"/>
            </a:xfrm>
            <a:prstGeom prst="roundRect">
              <a:avLst/>
            </a:prstGeom>
            <a:noFill/>
            <a:ln w="57150">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TextBox 29"/>
            <p:cNvSpPr txBox="1"/>
            <p:nvPr/>
          </p:nvSpPr>
          <p:spPr>
            <a:xfrm>
              <a:off x="9104552" y="2013718"/>
              <a:ext cx="619841" cy="1049721"/>
            </a:xfrm>
            <a:prstGeom prst="rect">
              <a:avLst/>
            </a:prstGeom>
            <a:noFill/>
            <a:ln>
              <a:noFill/>
            </a:ln>
          </p:spPr>
          <p:txBody>
            <a:bodyPr wrap="none" rtlCol="0" anchor="ctr">
              <a:spAutoFit/>
            </a:bodyPr>
            <a:lstStyle/>
            <a:p>
              <a:endParaRPr lang="en-US" sz="2700" b="1" dirty="0">
                <a:solidFill>
                  <a:srgbClr val="C0504D">
                    <a:lumMod val="50000"/>
                  </a:srgbClr>
                </a:solidFill>
                <a:latin typeface="Tahoma" panose="020B0604030504040204" pitchFamily="34" charset="0"/>
                <a:ea typeface="Tahoma" panose="020B0604030504040204" pitchFamily="34" charset="0"/>
                <a:cs typeface="Tahoma" panose="020B0604030504040204" pitchFamily="34" charset="0"/>
              </a:endParaRPr>
            </a:p>
          </p:txBody>
        </p:sp>
      </p:grpSp>
      <p:sp>
        <p:nvSpPr>
          <p:cNvPr id="31" name="Oval 30"/>
          <p:cNvSpPr/>
          <p:nvPr/>
        </p:nvSpPr>
        <p:spPr>
          <a:xfrm>
            <a:off x="8038847" y="1181100"/>
            <a:ext cx="152364" cy="152384"/>
          </a:xfrm>
          <a:prstGeom prst="ellipse">
            <a:avLst/>
          </a:prstGeom>
          <a:solidFill>
            <a:schemeClr val="accent2"/>
          </a:solidFill>
          <a:ln w="82550">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a:solidFill>
                <a:prstClr val="white"/>
              </a:solidFill>
            </a:endParaRPr>
          </a:p>
        </p:txBody>
      </p:sp>
      <p:sp>
        <p:nvSpPr>
          <p:cNvPr id="32" name="Oval 31"/>
          <p:cNvSpPr/>
          <p:nvPr/>
        </p:nvSpPr>
        <p:spPr>
          <a:xfrm>
            <a:off x="3467459" y="1181100"/>
            <a:ext cx="152364" cy="152384"/>
          </a:xfrm>
          <a:prstGeom prst="ellipse">
            <a:avLst/>
          </a:prstGeom>
          <a:solidFill>
            <a:schemeClr val="accent2"/>
          </a:solidFill>
          <a:ln w="82550">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a:solidFill>
                <a:prstClr val="white"/>
              </a:solidFill>
            </a:endParaRPr>
          </a:p>
        </p:txBody>
      </p:sp>
      <p:sp>
        <p:nvSpPr>
          <p:cNvPr id="3" name="Hình chữ nhật 2"/>
          <p:cNvSpPr/>
          <p:nvPr/>
        </p:nvSpPr>
        <p:spPr>
          <a:xfrm>
            <a:off x="731519" y="1780540"/>
            <a:ext cx="10894423" cy="44926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tabLst>
                <a:tab pos="1386840" algn="l"/>
              </a:tabLst>
            </a:pPr>
            <a:r>
              <a:rPr lang="en-US" sz="2400" b="1" smtClean="0">
                <a:solidFill>
                  <a:srgbClr val="7030A0"/>
                </a:solidFill>
                <a:latin typeface="Times New Roman"/>
                <a:ea typeface="MS Mincho"/>
                <a:cs typeface="Times New Roman"/>
              </a:rPr>
              <a:t>Bước </a:t>
            </a:r>
            <a:r>
              <a:rPr lang="en-US" sz="2400" b="1">
                <a:solidFill>
                  <a:srgbClr val="7030A0"/>
                </a:solidFill>
                <a:latin typeface="Times New Roman"/>
                <a:ea typeface="MS Mincho"/>
                <a:cs typeface="Times New Roman"/>
              </a:rPr>
              <a:t>2: Tiến hành tranh </a:t>
            </a:r>
            <a:r>
              <a:rPr lang="en-US" sz="2400" b="1" smtClean="0">
                <a:solidFill>
                  <a:srgbClr val="7030A0"/>
                </a:solidFill>
                <a:latin typeface="Times New Roman"/>
                <a:ea typeface="MS Mincho"/>
                <a:cs typeface="Times New Roman"/>
              </a:rPr>
              <a:t>luận</a:t>
            </a:r>
            <a:endParaRPr lang="en-US" sz="2400">
              <a:solidFill>
                <a:prstClr val="white"/>
              </a:solidFill>
              <a:ea typeface="Calibri"/>
              <a:cs typeface="Times New Roman"/>
            </a:endParaRPr>
          </a:p>
          <a:p>
            <a:pPr algn="just">
              <a:lnSpc>
                <a:spcPct val="130000"/>
              </a:lnSpc>
              <a:tabLst>
                <a:tab pos="1386840" algn="l"/>
              </a:tabLst>
            </a:pPr>
            <a:r>
              <a:rPr lang="en-US" sz="2400">
                <a:solidFill>
                  <a:srgbClr val="0D0D0D"/>
                </a:solidFill>
                <a:latin typeface="Times New Roman"/>
                <a:ea typeface="MS Mincho"/>
                <a:cs typeface="Times New Roman"/>
              </a:rPr>
              <a:t>Khi thực hiện tranh luận, bạn lưu ý:</a:t>
            </a:r>
            <a:endParaRPr lang="en-US" sz="2400">
              <a:solidFill>
                <a:prstClr val="white"/>
              </a:solidFill>
              <a:ea typeface="Calibri"/>
              <a:cs typeface="Times New Roman"/>
            </a:endParaRPr>
          </a:p>
          <a:p>
            <a:pPr algn="just">
              <a:lnSpc>
                <a:spcPct val="130000"/>
              </a:lnSpc>
              <a:tabLst>
                <a:tab pos="1386840" algn="l"/>
              </a:tabLst>
            </a:pPr>
            <a:r>
              <a:rPr lang="en-US" sz="2400">
                <a:solidFill>
                  <a:srgbClr val="0D0D0D"/>
                </a:solidFill>
                <a:latin typeface="Times New Roman"/>
                <a:ea typeface="MS Mincho"/>
                <a:cs typeface="Times New Roman"/>
              </a:rPr>
              <a:t>• Chuẩn bị tâm thế lịch sự, tôn trọng lẫn nhau, hiểu rằng tranh luận nhằm mục đích phân tích để làm rõ vấn đề, chứ không phải công kích cá nhân.</a:t>
            </a:r>
            <a:endParaRPr lang="en-US" sz="2400">
              <a:solidFill>
                <a:prstClr val="white"/>
              </a:solidFill>
              <a:ea typeface="Calibri"/>
              <a:cs typeface="Times New Roman"/>
            </a:endParaRPr>
          </a:p>
          <a:p>
            <a:pPr algn="just">
              <a:lnSpc>
                <a:spcPct val="130000"/>
              </a:lnSpc>
              <a:tabLst>
                <a:tab pos="1386840" algn="l"/>
              </a:tabLst>
            </a:pPr>
            <a:r>
              <a:rPr lang="en-US" sz="2400">
                <a:solidFill>
                  <a:srgbClr val="0D0D0D"/>
                </a:solidFill>
                <a:latin typeface="Times New Roman"/>
                <a:ea typeface="MS Mincho"/>
                <a:cs typeface="Times New Roman"/>
              </a:rPr>
              <a:t>• Trong vai trò người nghe, bạn nêu ý kiến phản biện hoặc đặt câu hỏi về những nội dung chưa chính xác trong bài nói (về luận điểm, lí lẽ, bằng chứng).</a:t>
            </a:r>
            <a:endParaRPr lang="en-US" sz="2400">
              <a:solidFill>
                <a:prstClr val="white"/>
              </a:solidFill>
              <a:ea typeface="Calibri"/>
              <a:cs typeface="Times New Roman"/>
            </a:endParaRPr>
          </a:p>
          <a:p>
            <a:pPr marL="342900" indent="-342900">
              <a:buFont typeface="Arial" panose="020B0604020202020204" pitchFamily="34" charset="0"/>
              <a:buChar char="•"/>
            </a:pPr>
            <a:r>
              <a:rPr lang="en-US" sz="2400">
                <a:solidFill>
                  <a:srgbClr val="0D0D0D"/>
                </a:solidFill>
                <a:latin typeface="Times New Roman"/>
                <a:ea typeface="MS Mincho"/>
              </a:rPr>
              <a:t>Trong vai trò người nói, bạn phản hồi thoả đáng những ý kiến, câu hỏi của người nghe và tiếp thu những góp ý hợp lí, có tính xây dựng.</a:t>
            </a:r>
            <a:endParaRPr lang="vi-VN" sz="2400" dirty="0">
              <a:solidFill>
                <a:prstClr val="black"/>
              </a:solidFill>
              <a:latin typeface="Times New Roman" panose="02020603050405020304" pitchFamily="18" charset="0"/>
              <a:cs typeface="Times New Roman" panose="02020603050405020304" pitchFamily="18" charset="0"/>
            </a:endParaRPr>
          </a:p>
        </p:txBody>
      </p:sp>
      <p:sp>
        <p:nvSpPr>
          <p:cNvPr id="4" name="TextBox 29"/>
          <p:cNvSpPr txBox="1"/>
          <p:nvPr/>
        </p:nvSpPr>
        <p:spPr>
          <a:xfrm>
            <a:off x="3547338" y="935766"/>
            <a:ext cx="4451985" cy="645160"/>
          </a:xfrm>
          <a:prstGeom prst="rect">
            <a:avLst/>
          </a:prstGeom>
          <a:noFill/>
          <a:ln>
            <a:noFill/>
          </a:ln>
        </p:spPr>
        <p:txBody>
          <a:bodyPr wrap="none" rtlCol="0" anchor="ctr">
            <a:spAutoFit/>
          </a:bodyPr>
          <a:lstStyle/>
          <a:p>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1. Các bước thực hiện</a:t>
            </a:r>
          </a:p>
        </p:txBody>
      </p:sp>
    </p:spTree>
    <p:extLst>
      <p:ext uri="{BB962C8B-B14F-4D97-AF65-F5344CB8AC3E}">
        <p14:creationId xmlns:p14="http://schemas.microsoft.com/office/powerpoint/2010/main" val="21564155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flipV="1">
            <a:off x="0" y="6716710"/>
            <a:ext cx="12209460" cy="14128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a:defRPr/>
            </a:pPr>
            <a:endParaRPr lang="en-US"/>
          </a:p>
        </p:txBody>
      </p:sp>
      <p:sp>
        <p:nvSpPr>
          <p:cNvPr id="9" name="Freeform 3"/>
          <p:cNvSpPr/>
          <p:nvPr/>
        </p:nvSpPr>
        <p:spPr bwMode="auto">
          <a:xfrm>
            <a:off x="5087898" y="71677"/>
            <a:ext cx="3184603" cy="389226"/>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 name="Rectangle 2"/>
          <p:cNvSpPr>
            <a:spLocks noChangeArrowheads="1"/>
          </p:cNvSpPr>
          <p:nvPr/>
        </p:nvSpPr>
        <p:spPr bwMode="auto">
          <a:xfrm>
            <a:off x="17460" y="0"/>
            <a:ext cx="12192000" cy="65232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9" name="Freeform 3"/>
          <p:cNvSpPr/>
          <p:nvPr/>
        </p:nvSpPr>
        <p:spPr bwMode="auto">
          <a:xfrm>
            <a:off x="1970691" y="-69878"/>
            <a:ext cx="10315903" cy="684643"/>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endParaRPr lang="en-US"/>
          </a:p>
        </p:txBody>
      </p:sp>
      <p:sp>
        <p:nvSpPr>
          <p:cNvPr id="24" name="Rounded Rectangle 23"/>
          <p:cNvSpPr/>
          <p:nvPr/>
        </p:nvSpPr>
        <p:spPr>
          <a:xfrm>
            <a:off x="572219" y="1265069"/>
            <a:ext cx="11161847" cy="5211931"/>
          </a:xfrm>
          <a:prstGeom prst="roundRect">
            <a:avLst>
              <a:gd name="adj" fmla="val 3218"/>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a:solidFill>
                <a:prstClr val="white"/>
              </a:solidFill>
            </a:endParaRPr>
          </a:p>
        </p:txBody>
      </p:sp>
      <p:grpSp>
        <p:nvGrpSpPr>
          <p:cNvPr id="27" name="Group 26"/>
          <p:cNvGrpSpPr/>
          <p:nvPr/>
        </p:nvGrpSpPr>
        <p:grpSpPr>
          <a:xfrm>
            <a:off x="3524080" y="951230"/>
            <a:ext cx="4548168" cy="622836"/>
            <a:chOff x="8010143" y="1905000"/>
            <a:chExt cx="9097521" cy="1290242"/>
          </a:xfrm>
        </p:grpSpPr>
        <p:sp>
          <p:nvSpPr>
            <p:cNvPr id="28" name="Rectangle 27"/>
            <p:cNvSpPr/>
            <p:nvPr/>
          </p:nvSpPr>
          <p:spPr>
            <a:xfrm>
              <a:off x="8010143" y="2221477"/>
              <a:ext cx="9097521" cy="774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p:nvSpPr>
          <p:spPr>
            <a:xfrm>
              <a:off x="8014819" y="1905000"/>
              <a:ext cx="9092845" cy="1290242"/>
            </a:xfrm>
            <a:prstGeom prst="roundRect">
              <a:avLst/>
            </a:prstGeom>
            <a:noFill/>
            <a:ln w="57150">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TextBox 29"/>
            <p:cNvSpPr txBox="1"/>
            <p:nvPr/>
          </p:nvSpPr>
          <p:spPr>
            <a:xfrm>
              <a:off x="9104552" y="2013718"/>
              <a:ext cx="619841" cy="1049721"/>
            </a:xfrm>
            <a:prstGeom prst="rect">
              <a:avLst/>
            </a:prstGeom>
            <a:noFill/>
            <a:ln>
              <a:noFill/>
            </a:ln>
          </p:spPr>
          <p:txBody>
            <a:bodyPr wrap="none" rtlCol="0" anchor="ctr">
              <a:spAutoFit/>
            </a:bodyPr>
            <a:lstStyle/>
            <a:p>
              <a:endParaRPr lang="en-US" sz="27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sp>
        <p:nvSpPr>
          <p:cNvPr id="31" name="Oval 30"/>
          <p:cNvSpPr/>
          <p:nvPr/>
        </p:nvSpPr>
        <p:spPr>
          <a:xfrm>
            <a:off x="8038847" y="1181100"/>
            <a:ext cx="152364" cy="152384"/>
          </a:xfrm>
          <a:prstGeom prst="ellipse">
            <a:avLst/>
          </a:prstGeom>
          <a:solidFill>
            <a:schemeClr val="accent2"/>
          </a:solidFill>
          <a:ln w="82550">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a:solidFill>
                <a:prstClr val="white"/>
              </a:solidFill>
            </a:endParaRPr>
          </a:p>
        </p:txBody>
      </p:sp>
      <p:sp>
        <p:nvSpPr>
          <p:cNvPr id="32" name="Oval 31"/>
          <p:cNvSpPr/>
          <p:nvPr/>
        </p:nvSpPr>
        <p:spPr>
          <a:xfrm>
            <a:off x="3467459" y="1181100"/>
            <a:ext cx="152364" cy="152384"/>
          </a:xfrm>
          <a:prstGeom prst="ellipse">
            <a:avLst/>
          </a:prstGeom>
          <a:solidFill>
            <a:schemeClr val="accent2"/>
          </a:solidFill>
          <a:ln w="82550">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a:solidFill>
                <a:prstClr val="white"/>
              </a:solidFill>
            </a:endParaRPr>
          </a:p>
        </p:txBody>
      </p:sp>
      <p:sp>
        <p:nvSpPr>
          <p:cNvPr id="3" name="Hình chữ nhật 2"/>
          <p:cNvSpPr/>
          <p:nvPr/>
        </p:nvSpPr>
        <p:spPr>
          <a:xfrm>
            <a:off x="1189990" y="1780540"/>
            <a:ext cx="10038080" cy="44926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0"/>
              </a:spcAft>
              <a:tabLst>
                <a:tab pos="1386840" algn="l"/>
              </a:tabLst>
            </a:pPr>
            <a:r>
              <a:rPr lang="en-US" sz="3200" b="1" smtClean="0">
                <a:solidFill>
                  <a:srgbClr val="7030A0"/>
                </a:solidFill>
                <a:latin typeface="Times New Roman"/>
                <a:ea typeface="MS Mincho"/>
                <a:cs typeface="Times New Roman"/>
              </a:rPr>
              <a:t> </a:t>
            </a:r>
            <a:r>
              <a:rPr lang="en-US" sz="3200" b="1">
                <a:solidFill>
                  <a:srgbClr val="7030A0"/>
                </a:solidFill>
                <a:latin typeface="Times New Roman"/>
                <a:ea typeface="MS Mincho"/>
                <a:cs typeface="Times New Roman"/>
              </a:rPr>
              <a:t>Bước 3: Đánh giá, rút kinh nghiệm</a:t>
            </a:r>
            <a:endParaRPr lang="en-US" sz="2400">
              <a:ea typeface="Calibri"/>
              <a:cs typeface="Times New Roman"/>
            </a:endParaRPr>
          </a:p>
          <a:p>
            <a:pPr algn="just">
              <a:lnSpc>
                <a:spcPct val="130000"/>
              </a:lnSpc>
              <a:spcAft>
                <a:spcPts val="0"/>
              </a:spcAft>
              <a:tabLst>
                <a:tab pos="1386840" algn="l"/>
              </a:tabLst>
            </a:pPr>
            <a:r>
              <a:rPr lang="en-US" sz="3200">
                <a:solidFill>
                  <a:srgbClr val="0D0D0D"/>
                </a:solidFill>
                <a:latin typeface="Times New Roman"/>
                <a:ea typeface="MS Mincho"/>
                <a:cs typeface="Times New Roman"/>
              </a:rPr>
              <a:t>Bạn đánh giá kỉ năng tranh luận của bản thân và người khác dựa vào bảng kiểm ở bài 4</a:t>
            </a:r>
            <a:endParaRPr lang="en-US" sz="2400">
              <a:ea typeface="Calibri"/>
              <a:cs typeface="Times New Roman"/>
            </a:endParaRPr>
          </a:p>
        </p:txBody>
      </p:sp>
      <p:sp>
        <p:nvSpPr>
          <p:cNvPr id="4" name="TextBox 29"/>
          <p:cNvSpPr txBox="1"/>
          <p:nvPr/>
        </p:nvSpPr>
        <p:spPr>
          <a:xfrm>
            <a:off x="3547338" y="935766"/>
            <a:ext cx="4451985" cy="645160"/>
          </a:xfrm>
          <a:prstGeom prst="rect">
            <a:avLst/>
          </a:prstGeom>
          <a:noFill/>
          <a:ln>
            <a:noFill/>
          </a:ln>
        </p:spPr>
        <p:txBody>
          <a:bodyPr wrap="none" rtlCol="0" anchor="ctr">
            <a:spAutoFit/>
          </a:bodyPr>
          <a:lstStyle/>
          <a:p>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1. Các bước thực hiện</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flipV="1">
            <a:off x="0" y="6716710"/>
            <a:ext cx="12209460" cy="14128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a:defRPr/>
            </a:pPr>
            <a:endParaRPr lang="en-US"/>
          </a:p>
        </p:txBody>
      </p:sp>
      <p:sp>
        <p:nvSpPr>
          <p:cNvPr id="9" name="Freeform 3"/>
          <p:cNvSpPr/>
          <p:nvPr/>
        </p:nvSpPr>
        <p:spPr bwMode="auto">
          <a:xfrm>
            <a:off x="5087898" y="71677"/>
            <a:ext cx="3184603" cy="389226"/>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 name="Rectangle 2"/>
          <p:cNvSpPr>
            <a:spLocks noChangeArrowheads="1"/>
          </p:cNvSpPr>
          <p:nvPr/>
        </p:nvSpPr>
        <p:spPr bwMode="auto">
          <a:xfrm>
            <a:off x="17460" y="0"/>
            <a:ext cx="12192000" cy="65232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9" name="Freeform 3"/>
          <p:cNvSpPr/>
          <p:nvPr/>
        </p:nvSpPr>
        <p:spPr bwMode="auto">
          <a:xfrm>
            <a:off x="1970691" y="-69878"/>
            <a:ext cx="10315903" cy="684643"/>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ln>
        </p:spPr>
        <p:txBody>
          <a:bodyPr vert="horz" wrap="square" lIns="91440" tIns="45720" rIns="91440" bIns="45720" numCol="1" anchor="t" anchorCtr="0" compatLnSpc="1"/>
          <a:lstStyle/>
          <a:p>
            <a:endParaRPr lang="en-US"/>
          </a:p>
        </p:txBody>
      </p:sp>
      <p:sp>
        <p:nvSpPr>
          <p:cNvPr id="24" name="Rounded Rectangle 23"/>
          <p:cNvSpPr/>
          <p:nvPr/>
        </p:nvSpPr>
        <p:spPr>
          <a:xfrm>
            <a:off x="572219" y="1265069"/>
            <a:ext cx="11161847" cy="5211931"/>
          </a:xfrm>
          <a:prstGeom prst="roundRect">
            <a:avLst>
              <a:gd name="adj" fmla="val 3218"/>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a:solidFill>
                <a:prstClr val="white"/>
              </a:solidFill>
            </a:endParaRPr>
          </a:p>
        </p:txBody>
      </p:sp>
      <p:grpSp>
        <p:nvGrpSpPr>
          <p:cNvPr id="27" name="Group 26"/>
          <p:cNvGrpSpPr/>
          <p:nvPr/>
        </p:nvGrpSpPr>
        <p:grpSpPr>
          <a:xfrm>
            <a:off x="3524080" y="952500"/>
            <a:ext cx="4548168" cy="622836"/>
            <a:chOff x="8010143" y="1905000"/>
            <a:chExt cx="9097521" cy="1290242"/>
          </a:xfrm>
        </p:grpSpPr>
        <p:sp>
          <p:nvSpPr>
            <p:cNvPr id="28" name="Rectangle 27"/>
            <p:cNvSpPr/>
            <p:nvPr/>
          </p:nvSpPr>
          <p:spPr>
            <a:xfrm>
              <a:off x="8010143" y="2221477"/>
              <a:ext cx="9097521" cy="774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ts val="1050"/>
                </a:spcBef>
                <a:buSzPts val="1300"/>
                <a:tabLst>
                  <a:tab pos="431800" algn="l"/>
                </a:tabLst>
              </a:pPr>
              <a:r>
                <a:rPr lang="vi-VN" sz="2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2. </a:t>
              </a:r>
              <a:r>
                <a:rPr lang="vi-VN" sz="28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Thực</a:t>
              </a:r>
              <a:r>
                <a:rPr lang="vi-VN" sz="2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hành</a:t>
              </a:r>
              <a:r>
                <a:rPr lang="vi-VN" sz="2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nói</a:t>
              </a:r>
              <a:r>
                <a:rPr lang="vi-VN" sz="2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và</a:t>
              </a:r>
              <a:r>
                <a:rPr lang="vi-VN" sz="2800" b="1" kern="0" spc="-1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nghe</a:t>
              </a:r>
            </a:p>
          </p:txBody>
        </p:sp>
        <p:sp>
          <p:nvSpPr>
            <p:cNvPr id="29" name="Rounded Rectangle 28"/>
            <p:cNvSpPr/>
            <p:nvPr/>
          </p:nvSpPr>
          <p:spPr>
            <a:xfrm>
              <a:off x="8014819" y="1905000"/>
              <a:ext cx="9092845" cy="1290242"/>
            </a:xfrm>
            <a:prstGeom prst="roundRect">
              <a:avLst/>
            </a:prstGeom>
            <a:noFill/>
            <a:ln w="57150">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TextBox 29"/>
            <p:cNvSpPr txBox="1"/>
            <p:nvPr/>
          </p:nvSpPr>
          <p:spPr>
            <a:xfrm>
              <a:off x="9104552" y="2013718"/>
              <a:ext cx="619841" cy="1049721"/>
            </a:xfrm>
            <a:prstGeom prst="rect">
              <a:avLst/>
            </a:prstGeom>
            <a:noFill/>
            <a:ln>
              <a:noFill/>
            </a:ln>
          </p:spPr>
          <p:txBody>
            <a:bodyPr wrap="none" rtlCol="0" anchor="ctr">
              <a:spAutoFit/>
            </a:bodyPr>
            <a:lstStyle/>
            <a:p>
              <a:endParaRPr lang="en-US" sz="27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sp>
        <p:nvSpPr>
          <p:cNvPr id="31" name="Oval 30"/>
          <p:cNvSpPr/>
          <p:nvPr/>
        </p:nvSpPr>
        <p:spPr>
          <a:xfrm>
            <a:off x="8038847" y="1181100"/>
            <a:ext cx="152364" cy="152384"/>
          </a:xfrm>
          <a:prstGeom prst="ellipse">
            <a:avLst/>
          </a:prstGeom>
          <a:solidFill>
            <a:schemeClr val="accent2"/>
          </a:solidFill>
          <a:ln w="82550">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a:solidFill>
                <a:prstClr val="white"/>
              </a:solidFill>
            </a:endParaRPr>
          </a:p>
        </p:txBody>
      </p:sp>
      <p:sp>
        <p:nvSpPr>
          <p:cNvPr id="32" name="Oval 31"/>
          <p:cNvSpPr/>
          <p:nvPr/>
        </p:nvSpPr>
        <p:spPr>
          <a:xfrm>
            <a:off x="3467459" y="1181100"/>
            <a:ext cx="152364" cy="152384"/>
          </a:xfrm>
          <a:prstGeom prst="ellipse">
            <a:avLst/>
          </a:prstGeom>
          <a:solidFill>
            <a:schemeClr val="accent2"/>
          </a:solidFill>
          <a:ln w="82550">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a:solidFill>
                <a:prstClr val="white"/>
              </a:solidFill>
            </a:endParaRPr>
          </a:p>
        </p:txBody>
      </p:sp>
      <p:sp>
        <p:nvSpPr>
          <p:cNvPr id="3" name="Hình chữ nhật 2"/>
          <p:cNvSpPr/>
          <p:nvPr/>
        </p:nvSpPr>
        <p:spPr>
          <a:xfrm>
            <a:off x="1190065" y="2077571"/>
            <a:ext cx="10038229" cy="419548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ts val="1050"/>
              </a:spcBef>
              <a:buSzPts val="1300"/>
              <a:tabLst>
                <a:tab pos="431800" algn="l"/>
              </a:tabLst>
            </a:pPr>
            <a:r>
              <a:rPr lang="en-US" altLang="vi-VN" sz="2800" b="1" kern="0" dirty="0">
                <a:solidFill>
                  <a:srgbClr val="002060"/>
                </a:solidFill>
                <a:effectLst/>
                <a:latin typeface="Times New Roman" panose="02020603050405020304" pitchFamily="18" charset="0"/>
                <a:ea typeface="Times New Roman" panose="02020603050405020304" pitchFamily="18" charset="0"/>
              </a:rPr>
              <a:t>Đề</a:t>
            </a:r>
            <a:r>
              <a:rPr lang="en-US" altLang="vi-VN" sz="2800" b="1" kern="0">
                <a:solidFill>
                  <a:srgbClr val="002060"/>
                </a:solidFill>
                <a:effectLst/>
                <a:latin typeface="Times New Roman" panose="02020603050405020304" pitchFamily="18" charset="0"/>
                <a:ea typeface="Times New Roman" panose="02020603050405020304" pitchFamily="18" charset="0"/>
              </a:rPr>
              <a:t>: </a:t>
            </a:r>
            <a:r>
              <a:rPr lang="vi-VN" altLang="vi-VN" sz="2800" b="1" kern="0">
                <a:solidFill>
                  <a:srgbClr val="002060"/>
                </a:solidFill>
                <a:latin typeface="Times New Roman" panose="02020603050405020304" pitchFamily="18" charset="0"/>
                <a:ea typeface="Times New Roman" panose="02020603050405020304" pitchFamily="18" charset="0"/>
              </a:rPr>
              <a:t>Thời gian gần đây, trào lưu “chữa lành</a:t>
            </a:r>
            <a:r>
              <a:rPr lang="vi-VN" altLang="vi-VN" sz="2800" b="1" kern="0" smtClean="0">
                <a:solidFill>
                  <a:srgbClr val="002060"/>
                </a:solidFill>
                <a:latin typeface="Times New Roman" panose="02020603050405020304" pitchFamily="18" charset="0"/>
                <a:ea typeface="Times New Roman" panose="02020603050405020304" pitchFamily="18" charset="0"/>
              </a:rPr>
              <a:t>”</a:t>
            </a:r>
            <a:r>
              <a:rPr lang="en-US" altLang="vi-VN" sz="2800" b="1" kern="0" smtClean="0">
                <a:solidFill>
                  <a:srgbClr val="002060"/>
                </a:solidFill>
                <a:latin typeface="Times New Roman" panose="02020603050405020304" pitchFamily="18" charset="0"/>
                <a:ea typeface="Times New Roman" panose="02020603050405020304" pitchFamily="18" charset="0"/>
              </a:rPr>
              <a:t> </a:t>
            </a:r>
            <a:r>
              <a:rPr lang="vi-VN" altLang="vi-VN" sz="2800" b="1" kern="0" smtClean="0">
                <a:solidFill>
                  <a:srgbClr val="002060"/>
                </a:solidFill>
                <a:latin typeface="Times New Roman" panose="02020603050405020304" pitchFamily="18" charset="0"/>
                <a:ea typeface="Times New Roman" panose="02020603050405020304" pitchFamily="18" charset="0"/>
              </a:rPr>
              <a:t>(</a:t>
            </a:r>
            <a:r>
              <a:rPr lang="vi-VN" altLang="vi-VN" sz="2800" b="1" kern="0">
                <a:solidFill>
                  <a:srgbClr val="002060"/>
                </a:solidFill>
                <a:latin typeface="Times New Roman" panose="02020603050405020304" pitchFamily="18" charset="0"/>
                <a:ea typeface="Times New Roman" panose="02020603050405020304" pitchFamily="18" charset="0"/>
              </a:rPr>
              <a:t>healing) đang nở rộ trong giới trẻ. Không chỉ trên các diễn đàn mạng xã hội mà trong các buổi cafe, gặp mặt tán gẫu, cụm từ “đi chữa lành” cũng trở thành câu cửa miệng mỗi khi có chuyện không hài lòng. </a:t>
            </a:r>
          </a:p>
          <a:p>
            <a:pPr lvl="0" algn="just">
              <a:spcBef>
                <a:spcPts val="1050"/>
              </a:spcBef>
              <a:buSzPts val="1300"/>
              <a:tabLst>
                <a:tab pos="431800" algn="l"/>
              </a:tabLst>
            </a:pPr>
            <a:r>
              <a:rPr lang="vi-VN" altLang="vi-VN" sz="2800" b="1" kern="0">
                <a:solidFill>
                  <a:srgbClr val="002060"/>
                </a:solidFill>
                <a:latin typeface="Times New Roman" panose="02020603050405020304" pitchFamily="18" charset="0"/>
                <a:ea typeface="Times New Roman" panose="02020603050405020304" pitchFamily="18" charset="0"/>
              </a:rPr>
              <a:t>Em hãy </a:t>
            </a:r>
            <a:r>
              <a:rPr lang="en-US" altLang="vi-VN" sz="2800" b="1" kern="0" smtClean="0">
                <a:solidFill>
                  <a:srgbClr val="002060"/>
                </a:solidFill>
                <a:latin typeface="Times New Roman" panose="02020603050405020304" pitchFamily="18" charset="0"/>
                <a:ea typeface="Times New Roman" panose="02020603050405020304" pitchFamily="18" charset="0"/>
              </a:rPr>
              <a:t>trình bày </a:t>
            </a:r>
            <a:r>
              <a:rPr lang="vi-VN" altLang="vi-VN" sz="2800" b="1" kern="0" smtClean="0">
                <a:solidFill>
                  <a:srgbClr val="002060"/>
                </a:solidFill>
                <a:latin typeface="Times New Roman" panose="02020603050405020304" pitchFamily="18" charset="0"/>
                <a:ea typeface="Times New Roman" panose="02020603050405020304" pitchFamily="18" charset="0"/>
              </a:rPr>
              <a:t>quan </a:t>
            </a:r>
            <a:r>
              <a:rPr lang="vi-VN" altLang="vi-VN" sz="2800" b="1" kern="0">
                <a:solidFill>
                  <a:srgbClr val="002060"/>
                </a:solidFill>
                <a:latin typeface="Times New Roman" panose="02020603050405020304" pitchFamily="18" charset="0"/>
                <a:ea typeface="Times New Roman" panose="02020603050405020304" pitchFamily="18" charset="0"/>
              </a:rPr>
              <a:t>điểm của mình về trào lưu chữa lành hiện nay.</a:t>
            </a:r>
          </a:p>
          <a:p>
            <a:pPr lvl="0" algn="just">
              <a:spcBef>
                <a:spcPts val="1050"/>
              </a:spcBef>
              <a:buSzPts val="1300"/>
              <a:tabLst>
                <a:tab pos="445135" algn="l"/>
              </a:tabLst>
            </a:pPr>
            <a:endParaRPr lang="vi-VN" sz="2800" b="1" kern="0" dirty="0">
              <a:solidFill>
                <a:srgbClr val="002060"/>
              </a:solidFill>
              <a:effectLst/>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257300" y="1083945"/>
            <a:ext cx="9708515"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PHIẾU HỌC TẬP 01: CHUẨN BỊ BÀI NÓI</a:t>
            </a:r>
          </a:p>
          <a:p>
            <a:pPr algn="ctr"/>
            <a:r>
              <a:rPr lang="en-US" sz="2400" b="1" smtClean="0">
                <a:solidFill>
                  <a:srgbClr val="FF0000"/>
                </a:solidFill>
                <a:latin typeface="Times New Roman" panose="02020603050405020304" pitchFamily="18" charset="0"/>
                <a:cs typeface="Times New Roman" panose="02020603050405020304" pitchFamily="18" charset="0"/>
              </a:rPr>
              <a:t>T</a:t>
            </a:r>
            <a:r>
              <a:rPr lang="vi-VN" sz="2400" b="1" smtClean="0">
                <a:solidFill>
                  <a:srgbClr val="FF0000"/>
                </a:solidFill>
                <a:latin typeface="Times New Roman" panose="02020603050405020304" pitchFamily="18" charset="0"/>
                <a:cs typeface="Times New Roman" panose="02020603050405020304" pitchFamily="18" charset="0"/>
              </a:rPr>
              <a:t>rình </a:t>
            </a:r>
            <a:r>
              <a:rPr lang="vi-VN" sz="2400" b="1">
                <a:solidFill>
                  <a:srgbClr val="FF0000"/>
                </a:solidFill>
                <a:latin typeface="Times New Roman" panose="02020603050405020304" pitchFamily="18" charset="0"/>
                <a:cs typeface="Times New Roman" panose="02020603050405020304" pitchFamily="18" charset="0"/>
              </a:rPr>
              <a:t>bày quan điểm của mình về trào lưu </a:t>
            </a:r>
            <a:r>
              <a:rPr lang="en-US" sz="2400" b="1" i="1" smtClean="0">
                <a:solidFill>
                  <a:srgbClr val="FF0000"/>
                </a:solidFill>
                <a:latin typeface="Times New Roman" panose="02020603050405020304" pitchFamily="18" charset="0"/>
                <a:cs typeface="Times New Roman" panose="02020603050405020304" pitchFamily="18" charset="0"/>
              </a:rPr>
              <a:t>“</a:t>
            </a:r>
            <a:r>
              <a:rPr lang="vi-VN" sz="2400" b="1" i="1" smtClean="0">
                <a:solidFill>
                  <a:srgbClr val="FF0000"/>
                </a:solidFill>
                <a:latin typeface="Times New Roman" panose="02020603050405020304" pitchFamily="18" charset="0"/>
                <a:cs typeface="Times New Roman" panose="02020603050405020304" pitchFamily="18" charset="0"/>
              </a:rPr>
              <a:t>chữa lành</a:t>
            </a:r>
            <a:r>
              <a:rPr lang="en-US" sz="2400" b="1" i="1" smtClean="0">
                <a:solidFill>
                  <a:srgbClr val="FF0000"/>
                </a:solidFill>
                <a:latin typeface="Times New Roman" panose="02020603050405020304" pitchFamily="18" charset="0"/>
                <a:cs typeface="Times New Roman" panose="02020603050405020304" pitchFamily="18" charset="0"/>
              </a:rPr>
              <a:t>”</a:t>
            </a:r>
            <a:r>
              <a:rPr lang="vi-VN" sz="2400" b="1" i="1" smtClean="0">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hiện nay.</a:t>
            </a:r>
            <a:endParaRPr lang="en-US" sz="2400" b="1">
              <a:solidFill>
                <a:srgbClr val="002060"/>
              </a:solidFill>
              <a:latin typeface="Times New Roman" panose="02020603050405020304" pitchFamily="18" charset="0"/>
              <a:cs typeface="Times New Roman" panose="02020603050405020304" pitchFamily="18" charset="0"/>
            </a:endParaRPr>
          </a:p>
          <a:p>
            <a:pPr algn="l"/>
            <a:r>
              <a:rPr lang="en-US" sz="2400" smtClean="0">
                <a:solidFill>
                  <a:schemeClr val="tx1"/>
                </a:solidFill>
                <a:latin typeface="Times New Roman" panose="02020603050405020304" pitchFamily="18" charset="0"/>
                <a:cs typeface="Times New Roman" panose="02020603050405020304" pitchFamily="18" charset="0"/>
              </a:rPr>
              <a:t>Đề tài:……………………………………………</a:t>
            </a:r>
            <a:endParaRPr lang="en-US" sz="2400">
              <a:solidFill>
                <a:schemeClr val="tx1"/>
              </a:solidFill>
              <a:latin typeface="Times New Roman" panose="02020603050405020304" pitchFamily="18" charset="0"/>
              <a:cs typeface="Times New Roman" panose="02020603050405020304" pitchFamily="18" charset="0"/>
            </a:endParaRPr>
          </a:p>
          <a:p>
            <a:pPr algn="l"/>
            <a:r>
              <a:rPr lang="en-US" sz="2400">
                <a:solidFill>
                  <a:schemeClr val="tx1"/>
                </a:solidFill>
                <a:latin typeface="Times New Roman" panose="02020603050405020304" pitchFamily="18" charset="0"/>
                <a:cs typeface="Times New Roman" panose="02020603050405020304" pitchFamily="18" charset="0"/>
              </a:rPr>
              <a:t>HS thực hiện:……………………………………………</a:t>
            </a:r>
          </a:p>
          <a:p>
            <a:pPr algn="l"/>
            <a:r>
              <a:rPr lang="en-US" sz="2400" b="1">
                <a:solidFill>
                  <a:srgbClr val="C00000"/>
                </a:solidFill>
                <a:latin typeface="Times New Roman" panose="02020603050405020304" pitchFamily="18" charset="0"/>
                <a:cs typeface="Times New Roman" panose="02020603050405020304" pitchFamily="18" charset="0"/>
              </a:rPr>
              <a:t>*Xác định mục đích, người nghe, không gian và thời gian nói</a:t>
            </a:r>
          </a:p>
          <a:p>
            <a:pPr algn="l"/>
            <a:r>
              <a:rPr lang="en-US" sz="2400">
                <a:solidFill>
                  <a:schemeClr val="tx1"/>
                </a:solidFill>
                <a:latin typeface="Times New Roman" panose="02020603050405020304" pitchFamily="18" charset="0"/>
                <a:cs typeface="Times New Roman" panose="02020603050405020304" pitchFamily="18" charset="0"/>
              </a:rPr>
              <a:t>+ Tôi thực hiện bài nói này nhằm mục đích:…………………………………..</a:t>
            </a:r>
          </a:p>
          <a:p>
            <a:pPr algn="l"/>
            <a:r>
              <a:rPr lang="en-US" sz="2400">
                <a:solidFill>
                  <a:schemeClr val="tx1"/>
                </a:solidFill>
                <a:latin typeface="Times New Roman" panose="02020603050405020304" pitchFamily="18" charset="0"/>
                <a:cs typeface="Times New Roman" panose="02020603050405020304" pitchFamily="18" charset="0"/>
              </a:rPr>
              <a:t>+ Người nghe là:……………………………………………………………....</a:t>
            </a:r>
          </a:p>
          <a:p>
            <a:pPr algn="l"/>
            <a:r>
              <a:rPr lang="en-US" sz="2400">
                <a:solidFill>
                  <a:schemeClr val="tx1"/>
                </a:solidFill>
                <a:latin typeface="Times New Roman" panose="02020603050405020304" pitchFamily="18" charset="0"/>
                <a:cs typeface="Times New Roman" panose="02020603050405020304" pitchFamily="18" charset="0"/>
              </a:rPr>
              <a:t>+ Không gian, thời gian nói:………………………………………………….</a:t>
            </a:r>
          </a:p>
          <a:p>
            <a:pPr algn="l"/>
            <a:r>
              <a:rPr lang="en-US" sz="2400">
                <a:solidFill>
                  <a:schemeClr val="tx1"/>
                </a:solidFill>
                <a:latin typeface="Times New Roman" panose="02020603050405020304" pitchFamily="18" charset="0"/>
                <a:cs typeface="Times New Roman" panose="02020603050405020304" pitchFamily="18" charset="0"/>
              </a:rPr>
              <a:t>+ Tôi sẽ chọn cách thuyết trình:……………………………………………....</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1294</Words>
  <Application>Microsoft Office PowerPoint</Application>
  <PresentationFormat>Widescreen</PresentationFormat>
  <Paragraphs>89</Paragraphs>
  <Slides>12</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12</vt:i4>
      </vt:variant>
    </vt:vector>
  </HeadingPairs>
  <TitlesOfParts>
    <vt:vector size="22" baseType="lpstr">
      <vt:lpstr>Calibri</vt:lpstr>
      <vt:lpstr>SimSun</vt:lpstr>
      <vt:lpstr>MS Mincho</vt:lpstr>
      <vt:lpstr>Tahoma</vt:lpstr>
      <vt:lpstr>Arial</vt:lpstr>
      <vt:lpstr>Times New Roman</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Admin</cp:lastModifiedBy>
  <cp:revision>130</cp:revision>
  <dcterms:created xsi:type="dcterms:W3CDTF">2018-05-24T12:43:00Z</dcterms:created>
  <dcterms:modified xsi:type="dcterms:W3CDTF">2024-07-30T10:22:09Z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375F1F88A4134A98BDDF3C683FC662CB</vt:lpwstr>
  </property>
  <property fmtid="{D5CDD505-2E9C-101B-9397-08002B2CF9AE}" pid="3" name="KSOProductBuildVer">
    <vt:lpwstr>1033-11.2.0.11537</vt:lpwstr>
  </property>
</Properties>
</file>